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8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160" y="-192"/>
      </p:cViewPr>
      <p:guideLst>
        <p:guide orient="horz" pos="4762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25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21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01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96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75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7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9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54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07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4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12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6565-43F9-404F-94BE-77AFCA2470B2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A9823-2B27-4F3D-885F-BAFCD18F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35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kumimoji="1"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kumimoji="1"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ウルフよ永遠に…我らがヒーロー“千代の富士 貢”を名言とともに振り返る" hidden="1">
            <a:extLst>
              <a:ext uri="{FF2B5EF4-FFF2-40B4-BE49-F238E27FC236}">
                <a16:creationId xmlns:a16="http://schemas.microsoft.com/office/drawing/2014/main" id="{B235C180-2D08-4F6F-AFC9-F01C75E7B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" y="259173"/>
            <a:ext cx="21373732" cy="1459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B1610732-1F45-4F66-9A55-3566A5F1D8B6}"/>
              </a:ext>
            </a:extLst>
          </p:cNvPr>
          <p:cNvSpPr/>
          <p:nvPr/>
        </p:nvSpPr>
        <p:spPr>
          <a:xfrm>
            <a:off x="8225885" y="3805858"/>
            <a:ext cx="129255" cy="277192"/>
          </a:xfrm>
          <a:custGeom>
            <a:avLst/>
            <a:gdLst>
              <a:gd name="connsiteX0" fmla="*/ 129128 w 129255"/>
              <a:gd name="connsiteY0" fmla="*/ 967 h 277192"/>
              <a:gd name="connsiteX1" fmla="*/ 43403 w 129255"/>
              <a:gd name="connsiteY1" fmla="*/ 115267 h 277192"/>
              <a:gd name="connsiteX2" fmla="*/ 68803 w 129255"/>
              <a:gd name="connsiteY2" fmla="*/ 86692 h 277192"/>
              <a:gd name="connsiteX3" fmla="*/ 92615 w 129255"/>
              <a:gd name="connsiteY3" fmla="*/ 161305 h 277192"/>
              <a:gd name="connsiteX4" fmla="*/ 76740 w 129255"/>
              <a:gd name="connsiteY4" fmla="*/ 139080 h 277192"/>
              <a:gd name="connsiteX5" fmla="*/ 540 w 129255"/>
              <a:gd name="connsiteY5" fmla="*/ 277192 h 277192"/>
              <a:gd name="connsiteX6" fmla="*/ 43403 w 129255"/>
              <a:gd name="connsiteY6" fmla="*/ 137492 h 277192"/>
              <a:gd name="connsiteX7" fmla="*/ 57690 w 129255"/>
              <a:gd name="connsiteY7" fmla="*/ 81930 h 277192"/>
              <a:gd name="connsiteX8" fmla="*/ 62453 w 129255"/>
              <a:gd name="connsiteY8" fmla="*/ 61292 h 277192"/>
              <a:gd name="connsiteX9" fmla="*/ 129128 w 129255"/>
              <a:gd name="connsiteY9" fmla="*/ 967 h 27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255" h="277192">
                <a:moveTo>
                  <a:pt x="129128" y="967"/>
                </a:moveTo>
                <a:cubicBezTo>
                  <a:pt x="125953" y="9963"/>
                  <a:pt x="53457" y="100980"/>
                  <a:pt x="43403" y="115267"/>
                </a:cubicBezTo>
                <a:cubicBezTo>
                  <a:pt x="33349" y="129554"/>
                  <a:pt x="60601" y="79019"/>
                  <a:pt x="68803" y="86692"/>
                </a:cubicBezTo>
                <a:cubicBezTo>
                  <a:pt x="77005" y="94365"/>
                  <a:pt x="91292" y="152574"/>
                  <a:pt x="92615" y="161305"/>
                </a:cubicBezTo>
                <a:cubicBezTo>
                  <a:pt x="93938" y="170036"/>
                  <a:pt x="92086" y="119766"/>
                  <a:pt x="76740" y="139080"/>
                </a:cubicBezTo>
                <a:cubicBezTo>
                  <a:pt x="61394" y="158394"/>
                  <a:pt x="6096" y="277457"/>
                  <a:pt x="540" y="277192"/>
                </a:cubicBezTo>
                <a:cubicBezTo>
                  <a:pt x="-5016" y="276927"/>
                  <a:pt x="33878" y="170036"/>
                  <a:pt x="43403" y="137492"/>
                </a:cubicBezTo>
                <a:cubicBezTo>
                  <a:pt x="52928" y="104948"/>
                  <a:pt x="54515" y="94630"/>
                  <a:pt x="57690" y="81930"/>
                </a:cubicBezTo>
                <a:cubicBezTo>
                  <a:pt x="60865" y="69230"/>
                  <a:pt x="49753" y="74257"/>
                  <a:pt x="62453" y="61292"/>
                </a:cubicBezTo>
                <a:cubicBezTo>
                  <a:pt x="75153" y="48327"/>
                  <a:pt x="132303" y="-8029"/>
                  <a:pt x="129128" y="9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9144189-3027-4E7D-9630-8AB66147C03E}"/>
              </a:ext>
            </a:extLst>
          </p:cNvPr>
          <p:cNvSpPr/>
          <p:nvPr/>
        </p:nvSpPr>
        <p:spPr>
          <a:xfrm>
            <a:off x="8265596" y="3760785"/>
            <a:ext cx="520786" cy="106807"/>
          </a:xfrm>
          <a:custGeom>
            <a:avLst/>
            <a:gdLst>
              <a:gd name="connsiteX0" fmla="*/ 517 w 520786"/>
              <a:gd name="connsiteY0" fmla="*/ 104778 h 106807"/>
              <a:gd name="connsiteX1" fmla="*/ 94179 w 520786"/>
              <a:gd name="connsiteY1" fmla="*/ 46040 h 106807"/>
              <a:gd name="connsiteX2" fmla="*/ 95767 w 520786"/>
              <a:gd name="connsiteY2" fmla="*/ 46040 h 106807"/>
              <a:gd name="connsiteX3" fmla="*/ 184667 w 520786"/>
              <a:gd name="connsiteY3" fmla="*/ 31753 h 106807"/>
              <a:gd name="connsiteX4" fmla="*/ 173554 w 520786"/>
              <a:gd name="connsiteY4" fmla="*/ 26990 h 106807"/>
              <a:gd name="connsiteX5" fmla="*/ 229117 w 520786"/>
              <a:gd name="connsiteY5" fmla="*/ 28578 h 106807"/>
              <a:gd name="connsiteX6" fmla="*/ 237054 w 520786"/>
              <a:gd name="connsiteY6" fmla="*/ 14290 h 106807"/>
              <a:gd name="connsiteX7" fmla="*/ 298967 w 520786"/>
              <a:gd name="connsiteY7" fmla="*/ 49215 h 106807"/>
              <a:gd name="connsiteX8" fmla="*/ 316429 w 520786"/>
              <a:gd name="connsiteY8" fmla="*/ 26990 h 106807"/>
              <a:gd name="connsiteX9" fmla="*/ 332304 w 520786"/>
              <a:gd name="connsiteY9" fmla="*/ 31753 h 106807"/>
              <a:gd name="connsiteX10" fmla="*/ 421204 w 520786"/>
              <a:gd name="connsiteY10" fmla="*/ 23815 h 106807"/>
              <a:gd name="connsiteX11" fmla="*/ 518042 w 520786"/>
              <a:gd name="connsiteY11" fmla="*/ 3 h 106807"/>
              <a:gd name="connsiteX12" fmla="*/ 494229 w 520786"/>
              <a:gd name="connsiteY12" fmla="*/ 22228 h 106807"/>
              <a:gd name="connsiteX13" fmla="*/ 494229 w 520786"/>
              <a:gd name="connsiteY13" fmla="*/ 34928 h 106807"/>
              <a:gd name="connsiteX14" fmla="*/ 425967 w 520786"/>
              <a:gd name="connsiteY14" fmla="*/ 71440 h 106807"/>
              <a:gd name="connsiteX15" fmla="*/ 383104 w 520786"/>
              <a:gd name="connsiteY15" fmla="*/ 106365 h 106807"/>
              <a:gd name="connsiteX16" fmla="*/ 332304 w 520786"/>
              <a:gd name="connsiteY16" fmla="*/ 46040 h 106807"/>
              <a:gd name="connsiteX17" fmla="*/ 151329 w 520786"/>
              <a:gd name="connsiteY17" fmla="*/ 31753 h 106807"/>
              <a:gd name="connsiteX18" fmla="*/ 141804 w 520786"/>
              <a:gd name="connsiteY18" fmla="*/ 46040 h 106807"/>
              <a:gd name="connsiteX19" fmla="*/ 517 w 520786"/>
              <a:gd name="connsiteY19" fmla="*/ 104778 h 10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20786" h="106807">
                <a:moveTo>
                  <a:pt x="517" y="104778"/>
                </a:moveTo>
                <a:cubicBezTo>
                  <a:pt x="-7420" y="104778"/>
                  <a:pt x="78304" y="55830"/>
                  <a:pt x="94179" y="46040"/>
                </a:cubicBezTo>
                <a:cubicBezTo>
                  <a:pt x="110054" y="36250"/>
                  <a:pt x="95767" y="46040"/>
                  <a:pt x="95767" y="46040"/>
                </a:cubicBezTo>
                <a:cubicBezTo>
                  <a:pt x="110848" y="43659"/>
                  <a:pt x="171702" y="34928"/>
                  <a:pt x="184667" y="31753"/>
                </a:cubicBezTo>
                <a:cubicBezTo>
                  <a:pt x="197632" y="28578"/>
                  <a:pt x="166146" y="27519"/>
                  <a:pt x="173554" y="26990"/>
                </a:cubicBezTo>
                <a:cubicBezTo>
                  <a:pt x="180962" y="26461"/>
                  <a:pt x="218534" y="30695"/>
                  <a:pt x="229117" y="28578"/>
                </a:cubicBezTo>
                <a:cubicBezTo>
                  <a:pt x="239700" y="26461"/>
                  <a:pt x="225412" y="10851"/>
                  <a:pt x="237054" y="14290"/>
                </a:cubicBezTo>
                <a:cubicBezTo>
                  <a:pt x="248696" y="17729"/>
                  <a:pt x="285738" y="47098"/>
                  <a:pt x="298967" y="49215"/>
                </a:cubicBezTo>
                <a:cubicBezTo>
                  <a:pt x="312196" y="51332"/>
                  <a:pt x="310873" y="29900"/>
                  <a:pt x="316429" y="26990"/>
                </a:cubicBezTo>
                <a:cubicBezTo>
                  <a:pt x="321985" y="24080"/>
                  <a:pt x="314842" y="32282"/>
                  <a:pt x="332304" y="31753"/>
                </a:cubicBezTo>
                <a:cubicBezTo>
                  <a:pt x="349766" y="31224"/>
                  <a:pt x="390248" y="29107"/>
                  <a:pt x="421204" y="23815"/>
                </a:cubicBezTo>
                <a:cubicBezTo>
                  <a:pt x="452160" y="18523"/>
                  <a:pt x="505871" y="267"/>
                  <a:pt x="518042" y="3"/>
                </a:cubicBezTo>
                <a:cubicBezTo>
                  <a:pt x="530213" y="-261"/>
                  <a:pt x="498198" y="16407"/>
                  <a:pt x="494229" y="22228"/>
                </a:cubicBezTo>
                <a:cubicBezTo>
                  <a:pt x="490260" y="28049"/>
                  <a:pt x="505606" y="26726"/>
                  <a:pt x="494229" y="34928"/>
                </a:cubicBezTo>
                <a:cubicBezTo>
                  <a:pt x="482852" y="43130"/>
                  <a:pt x="444488" y="59534"/>
                  <a:pt x="425967" y="71440"/>
                </a:cubicBezTo>
                <a:cubicBezTo>
                  <a:pt x="407446" y="83346"/>
                  <a:pt x="398715" y="110598"/>
                  <a:pt x="383104" y="106365"/>
                </a:cubicBezTo>
                <a:cubicBezTo>
                  <a:pt x="367494" y="102132"/>
                  <a:pt x="370933" y="58475"/>
                  <a:pt x="332304" y="46040"/>
                </a:cubicBezTo>
                <a:cubicBezTo>
                  <a:pt x="293675" y="33605"/>
                  <a:pt x="183079" y="31753"/>
                  <a:pt x="151329" y="31753"/>
                </a:cubicBezTo>
                <a:cubicBezTo>
                  <a:pt x="119579" y="31753"/>
                  <a:pt x="164823" y="34398"/>
                  <a:pt x="141804" y="46040"/>
                </a:cubicBezTo>
                <a:cubicBezTo>
                  <a:pt x="118785" y="57682"/>
                  <a:pt x="8454" y="104778"/>
                  <a:pt x="517" y="1047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1BCB9EB0-B4E3-4448-8098-C6F3ACE93CBA}"/>
              </a:ext>
            </a:extLst>
          </p:cNvPr>
          <p:cNvSpPr/>
          <p:nvPr/>
        </p:nvSpPr>
        <p:spPr>
          <a:xfrm>
            <a:off x="8223191" y="3787965"/>
            <a:ext cx="196086" cy="256919"/>
          </a:xfrm>
          <a:custGeom>
            <a:avLst/>
            <a:gdLst>
              <a:gd name="connsiteX0" fmla="*/ 195322 w 196086"/>
              <a:gd name="connsiteY0" fmla="*/ 1398 h 256919"/>
              <a:gd name="connsiteX1" fmla="*/ 12759 w 196086"/>
              <a:gd name="connsiteY1" fmla="*/ 50610 h 256919"/>
              <a:gd name="connsiteX2" fmla="*/ 49272 w 196086"/>
              <a:gd name="connsiteY2" fmla="*/ 87123 h 256919"/>
              <a:gd name="connsiteX3" fmla="*/ 42922 w 196086"/>
              <a:gd name="connsiteY3" fmla="*/ 133160 h 256919"/>
              <a:gd name="connsiteX4" fmla="*/ 59 w 196086"/>
              <a:gd name="connsiteY4" fmla="*/ 177610 h 256919"/>
              <a:gd name="connsiteX5" fmla="*/ 33397 w 196086"/>
              <a:gd name="connsiteY5" fmla="*/ 255398 h 256919"/>
              <a:gd name="connsiteX6" fmla="*/ 25459 w 196086"/>
              <a:gd name="connsiteY6" fmla="*/ 218885 h 256919"/>
              <a:gd name="connsiteX7" fmla="*/ 46097 w 196086"/>
              <a:gd name="connsiteY7" fmla="*/ 98235 h 256919"/>
              <a:gd name="connsiteX8" fmla="*/ 41334 w 196086"/>
              <a:gd name="connsiteY8" fmla="*/ 52198 h 256919"/>
              <a:gd name="connsiteX9" fmla="*/ 76259 w 196086"/>
              <a:gd name="connsiteY9" fmla="*/ 17273 h 256919"/>
              <a:gd name="connsiteX10" fmla="*/ 195322 w 196086"/>
              <a:gd name="connsiteY10" fmla="*/ 1398 h 25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086" h="256919">
                <a:moveTo>
                  <a:pt x="195322" y="1398"/>
                </a:moveTo>
                <a:cubicBezTo>
                  <a:pt x="184739" y="6954"/>
                  <a:pt x="37101" y="36323"/>
                  <a:pt x="12759" y="50610"/>
                </a:cubicBezTo>
                <a:cubicBezTo>
                  <a:pt x="-11583" y="64897"/>
                  <a:pt x="44245" y="73365"/>
                  <a:pt x="49272" y="87123"/>
                </a:cubicBezTo>
                <a:cubicBezTo>
                  <a:pt x="54299" y="100881"/>
                  <a:pt x="51124" y="118079"/>
                  <a:pt x="42922" y="133160"/>
                </a:cubicBezTo>
                <a:cubicBezTo>
                  <a:pt x="34720" y="148241"/>
                  <a:pt x="1646" y="157237"/>
                  <a:pt x="59" y="177610"/>
                </a:cubicBezTo>
                <a:cubicBezTo>
                  <a:pt x="-1528" y="197983"/>
                  <a:pt x="29164" y="248519"/>
                  <a:pt x="33397" y="255398"/>
                </a:cubicBezTo>
                <a:cubicBezTo>
                  <a:pt x="37630" y="262277"/>
                  <a:pt x="23342" y="245079"/>
                  <a:pt x="25459" y="218885"/>
                </a:cubicBezTo>
                <a:cubicBezTo>
                  <a:pt x="27576" y="192691"/>
                  <a:pt x="43451" y="126016"/>
                  <a:pt x="46097" y="98235"/>
                </a:cubicBezTo>
                <a:cubicBezTo>
                  <a:pt x="48743" y="70454"/>
                  <a:pt x="36307" y="65692"/>
                  <a:pt x="41334" y="52198"/>
                </a:cubicBezTo>
                <a:cubicBezTo>
                  <a:pt x="46361" y="38704"/>
                  <a:pt x="49007" y="26533"/>
                  <a:pt x="76259" y="17273"/>
                </a:cubicBezTo>
                <a:cubicBezTo>
                  <a:pt x="103511" y="8013"/>
                  <a:pt x="205905" y="-4158"/>
                  <a:pt x="195322" y="13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C9B7D65-8A1D-45C8-B88A-1B2775B18830}"/>
              </a:ext>
            </a:extLst>
          </p:cNvPr>
          <p:cNvSpPr/>
          <p:nvPr/>
        </p:nvSpPr>
        <p:spPr>
          <a:xfrm>
            <a:off x="8391506" y="3742590"/>
            <a:ext cx="398592" cy="50655"/>
          </a:xfrm>
          <a:custGeom>
            <a:avLst/>
            <a:gdLst>
              <a:gd name="connsiteX0" fmla="*/ 19 w 398592"/>
              <a:gd name="connsiteY0" fmla="*/ 48360 h 50655"/>
              <a:gd name="connsiteX1" fmla="*/ 101619 w 398592"/>
              <a:gd name="connsiteY1" fmla="*/ 45185 h 50655"/>
              <a:gd name="connsiteX2" fmla="*/ 44469 w 398592"/>
              <a:gd name="connsiteY2" fmla="*/ 21373 h 50655"/>
              <a:gd name="connsiteX3" fmla="*/ 115907 w 398592"/>
              <a:gd name="connsiteY3" fmla="*/ 13435 h 50655"/>
              <a:gd name="connsiteX4" fmla="*/ 111144 w 398592"/>
              <a:gd name="connsiteY4" fmla="*/ 735 h 50655"/>
              <a:gd name="connsiteX5" fmla="*/ 161944 w 398592"/>
              <a:gd name="connsiteY5" fmla="*/ 37248 h 50655"/>
              <a:gd name="connsiteX6" fmla="*/ 173057 w 398592"/>
              <a:gd name="connsiteY6" fmla="*/ 32485 h 50655"/>
              <a:gd name="connsiteX7" fmla="*/ 260369 w 398592"/>
              <a:gd name="connsiteY7" fmla="*/ 35660 h 50655"/>
              <a:gd name="connsiteX8" fmla="*/ 398482 w 398592"/>
              <a:gd name="connsiteY8" fmla="*/ 10260 h 50655"/>
              <a:gd name="connsiteX9" fmla="*/ 236557 w 398592"/>
              <a:gd name="connsiteY9" fmla="*/ 45185 h 50655"/>
              <a:gd name="connsiteX10" fmla="*/ 111144 w 398592"/>
              <a:gd name="connsiteY10" fmla="*/ 49948 h 50655"/>
              <a:gd name="connsiteX11" fmla="*/ 19 w 398592"/>
              <a:gd name="connsiteY11" fmla="*/ 48360 h 5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8592" h="50655">
                <a:moveTo>
                  <a:pt x="19" y="48360"/>
                </a:moveTo>
                <a:cubicBezTo>
                  <a:pt x="-1568" y="47566"/>
                  <a:pt x="94211" y="49683"/>
                  <a:pt x="101619" y="45185"/>
                </a:cubicBezTo>
                <a:cubicBezTo>
                  <a:pt x="109027" y="40687"/>
                  <a:pt x="42088" y="26665"/>
                  <a:pt x="44469" y="21373"/>
                </a:cubicBezTo>
                <a:cubicBezTo>
                  <a:pt x="46850" y="16081"/>
                  <a:pt x="104795" y="16875"/>
                  <a:pt x="115907" y="13435"/>
                </a:cubicBezTo>
                <a:cubicBezTo>
                  <a:pt x="127020" y="9995"/>
                  <a:pt x="103471" y="-3234"/>
                  <a:pt x="111144" y="735"/>
                </a:cubicBezTo>
                <a:cubicBezTo>
                  <a:pt x="118817" y="4704"/>
                  <a:pt x="151625" y="31956"/>
                  <a:pt x="161944" y="37248"/>
                </a:cubicBezTo>
                <a:cubicBezTo>
                  <a:pt x="172263" y="42540"/>
                  <a:pt x="156653" y="32750"/>
                  <a:pt x="173057" y="32485"/>
                </a:cubicBezTo>
                <a:cubicBezTo>
                  <a:pt x="189461" y="32220"/>
                  <a:pt x="222798" y="39364"/>
                  <a:pt x="260369" y="35660"/>
                </a:cubicBezTo>
                <a:cubicBezTo>
                  <a:pt x="297940" y="31956"/>
                  <a:pt x="402451" y="8673"/>
                  <a:pt x="398482" y="10260"/>
                </a:cubicBezTo>
                <a:cubicBezTo>
                  <a:pt x="394513" y="11847"/>
                  <a:pt x="284447" y="38570"/>
                  <a:pt x="236557" y="45185"/>
                </a:cubicBezTo>
                <a:cubicBezTo>
                  <a:pt x="188667" y="51800"/>
                  <a:pt x="151096" y="51006"/>
                  <a:pt x="111144" y="49948"/>
                </a:cubicBezTo>
                <a:cubicBezTo>
                  <a:pt x="71192" y="48890"/>
                  <a:pt x="1606" y="49154"/>
                  <a:pt x="19" y="483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06E9626-4D10-4CC5-87BE-754A9E9BAE38}"/>
              </a:ext>
            </a:extLst>
          </p:cNvPr>
          <p:cNvSpPr/>
          <p:nvPr/>
        </p:nvSpPr>
        <p:spPr>
          <a:xfrm>
            <a:off x="8323263" y="3793571"/>
            <a:ext cx="311357" cy="179670"/>
          </a:xfrm>
          <a:custGeom>
            <a:avLst/>
            <a:gdLst>
              <a:gd name="connsiteX0" fmla="*/ 101600 w 311357"/>
              <a:gd name="connsiteY0" fmla="*/ 554 h 179670"/>
              <a:gd name="connsiteX1" fmla="*/ 255587 w 311357"/>
              <a:gd name="connsiteY1" fmla="*/ 30717 h 179670"/>
              <a:gd name="connsiteX2" fmla="*/ 227012 w 311357"/>
              <a:gd name="connsiteY2" fmla="*/ 35479 h 179670"/>
              <a:gd name="connsiteX3" fmla="*/ 311150 w 311357"/>
              <a:gd name="connsiteY3" fmla="*/ 95804 h 179670"/>
              <a:gd name="connsiteX4" fmla="*/ 244475 w 311357"/>
              <a:gd name="connsiteY4" fmla="*/ 103742 h 179670"/>
              <a:gd name="connsiteX5" fmla="*/ 206375 w 311357"/>
              <a:gd name="connsiteY5" fmla="*/ 154542 h 179670"/>
              <a:gd name="connsiteX6" fmla="*/ 152400 w 311357"/>
              <a:gd name="connsiteY6" fmla="*/ 167242 h 179670"/>
              <a:gd name="connsiteX7" fmla="*/ 79375 w 311357"/>
              <a:gd name="connsiteY7" fmla="*/ 167242 h 179670"/>
              <a:gd name="connsiteX8" fmla="*/ 0 w 311357"/>
              <a:gd name="connsiteY8" fmla="*/ 157717 h 179670"/>
              <a:gd name="connsiteX9" fmla="*/ 207962 w 311357"/>
              <a:gd name="connsiteY9" fmla="*/ 178354 h 179670"/>
              <a:gd name="connsiteX10" fmla="*/ 241300 w 311357"/>
              <a:gd name="connsiteY10" fmla="*/ 113267 h 179670"/>
              <a:gd name="connsiteX11" fmla="*/ 311150 w 311357"/>
              <a:gd name="connsiteY11" fmla="*/ 91042 h 179670"/>
              <a:gd name="connsiteX12" fmla="*/ 263525 w 311357"/>
              <a:gd name="connsiteY12" fmla="*/ 43417 h 179670"/>
              <a:gd name="connsiteX13" fmla="*/ 285750 w 311357"/>
              <a:gd name="connsiteY13" fmla="*/ 13254 h 179670"/>
              <a:gd name="connsiteX14" fmla="*/ 233362 w 311357"/>
              <a:gd name="connsiteY14" fmla="*/ 11667 h 179670"/>
              <a:gd name="connsiteX15" fmla="*/ 101600 w 311357"/>
              <a:gd name="connsiteY15" fmla="*/ 554 h 17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1357" h="179670">
                <a:moveTo>
                  <a:pt x="101600" y="554"/>
                </a:moveTo>
                <a:cubicBezTo>
                  <a:pt x="105304" y="3729"/>
                  <a:pt x="234685" y="24896"/>
                  <a:pt x="255587" y="30717"/>
                </a:cubicBezTo>
                <a:cubicBezTo>
                  <a:pt x="276489" y="36538"/>
                  <a:pt x="217752" y="24631"/>
                  <a:pt x="227012" y="35479"/>
                </a:cubicBezTo>
                <a:cubicBezTo>
                  <a:pt x="236273" y="46327"/>
                  <a:pt x="308240" y="84427"/>
                  <a:pt x="311150" y="95804"/>
                </a:cubicBezTo>
                <a:cubicBezTo>
                  <a:pt x="314061" y="107181"/>
                  <a:pt x="261938" y="93952"/>
                  <a:pt x="244475" y="103742"/>
                </a:cubicBezTo>
                <a:cubicBezTo>
                  <a:pt x="227012" y="113532"/>
                  <a:pt x="221721" y="143959"/>
                  <a:pt x="206375" y="154542"/>
                </a:cubicBezTo>
                <a:cubicBezTo>
                  <a:pt x="191029" y="165125"/>
                  <a:pt x="173567" y="165125"/>
                  <a:pt x="152400" y="167242"/>
                </a:cubicBezTo>
                <a:cubicBezTo>
                  <a:pt x="131233" y="169359"/>
                  <a:pt x="104775" y="168830"/>
                  <a:pt x="79375" y="167242"/>
                </a:cubicBezTo>
                <a:cubicBezTo>
                  <a:pt x="53975" y="165655"/>
                  <a:pt x="0" y="157717"/>
                  <a:pt x="0" y="157717"/>
                </a:cubicBezTo>
                <a:cubicBezTo>
                  <a:pt x="21431" y="159569"/>
                  <a:pt x="167745" y="185762"/>
                  <a:pt x="207962" y="178354"/>
                </a:cubicBezTo>
                <a:cubicBezTo>
                  <a:pt x="248179" y="170946"/>
                  <a:pt x="224102" y="127819"/>
                  <a:pt x="241300" y="113267"/>
                </a:cubicBezTo>
                <a:cubicBezTo>
                  <a:pt x="258498" y="98715"/>
                  <a:pt x="307446" y="102684"/>
                  <a:pt x="311150" y="91042"/>
                </a:cubicBezTo>
                <a:cubicBezTo>
                  <a:pt x="314854" y="79400"/>
                  <a:pt x="267758" y="56382"/>
                  <a:pt x="263525" y="43417"/>
                </a:cubicBezTo>
                <a:cubicBezTo>
                  <a:pt x="259292" y="30452"/>
                  <a:pt x="290777" y="18546"/>
                  <a:pt x="285750" y="13254"/>
                </a:cubicBezTo>
                <a:cubicBezTo>
                  <a:pt x="280723" y="7962"/>
                  <a:pt x="262201" y="14577"/>
                  <a:pt x="233362" y="11667"/>
                </a:cubicBezTo>
                <a:cubicBezTo>
                  <a:pt x="204523" y="8757"/>
                  <a:pt x="97896" y="-2621"/>
                  <a:pt x="101600" y="5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6CD9F35-6643-4D2D-87E3-1DECFC646ADC}"/>
              </a:ext>
            </a:extLst>
          </p:cNvPr>
          <p:cNvSpPr/>
          <p:nvPr/>
        </p:nvSpPr>
        <p:spPr>
          <a:xfrm>
            <a:off x="8289821" y="3798296"/>
            <a:ext cx="530341" cy="260961"/>
          </a:xfrm>
          <a:custGeom>
            <a:avLst/>
            <a:gdLst>
              <a:gd name="connsiteX0" fmla="*/ 530329 w 530341"/>
              <a:gd name="connsiteY0" fmla="*/ 592 h 260961"/>
              <a:gd name="connsiteX1" fmla="*/ 343004 w 530341"/>
              <a:gd name="connsiteY1" fmla="*/ 73617 h 260961"/>
              <a:gd name="connsiteX2" fmla="*/ 320779 w 530341"/>
              <a:gd name="connsiteY2" fmla="*/ 157754 h 260961"/>
              <a:gd name="connsiteX3" fmla="*/ 363642 w 530341"/>
              <a:gd name="connsiteY3" fmla="*/ 102192 h 260961"/>
              <a:gd name="connsiteX4" fmla="*/ 290617 w 530341"/>
              <a:gd name="connsiteY4" fmla="*/ 181567 h 260961"/>
              <a:gd name="connsiteX5" fmla="*/ 158854 w 530341"/>
              <a:gd name="connsiteY5" fmla="*/ 187917 h 260961"/>
              <a:gd name="connsiteX6" fmla="*/ 76304 w 530341"/>
              <a:gd name="connsiteY6" fmla="*/ 173629 h 260961"/>
              <a:gd name="connsiteX7" fmla="*/ 41379 w 530341"/>
              <a:gd name="connsiteY7" fmla="*/ 175217 h 260961"/>
              <a:gd name="connsiteX8" fmla="*/ 22329 w 530341"/>
              <a:gd name="connsiteY8" fmla="*/ 181567 h 260961"/>
              <a:gd name="connsiteX9" fmla="*/ 104 w 530341"/>
              <a:gd name="connsiteY9" fmla="*/ 260942 h 260961"/>
              <a:gd name="connsiteX10" fmla="*/ 31854 w 530341"/>
              <a:gd name="connsiteY10" fmla="*/ 173629 h 260961"/>
              <a:gd name="connsiteX11" fmla="*/ 9629 w 530341"/>
              <a:gd name="connsiteY11" fmla="*/ 108542 h 260961"/>
              <a:gd name="connsiteX12" fmla="*/ 62017 w 530341"/>
              <a:gd name="connsiteY12" fmla="*/ 149817 h 260961"/>
              <a:gd name="connsiteX13" fmla="*/ 125517 w 530341"/>
              <a:gd name="connsiteY13" fmla="*/ 164104 h 260961"/>
              <a:gd name="connsiteX14" fmla="*/ 274742 w 530341"/>
              <a:gd name="connsiteY14" fmla="*/ 164104 h 260961"/>
              <a:gd name="connsiteX15" fmla="*/ 268392 w 530341"/>
              <a:gd name="connsiteY15" fmla="*/ 160929 h 260961"/>
              <a:gd name="connsiteX16" fmla="*/ 335067 w 530341"/>
              <a:gd name="connsiteY16" fmla="*/ 81554 h 260961"/>
              <a:gd name="connsiteX17" fmla="*/ 352529 w 530341"/>
              <a:gd name="connsiteY17" fmla="*/ 41867 h 260961"/>
              <a:gd name="connsiteX18" fmla="*/ 530329 w 530341"/>
              <a:gd name="connsiteY18" fmla="*/ 592 h 260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41" h="260961">
                <a:moveTo>
                  <a:pt x="530329" y="592"/>
                </a:moveTo>
                <a:cubicBezTo>
                  <a:pt x="528742" y="5884"/>
                  <a:pt x="377929" y="47423"/>
                  <a:pt x="343004" y="73617"/>
                </a:cubicBezTo>
                <a:cubicBezTo>
                  <a:pt x="308079" y="99811"/>
                  <a:pt x="317339" y="152992"/>
                  <a:pt x="320779" y="157754"/>
                </a:cubicBezTo>
                <a:cubicBezTo>
                  <a:pt x="324219" y="162516"/>
                  <a:pt x="368669" y="98223"/>
                  <a:pt x="363642" y="102192"/>
                </a:cubicBezTo>
                <a:cubicBezTo>
                  <a:pt x="358615" y="106161"/>
                  <a:pt x="324748" y="167280"/>
                  <a:pt x="290617" y="181567"/>
                </a:cubicBezTo>
                <a:cubicBezTo>
                  <a:pt x="256486" y="195854"/>
                  <a:pt x="194573" y="189240"/>
                  <a:pt x="158854" y="187917"/>
                </a:cubicBezTo>
                <a:cubicBezTo>
                  <a:pt x="123135" y="186594"/>
                  <a:pt x="95883" y="175746"/>
                  <a:pt x="76304" y="173629"/>
                </a:cubicBezTo>
                <a:cubicBezTo>
                  <a:pt x="56725" y="171512"/>
                  <a:pt x="50375" y="173894"/>
                  <a:pt x="41379" y="175217"/>
                </a:cubicBezTo>
                <a:cubicBezTo>
                  <a:pt x="32383" y="176540"/>
                  <a:pt x="29208" y="167280"/>
                  <a:pt x="22329" y="181567"/>
                </a:cubicBezTo>
                <a:cubicBezTo>
                  <a:pt x="15450" y="195855"/>
                  <a:pt x="-1483" y="262265"/>
                  <a:pt x="104" y="260942"/>
                </a:cubicBezTo>
                <a:cubicBezTo>
                  <a:pt x="1691" y="259619"/>
                  <a:pt x="30266" y="199029"/>
                  <a:pt x="31854" y="173629"/>
                </a:cubicBezTo>
                <a:cubicBezTo>
                  <a:pt x="33441" y="148229"/>
                  <a:pt x="4602" y="112511"/>
                  <a:pt x="9629" y="108542"/>
                </a:cubicBezTo>
                <a:cubicBezTo>
                  <a:pt x="14656" y="104573"/>
                  <a:pt x="42702" y="140557"/>
                  <a:pt x="62017" y="149817"/>
                </a:cubicBezTo>
                <a:cubicBezTo>
                  <a:pt x="81332" y="159077"/>
                  <a:pt x="90063" y="161723"/>
                  <a:pt x="125517" y="164104"/>
                </a:cubicBezTo>
                <a:cubicBezTo>
                  <a:pt x="160971" y="166485"/>
                  <a:pt x="250930" y="164633"/>
                  <a:pt x="274742" y="164104"/>
                </a:cubicBezTo>
                <a:cubicBezTo>
                  <a:pt x="298554" y="163575"/>
                  <a:pt x="258338" y="174687"/>
                  <a:pt x="268392" y="160929"/>
                </a:cubicBezTo>
                <a:cubicBezTo>
                  <a:pt x="278446" y="147171"/>
                  <a:pt x="321044" y="101398"/>
                  <a:pt x="335067" y="81554"/>
                </a:cubicBezTo>
                <a:cubicBezTo>
                  <a:pt x="349090" y="61710"/>
                  <a:pt x="324219" y="56948"/>
                  <a:pt x="352529" y="41867"/>
                </a:cubicBezTo>
                <a:cubicBezTo>
                  <a:pt x="380839" y="26786"/>
                  <a:pt x="531916" y="-4700"/>
                  <a:pt x="530329" y="5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3AD5B92-CD3A-43FB-A77B-63F2A5F036F0}"/>
              </a:ext>
            </a:extLst>
          </p:cNvPr>
          <p:cNvSpPr/>
          <p:nvPr/>
        </p:nvSpPr>
        <p:spPr>
          <a:xfrm>
            <a:off x="8308600" y="3790950"/>
            <a:ext cx="325813" cy="144464"/>
          </a:xfrm>
          <a:custGeom>
            <a:avLst/>
            <a:gdLst>
              <a:gd name="connsiteX0" fmla="*/ 325813 w 325813"/>
              <a:gd name="connsiteY0" fmla="*/ 1588 h 144464"/>
              <a:gd name="connsiteX1" fmla="*/ 225800 w 325813"/>
              <a:gd name="connsiteY1" fmla="*/ 74613 h 144464"/>
              <a:gd name="connsiteX2" fmla="*/ 173413 w 325813"/>
              <a:gd name="connsiteY2" fmla="*/ 95250 h 144464"/>
              <a:gd name="connsiteX3" fmla="*/ 98800 w 325813"/>
              <a:gd name="connsiteY3" fmla="*/ 144463 h 144464"/>
              <a:gd name="connsiteX4" fmla="*/ 62288 w 325813"/>
              <a:gd name="connsiteY4" fmla="*/ 96838 h 144464"/>
              <a:gd name="connsiteX5" fmla="*/ 35300 w 325813"/>
              <a:gd name="connsiteY5" fmla="*/ 66675 h 144464"/>
              <a:gd name="connsiteX6" fmla="*/ 375 w 325813"/>
              <a:gd name="connsiteY6" fmla="*/ 58738 h 144464"/>
              <a:gd name="connsiteX7" fmla="*/ 59113 w 325813"/>
              <a:gd name="connsiteY7" fmla="*/ 6350 h 144464"/>
              <a:gd name="connsiteX8" fmla="*/ 59113 w 325813"/>
              <a:gd name="connsiteY8" fmla="*/ 11113 h 144464"/>
              <a:gd name="connsiteX9" fmla="*/ 195638 w 325813"/>
              <a:gd name="connsiteY9" fmla="*/ 0 h 144464"/>
              <a:gd name="connsiteX10" fmla="*/ 325813 w 325813"/>
              <a:gd name="connsiteY10" fmla="*/ 1588 h 14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813" h="144464">
                <a:moveTo>
                  <a:pt x="325813" y="1588"/>
                </a:moveTo>
                <a:cubicBezTo>
                  <a:pt x="288506" y="30295"/>
                  <a:pt x="251200" y="59003"/>
                  <a:pt x="225800" y="74613"/>
                </a:cubicBezTo>
                <a:cubicBezTo>
                  <a:pt x="200400" y="90223"/>
                  <a:pt x="194580" y="83608"/>
                  <a:pt x="173413" y="95250"/>
                </a:cubicBezTo>
                <a:cubicBezTo>
                  <a:pt x="152246" y="106892"/>
                  <a:pt x="117321" y="144198"/>
                  <a:pt x="98800" y="144463"/>
                </a:cubicBezTo>
                <a:cubicBezTo>
                  <a:pt x="80279" y="144728"/>
                  <a:pt x="72871" y="109803"/>
                  <a:pt x="62288" y="96838"/>
                </a:cubicBezTo>
                <a:cubicBezTo>
                  <a:pt x="51705" y="83873"/>
                  <a:pt x="45619" y="73025"/>
                  <a:pt x="35300" y="66675"/>
                </a:cubicBezTo>
                <a:cubicBezTo>
                  <a:pt x="24981" y="60325"/>
                  <a:pt x="-3594" y="68792"/>
                  <a:pt x="375" y="58738"/>
                </a:cubicBezTo>
                <a:cubicBezTo>
                  <a:pt x="4344" y="48684"/>
                  <a:pt x="49323" y="14287"/>
                  <a:pt x="59113" y="6350"/>
                </a:cubicBezTo>
                <a:cubicBezTo>
                  <a:pt x="68903" y="-1587"/>
                  <a:pt x="36359" y="12171"/>
                  <a:pt x="59113" y="11113"/>
                </a:cubicBezTo>
                <a:cubicBezTo>
                  <a:pt x="81867" y="10055"/>
                  <a:pt x="195638" y="0"/>
                  <a:pt x="195638" y="0"/>
                </a:cubicBezTo>
                <a:lnTo>
                  <a:pt x="325813" y="1588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76E48DB7-609D-4499-8A93-90686EA12637}"/>
              </a:ext>
            </a:extLst>
          </p:cNvPr>
          <p:cNvSpPr/>
          <p:nvPr/>
        </p:nvSpPr>
        <p:spPr>
          <a:xfrm>
            <a:off x="8393113" y="3814763"/>
            <a:ext cx="45719" cy="45719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D6AA97D-3B4A-48FE-80A0-16F3F33721A0}"/>
              </a:ext>
            </a:extLst>
          </p:cNvPr>
          <p:cNvSpPr/>
          <p:nvPr/>
        </p:nvSpPr>
        <p:spPr>
          <a:xfrm>
            <a:off x="7883511" y="3637846"/>
            <a:ext cx="204018" cy="241170"/>
          </a:xfrm>
          <a:custGeom>
            <a:avLst/>
            <a:gdLst>
              <a:gd name="connsiteX0" fmla="*/ 123839 w 204018"/>
              <a:gd name="connsiteY0" fmla="*/ 704 h 241170"/>
              <a:gd name="connsiteX1" fmla="*/ 1602 w 204018"/>
              <a:gd name="connsiteY1" fmla="*/ 140404 h 241170"/>
              <a:gd name="connsiteX2" fmla="*/ 52402 w 204018"/>
              <a:gd name="connsiteY2" fmla="*/ 124529 h 241170"/>
              <a:gd name="connsiteX3" fmla="*/ 28589 w 204018"/>
              <a:gd name="connsiteY3" fmla="*/ 203904 h 241170"/>
              <a:gd name="connsiteX4" fmla="*/ 46052 w 204018"/>
              <a:gd name="connsiteY4" fmla="*/ 183267 h 241170"/>
              <a:gd name="connsiteX5" fmla="*/ 203214 w 204018"/>
              <a:gd name="connsiteY5" fmla="*/ 240417 h 241170"/>
              <a:gd name="connsiteX6" fmla="*/ 103202 w 204018"/>
              <a:gd name="connsiteY6" fmla="*/ 215017 h 241170"/>
              <a:gd name="connsiteX7" fmla="*/ 11127 w 204018"/>
              <a:gd name="connsiteY7" fmla="*/ 200729 h 241170"/>
              <a:gd name="connsiteX8" fmla="*/ 96852 w 204018"/>
              <a:gd name="connsiteY8" fmla="*/ 113417 h 241170"/>
              <a:gd name="connsiteX9" fmla="*/ 53989 w 204018"/>
              <a:gd name="connsiteY9" fmla="*/ 127704 h 241170"/>
              <a:gd name="connsiteX10" fmla="*/ 71452 w 204018"/>
              <a:gd name="connsiteY10" fmla="*/ 88017 h 241170"/>
              <a:gd name="connsiteX11" fmla="*/ 123839 w 204018"/>
              <a:gd name="connsiteY11" fmla="*/ 704 h 24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4018" h="241170">
                <a:moveTo>
                  <a:pt x="123839" y="704"/>
                </a:moveTo>
                <a:cubicBezTo>
                  <a:pt x="112198" y="9435"/>
                  <a:pt x="13508" y="119766"/>
                  <a:pt x="1602" y="140404"/>
                </a:cubicBezTo>
                <a:cubicBezTo>
                  <a:pt x="-10304" y="161042"/>
                  <a:pt x="47904" y="113946"/>
                  <a:pt x="52402" y="124529"/>
                </a:cubicBezTo>
                <a:cubicBezTo>
                  <a:pt x="56900" y="135112"/>
                  <a:pt x="29647" y="194114"/>
                  <a:pt x="28589" y="203904"/>
                </a:cubicBezTo>
                <a:cubicBezTo>
                  <a:pt x="27531" y="213694"/>
                  <a:pt x="16948" y="177182"/>
                  <a:pt x="46052" y="183267"/>
                </a:cubicBezTo>
                <a:cubicBezTo>
                  <a:pt x="75156" y="189352"/>
                  <a:pt x="193689" y="235125"/>
                  <a:pt x="203214" y="240417"/>
                </a:cubicBezTo>
                <a:cubicBezTo>
                  <a:pt x="212739" y="245709"/>
                  <a:pt x="135217" y="221632"/>
                  <a:pt x="103202" y="215017"/>
                </a:cubicBezTo>
                <a:cubicBezTo>
                  <a:pt x="71187" y="208402"/>
                  <a:pt x="12185" y="217662"/>
                  <a:pt x="11127" y="200729"/>
                </a:cubicBezTo>
                <a:cubicBezTo>
                  <a:pt x="10069" y="183796"/>
                  <a:pt x="89708" y="125588"/>
                  <a:pt x="96852" y="113417"/>
                </a:cubicBezTo>
                <a:cubicBezTo>
                  <a:pt x="103996" y="101246"/>
                  <a:pt x="58222" y="131937"/>
                  <a:pt x="53989" y="127704"/>
                </a:cubicBezTo>
                <a:cubicBezTo>
                  <a:pt x="49756" y="123471"/>
                  <a:pt x="58487" y="109184"/>
                  <a:pt x="71452" y="88017"/>
                </a:cubicBezTo>
                <a:cubicBezTo>
                  <a:pt x="84417" y="66850"/>
                  <a:pt x="135480" y="-8027"/>
                  <a:pt x="123839" y="7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730D650-CC92-45B8-A049-CBCBC021A454}"/>
              </a:ext>
            </a:extLst>
          </p:cNvPr>
          <p:cNvSpPr/>
          <p:nvPr/>
        </p:nvSpPr>
        <p:spPr>
          <a:xfrm>
            <a:off x="7985344" y="3448635"/>
            <a:ext cx="326228" cy="245478"/>
          </a:xfrm>
          <a:custGeom>
            <a:avLst/>
            <a:gdLst>
              <a:gd name="connsiteX0" fmla="*/ 325219 w 326228"/>
              <a:gd name="connsiteY0" fmla="*/ 1003 h 245478"/>
              <a:gd name="connsiteX1" fmla="*/ 288706 w 326228"/>
              <a:gd name="connsiteY1" fmla="*/ 124828 h 245478"/>
              <a:gd name="connsiteX2" fmla="*/ 280769 w 326228"/>
              <a:gd name="connsiteY2" fmla="*/ 97840 h 245478"/>
              <a:gd name="connsiteX3" fmla="*/ 218856 w 326228"/>
              <a:gd name="connsiteY3" fmla="*/ 167690 h 245478"/>
              <a:gd name="connsiteX4" fmla="*/ 223619 w 326228"/>
              <a:gd name="connsiteY4" fmla="*/ 153403 h 245478"/>
              <a:gd name="connsiteX5" fmla="*/ 74394 w 326228"/>
              <a:gd name="connsiteY5" fmla="*/ 229603 h 245478"/>
              <a:gd name="connsiteX6" fmla="*/ 112494 w 326228"/>
              <a:gd name="connsiteY6" fmla="*/ 229603 h 245478"/>
              <a:gd name="connsiteX7" fmla="*/ 71219 w 326228"/>
              <a:gd name="connsiteY7" fmla="*/ 245478 h 245478"/>
              <a:gd name="connsiteX8" fmla="*/ 1369 w 326228"/>
              <a:gd name="connsiteY8" fmla="*/ 229603 h 245478"/>
              <a:gd name="connsiteX9" fmla="*/ 139481 w 326228"/>
              <a:gd name="connsiteY9" fmla="*/ 226428 h 245478"/>
              <a:gd name="connsiteX10" fmla="*/ 217269 w 326228"/>
              <a:gd name="connsiteY10" fmla="*/ 170865 h 245478"/>
              <a:gd name="connsiteX11" fmla="*/ 209331 w 326228"/>
              <a:gd name="connsiteY11" fmla="*/ 167690 h 245478"/>
              <a:gd name="connsiteX12" fmla="*/ 282356 w 326228"/>
              <a:gd name="connsiteY12" fmla="*/ 80378 h 245478"/>
              <a:gd name="connsiteX13" fmla="*/ 312519 w 326228"/>
              <a:gd name="connsiteY13" fmla="*/ 66090 h 245478"/>
              <a:gd name="connsiteX14" fmla="*/ 325219 w 326228"/>
              <a:gd name="connsiteY14" fmla="*/ 1003 h 24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6228" h="245478">
                <a:moveTo>
                  <a:pt x="325219" y="1003"/>
                </a:moveTo>
                <a:cubicBezTo>
                  <a:pt x="321250" y="10793"/>
                  <a:pt x="296114" y="108689"/>
                  <a:pt x="288706" y="124828"/>
                </a:cubicBezTo>
                <a:cubicBezTo>
                  <a:pt x="281298" y="140967"/>
                  <a:pt x="292411" y="90696"/>
                  <a:pt x="280769" y="97840"/>
                </a:cubicBezTo>
                <a:cubicBezTo>
                  <a:pt x="269127" y="104984"/>
                  <a:pt x="228381" y="158430"/>
                  <a:pt x="218856" y="167690"/>
                </a:cubicBezTo>
                <a:cubicBezTo>
                  <a:pt x="209331" y="176950"/>
                  <a:pt x="247696" y="143084"/>
                  <a:pt x="223619" y="153403"/>
                </a:cubicBezTo>
                <a:cubicBezTo>
                  <a:pt x="199542" y="163722"/>
                  <a:pt x="92915" y="216903"/>
                  <a:pt x="74394" y="229603"/>
                </a:cubicBezTo>
                <a:cubicBezTo>
                  <a:pt x="55873" y="242303"/>
                  <a:pt x="113023" y="226957"/>
                  <a:pt x="112494" y="229603"/>
                </a:cubicBezTo>
                <a:cubicBezTo>
                  <a:pt x="111965" y="232249"/>
                  <a:pt x="89740" y="245478"/>
                  <a:pt x="71219" y="245478"/>
                </a:cubicBezTo>
                <a:cubicBezTo>
                  <a:pt x="52698" y="245478"/>
                  <a:pt x="-10008" y="232778"/>
                  <a:pt x="1369" y="229603"/>
                </a:cubicBezTo>
                <a:cubicBezTo>
                  <a:pt x="12746" y="226428"/>
                  <a:pt x="103498" y="236218"/>
                  <a:pt x="139481" y="226428"/>
                </a:cubicBezTo>
                <a:cubicBezTo>
                  <a:pt x="175464" y="216638"/>
                  <a:pt x="205627" y="180655"/>
                  <a:pt x="217269" y="170865"/>
                </a:cubicBezTo>
                <a:cubicBezTo>
                  <a:pt x="228911" y="161075"/>
                  <a:pt x="198483" y="182771"/>
                  <a:pt x="209331" y="167690"/>
                </a:cubicBezTo>
                <a:cubicBezTo>
                  <a:pt x="220179" y="152609"/>
                  <a:pt x="265158" y="97311"/>
                  <a:pt x="282356" y="80378"/>
                </a:cubicBezTo>
                <a:cubicBezTo>
                  <a:pt x="299554" y="63445"/>
                  <a:pt x="304317" y="76144"/>
                  <a:pt x="312519" y="66090"/>
                </a:cubicBezTo>
                <a:cubicBezTo>
                  <a:pt x="320721" y="56036"/>
                  <a:pt x="329188" y="-8787"/>
                  <a:pt x="325219" y="10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FEB213B-8BCB-46B8-8DA6-74C31C07DA65}"/>
              </a:ext>
            </a:extLst>
          </p:cNvPr>
          <p:cNvSpPr/>
          <p:nvPr/>
        </p:nvSpPr>
        <p:spPr>
          <a:xfrm>
            <a:off x="8303712" y="3425009"/>
            <a:ext cx="476751" cy="102302"/>
          </a:xfrm>
          <a:custGeom>
            <a:avLst/>
            <a:gdLst>
              <a:gd name="connsiteX0" fmla="*/ 2088 w 476751"/>
              <a:gd name="connsiteY0" fmla="*/ 2404 h 102302"/>
              <a:gd name="connsiteX1" fmla="*/ 230688 w 476751"/>
              <a:gd name="connsiteY1" fmla="*/ 99241 h 102302"/>
              <a:gd name="connsiteX2" fmla="*/ 187826 w 476751"/>
              <a:gd name="connsiteY2" fmla="*/ 77016 h 102302"/>
              <a:gd name="connsiteX3" fmla="*/ 271963 w 476751"/>
              <a:gd name="connsiteY3" fmla="*/ 65904 h 102302"/>
              <a:gd name="connsiteX4" fmla="*/ 243388 w 476751"/>
              <a:gd name="connsiteY4" fmla="*/ 43679 h 102302"/>
              <a:gd name="connsiteX5" fmla="*/ 264026 w 476751"/>
              <a:gd name="connsiteY5" fmla="*/ 40504 h 102302"/>
              <a:gd name="connsiteX6" fmla="*/ 229101 w 476751"/>
              <a:gd name="connsiteY6" fmla="*/ 34154 h 102302"/>
              <a:gd name="connsiteX7" fmla="*/ 476751 w 476751"/>
              <a:gd name="connsiteY7" fmla="*/ 70666 h 102302"/>
              <a:gd name="connsiteX8" fmla="*/ 183063 w 476751"/>
              <a:gd name="connsiteY8" fmla="*/ 19866 h 102302"/>
              <a:gd name="connsiteX9" fmla="*/ 364038 w 476751"/>
              <a:gd name="connsiteY9" fmla="*/ 78604 h 102302"/>
              <a:gd name="connsiteX10" fmla="*/ 173538 w 476751"/>
              <a:gd name="connsiteY10" fmla="*/ 61141 h 102302"/>
              <a:gd name="connsiteX11" fmla="*/ 119563 w 476751"/>
              <a:gd name="connsiteY11" fmla="*/ 30979 h 102302"/>
              <a:gd name="connsiteX12" fmla="*/ 2088 w 476751"/>
              <a:gd name="connsiteY12" fmla="*/ 2404 h 10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6751" h="102302">
                <a:moveTo>
                  <a:pt x="2088" y="2404"/>
                </a:moveTo>
                <a:cubicBezTo>
                  <a:pt x="20609" y="13781"/>
                  <a:pt x="199732" y="86806"/>
                  <a:pt x="230688" y="99241"/>
                </a:cubicBezTo>
                <a:cubicBezTo>
                  <a:pt x="261644" y="111676"/>
                  <a:pt x="180947" y="82572"/>
                  <a:pt x="187826" y="77016"/>
                </a:cubicBezTo>
                <a:cubicBezTo>
                  <a:pt x="194705" y="71460"/>
                  <a:pt x="262703" y="71460"/>
                  <a:pt x="271963" y="65904"/>
                </a:cubicBezTo>
                <a:cubicBezTo>
                  <a:pt x="281223" y="60348"/>
                  <a:pt x="244711" y="47912"/>
                  <a:pt x="243388" y="43679"/>
                </a:cubicBezTo>
                <a:cubicBezTo>
                  <a:pt x="242065" y="39446"/>
                  <a:pt x="266407" y="42092"/>
                  <a:pt x="264026" y="40504"/>
                </a:cubicBezTo>
                <a:cubicBezTo>
                  <a:pt x="261645" y="38917"/>
                  <a:pt x="229101" y="34154"/>
                  <a:pt x="229101" y="34154"/>
                </a:cubicBezTo>
                <a:lnTo>
                  <a:pt x="476751" y="70666"/>
                </a:lnTo>
                <a:cubicBezTo>
                  <a:pt x="469078" y="68285"/>
                  <a:pt x="201849" y="18543"/>
                  <a:pt x="183063" y="19866"/>
                </a:cubicBezTo>
                <a:cubicBezTo>
                  <a:pt x="164277" y="21189"/>
                  <a:pt x="365625" y="71725"/>
                  <a:pt x="364038" y="78604"/>
                </a:cubicBezTo>
                <a:cubicBezTo>
                  <a:pt x="362451" y="85483"/>
                  <a:pt x="214284" y="69078"/>
                  <a:pt x="173538" y="61141"/>
                </a:cubicBezTo>
                <a:cubicBezTo>
                  <a:pt x="132792" y="53204"/>
                  <a:pt x="145492" y="38652"/>
                  <a:pt x="119563" y="30979"/>
                </a:cubicBezTo>
                <a:cubicBezTo>
                  <a:pt x="93634" y="23306"/>
                  <a:pt x="-16433" y="-8973"/>
                  <a:pt x="2088" y="24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204C32E5-5DC9-4F05-92C8-EB58182B1000}"/>
              </a:ext>
            </a:extLst>
          </p:cNvPr>
          <p:cNvSpPr/>
          <p:nvPr/>
        </p:nvSpPr>
        <p:spPr>
          <a:xfrm>
            <a:off x="7975364" y="3683000"/>
            <a:ext cx="149559" cy="160387"/>
          </a:xfrm>
          <a:custGeom>
            <a:avLst/>
            <a:gdLst>
              <a:gd name="connsiteX0" fmla="*/ 149461 w 149559"/>
              <a:gd name="connsiteY0" fmla="*/ 0 h 160387"/>
              <a:gd name="connsiteX1" fmla="*/ 31986 w 149559"/>
              <a:gd name="connsiteY1" fmla="*/ 73025 h 160387"/>
              <a:gd name="connsiteX2" fmla="*/ 35161 w 149559"/>
              <a:gd name="connsiteY2" fmla="*/ 106363 h 160387"/>
              <a:gd name="connsiteX3" fmla="*/ 68499 w 149559"/>
              <a:gd name="connsiteY3" fmla="*/ 157163 h 160387"/>
              <a:gd name="connsiteX4" fmla="*/ 20874 w 149559"/>
              <a:gd name="connsiteY4" fmla="*/ 95250 h 160387"/>
              <a:gd name="connsiteX5" fmla="*/ 12936 w 149559"/>
              <a:gd name="connsiteY5" fmla="*/ 160338 h 160387"/>
              <a:gd name="connsiteX6" fmla="*/ 9761 w 149559"/>
              <a:gd name="connsiteY6" fmla="*/ 82550 h 160387"/>
              <a:gd name="connsiteX7" fmla="*/ 9761 w 149559"/>
              <a:gd name="connsiteY7" fmla="*/ 71438 h 160387"/>
              <a:gd name="connsiteX8" fmla="*/ 149461 w 149559"/>
              <a:gd name="connsiteY8" fmla="*/ 0 h 16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559" h="160387">
                <a:moveTo>
                  <a:pt x="149461" y="0"/>
                </a:moveTo>
                <a:cubicBezTo>
                  <a:pt x="153165" y="264"/>
                  <a:pt x="51036" y="55298"/>
                  <a:pt x="31986" y="73025"/>
                </a:cubicBezTo>
                <a:cubicBezTo>
                  <a:pt x="12936" y="90752"/>
                  <a:pt x="29075" y="92340"/>
                  <a:pt x="35161" y="106363"/>
                </a:cubicBezTo>
                <a:cubicBezTo>
                  <a:pt x="41247" y="120386"/>
                  <a:pt x="70880" y="159015"/>
                  <a:pt x="68499" y="157163"/>
                </a:cubicBezTo>
                <a:cubicBezTo>
                  <a:pt x="66118" y="155311"/>
                  <a:pt x="30134" y="94721"/>
                  <a:pt x="20874" y="95250"/>
                </a:cubicBezTo>
                <a:cubicBezTo>
                  <a:pt x="11614" y="95779"/>
                  <a:pt x="14788" y="162455"/>
                  <a:pt x="12936" y="160338"/>
                </a:cubicBezTo>
                <a:cubicBezTo>
                  <a:pt x="11084" y="158221"/>
                  <a:pt x="10290" y="97367"/>
                  <a:pt x="9761" y="82550"/>
                </a:cubicBezTo>
                <a:cubicBezTo>
                  <a:pt x="9232" y="67733"/>
                  <a:pt x="-11935" y="84667"/>
                  <a:pt x="9761" y="71438"/>
                </a:cubicBezTo>
                <a:cubicBezTo>
                  <a:pt x="31457" y="58209"/>
                  <a:pt x="145757" y="-264"/>
                  <a:pt x="149461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C3BA8DD-55DB-449E-B34B-13081A62E691}"/>
              </a:ext>
            </a:extLst>
          </p:cNvPr>
          <p:cNvSpPr/>
          <p:nvPr/>
        </p:nvSpPr>
        <p:spPr>
          <a:xfrm>
            <a:off x="8024720" y="3652447"/>
            <a:ext cx="360816" cy="222714"/>
          </a:xfrm>
          <a:custGeom>
            <a:avLst/>
            <a:gdLst>
              <a:gd name="connsiteX0" fmla="*/ 93 w 360816"/>
              <a:gd name="connsiteY0" fmla="*/ 222641 h 222714"/>
              <a:gd name="connsiteX1" fmla="*/ 77880 w 360816"/>
              <a:gd name="connsiteY1" fmla="*/ 106753 h 222714"/>
              <a:gd name="connsiteX2" fmla="*/ 65180 w 360816"/>
              <a:gd name="connsiteY2" fmla="*/ 114691 h 222714"/>
              <a:gd name="connsiteX3" fmla="*/ 244568 w 360816"/>
              <a:gd name="connsiteY3" fmla="*/ 16266 h 222714"/>
              <a:gd name="connsiteX4" fmla="*/ 196943 w 360816"/>
              <a:gd name="connsiteY4" fmla="*/ 36903 h 222714"/>
              <a:gd name="connsiteX5" fmla="*/ 260443 w 360816"/>
              <a:gd name="connsiteY5" fmla="*/ 25791 h 222714"/>
              <a:gd name="connsiteX6" fmla="*/ 360455 w 360816"/>
              <a:gd name="connsiteY6" fmla="*/ 32141 h 222714"/>
              <a:gd name="connsiteX7" fmla="*/ 222343 w 360816"/>
              <a:gd name="connsiteY7" fmla="*/ 391 h 222714"/>
              <a:gd name="connsiteX8" fmla="*/ 200118 w 360816"/>
              <a:gd name="connsiteY8" fmla="*/ 16266 h 222714"/>
              <a:gd name="connsiteX9" fmla="*/ 165193 w 360816"/>
              <a:gd name="connsiteY9" fmla="*/ 43253 h 222714"/>
              <a:gd name="connsiteX10" fmla="*/ 193768 w 360816"/>
              <a:gd name="connsiteY10" fmla="*/ 35316 h 222714"/>
              <a:gd name="connsiteX11" fmla="*/ 65180 w 360816"/>
              <a:gd name="connsiteY11" fmla="*/ 87703 h 222714"/>
              <a:gd name="connsiteX12" fmla="*/ 93 w 360816"/>
              <a:gd name="connsiteY12" fmla="*/ 222641 h 2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816" h="222714">
                <a:moveTo>
                  <a:pt x="93" y="222641"/>
                </a:moveTo>
                <a:cubicBezTo>
                  <a:pt x="2210" y="225816"/>
                  <a:pt x="67032" y="124745"/>
                  <a:pt x="77880" y="106753"/>
                </a:cubicBezTo>
                <a:cubicBezTo>
                  <a:pt x="88728" y="88761"/>
                  <a:pt x="65180" y="114691"/>
                  <a:pt x="65180" y="114691"/>
                </a:cubicBezTo>
                <a:lnTo>
                  <a:pt x="244568" y="16266"/>
                </a:lnTo>
                <a:cubicBezTo>
                  <a:pt x="266528" y="3301"/>
                  <a:pt x="194297" y="35315"/>
                  <a:pt x="196943" y="36903"/>
                </a:cubicBezTo>
                <a:cubicBezTo>
                  <a:pt x="199589" y="38490"/>
                  <a:pt x="233191" y="26585"/>
                  <a:pt x="260443" y="25791"/>
                </a:cubicBezTo>
                <a:cubicBezTo>
                  <a:pt x="287695" y="24997"/>
                  <a:pt x="366805" y="36374"/>
                  <a:pt x="360455" y="32141"/>
                </a:cubicBezTo>
                <a:cubicBezTo>
                  <a:pt x="354105" y="27908"/>
                  <a:pt x="249066" y="3037"/>
                  <a:pt x="222343" y="391"/>
                </a:cubicBezTo>
                <a:cubicBezTo>
                  <a:pt x="195620" y="-2255"/>
                  <a:pt x="209643" y="9122"/>
                  <a:pt x="200118" y="16266"/>
                </a:cubicBezTo>
                <a:cubicBezTo>
                  <a:pt x="190593" y="23410"/>
                  <a:pt x="166251" y="40078"/>
                  <a:pt x="165193" y="43253"/>
                </a:cubicBezTo>
                <a:cubicBezTo>
                  <a:pt x="164135" y="46428"/>
                  <a:pt x="210437" y="27908"/>
                  <a:pt x="193768" y="35316"/>
                </a:cubicBezTo>
                <a:cubicBezTo>
                  <a:pt x="177099" y="42724"/>
                  <a:pt x="98253" y="57276"/>
                  <a:pt x="65180" y="87703"/>
                </a:cubicBezTo>
                <a:cubicBezTo>
                  <a:pt x="32107" y="118130"/>
                  <a:pt x="-2024" y="219466"/>
                  <a:pt x="93" y="2226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472A1145-3948-43D5-B5C2-57A972CA0EA9}"/>
              </a:ext>
            </a:extLst>
          </p:cNvPr>
          <p:cNvSpPr/>
          <p:nvPr/>
        </p:nvSpPr>
        <p:spPr>
          <a:xfrm>
            <a:off x="8272375" y="3520020"/>
            <a:ext cx="675214" cy="124918"/>
          </a:xfrm>
          <a:custGeom>
            <a:avLst/>
            <a:gdLst>
              <a:gd name="connsiteX0" fmla="*/ 88 w 675214"/>
              <a:gd name="connsiteY0" fmla="*/ 124880 h 124918"/>
              <a:gd name="connsiteX1" fmla="*/ 246150 w 675214"/>
              <a:gd name="connsiteY1" fmla="*/ 69318 h 124918"/>
              <a:gd name="connsiteX2" fmla="*/ 193763 w 675214"/>
              <a:gd name="connsiteY2" fmla="*/ 72493 h 124918"/>
              <a:gd name="connsiteX3" fmla="*/ 325525 w 675214"/>
              <a:gd name="connsiteY3" fmla="*/ 50268 h 124918"/>
              <a:gd name="connsiteX4" fmla="*/ 265200 w 675214"/>
              <a:gd name="connsiteY4" fmla="*/ 40743 h 124918"/>
              <a:gd name="connsiteX5" fmla="*/ 441413 w 675214"/>
              <a:gd name="connsiteY5" fmla="*/ 24868 h 124918"/>
              <a:gd name="connsiteX6" fmla="*/ 541425 w 675214"/>
              <a:gd name="connsiteY6" fmla="*/ 24868 h 124918"/>
              <a:gd name="connsiteX7" fmla="*/ 460463 w 675214"/>
              <a:gd name="connsiteY7" fmla="*/ 24868 h 124918"/>
              <a:gd name="connsiteX8" fmla="*/ 674775 w 675214"/>
              <a:gd name="connsiteY8" fmla="*/ 50268 h 124918"/>
              <a:gd name="connsiteX9" fmla="*/ 393788 w 675214"/>
              <a:gd name="connsiteY9" fmla="*/ 4230 h 124918"/>
              <a:gd name="connsiteX10" fmla="*/ 409663 w 675214"/>
              <a:gd name="connsiteY10" fmla="*/ 4230 h 124918"/>
              <a:gd name="connsiteX11" fmla="*/ 300125 w 675214"/>
              <a:gd name="connsiteY11" fmla="*/ 23280 h 124918"/>
              <a:gd name="connsiteX12" fmla="*/ 198525 w 675214"/>
              <a:gd name="connsiteY12" fmla="*/ 55030 h 124918"/>
              <a:gd name="connsiteX13" fmla="*/ 217575 w 675214"/>
              <a:gd name="connsiteY13" fmla="*/ 59793 h 124918"/>
              <a:gd name="connsiteX14" fmla="*/ 88 w 675214"/>
              <a:gd name="connsiteY14" fmla="*/ 124880 h 12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5214" h="124918">
                <a:moveTo>
                  <a:pt x="88" y="124880"/>
                </a:moveTo>
                <a:cubicBezTo>
                  <a:pt x="4850" y="126467"/>
                  <a:pt x="213871" y="78049"/>
                  <a:pt x="246150" y="69318"/>
                </a:cubicBezTo>
                <a:cubicBezTo>
                  <a:pt x="278429" y="60587"/>
                  <a:pt x="180534" y="75668"/>
                  <a:pt x="193763" y="72493"/>
                </a:cubicBezTo>
                <a:cubicBezTo>
                  <a:pt x="206992" y="69318"/>
                  <a:pt x="313619" y="55560"/>
                  <a:pt x="325525" y="50268"/>
                </a:cubicBezTo>
                <a:cubicBezTo>
                  <a:pt x="337431" y="44976"/>
                  <a:pt x="245885" y="44976"/>
                  <a:pt x="265200" y="40743"/>
                </a:cubicBezTo>
                <a:cubicBezTo>
                  <a:pt x="284515" y="36510"/>
                  <a:pt x="395376" y="27514"/>
                  <a:pt x="441413" y="24868"/>
                </a:cubicBezTo>
                <a:cubicBezTo>
                  <a:pt x="487450" y="22222"/>
                  <a:pt x="541425" y="24868"/>
                  <a:pt x="541425" y="24868"/>
                </a:cubicBezTo>
                <a:cubicBezTo>
                  <a:pt x="544600" y="24868"/>
                  <a:pt x="438238" y="20635"/>
                  <a:pt x="460463" y="24868"/>
                </a:cubicBezTo>
                <a:cubicBezTo>
                  <a:pt x="482688" y="29101"/>
                  <a:pt x="685888" y="53708"/>
                  <a:pt x="674775" y="50268"/>
                </a:cubicBezTo>
                <a:cubicBezTo>
                  <a:pt x="663663" y="46828"/>
                  <a:pt x="437973" y="11903"/>
                  <a:pt x="393788" y="4230"/>
                </a:cubicBezTo>
                <a:cubicBezTo>
                  <a:pt x="349603" y="-3443"/>
                  <a:pt x="425273" y="1055"/>
                  <a:pt x="409663" y="4230"/>
                </a:cubicBezTo>
                <a:cubicBezTo>
                  <a:pt x="394053" y="7405"/>
                  <a:pt x="335315" y="14813"/>
                  <a:pt x="300125" y="23280"/>
                </a:cubicBezTo>
                <a:cubicBezTo>
                  <a:pt x="264935" y="31747"/>
                  <a:pt x="212283" y="48945"/>
                  <a:pt x="198525" y="55030"/>
                </a:cubicBezTo>
                <a:cubicBezTo>
                  <a:pt x="184767" y="61115"/>
                  <a:pt x="250912" y="48151"/>
                  <a:pt x="217575" y="59793"/>
                </a:cubicBezTo>
                <a:cubicBezTo>
                  <a:pt x="184238" y="71435"/>
                  <a:pt x="-4674" y="123293"/>
                  <a:pt x="88" y="1248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C498D998-EC5E-4908-944F-4E711F48B3C5}"/>
              </a:ext>
            </a:extLst>
          </p:cNvPr>
          <p:cNvSpPr/>
          <p:nvPr/>
        </p:nvSpPr>
        <p:spPr>
          <a:xfrm>
            <a:off x="7221445" y="3560414"/>
            <a:ext cx="54910" cy="284633"/>
          </a:xfrm>
          <a:custGeom>
            <a:avLst/>
            <a:gdLst>
              <a:gd name="connsiteX0" fmla="*/ 93 w 54910"/>
              <a:gd name="connsiteY0" fmla="*/ 349 h 284633"/>
              <a:gd name="connsiteX1" fmla="*/ 38193 w 54910"/>
              <a:gd name="connsiteY1" fmla="*/ 84486 h 284633"/>
              <a:gd name="connsiteX2" fmla="*/ 35018 w 54910"/>
              <a:gd name="connsiteY2" fmla="*/ 86074 h 284633"/>
              <a:gd name="connsiteX3" fmla="*/ 3268 w 54910"/>
              <a:gd name="connsiteY3" fmla="*/ 184499 h 284633"/>
              <a:gd name="connsiteX4" fmla="*/ 3268 w 54910"/>
              <a:gd name="connsiteY4" fmla="*/ 181324 h 284633"/>
              <a:gd name="connsiteX5" fmla="*/ 4855 w 54910"/>
              <a:gd name="connsiteY5" fmla="*/ 236886 h 284633"/>
              <a:gd name="connsiteX6" fmla="*/ 28668 w 54910"/>
              <a:gd name="connsiteY6" fmla="*/ 284511 h 284633"/>
              <a:gd name="connsiteX7" fmla="*/ 20730 w 54910"/>
              <a:gd name="connsiteY7" fmla="*/ 222599 h 284633"/>
              <a:gd name="connsiteX8" fmla="*/ 41368 w 54910"/>
              <a:gd name="connsiteY8" fmla="*/ 251174 h 284633"/>
              <a:gd name="connsiteX9" fmla="*/ 30255 w 54910"/>
              <a:gd name="connsiteY9" fmla="*/ 208311 h 284633"/>
              <a:gd name="connsiteX10" fmla="*/ 20730 w 54910"/>
              <a:gd name="connsiteY10" fmla="*/ 165449 h 284633"/>
              <a:gd name="connsiteX11" fmla="*/ 44543 w 54910"/>
              <a:gd name="connsiteY11" fmla="*/ 122586 h 284633"/>
              <a:gd name="connsiteX12" fmla="*/ 50893 w 54910"/>
              <a:gd name="connsiteY12" fmla="*/ 57499 h 284633"/>
              <a:gd name="connsiteX13" fmla="*/ 93 w 54910"/>
              <a:gd name="connsiteY13" fmla="*/ 349 h 28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910" h="284633">
                <a:moveTo>
                  <a:pt x="93" y="349"/>
                </a:moveTo>
                <a:cubicBezTo>
                  <a:pt x="-2024" y="4847"/>
                  <a:pt x="32372" y="70199"/>
                  <a:pt x="38193" y="84486"/>
                </a:cubicBezTo>
                <a:cubicBezTo>
                  <a:pt x="44014" y="98773"/>
                  <a:pt x="40839" y="69405"/>
                  <a:pt x="35018" y="86074"/>
                </a:cubicBezTo>
                <a:cubicBezTo>
                  <a:pt x="29197" y="102743"/>
                  <a:pt x="8560" y="168624"/>
                  <a:pt x="3268" y="184499"/>
                </a:cubicBezTo>
                <a:cubicBezTo>
                  <a:pt x="-2024" y="200374"/>
                  <a:pt x="3004" y="172593"/>
                  <a:pt x="3268" y="181324"/>
                </a:cubicBezTo>
                <a:cubicBezTo>
                  <a:pt x="3532" y="190055"/>
                  <a:pt x="622" y="219688"/>
                  <a:pt x="4855" y="236886"/>
                </a:cubicBezTo>
                <a:cubicBezTo>
                  <a:pt x="9088" y="254084"/>
                  <a:pt x="26022" y="286892"/>
                  <a:pt x="28668" y="284511"/>
                </a:cubicBezTo>
                <a:cubicBezTo>
                  <a:pt x="31314" y="282130"/>
                  <a:pt x="18613" y="228155"/>
                  <a:pt x="20730" y="222599"/>
                </a:cubicBezTo>
                <a:cubicBezTo>
                  <a:pt x="22847" y="217043"/>
                  <a:pt x="39781" y="253555"/>
                  <a:pt x="41368" y="251174"/>
                </a:cubicBezTo>
                <a:cubicBezTo>
                  <a:pt x="42955" y="248793"/>
                  <a:pt x="33695" y="222599"/>
                  <a:pt x="30255" y="208311"/>
                </a:cubicBezTo>
                <a:cubicBezTo>
                  <a:pt x="26815" y="194024"/>
                  <a:pt x="18349" y="179736"/>
                  <a:pt x="20730" y="165449"/>
                </a:cubicBezTo>
                <a:cubicBezTo>
                  <a:pt x="23111" y="151162"/>
                  <a:pt x="39516" y="140578"/>
                  <a:pt x="44543" y="122586"/>
                </a:cubicBezTo>
                <a:cubicBezTo>
                  <a:pt x="49570" y="104594"/>
                  <a:pt x="60947" y="79195"/>
                  <a:pt x="50893" y="57499"/>
                </a:cubicBezTo>
                <a:cubicBezTo>
                  <a:pt x="40839" y="35803"/>
                  <a:pt x="2210" y="-4149"/>
                  <a:pt x="93" y="3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6AEF064-92A1-4C20-8CFD-EEF368FEE0F8}"/>
              </a:ext>
            </a:extLst>
          </p:cNvPr>
          <p:cNvSpPr/>
          <p:nvPr/>
        </p:nvSpPr>
        <p:spPr>
          <a:xfrm>
            <a:off x="7204852" y="3536664"/>
            <a:ext cx="410568" cy="192387"/>
          </a:xfrm>
          <a:custGeom>
            <a:avLst/>
            <a:gdLst>
              <a:gd name="connsiteX0" fmla="*/ 2398 w 410568"/>
              <a:gd name="connsiteY0" fmla="*/ 286 h 192387"/>
              <a:gd name="connsiteX1" fmla="*/ 173848 w 410568"/>
              <a:gd name="connsiteY1" fmla="*/ 108236 h 192387"/>
              <a:gd name="connsiteX2" fmla="*/ 138923 w 410568"/>
              <a:gd name="connsiteY2" fmla="*/ 92361 h 192387"/>
              <a:gd name="connsiteX3" fmla="*/ 237348 w 410568"/>
              <a:gd name="connsiteY3" fmla="*/ 106649 h 192387"/>
              <a:gd name="connsiteX4" fmla="*/ 286561 w 410568"/>
              <a:gd name="connsiteY4" fmla="*/ 68549 h 192387"/>
              <a:gd name="connsiteX5" fmla="*/ 291323 w 410568"/>
              <a:gd name="connsiteY5" fmla="*/ 97124 h 192387"/>
              <a:gd name="connsiteX6" fmla="*/ 335773 w 410568"/>
              <a:gd name="connsiteY6" fmla="*/ 119349 h 192387"/>
              <a:gd name="connsiteX7" fmla="*/ 359586 w 410568"/>
              <a:gd name="connsiteY7" fmla="*/ 173324 h 192387"/>
              <a:gd name="connsiteX8" fmla="*/ 365936 w 410568"/>
              <a:gd name="connsiteY8" fmla="*/ 154274 h 192387"/>
              <a:gd name="connsiteX9" fmla="*/ 410386 w 410568"/>
              <a:gd name="connsiteY9" fmla="*/ 192374 h 192387"/>
              <a:gd name="connsiteX10" fmla="*/ 346886 w 410568"/>
              <a:gd name="connsiteY10" fmla="*/ 149511 h 192387"/>
              <a:gd name="connsiteX11" fmla="*/ 246873 w 410568"/>
              <a:gd name="connsiteY11" fmla="*/ 112999 h 192387"/>
              <a:gd name="connsiteX12" fmla="*/ 121461 w 410568"/>
              <a:gd name="connsiteY12" fmla="*/ 95536 h 192387"/>
              <a:gd name="connsiteX13" fmla="*/ 75423 w 410568"/>
              <a:gd name="connsiteY13" fmla="*/ 76486 h 192387"/>
              <a:gd name="connsiteX14" fmla="*/ 2398 w 410568"/>
              <a:gd name="connsiteY14" fmla="*/ 286 h 19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0568" h="192387">
                <a:moveTo>
                  <a:pt x="2398" y="286"/>
                </a:moveTo>
                <a:cubicBezTo>
                  <a:pt x="18802" y="5578"/>
                  <a:pt x="151094" y="92890"/>
                  <a:pt x="173848" y="108236"/>
                </a:cubicBezTo>
                <a:cubicBezTo>
                  <a:pt x="196602" y="123582"/>
                  <a:pt x="128340" y="92626"/>
                  <a:pt x="138923" y="92361"/>
                </a:cubicBezTo>
                <a:cubicBezTo>
                  <a:pt x="149506" y="92096"/>
                  <a:pt x="212742" y="110618"/>
                  <a:pt x="237348" y="106649"/>
                </a:cubicBezTo>
                <a:cubicBezTo>
                  <a:pt x="261954" y="102680"/>
                  <a:pt x="277565" y="70136"/>
                  <a:pt x="286561" y="68549"/>
                </a:cubicBezTo>
                <a:cubicBezTo>
                  <a:pt x="295557" y="66962"/>
                  <a:pt x="283121" y="88657"/>
                  <a:pt x="291323" y="97124"/>
                </a:cubicBezTo>
                <a:cubicBezTo>
                  <a:pt x="299525" y="105591"/>
                  <a:pt x="324396" y="106649"/>
                  <a:pt x="335773" y="119349"/>
                </a:cubicBezTo>
                <a:cubicBezTo>
                  <a:pt x="347150" y="132049"/>
                  <a:pt x="354559" y="167503"/>
                  <a:pt x="359586" y="173324"/>
                </a:cubicBezTo>
                <a:cubicBezTo>
                  <a:pt x="364613" y="179145"/>
                  <a:pt x="357469" y="151099"/>
                  <a:pt x="365936" y="154274"/>
                </a:cubicBezTo>
                <a:cubicBezTo>
                  <a:pt x="374403" y="157449"/>
                  <a:pt x="413561" y="193168"/>
                  <a:pt x="410386" y="192374"/>
                </a:cubicBezTo>
                <a:cubicBezTo>
                  <a:pt x="407211" y="191580"/>
                  <a:pt x="374138" y="162740"/>
                  <a:pt x="346886" y="149511"/>
                </a:cubicBezTo>
                <a:cubicBezTo>
                  <a:pt x="319634" y="136282"/>
                  <a:pt x="284444" y="121995"/>
                  <a:pt x="246873" y="112999"/>
                </a:cubicBezTo>
                <a:cubicBezTo>
                  <a:pt x="209302" y="104003"/>
                  <a:pt x="150036" y="101622"/>
                  <a:pt x="121461" y="95536"/>
                </a:cubicBezTo>
                <a:cubicBezTo>
                  <a:pt x="92886" y="89450"/>
                  <a:pt x="92356" y="88392"/>
                  <a:pt x="75423" y="76486"/>
                </a:cubicBezTo>
                <a:cubicBezTo>
                  <a:pt x="58490" y="64580"/>
                  <a:pt x="-14006" y="-5006"/>
                  <a:pt x="2398" y="2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E430DC9-2A0A-4B3E-8124-7612F34D69E0}"/>
              </a:ext>
            </a:extLst>
          </p:cNvPr>
          <p:cNvSpPr/>
          <p:nvPr/>
        </p:nvSpPr>
        <p:spPr>
          <a:xfrm>
            <a:off x="7245342" y="3707487"/>
            <a:ext cx="387101" cy="176672"/>
          </a:xfrm>
          <a:custGeom>
            <a:avLst/>
            <a:gdLst>
              <a:gd name="connsiteX0" fmla="*/ 8 w 387101"/>
              <a:gd name="connsiteY0" fmla="*/ 34251 h 176672"/>
              <a:gd name="connsiteX1" fmla="*/ 119071 w 387101"/>
              <a:gd name="connsiteY1" fmla="*/ 34251 h 176672"/>
              <a:gd name="connsiteX2" fmla="*/ 71446 w 387101"/>
              <a:gd name="connsiteY2" fmla="*/ 16788 h 176672"/>
              <a:gd name="connsiteX3" fmla="*/ 219083 w 387101"/>
              <a:gd name="connsiteY3" fmla="*/ 75526 h 176672"/>
              <a:gd name="connsiteX4" fmla="*/ 201621 w 387101"/>
              <a:gd name="connsiteY4" fmla="*/ 83463 h 176672"/>
              <a:gd name="connsiteX5" fmla="*/ 384183 w 387101"/>
              <a:gd name="connsiteY5" fmla="*/ 173951 h 176672"/>
              <a:gd name="connsiteX6" fmla="*/ 307983 w 387101"/>
              <a:gd name="connsiteY6" fmla="*/ 150138 h 176672"/>
              <a:gd name="connsiteX7" fmla="*/ 227021 w 387101"/>
              <a:gd name="connsiteY7" fmla="*/ 119976 h 176672"/>
              <a:gd name="connsiteX8" fmla="*/ 254008 w 387101"/>
              <a:gd name="connsiteY8" fmla="*/ 107276 h 176672"/>
              <a:gd name="connsiteX9" fmla="*/ 106371 w 387101"/>
              <a:gd name="connsiteY9" fmla="*/ 5676 h 176672"/>
              <a:gd name="connsiteX10" fmla="*/ 112721 w 387101"/>
              <a:gd name="connsiteY10" fmla="*/ 15201 h 176672"/>
              <a:gd name="connsiteX11" fmla="*/ 8 w 387101"/>
              <a:gd name="connsiteY11" fmla="*/ 34251 h 1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01" h="176672">
                <a:moveTo>
                  <a:pt x="8" y="34251"/>
                </a:moveTo>
                <a:cubicBezTo>
                  <a:pt x="1066" y="37426"/>
                  <a:pt x="107165" y="37162"/>
                  <a:pt x="119071" y="34251"/>
                </a:cubicBezTo>
                <a:cubicBezTo>
                  <a:pt x="130977" y="31340"/>
                  <a:pt x="54778" y="9909"/>
                  <a:pt x="71446" y="16788"/>
                </a:cubicBezTo>
                <a:cubicBezTo>
                  <a:pt x="88114" y="23667"/>
                  <a:pt x="197387" y="64414"/>
                  <a:pt x="219083" y="75526"/>
                </a:cubicBezTo>
                <a:cubicBezTo>
                  <a:pt x="240779" y="86638"/>
                  <a:pt x="174104" y="67059"/>
                  <a:pt x="201621" y="83463"/>
                </a:cubicBezTo>
                <a:cubicBezTo>
                  <a:pt x="229138" y="99867"/>
                  <a:pt x="366456" y="162839"/>
                  <a:pt x="384183" y="173951"/>
                </a:cubicBezTo>
                <a:cubicBezTo>
                  <a:pt x="401910" y="185063"/>
                  <a:pt x="334177" y="159134"/>
                  <a:pt x="307983" y="150138"/>
                </a:cubicBezTo>
                <a:cubicBezTo>
                  <a:pt x="281789" y="141142"/>
                  <a:pt x="236017" y="127120"/>
                  <a:pt x="227021" y="119976"/>
                </a:cubicBezTo>
                <a:cubicBezTo>
                  <a:pt x="218025" y="112832"/>
                  <a:pt x="274116" y="126326"/>
                  <a:pt x="254008" y="107276"/>
                </a:cubicBezTo>
                <a:cubicBezTo>
                  <a:pt x="233900" y="88226"/>
                  <a:pt x="129919" y="21022"/>
                  <a:pt x="106371" y="5676"/>
                </a:cubicBezTo>
                <a:cubicBezTo>
                  <a:pt x="82823" y="-9670"/>
                  <a:pt x="128596" y="10439"/>
                  <a:pt x="112721" y="15201"/>
                </a:cubicBezTo>
                <a:cubicBezTo>
                  <a:pt x="96846" y="19963"/>
                  <a:pt x="-1050" y="31076"/>
                  <a:pt x="8" y="342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F7483FD5-D7D5-4252-A6F1-5932111C417C}"/>
              </a:ext>
            </a:extLst>
          </p:cNvPr>
          <p:cNvSpPr/>
          <p:nvPr/>
        </p:nvSpPr>
        <p:spPr>
          <a:xfrm>
            <a:off x="7456488" y="3654780"/>
            <a:ext cx="180835" cy="216398"/>
          </a:xfrm>
          <a:custGeom>
            <a:avLst/>
            <a:gdLst>
              <a:gd name="connsiteX0" fmla="*/ 0 w 180835"/>
              <a:gd name="connsiteY0" fmla="*/ 1233 h 216398"/>
              <a:gd name="connsiteX1" fmla="*/ 92075 w 180835"/>
              <a:gd name="connsiteY1" fmla="*/ 83783 h 216398"/>
              <a:gd name="connsiteX2" fmla="*/ 101600 w 180835"/>
              <a:gd name="connsiteY2" fmla="*/ 79020 h 216398"/>
              <a:gd name="connsiteX3" fmla="*/ 179387 w 180835"/>
              <a:gd name="connsiteY3" fmla="*/ 213958 h 216398"/>
              <a:gd name="connsiteX4" fmla="*/ 147637 w 180835"/>
              <a:gd name="connsiteY4" fmla="*/ 156808 h 216398"/>
              <a:gd name="connsiteX5" fmla="*/ 90487 w 180835"/>
              <a:gd name="connsiteY5" fmla="*/ 42508 h 216398"/>
              <a:gd name="connsiteX6" fmla="*/ 0 w 180835"/>
              <a:gd name="connsiteY6" fmla="*/ 1233 h 21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835" h="216398">
                <a:moveTo>
                  <a:pt x="0" y="1233"/>
                </a:moveTo>
                <a:cubicBezTo>
                  <a:pt x="265" y="8112"/>
                  <a:pt x="75142" y="70819"/>
                  <a:pt x="92075" y="83783"/>
                </a:cubicBezTo>
                <a:cubicBezTo>
                  <a:pt x="109008" y="96748"/>
                  <a:pt x="87048" y="57324"/>
                  <a:pt x="101600" y="79020"/>
                </a:cubicBezTo>
                <a:cubicBezTo>
                  <a:pt x="116152" y="100716"/>
                  <a:pt x="171714" y="200994"/>
                  <a:pt x="179387" y="213958"/>
                </a:cubicBezTo>
                <a:cubicBezTo>
                  <a:pt x="187060" y="226922"/>
                  <a:pt x="162454" y="185383"/>
                  <a:pt x="147637" y="156808"/>
                </a:cubicBezTo>
                <a:cubicBezTo>
                  <a:pt x="132820" y="128233"/>
                  <a:pt x="115622" y="67643"/>
                  <a:pt x="90487" y="42508"/>
                </a:cubicBezTo>
                <a:cubicBezTo>
                  <a:pt x="65352" y="17373"/>
                  <a:pt x="-265" y="-5646"/>
                  <a:pt x="0" y="123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F65562F7-4075-41E6-B6E5-D2B4B6FFBBB3}"/>
              </a:ext>
            </a:extLst>
          </p:cNvPr>
          <p:cNvSpPr/>
          <p:nvPr/>
        </p:nvSpPr>
        <p:spPr>
          <a:xfrm>
            <a:off x="7456478" y="3698344"/>
            <a:ext cx="276281" cy="197792"/>
          </a:xfrm>
          <a:custGeom>
            <a:avLst/>
            <a:gdLst>
              <a:gd name="connsiteX0" fmla="*/ 114310 w 276281"/>
              <a:gd name="connsiteY0" fmla="*/ 531 h 197792"/>
              <a:gd name="connsiteX1" fmla="*/ 169872 w 276281"/>
              <a:gd name="connsiteY1" fmla="*/ 86256 h 197792"/>
              <a:gd name="connsiteX2" fmla="*/ 173047 w 276281"/>
              <a:gd name="connsiteY2" fmla="*/ 186269 h 197792"/>
              <a:gd name="connsiteX3" fmla="*/ 171460 w 276281"/>
              <a:gd name="connsiteY3" fmla="*/ 154519 h 197792"/>
              <a:gd name="connsiteX4" fmla="*/ 276235 w 276281"/>
              <a:gd name="connsiteY4" fmla="*/ 156106 h 197792"/>
              <a:gd name="connsiteX5" fmla="*/ 157172 w 276281"/>
              <a:gd name="connsiteY5" fmla="*/ 175156 h 197792"/>
              <a:gd name="connsiteX6" fmla="*/ 150822 w 276281"/>
              <a:gd name="connsiteY6" fmla="*/ 194206 h 197792"/>
              <a:gd name="connsiteX7" fmla="*/ 149235 w 276281"/>
              <a:gd name="connsiteY7" fmla="*/ 189444 h 197792"/>
              <a:gd name="connsiteX8" fmla="*/ 10 w 276281"/>
              <a:gd name="connsiteY8" fmla="*/ 113244 h 197792"/>
              <a:gd name="connsiteX9" fmla="*/ 157172 w 276281"/>
              <a:gd name="connsiteY9" fmla="*/ 173569 h 197792"/>
              <a:gd name="connsiteX10" fmla="*/ 171460 w 276281"/>
              <a:gd name="connsiteY10" fmla="*/ 151344 h 197792"/>
              <a:gd name="connsiteX11" fmla="*/ 171460 w 276281"/>
              <a:gd name="connsiteY11" fmla="*/ 127531 h 197792"/>
              <a:gd name="connsiteX12" fmla="*/ 114310 w 276281"/>
              <a:gd name="connsiteY12" fmla="*/ 531 h 19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281" h="197792">
                <a:moveTo>
                  <a:pt x="114310" y="531"/>
                </a:moveTo>
                <a:cubicBezTo>
                  <a:pt x="114045" y="-6348"/>
                  <a:pt x="160083" y="55300"/>
                  <a:pt x="169872" y="86256"/>
                </a:cubicBezTo>
                <a:cubicBezTo>
                  <a:pt x="179661" y="117212"/>
                  <a:pt x="172782" y="174892"/>
                  <a:pt x="173047" y="186269"/>
                </a:cubicBezTo>
                <a:cubicBezTo>
                  <a:pt x="173312" y="197646"/>
                  <a:pt x="154262" y="159546"/>
                  <a:pt x="171460" y="154519"/>
                </a:cubicBezTo>
                <a:cubicBezTo>
                  <a:pt x="188658" y="149492"/>
                  <a:pt x="278616" y="152667"/>
                  <a:pt x="276235" y="156106"/>
                </a:cubicBezTo>
                <a:cubicBezTo>
                  <a:pt x="273854" y="159546"/>
                  <a:pt x="178074" y="168806"/>
                  <a:pt x="157172" y="175156"/>
                </a:cubicBezTo>
                <a:cubicBezTo>
                  <a:pt x="136270" y="181506"/>
                  <a:pt x="152145" y="191825"/>
                  <a:pt x="150822" y="194206"/>
                </a:cubicBezTo>
                <a:cubicBezTo>
                  <a:pt x="149499" y="196587"/>
                  <a:pt x="174370" y="202938"/>
                  <a:pt x="149235" y="189444"/>
                </a:cubicBezTo>
                <a:cubicBezTo>
                  <a:pt x="124100" y="175950"/>
                  <a:pt x="-1313" y="115890"/>
                  <a:pt x="10" y="113244"/>
                </a:cubicBezTo>
                <a:cubicBezTo>
                  <a:pt x="1333" y="110598"/>
                  <a:pt x="128597" y="167219"/>
                  <a:pt x="157172" y="173569"/>
                </a:cubicBezTo>
                <a:cubicBezTo>
                  <a:pt x="185747" y="179919"/>
                  <a:pt x="169079" y="159017"/>
                  <a:pt x="171460" y="151344"/>
                </a:cubicBezTo>
                <a:cubicBezTo>
                  <a:pt x="173841" y="143671"/>
                  <a:pt x="176752" y="146581"/>
                  <a:pt x="171460" y="127531"/>
                </a:cubicBezTo>
                <a:cubicBezTo>
                  <a:pt x="166168" y="108481"/>
                  <a:pt x="114575" y="7410"/>
                  <a:pt x="114310" y="5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0AA64BF9-F8BB-4EF4-AAAB-086058CC0276}"/>
              </a:ext>
            </a:extLst>
          </p:cNvPr>
          <p:cNvSpPr/>
          <p:nvPr/>
        </p:nvSpPr>
        <p:spPr>
          <a:xfrm>
            <a:off x="7356348" y="3911054"/>
            <a:ext cx="390377" cy="56525"/>
          </a:xfrm>
          <a:custGeom>
            <a:avLst/>
            <a:gdLst>
              <a:gd name="connsiteX0" fmla="*/ 127 w 390377"/>
              <a:gd name="connsiteY0" fmla="*/ 11659 h 56525"/>
              <a:gd name="connsiteX1" fmla="*/ 106490 w 390377"/>
              <a:gd name="connsiteY1" fmla="*/ 33884 h 56525"/>
              <a:gd name="connsiteX2" fmla="*/ 131890 w 390377"/>
              <a:gd name="connsiteY2" fmla="*/ 2134 h 56525"/>
              <a:gd name="connsiteX3" fmla="*/ 192215 w 390377"/>
              <a:gd name="connsiteY3" fmla="*/ 22771 h 56525"/>
              <a:gd name="connsiteX4" fmla="*/ 387477 w 390377"/>
              <a:gd name="connsiteY4" fmla="*/ 35471 h 56525"/>
              <a:gd name="connsiteX5" fmla="*/ 298577 w 390377"/>
              <a:gd name="connsiteY5" fmla="*/ 32296 h 56525"/>
              <a:gd name="connsiteX6" fmla="*/ 154115 w 390377"/>
              <a:gd name="connsiteY6" fmla="*/ 44996 h 56525"/>
              <a:gd name="connsiteX7" fmla="*/ 104902 w 390377"/>
              <a:gd name="connsiteY7" fmla="*/ 51346 h 56525"/>
              <a:gd name="connsiteX8" fmla="*/ 90615 w 390377"/>
              <a:gd name="connsiteY8" fmla="*/ 54521 h 56525"/>
              <a:gd name="connsiteX9" fmla="*/ 169990 w 390377"/>
              <a:gd name="connsiteY9" fmla="*/ 54521 h 56525"/>
              <a:gd name="connsiteX10" fmla="*/ 133477 w 390377"/>
              <a:gd name="connsiteY10" fmla="*/ 29121 h 56525"/>
              <a:gd name="connsiteX11" fmla="*/ 123952 w 390377"/>
              <a:gd name="connsiteY11" fmla="*/ 546 h 56525"/>
              <a:gd name="connsiteX12" fmla="*/ 85852 w 390377"/>
              <a:gd name="connsiteY12" fmla="*/ 10071 h 56525"/>
              <a:gd name="connsiteX13" fmla="*/ 127 w 390377"/>
              <a:gd name="connsiteY13" fmla="*/ 11659 h 5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0377" h="56525">
                <a:moveTo>
                  <a:pt x="127" y="11659"/>
                </a:moveTo>
                <a:cubicBezTo>
                  <a:pt x="3567" y="15628"/>
                  <a:pt x="84530" y="35471"/>
                  <a:pt x="106490" y="33884"/>
                </a:cubicBezTo>
                <a:cubicBezTo>
                  <a:pt x="128450" y="32297"/>
                  <a:pt x="117603" y="3986"/>
                  <a:pt x="131890" y="2134"/>
                </a:cubicBezTo>
                <a:cubicBezTo>
                  <a:pt x="146178" y="282"/>
                  <a:pt x="149617" y="17215"/>
                  <a:pt x="192215" y="22771"/>
                </a:cubicBezTo>
                <a:cubicBezTo>
                  <a:pt x="234813" y="28327"/>
                  <a:pt x="369750" y="33883"/>
                  <a:pt x="387477" y="35471"/>
                </a:cubicBezTo>
                <a:cubicBezTo>
                  <a:pt x="405204" y="37059"/>
                  <a:pt x="337471" y="30708"/>
                  <a:pt x="298577" y="32296"/>
                </a:cubicBezTo>
                <a:cubicBezTo>
                  <a:pt x="259683" y="33884"/>
                  <a:pt x="186394" y="41821"/>
                  <a:pt x="154115" y="44996"/>
                </a:cubicBezTo>
                <a:cubicBezTo>
                  <a:pt x="121836" y="48171"/>
                  <a:pt x="115485" y="49759"/>
                  <a:pt x="104902" y="51346"/>
                </a:cubicBezTo>
                <a:cubicBezTo>
                  <a:pt x="94319" y="52934"/>
                  <a:pt x="79767" y="53992"/>
                  <a:pt x="90615" y="54521"/>
                </a:cubicBezTo>
                <a:cubicBezTo>
                  <a:pt x="101463" y="55050"/>
                  <a:pt x="162846" y="58754"/>
                  <a:pt x="169990" y="54521"/>
                </a:cubicBezTo>
                <a:cubicBezTo>
                  <a:pt x="177134" y="50288"/>
                  <a:pt x="141150" y="38117"/>
                  <a:pt x="133477" y="29121"/>
                </a:cubicBezTo>
                <a:cubicBezTo>
                  <a:pt x="125804" y="20125"/>
                  <a:pt x="131890" y="3721"/>
                  <a:pt x="123952" y="546"/>
                </a:cubicBezTo>
                <a:cubicBezTo>
                  <a:pt x="116014" y="-2629"/>
                  <a:pt x="108077" y="9013"/>
                  <a:pt x="85852" y="10071"/>
                </a:cubicBezTo>
                <a:cubicBezTo>
                  <a:pt x="63627" y="11129"/>
                  <a:pt x="-3313" y="7690"/>
                  <a:pt x="127" y="116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A3C410-C62B-4AAC-88FB-5991C1543FB9}"/>
              </a:ext>
            </a:extLst>
          </p:cNvPr>
          <p:cNvSpPr/>
          <p:nvPr/>
        </p:nvSpPr>
        <p:spPr>
          <a:xfrm>
            <a:off x="7434259" y="3931644"/>
            <a:ext cx="222456" cy="113652"/>
          </a:xfrm>
          <a:custGeom>
            <a:avLst/>
            <a:gdLst>
              <a:gd name="connsiteX0" fmla="*/ 20641 w 222456"/>
              <a:gd name="connsiteY0" fmla="*/ 3769 h 113652"/>
              <a:gd name="connsiteX1" fmla="*/ 79379 w 222456"/>
              <a:gd name="connsiteY1" fmla="*/ 52981 h 113652"/>
              <a:gd name="connsiteX2" fmla="*/ 4 w 222456"/>
              <a:gd name="connsiteY2" fmla="*/ 52981 h 113652"/>
              <a:gd name="connsiteX3" fmla="*/ 76204 w 222456"/>
              <a:gd name="connsiteY3" fmla="*/ 54569 h 113652"/>
              <a:gd name="connsiteX4" fmla="*/ 188916 w 222456"/>
              <a:gd name="connsiteY4" fmla="*/ 111719 h 113652"/>
              <a:gd name="connsiteX5" fmla="*/ 222254 w 222456"/>
              <a:gd name="connsiteY5" fmla="*/ 92669 h 113652"/>
              <a:gd name="connsiteX6" fmla="*/ 177804 w 222456"/>
              <a:gd name="connsiteY6" fmla="*/ 19644 h 113652"/>
              <a:gd name="connsiteX7" fmla="*/ 90491 w 222456"/>
              <a:gd name="connsiteY7" fmla="*/ 5356 h 113652"/>
              <a:gd name="connsiteX8" fmla="*/ 20641 w 222456"/>
              <a:gd name="connsiteY8" fmla="*/ 3769 h 113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456" h="113652">
                <a:moveTo>
                  <a:pt x="20641" y="3769"/>
                </a:moveTo>
                <a:cubicBezTo>
                  <a:pt x="18789" y="11707"/>
                  <a:pt x="82818" y="44779"/>
                  <a:pt x="79379" y="52981"/>
                </a:cubicBezTo>
                <a:cubicBezTo>
                  <a:pt x="75940" y="61183"/>
                  <a:pt x="533" y="52716"/>
                  <a:pt x="4" y="52981"/>
                </a:cubicBezTo>
                <a:cubicBezTo>
                  <a:pt x="-525" y="53246"/>
                  <a:pt x="44719" y="44779"/>
                  <a:pt x="76204" y="54569"/>
                </a:cubicBezTo>
                <a:cubicBezTo>
                  <a:pt x="107689" y="64359"/>
                  <a:pt x="164574" y="105369"/>
                  <a:pt x="188916" y="111719"/>
                </a:cubicBezTo>
                <a:cubicBezTo>
                  <a:pt x="213258" y="118069"/>
                  <a:pt x="224106" y="108015"/>
                  <a:pt x="222254" y="92669"/>
                </a:cubicBezTo>
                <a:cubicBezTo>
                  <a:pt x="220402" y="77323"/>
                  <a:pt x="199764" y="34196"/>
                  <a:pt x="177804" y="19644"/>
                </a:cubicBezTo>
                <a:cubicBezTo>
                  <a:pt x="155844" y="5092"/>
                  <a:pt x="117478" y="8266"/>
                  <a:pt x="90491" y="5356"/>
                </a:cubicBezTo>
                <a:cubicBezTo>
                  <a:pt x="63504" y="2446"/>
                  <a:pt x="22493" y="-4169"/>
                  <a:pt x="20641" y="37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838B2606-CB3A-4ED5-80D6-7B22D3423074}"/>
              </a:ext>
            </a:extLst>
          </p:cNvPr>
          <p:cNvSpPr/>
          <p:nvPr/>
        </p:nvSpPr>
        <p:spPr>
          <a:xfrm>
            <a:off x="7518396" y="3962849"/>
            <a:ext cx="228703" cy="140681"/>
          </a:xfrm>
          <a:custGeom>
            <a:avLst/>
            <a:gdLst>
              <a:gd name="connsiteX0" fmla="*/ 63504 w 228703"/>
              <a:gd name="connsiteY0" fmla="*/ 5901 h 140681"/>
              <a:gd name="connsiteX1" fmla="*/ 225429 w 228703"/>
              <a:gd name="connsiteY1" fmla="*/ 32889 h 140681"/>
              <a:gd name="connsiteX2" fmla="*/ 169867 w 228703"/>
              <a:gd name="connsiteY2" fmla="*/ 77339 h 140681"/>
              <a:gd name="connsiteX3" fmla="*/ 149229 w 228703"/>
              <a:gd name="connsiteY3" fmla="*/ 124964 h 140681"/>
              <a:gd name="connsiteX4" fmla="*/ 77792 w 228703"/>
              <a:gd name="connsiteY4" fmla="*/ 139251 h 140681"/>
              <a:gd name="connsiteX5" fmla="*/ 14292 w 228703"/>
              <a:gd name="connsiteY5" fmla="*/ 137664 h 140681"/>
              <a:gd name="connsiteX6" fmla="*/ 4 w 228703"/>
              <a:gd name="connsiteY6" fmla="*/ 117026 h 140681"/>
              <a:gd name="connsiteX7" fmla="*/ 12704 w 228703"/>
              <a:gd name="connsiteY7" fmla="*/ 55114 h 140681"/>
              <a:gd name="connsiteX8" fmla="*/ 6354 w 228703"/>
              <a:gd name="connsiteY8" fmla="*/ 126551 h 140681"/>
              <a:gd name="connsiteX9" fmla="*/ 87317 w 228703"/>
              <a:gd name="connsiteY9" fmla="*/ 129726 h 140681"/>
              <a:gd name="connsiteX10" fmla="*/ 142879 w 228703"/>
              <a:gd name="connsiteY10" fmla="*/ 110676 h 140681"/>
              <a:gd name="connsiteX11" fmla="*/ 219079 w 228703"/>
              <a:gd name="connsiteY11" fmla="*/ 75751 h 140681"/>
              <a:gd name="connsiteX12" fmla="*/ 217492 w 228703"/>
              <a:gd name="connsiteY12" fmla="*/ 13839 h 140681"/>
              <a:gd name="connsiteX13" fmla="*/ 127004 w 228703"/>
              <a:gd name="connsiteY13" fmla="*/ 1139 h 140681"/>
              <a:gd name="connsiteX14" fmla="*/ 63504 w 228703"/>
              <a:gd name="connsiteY14" fmla="*/ 5901 h 14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8703" h="140681">
                <a:moveTo>
                  <a:pt x="63504" y="5901"/>
                </a:moveTo>
                <a:cubicBezTo>
                  <a:pt x="79908" y="11193"/>
                  <a:pt x="207702" y="20983"/>
                  <a:pt x="225429" y="32889"/>
                </a:cubicBezTo>
                <a:cubicBezTo>
                  <a:pt x="243156" y="44795"/>
                  <a:pt x="182567" y="61993"/>
                  <a:pt x="169867" y="77339"/>
                </a:cubicBezTo>
                <a:cubicBezTo>
                  <a:pt x="157167" y="92685"/>
                  <a:pt x="164575" y="114645"/>
                  <a:pt x="149229" y="124964"/>
                </a:cubicBezTo>
                <a:cubicBezTo>
                  <a:pt x="133883" y="135283"/>
                  <a:pt x="100282" y="137134"/>
                  <a:pt x="77792" y="139251"/>
                </a:cubicBezTo>
                <a:cubicBezTo>
                  <a:pt x="55302" y="141368"/>
                  <a:pt x="27257" y="141368"/>
                  <a:pt x="14292" y="137664"/>
                </a:cubicBezTo>
                <a:cubicBezTo>
                  <a:pt x="1327" y="133960"/>
                  <a:pt x="269" y="130784"/>
                  <a:pt x="4" y="117026"/>
                </a:cubicBezTo>
                <a:cubicBezTo>
                  <a:pt x="-261" y="103268"/>
                  <a:pt x="11646" y="53526"/>
                  <a:pt x="12704" y="55114"/>
                </a:cubicBezTo>
                <a:cubicBezTo>
                  <a:pt x="13762" y="56702"/>
                  <a:pt x="-6081" y="114116"/>
                  <a:pt x="6354" y="126551"/>
                </a:cubicBezTo>
                <a:cubicBezTo>
                  <a:pt x="18789" y="138986"/>
                  <a:pt x="64563" y="132372"/>
                  <a:pt x="87317" y="129726"/>
                </a:cubicBezTo>
                <a:cubicBezTo>
                  <a:pt x="110071" y="127080"/>
                  <a:pt x="120919" y="119672"/>
                  <a:pt x="142879" y="110676"/>
                </a:cubicBezTo>
                <a:cubicBezTo>
                  <a:pt x="164839" y="101680"/>
                  <a:pt x="206644" y="91890"/>
                  <a:pt x="219079" y="75751"/>
                </a:cubicBezTo>
                <a:cubicBezTo>
                  <a:pt x="231514" y="59612"/>
                  <a:pt x="232838" y="26274"/>
                  <a:pt x="217492" y="13839"/>
                </a:cubicBezTo>
                <a:cubicBezTo>
                  <a:pt x="202146" y="1404"/>
                  <a:pt x="148964" y="3785"/>
                  <a:pt x="127004" y="1139"/>
                </a:cubicBezTo>
                <a:cubicBezTo>
                  <a:pt x="105044" y="-1507"/>
                  <a:pt x="47100" y="609"/>
                  <a:pt x="63504" y="59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33B3855-6376-4305-ABBA-6B52D94AB531}"/>
              </a:ext>
            </a:extLst>
          </p:cNvPr>
          <p:cNvSpPr/>
          <p:nvPr/>
        </p:nvSpPr>
        <p:spPr>
          <a:xfrm>
            <a:off x="7447968" y="3940927"/>
            <a:ext cx="326683" cy="195003"/>
          </a:xfrm>
          <a:custGeom>
            <a:avLst/>
            <a:gdLst>
              <a:gd name="connsiteX0" fmla="*/ 162507 w 326683"/>
              <a:gd name="connsiteY0" fmla="*/ 67511 h 195003"/>
              <a:gd name="connsiteX1" fmla="*/ 8520 w 326683"/>
              <a:gd name="connsiteY1" fmla="*/ 50048 h 195003"/>
              <a:gd name="connsiteX2" fmla="*/ 84720 w 326683"/>
              <a:gd name="connsiteY2" fmla="*/ 78623 h 195003"/>
              <a:gd name="connsiteX3" fmla="*/ 45032 w 326683"/>
              <a:gd name="connsiteY3" fmla="*/ 105611 h 195003"/>
              <a:gd name="connsiteX4" fmla="*/ 76782 w 326683"/>
              <a:gd name="connsiteY4" fmla="*/ 159586 h 195003"/>
              <a:gd name="connsiteX5" fmla="*/ 100595 w 326683"/>
              <a:gd name="connsiteY5" fmla="*/ 194511 h 195003"/>
              <a:gd name="connsiteX6" fmla="*/ 124407 w 326683"/>
              <a:gd name="connsiteY6" fmla="*/ 180223 h 195003"/>
              <a:gd name="connsiteX7" fmla="*/ 192670 w 326683"/>
              <a:gd name="connsiteY7" fmla="*/ 181811 h 195003"/>
              <a:gd name="connsiteX8" fmla="*/ 173620 w 326683"/>
              <a:gd name="connsiteY8" fmla="*/ 181811 h 195003"/>
              <a:gd name="connsiteX9" fmla="*/ 256170 w 326683"/>
              <a:gd name="connsiteY9" fmla="*/ 164348 h 195003"/>
              <a:gd name="connsiteX10" fmla="*/ 260932 w 326683"/>
              <a:gd name="connsiteY10" fmla="*/ 167523 h 195003"/>
              <a:gd name="connsiteX11" fmla="*/ 248232 w 326683"/>
              <a:gd name="connsiteY11" fmla="*/ 131011 h 195003"/>
              <a:gd name="connsiteX12" fmla="*/ 322845 w 326683"/>
              <a:gd name="connsiteY12" fmla="*/ 102436 h 195003"/>
              <a:gd name="connsiteX13" fmla="*/ 303795 w 326683"/>
              <a:gd name="connsiteY13" fmla="*/ 40523 h 195003"/>
              <a:gd name="connsiteX14" fmla="*/ 200607 w 326683"/>
              <a:gd name="connsiteY14" fmla="*/ 2423 h 195003"/>
              <a:gd name="connsiteX15" fmla="*/ 200607 w 326683"/>
              <a:gd name="connsiteY15" fmla="*/ 7186 h 195003"/>
              <a:gd name="connsiteX16" fmla="*/ 262520 w 326683"/>
              <a:gd name="connsiteY16" fmla="*/ 34173 h 195003"/>
              <a:gd name="connsiteX17" fmla="*/ 302207 w 326683"/>
              <a:gd name="connsiteY17" fmla="*/ 73861 h 195003"/>
              <a:gd name="connsiteX18" fmla="*/ 262520 w 326683"/>
              <a:gd name="connsiteY18" fmla="*/ 113548 h 195003"/>
              <a:gd name="connsiteX19" fmla="*/ 125995 w 326683"/>
              <a:gd name="connsiteY19" fmla="*/ 161173 h 195003"/>
              <a:gd name="connsiteX20" fmla="*/ 89482 w 326683"/>
              <a:gd name="connsiteY20" fmla="*/ 164348 h 195003"/>
              <a:gd name="connsiteX21" fmla="*/ 81545 w 326683"/>
              <a:gd name="connsiteY21" fmla="*/ 110373 h 195003"/>
              <a:gd name="connsiteX22" fmla="*/ 97420 w 326683"/>
              <a:gd name="connsiteY22" fmla="*/ 86561 h 195003"/>
              <a:gd name="connsiteX23" fmla="*/ 582 w 326683"/>
              <a:gd name="connsiteY23" fmla="*/ 32586 h 195003"/>
              <a:gd name="connsiteX24" fmla="*/ 162507 w 326683"/>
              <a:gd name="connsiteY24" fmla="*/ 67511 h 1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6683" h="195003">
                <a:moveTo>
                  <a:pt x="162507" y="67511"/>
                </a:moveTo>
                <a:cubicBezTo>
                  <a:pt x="163830" y="70421"/>
                  <a:pt x="21484" y="48196"/>
                  <a:pt x="8520" y="50048"/>
                </a:cubicBezTo>
                <a:cubicBezTo>
                  <a:pt x="-4444" y="51900"/>
                  <a:pt x="78635" y="69362"/>
                  <a:pt x="84720" y="78623"/>
                </a:cubicBezTo>
                <a:cubicBezTo>
                  <a:pt x="90805" y="87884"/>
                  <a:pt x="46355" y="92117"/>
                  <a:pt x="45032" y="105611"/>
                </a:cubicBezTo>
                <a:cubicBezTo>
                  <a:pt x="43709" y="119105"/>
                  <a:pt x="67522" y="144769"/>
                  <a:pt x="76782" y="159586"/>
                </a:cubicBezTo>
                <a:cubicBezTo>
                  <a:pt x="86042" y="174403"/>
                  <a:pt x="92658" y="191072"/>
                  <a:pt x="100595" y="194511"/>
                </a:cubicBezTo>
                <a:cubicBezTo>
                  <a:pt x="108532" y="197950"/>
                  <a:pt x="109061" y="182340"/>
                  <a:pt x="124407" y="180223"/>
                </a:cubicBezTo>
                <a:cubicBezTo>
                  <a:pt x="139753" y="178106"/>
                  <a:pt x="184468" y="181546"/>
                  <a:pt x="192670" y="181811"/>
                </a:cubicBezTo>
                <a:cubicBezTo>
                  <a:pt x="200872" y="182076"/>
                  <a:pt x="163037" y="184721"/>
                  <a:pt x="173620" y="181811"/>
                </a:cubicBezTo>
                <a:cubicBezTo>
                  <a:pt x="184203" y="178901"/>
                  <a:pt x="241618" y="166729"/>
                  <a:pt x="256170" y="164348"/>
                </a:cubicBezTo>
                <a:cubicBezTo>
                  <a:pt x="270722" y="161967"/>
                  <a:pt x="262255" y="173079"/>
                  <a:pt x="260932" y="167523"/>
                </a:cubicBezTo>
                <a:cubicBezTo>
                  <a:pt x="259609" y="161967"/>
                  <a:pt x="237913" y="141859"/>
                  <a:pt x="248232" y="131011"/>
                </a:cubicBezTo>
                <a:cubicBezTo>
                  <a:pt x="258551" y="120163"/>
                  <a:pt x="313585" y="117517"/>
                  <a:pt x="322845" y="102436"/>
                </a:cubicBezTo>
                <a:cubicBezTo>
                  <a:pt x="332105" y="87355"/>
                  <a:pt x="324168" y="57192"/>
                  <a:pt x="303795" y="40523"/>
                </a:cubicBezTo>
                <a:cubicBezTo>
                  <a:pt x="283422" y="23854"/>
                  <a:pt x="217805" y="7979"/>
                  <a:pt x="200607" y="2423"/>
                </a:cubicBezTo>
                <a:cubicBezTo>
                  <a:pt x="183409" y="-3133"/>
                  <a:pt x="190288" y="1894"/>
                  <a:pt x="200607" y="7186"/>
                </a:cubicBezTo>
                <a:cubicBezTo>
                  <a:pt x="210926" y="12478"/>
                  <a:pt x="245587" y="23061"/>
                  <a:pt x="262520" y="34173"/>
                </a:cubicBezTo>
                <a:cubicBezTo>
                  <a:pt x="279453" y="45285"/>
                  <a:pt x="302207" y="60632"/>
                  <a:pt x="302207" y="73861"/>
                </a:cubicBezTo>
                <a:cubicBezTo>
                  <a:pt x="302207" y="87090"/>
                  <a:pt x="291889" y="98996"/>
                  <a:pt x="262520" y="113548"/>
                </a:cubicBezTo>
                <a:cubicBezTo>
                  <a:pt x="233151" y="128100"/>
                  <a:pt x="154835" y="152706"/>
                  <a:pt x="125995" y="161173"/>
                </a:cubicBezTo>
                <a:cubicBezTo>
                  <a:pt x="97155" y="169640"/>
                  <a:pt x="96890" y="172815"/>
                  <a:pt x="89482" y="164348"/>
                </a:cubicBezTo>
                <a:cubicBezTo>
                  <a:pt x="82074" y="155881"/>
                  <a:pt x="80222" y="123337"/>
                  <a:pt x="81545" y="110373"/>
                </a:cubicBezTo>
                <a:cubicBezTo>
                  <a:pt x="82868" y="97409"/>
                  <a:pt x="110914" y="99525"/>
                  <a:pt x="97420" y="86561"/>
                </a:cubicBezTo>
                <a:cubicBezTo>
                  <a:pt x="83926" y="73597"/>
                  <a:pt x="-8149" y="38936"/>
                  <a:pt x="582" y="32586"/>
                </a:cubicBezTo>
                <a:cubicBezTo>
                  <a:pt x="9313" y="26236"/>
                  <a:pt x="161184" y="64601"/>
                  <a:pt x="162507" y="675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6C203186-9A89-4D9F-82A9-7AD7EFA9F36D}"/>
              </a:ext>
            </a:extLst>
          </p:cNvPr>
          <p:cNvSpPr/>
          <p:nvPr/>
        </p:nvSpPr>
        <p:spPr>
          <a:xfrm>
            <a:off x="7571317" y="3969280"/>
            <a:ext cx="45719" cy="45719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7B6DBDB-DDE7-4BAF-9BC1-ED7DCE1C9E60}"/>
              </a:ext>
            </a:extLst>
          </p:cNvPr>
          <p:cNvSpPr/>
          <p:nvPr/>
        </p:nvSpPr>
        <p:spPr>
          <a:xfrm>
            <a:off x="7757867" y="3941763"/>
            <a:ext cx="160019" cy="424265"/>
          </a:xfrm>
          <a:custGeom>
            <a:avLst/>
            <a:gdLst>
              <a:gd name="connsiteX0" fmla="*/ 246 w 160019"/>
              <a:gd name="connsiteY0" fmla="*/ 0 h 424265"/>
              <a:gd name="connsiteX1" fmla="*/ 112958 w 160019"/>
              <a:gd name="connsiteY1" fmla="*/ 114300 h 424265"/>
              <a:gd name="connsiteX2" fmla="*/ 116133 w 160019"/>
              <a:gd name="connsiteY2" fmla="*/ 90487 h 424265"/>
              <a:gd name="connsiteX3" fmla="*/ 144708 w 160019"/>
              <a:gd name="connsiteY3" fmla="*/ 306387 h 424265"/>
              <a:gd name="connsiteX4" fmla="*/ 146296 w 160019"/>
              <a:gd name="connsiteY4" fmla="*/ 200025 h 424265"/>
              <a:gd name="connsiteX5" fmla="*/ 149471 w 160019"/>
              <a:gd name="connsiteY5" fmla="*/ 422275 h 424265"/>
              <a:gd name="connsiteX6" fmla="*/ 152646 w 160019"/>
              <a:gd name="connsiteY6" fmla="*/ 298450 h 424265"/>
              <a:gd name="connsiteX7" fmla="*/ 147883 w 160019"/>
              <a:gd name="connsiteY7" fmla="*/ 114300 h 424265"/>
              <a:gd name="connsiteX8" fmla="*/ 246 w 160019"/>
              <a:gd name="connsiteY8" fmla="*/ 0 h 42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019" h="424265">
                <a:moveTo>
                  <a:pt x="246" y="0"/>
                </a:moveTo>
                <a:cubicBezTo>
                  <a:pt x="-5575" y="0"/>
                  <a:pt x="93644" y="99219"/>
                  <a:pt x="112958" y="114300"/>
                </a:cubicBezTo>
                <a:cubicBezTo>
                  <a:pt x="132273" y="129381"/>
                  <a:pt x="110841" y="58473"/>
                  <a:pt x="116133" y="90487"/>
                </a:cubicBezTo>
                <a:cubicBezTo>
                  <a:pt x="121425" y="122501"/>
                  <a:pt x="139681" y="288131"/>
                  <a:pt x="144708" y="306387"/>
                </a:cubicBezTo>
                <a:cubicBezTo>
                  <a:pt x="149735" y="324643"/>
                  <a:pt x="145502" y="180710"/>
                  <a:pt x="146296" y="200025"/>
                </a:cubicBezTo>
                <a:cubicBezTo>
                  <a:pt x="147090" y="219340"/>
                  <a:pt x="148413" y="405871"/>
                  <a:pt x="149471" y="422275"/>
                </a:cubicBezTo>
                <a:cubicBezTo>
                  <a:pt x="150529" y="438679"/>
                  <a:pt x="152911" y="349779"/>
                  <a:pt x="152646" y="298450"/>
                </a:cubicBezTo>
                <a:cubicBezTo>
                  <a:pt x="152381" y="247121"/>
                  <a:pt x="172225" y="161925"/>
                  <a:pt x="147883" y="114300"/>
                </a:cubicBezTo>
                <a:cubicBezTo>
                  <a:pt x="123541" y="66675"/>
                  <a:pt x="6067" y="0"/>
                  <a:pt x="246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1909114-719C-4807-8D14-68921B912E98}"/>
              </a:ext>
            </a:extLst>
          </p:cNvPr>
          <p:cNvSpPr/>
          <p:nvPr/>
        </p:nvSpPr>
        <p:spPr>
          <a:xfrm>
            <a:off x="7889194" y="4356097"/>
            <a:ext cx="173073" cy="380898"/>
          </a:xfrm>
          <a:custGeom>
            <a:avLst/>
            <a:gdLst>
              <a:gd name="connsiteX0" fmla="*/ 73706 w 173073"/>
              <a:gd name="connsiteY0" fmla="*/ 3 h 380898"/>
              <a:gd name="connsiteX1" fmla="*/ 27669 w 173073"/>
              <a:gd name="connsiteY1" fmla="*/ 185741 h 380898"/>
              <a:gd name="connsiteX2" fmla="*/ 32431 w 173073"/>
              <a:gd name="connsiteY2" fmla="*/ 165103 h 380898"/>
              <a:gd name="connsiteX3" fmla="*/ 5444 w 173073"/>
              <a:gd name="connsiteY3" fmla="*/ 254003 h 380898"/>
              <a:gd name="connsiteX4" fmla="*/ 8619 w 173073"/>
              <a:gd name="connsiteY4" fmla="*/ 252416 h 380898"/>
              <a:gd name="connsiteX5" fmla="*/ 92756 w 173073"/>
              <a:gd name="connsiteY5" fmla="*/ 334966 h 380898"/>
              <a:gd name="connsiteX6" fmla="*/ 172131 w 173073"/>
              <a:gd name="connsiteY6" fmla="*/ 377828 h 380898"/>
              <a:gd name="connsiteX7" fmla="*/ 37194 w 173073"/>
              <a:gd name="connsiteY7" fmla="*/ 252416 h 380898"/>
              <a:gd name="connsiteX8" fmla="*/ 8619 w 173073"/>
              <a:gd name="connsiteY8" fmla="*/ 180978 h 380898"/>
              <a:gd name="connsiteX9" fmla="*/ 73706 w 173073"/>
              <a:gd name="connsiteY9" fmla="*/ 3 h 38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073" h="380898">
                <a:moveTo>
                  <a:pt x="73706" y="3"/>
                </a:moveTo>
                <a:cubicBezTo>
                  <a:pt x="76881" y="797"/>
                  <a:pt x="34548" y="158224"/>
                  <a:pt x="27669" y="185741"/>
                </a:cubicBezTo>
                <a:cubicBezTo>
                  <a:pt x="20790" y="213258"/>
                  <a:pt x="36135" y="153726"/>
                  <a:pt x="32431" y="165103"/>
                </a:cubicBezTo>
                <a:cubicBezTo>
                  <a:pt x="28727" y="176480"/>
                  <a:pt x="9413" y="239451"/>
                  <a:pt x="5444" y="254003"/>
                </a:cubicBezTo>
                <a:cubicBezTo>
                  <a:pt x="1475" y="268555"/>
                  <a:pt x="-5933" y="238922"/>
                  <a:pt x="8619" y="252416"/>
                </a:cubicBezTo>
                <a:cubicBezTo>
                  <a:pt x="23171" y="265910"/>
                  <a:pt x="65504" y="314064"/>
                  <a:pt x="92756" y="334966"/>
                </a:cubicBezTo>
                <a:cubicBezTo>
                  <a:pt x="120008" y="355868"/>
                  <a:pt x="181391" y="391586"/>
                  <a:pt x="172131" y="377828"/>
                </a:cubicBezTo>
                <a:cubicBezTo>
                  <a:pt x="162871" y="364070"/>
                  <a:pt x="64446" y="285224"/>
                  <a:pt x="37194" y="252416"/>
                </a:cubicBezTo>
                <a:cubicBezTo>
                  <a:pt x="9942" y="219608"/>
                  <a:pt x="2005" y="220665"/>
                  <a:pt x="8619" y="180978"/>
                </a:cubicBezTo>
                <a:cubicBezTo>
                  <a:pt x="15233" y="141291"/>
                  <a:pt x="70531" y="-791"/>
                  <a:pt x="73706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776ADF3-BA00-4348-A0E7-9718B1DB57ED}"/>
              </a:ext>
            </a:extLst>
          </p:cNvPr>
          <p:cNvSpPr/>
          <p:nvPr/>
        </p:nvSpPr>
        <p:spPr>
          <a:xfrm>
            <a:off x="7961163" y="3935581"/>
            <a:ext cx="265777" cy="336736"/>
          </a:xfrm>
          <a:custGeom>
            <a:avLst/>
            <a:gdLst>
              <a:gd name="connsiteX0" fmla="*/ 73175 w 265777"/>
              <a:gd name="connsiteY0" fmla="*/ 1419 h 336736"/>
              <a:gd name="connsiteX1" fmla="*/ 3325 w 265777"/>
              <a:gd name="connsiteY1" fmla="*/ 134769 h 336736"/>
              <a:gd name="connsiteX2" fmla="*/ 19200 w 265777"/>
              <a:gd name="connsiteY2" fmla="*/ 128419 h 336736"/>
              <a:gd name="connsiteX3" fmla="*/ 89050 w 265777"/>
              <a:gd name="connsiteY3" fmla="*/ 252244 h 336736"/>
              <a:gd name="connsiteX4" fmla="*/ 84287 w 265777"/>
              <a:gd name="connsiteY4" fmla="*/ 245894 h 336736"/>
              <a:gd name="connsiteX5" fmla="*/ 262087 w 265777"/>
              <a:gd name="connsiteY5" fmla="*/ 334794 h 336736"/>
              <a:gd name="connsiteX6" fmla="*/ 193825 w 265777"/>
              <a:gd name="connsiteY6" fmla="*/ 304632 h 336736"/>
              <a:gd name="connsiteX7" fmla="*/ 65237 w 265777"/>
              <a:gd name="connsiteY7" fmla="*/ 274469 h 336736"/>
              <a:gd name="connsiteX8" fmla="*/ 125562 w 265777"/>
              <a:gd name="connsiteY8" fmla="*/ 277644 h 336736"/>
              <a:gd name="connsiteX9" fmla="*/ 14437 w 265777"/>
              <a:gd name="connsiteY9" fmla="*/ 179219 h 336736"/>
              <a:gd name="connsiteX10" fmla="*/ 28725 w 265777"/>
              <a:gd name="connsiteY10" fmla="*/ 123657 h 336736"/>
              <a:gd name="connsiteX11" fmla="*/ 11262 w 265777"/>
              <a:gd name="connsiteY11" fmla="*/ 68094 h 336736"/>
              <a:gd name="connsiteX12" fmla="*/ 73175 w 265777"/>
              <a:gd name="connsiteY12" fmla="*/ 1419 h 33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5777" h="336736">
                <a:moveTo>
                  <a:pt x="73175" y="1419"/>
                </a:moveTo>
                <a:cubicBezTo>
                  <a:pt x="71852" y="12531"/>
                  <a:pt x="12321" y="113602"/>
                  <a:pt x="3325" y="134769"/>
                </a:cubicBezTo>
                <a:cubicBezTo>
                  <a:pt x="-5671" y="155936"/>
                  <a:pt x="4913" y="108840"/>
                  <a:pt x="19200" y="128419"/>
                </a:cubicBezTo>
                <a:cubicBezTo>
                  <a:pt x="33487" y="147998"/>
                  <a:pt x="78202" y="232665"/>
                  <a:pt x="89050" y="252244"/>
                </a:cubicBezTo>
                <a:cubicBezTo>
                  <a:pt x="99898" y="271823"/>
                  <a:pt x="55448" y="232136"/>
                  <a:pt x="84287" y="245894"/>
                </a:cubicBezTo>
                <a:cubicBezTo>
                  <a:pt x="113126" y="259652"/>
                  <a:pt x="243831" y="325004"/>
                  <a:pt x="262087" y="334794"/>
                </a:cubicBezTo>
                <a:cubicBezTo>
                  <a:pt x="280343" y="344584"/>
                  <a:pt x="226633" y="314686"/>
                  <a:pt x="193825" y="304632"/>
                </a:cubicBezTo>
                <a:cubicBezTo>
                  <a:pt x="161017" y="294578"/>
                  <a:pt x="76614" y="278967"/>
                  <a:pt x="65237" y="274469"/>
                </a:cubicBezTo>
                <a:cubicBezTo>
                  <a:pt x="53860" y="269971"/>
                  <a:pt x="134029" y="293519"/>
                  <a:pt x="125562" y="277644"/>
                </a:cubicBezTo>
                <a:cubicBezTo>
                  <a:pt x="117095" y="261769"/>
                  <a:pt x="30576" y="204884"/>
                  <a:pt x="14437" y="179219"/>
                </a:cubicBezTo>
                <a:cubicBezTo>
                  <a:pt x="-1703" y="153555"/>
                  <a:pt x="29254" y="142178"/>
                  <a:pt x="28725" y="123657"/>
                </a:cubicBezTo>
                <a:cubicBezTo>
                  <a:pt x="28196" y="105136"/>
                  <a:pt x="-644" y="88732"/>
                  <a:pt x="11262" y="68094"/>
                </a:cubicBezTo>
                <a:cubicBezTo>
                  <a:pt x="23168" y="47456"/>
                  <a:pt x="74498" y="-9693"/>
                  <a:pt x="73175" y="14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A433541-9207-4152-A650-43AF4B11416C}"/>
              </a:ext>
            </a:extLst>
          </p:cNvPr>
          <p:cNvSpPr/>
          <p:nvPr/>
        </p:nvSpPr>
        <p:spPr>
          <a:xfrm>
            <a:off x="7861382" y="4444999"/>
            <a:ext cx="193868" cy="387360"/>
          </a:xfrm>
          <a:custGeom>
            <a:avLst/>
            <a:gdLst>
              <a:gd name="connsiteX0" fmla="*/ 20556 w 193868"/>
              <a:gd name="connsiteY0" fmla="*/ 1 h 387360"/>
              <a:gd name="connsiteX1" fmla="*/ 18968 w 193868"/>
              <a:gd name="connsiteY1" fmla="*/ 211139 h 387360"/>
              <a:gd name="connsiteX2" fmla="*/ 15793 w 193868"/>
              <a:gd name="connsiteY2" fmla="*/ 201614 h 387360"/>
              <a:gd name="connsiteX3" fmla="*/ 7856 w 193868"/>
              <a:gd name="connsiteY3" fmla="*/ 333376 h 387360"/>
              <a:gd name="connsiteX4" fmla="*/ 4681 w 193868"/>
              <a:gd name="connsiteY4" fmla="*/ 322264 h 387360"/>
              <a:gd name="connsiteX5" fmla="*/ 76118 w 193868"/>
              <a:gd name="connsiteY5" fmla="*/ 355601 h 387360"/>
              <a:gd name="connsiteX6" fmla="*/ 193593 w 193868"/>
              <a:gd name="connsiteY6" fmla="*/ 387351 h 387360"/>
              <a:gd name="connsiteX7" fmla="*/ 106281 w 193868"/>
              <a:gd name="connsiteY7" fmla="*/ 352426 h 387360"/>
              <a:gd name="connsiteX8" fmla="*/ 30081 w 193868"/>
              <a:gd name="connsiteY8" fmla="*/ 312739 h 387360"/>
              <a:gd name="connsiteX9" fmla="*/ 25318 w 193868"/>
              <a:gd name="connsiteY9" fmla="*/ 296864 h 387360"/>
              <a:gd name="connsiteX10" fmla="*/ 1506 w 193868"/>
              <a:gd name="connsiteY10" fmla="*/ 207964 h 387360"/>
              <a:gd name="connsiteX11" fmla="*/ 20556 w 193868"/>
              <a:gd name="connsiteY11" fmla="*/ 1 h 38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868" h="387360">
                <a:moveTo>
                  <a:pt x="20556" y="1"/>
                </a:moveTo>
                <a:cubicBezTo>
                  <a:pt x="23466" y="530"/>
                  <a:pt x="19762" y="177537"/>
                  <a:pt x="18968" y="211139"/>
                </a:cubicBezTo>
                <a:cubicBezTo>
                  <a:pt x="18174" y="244741"/>
                  <a:pt x="17645" y="181241"/>
                  <a:pt x="15793" y="201614"/>
                </a:cubicBezTo>
                <a:cubicBezTo>
                  <a:pt x="13941" y="221987"/>
                  <a:pt x="9708" y="313268"/>
                  <a:pt x="7856" y="333376"/>
                </a:cubicBezTo>
                <a:cubicBezTo>
                  <a:pt x="6004" y="353484"/>
                  <a:pt x="-6696" y="318560"/>
                  <a:pt x="4681" y="322264"/>
                </a:cubicBezTo>
                <a:cubicBezTo>
                  <a:pt x="16058" y="325968"/>
                  <a:pt x="44633" y="344753"/>
                  <a:pt x="76118" y="355601"/>
                </a:cubicBezTo>
                <a:cubicBezTo>
                  <a:pt x="107603" y="366449"/>
                  <a:pt x="188566" y="387880"/>
                  <a:pt x="193593" y="387351"/>
                </a:cubicBezTo>
                <a:cubicBezTo>
                  <a:pt x="198620" y="386822"/>
                  <a:pt x="133533" y="364861"/>
                  <a:pt x="106281" y="352426"/>
                </a:cubicBezTo>
                <a:cubicBezTo>
                  <a:pt x="79029" y="339991"/>
                  <a:pt x="43575" y="321999"/>
                  <a:pt x="30081" y="312739"/>
                </a:cubicBezTo>
                <a:cubicBezTo>
                  <a:pt x="16587" y="303479"/>
                  <a:pt x="30081" y="314327"/>
                  <a:pt x="25318" y="296864"/>
                </a:cubicBezTo>
                <a:cubicBezTo>
                  <a:pt x="20555" y="279401"/>
                  <a:pt x="2035" y="252679"/>
                  <a:pt x="1506" y="207964"/>
                </a:cubicBezTo>
                <a:cubicBezTo>
                  <a:pt x="977" y="163249"/>
                  <a:pt x="17646" y="-528"/>
                  <a:pt x="20556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46BB6BEA-C321-4FE0-9011-DD546D519020}"/>
              </a:ext>
            </a:extLst>
          </p:cNvPr>
          <p:cNvSpPr/>
          <p:nvPr/>
        </p:nvSpPr>
        <p:spPr>
          <a:xfrm>
            <a:off x="7983469" y="4547947"/>
            <a:ext cx="400123" cy="108432"/>
          </a:xfrm>
          <a:custGeom>
            <a:avLst/>
            <a:gdLst>
              <a:gd name="connsiteX0" fmla="*/ 69 w 400123"/>
              <a:gd name="connsiteY0" fmla="*/ 241 h 108432"/>
              <a:gd name="connsiteX1" fmla="*/ 123894 w 400123"/>
              <a:gd name="connsiteY1" fmla="*/ 78028 h 108432"/>
              <a:gd name="connsiteX2" fmla="*/ 119131 w 400123"/>
              <a:gd name="connsiteY2" fmla="*/ 84378 h 108432"/>
              <a:gd name="connsiteX3" fmla="*/ 288994 w 400123"/>
              <a:gd name="connsiteY3" fmla="*/ 106603 h 108432"/>
              <a:gd name="connsiteX4" fmla="*/ 331856 w 400123"/>
              <a:gd name="connsiteY4" fmla="*/ 97078 h 108432"/>
              <a:gd name="connsiteX5" fmla="*/ 400119 w 400123"/>
              <a:gd name="connsiteY5" fmla="*/ 17703 h 108432"/>
              <a:gd name="connsiteX6" fmla="*/ 328681 w 400123"/>
              <a:gd name="connsiteY6" fmla="*/ 84378 h 108432"/>
              <a:gd name="connsiteX7" fmla="*/ 242956 w 400123"/>
              <a:gd name="connsiteY7" fmla="*/ 82791 h 108432"/>
              <a:gd name="connsiteX8" fmla="*/ 181044 w 400123"/>
              <a:gd name="connsiteY8" fmla="*/ 73266 h 108432"/>
              <a:gd name="connsiteX9" fmla="*/ 142944 w 400123"/>
              <a:gd name="connsiteY9" fmla="*/ 54216 h 108432"/>
              <a:gd name="connsiteX10" fmla="*/ 69 w 400123"/>
              <a:gd name="connsiteY10" fmla="*/ 241 h 10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123" h="108432">
                <a:moveTo>
                  <a:pt x="69" y="241"/>
                </a:moveTo>
                <a:cubicBezTo>
                  <a:pt x="-3106" y="4210"/>
                  <a:pt x="104050" y="64005"/>
                  <a:pt x="123894" y="78028"/>
                </a:cubicBezTo>
                <a:cubicBezTo>
                  <a:pt x="143738" y="92051"/>
                  <a:pt x="91614" y="79616"/>
                  <a:pt x="119131" y="84378"/>
                </a:cubicBezTo>
                <a:cubicBezTo>
                  <a:pt x="146648" y="89140"/>
                  <a:pt x="253540" y="104486"/>
                  <a:pt x="288994" y="106603"/>
                </a:cubicBezTo>
                <a:cubicBezTo>
                  <a:pt x="324448" y="108720"/>
                  <a:pt x="313335" y="111895"/>
                  <a:pt x="331856" y="97078"/>
                </a:cubicBezTo>
                <a:cubicBezTo>
                  <a:pt x="350377" y="82261"/>
                  <a:pt x="400648" y="19820"/>
                  <a:pt x="400119" y="17703"/>
                </a:cubicBezTo>
                <a:cubicBezTo>
                  <a:pt x="399590" y="15586"/>
                  <a:pt x="354875" y="73530"/>
                  <a:pt x="328681" y="84378"/>
                </a:cubicBezTo>
                <a:cubicBezTo>
                  <a:pt x="302487" y="95226"/>
                  <a:pt x="267562" y="84643"/>
                  <a:pt x="242956" y="82791"/>
                </a:cubicBezTo>
                <a:cubicBezTo>
                  <a:pt x="218350" y="80939"/>
                  <a:pt x="197713" y="78029"/>
                  <a:pt x="181044" y="73266"/>
                </a:cubicBezTo>
                <a:cubicBezTo>
                  <a:pt x="164375" y="68504"/>
                  <a:pt x="170196" y="66122"/>
                  <a:pt x="142944" y="54216"/>
                </a:cubicBezTo>
                <a:cubicBezTo>
                  <a:pt x="115692" y="42310"/>
                  <a:pt x="3244" y="-3728"/>
                  <a:pt x="69" y="2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60FB149-E142-4BBB-9F91-E61099F31424}"/>
              </a:ext>
            </a:extLst>
          </p:cNvPr>
          <p:cNvSpPr/>
          <p:nvPr/>
        </p:nvSpPr>
        <p:spPr>
          <a:xfrm>
            <a:off x="8191255" y="4520906"/>
            <a:ext cx="235471" cy="253413"/>
          </a:xfrm>
          <a:custGeom>
            <a:avLst/>
            <a:gdLst>
              <a:gd name="connsiteX0" fmla="*/ 158995 w 235471"/>
              <a:gd name="connsiteY0" fmla="*/ 294 h 253413"/>
              <a:gd name="connsiteX1" fmla="*/ 224083 w 235471"/>
              <a:gd name="connsiteY1" fmla="*/ 105069 h 253413"/>
              <a:gd name="connsiteX2" fmla="*/ 220908 w 235471"/>
              <a:gd name="connsiteY2" fmla="*/ 125707 h 253413"/>
              <a:gd name="connsiteX3" fmla="*/ 232020 w 235471"/>
              <a:gd name="connsiteY3" fmla="*/ 159044 h 253413"/>
              <a:gd name="connsiteX4" fmla="*/ 151058 w 235471"/>
              <a:gd name="connsiteY4" fmla="*/ 252707 h 253413"/>
              <a:gd name="connsiteX5" fmla="*/ 200270 w 235471"/>
              <a:gd name="connsiteY5" fmla="*/ 203494 h 253413"/>
              <a:gd name="connsiteX6" fmla="*/ 152645 w 235471"/>
              <a:gd name="connsiteY6" fmla="*/ 232069 h 253413"/>
              <a:gd name="connsiteX7" fmla="*/ 119308 w 235471"/>
              <a:gd name="connsiteY7" fmla="*/ 213019 h 253413"/>
              <a:gd name="connsiteX8" fmla="*/ 245 w 235471"/>
              <a:gd name="connsiteY8" fmla="*/ 205082 h 253413"/>
              <a:gd name="connsiteX9" fmla="*/ 154233 w 235471"/>
              <a:gd name="connsiteY9" fmla="*/ 205082 h 253413"/>
              <a:gd name="connsiteX10" fmla="*/ 181220 w 235471"/>
              <a:gd name="connsiteY10" fmla="*/ 203494 h 253413"/>
              <a:gd name="connsiteX11" fmla="*/ 214558 w 235471"/>
              <a:gd name="connsiteY11" fmla="*/ 174919 h 253413"/>
              <a:gd name="connsiteX12" fmla="*/ 216145 w 235471"/>
              <a:gd name="connsiteY12" fmla="*/ 141582 h 253413"/>
              <a:gd name="connsiteX13" fmla="*/ 158995 w 235471"/>
              <a:gd name="connsiteY13" fmla="*/ 294 h 25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5471" h="253413">
                <a:moveTo>
                  <a:pt x="158995" y="294"/>
                </a:moveTo>
                <a:cubicBezTo>
                  <a:pt x="160318" y="-5791"/>
                  <a:pt x="213764" y="84167"/>
                  <a:pt x="224083" y="105069"/>
                </a:cubicBezTo>
                <a:cubicBezTo>
                  <a:pt x="234402" y="125971"/>
                  <a:pt x="219585" y="116711"/>
                  <a:pt x="220908" y="125707"/>
                </a:cubicBezTo>
                <a:cubicBezTo>
                  <a:pt x="222231" y="134703"/>
                  <a:pt x="243662" y="137877"/>
                  <a:pt x="232020" y="159044"/>
                </a:cubicBezTo>
                <a:cubicBezTo>
                  <a:pt x="220378" y="180211"/>
                  <a:pt x="156350" y="245299"/>
                  <a:pt x="151058" y="252707"/>
                </a:cubicBezTo>
                <a:cubicBezTo>
                  <a:pt x="145766" y="260115"/>
                  <a:pt x="200006" y="206934"/>
                  <a:pt x="200270" y="203494"/>
                </a:cubicBezTo>
                <a:cubicBezTo>
                  <a:pt x="200534" y="200054"/>
                  <a:pt x="166139" y="230482"/>
                  <a:pt x="152645" y="232069"/>
                </a:cubicBezTo>
                <a:cubicBezTo>
                  <a:pt x="139151" y="233656"/>
                  <a:pt x="144708" y="217517"/>
                  <a:pt x="119308" y="213019"/>
                </a:cubicBezTo>
                <a:cubicBezTo>
                  <a:pt x="93908" y="208521"/>
                  <a:pt x="-5576" y="206405"/>
                  <a:pt x="245" y="205082"/>
                </a:cubicBezTo>
                <a:cubicBezTo>
                  <a:pt x="6066" y="203759"/>
                  <a:pt x="124071" y="205347"/>
                  <a:pt x="154233" y="205082"/>
                </a:cubicBezTo>
                <a:cubicBezTo>
                  <a:pt x="184395" y="204817"/>
                  <a:pt x="171166" y="208521"/>
                  <a:pt x="181220" y="203494"/>
                </a:cubicBezTo>
                <a:cubicBezTo>
                  <a:pt x="191274" y="198467"/>
                  <a:pt x="208737" y="185238"/>
                  <a:pt x="214558" y="174919"/>
                </a:cubicBezTo>
                <a:cubicBezTo>
                  <a:pt x="220379" y="164600"/>
                  <a:pt x="223289" y="167511"/>
                  <a:pt x="216145" y="141582"/>
                </a:cubicBezTo>
                <a:cubicBezTo>
                  <a:pt x="209001" y="115653"/>
                  <a:pt x="157672" y="6379"/>
                  <a:pt x="158995" y="2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B7DAC6C-41CD-4A25-8566-322FE4673D85}"/>
              </a:ext>
            </a:extLst>
          </p:cNvPr>
          <p:cNvSpPr/>
          <p:nvPr/>
        </p:nvSpPr>
        <p:spPr>
          <a:xfrm>
            <a:off x="8022058" y="4687885"/>
            <a:ext cx="163877" cy="138724"/>
          </a:xfrm>
          <a:custGeom>
            <a:avLst/>
            <a:gdLst>
              <a:gd name="connsiteX0" fmla="*/ 113880 w 163877"/>
              <a:gd name="connsiteY0" fmla="*/ 3 h 138724"/>
              <a:gd name="connsiteX1" fmla="*/ 82130 w 163877"/>
              <a:gd name="connsiteY1" fmla="*/ 79378 h 138724"/>
              <a:gd name="connsiteX2" fmla="*/ 163092 w 163877"/>
              <a:gd name="connsiteY2" fmla="*/ 138115 h 138724"/>
              <a:gd name="connsiteX3" fmla="*/ 121817 w 163877"/>
              <a:gd name="connsiteY3" fmla="*/ 109540 h 138724"/>
              <a:gd name="connsiteX4" fmla="*/ 98005 w 163877"/>
              <a:gd name="connsiteY4" fmla="*/ 101603 h 138724"/>
              <a:gd name="connsiteX5" fmla="*/ 91655 w 163877"/>
              <a:gd name="connsiteY5" fmla="*/ 122240 h 138724"/>
              <a:gd name="connsiteX6" fmla="*/ 34505 w 163877"/>
              <a:gd name="connsiteY6" fmla="*/ 127003 h 138724"/>
              <a:gd name="connsiteX7" fmla="*/ 1167 w 163877"/>
              <a:gd name="connsiteY7" fmla="*/ 111128 h 138724"/>
              <a:gd name="connsiteX8" fmla="*/ 75780 w 163877"/>
              <a:gd name="connsiteY8" fmla="*/ 106365 h 138724"/>
              <a:gd name="connsiteX9" fmla="*/ 56730 w 163877"/>
              <a:gd name="connsiteY9" fmla="*/ 82553 h 138724"/>
              <a:gd name="connsiteX10" fmla="*/ 113880 w 163877"/>
              <a:gd name="connsiteY10" fmla="*/ 3 h 13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877" h="138724">
                <a:moveTo>
                  <a:pt x="113880" y="3"/>
                </a:moveTo>
                <a:cubicBezTo>
                  <a:pt x="118113" y="-526"/>
                  <a:pt x="73928" y="56359"/>
                  <a:pt x="82130" y="79378"/>
                </a:cubicBezTo>
                <a:cubicBezTo>
                  <a:pt x="90332" y="102397"/>
                  <a:pt x="163092" y="138115"/>
                  <a:pt x="163092" y="138115"/>
                </a:cubicBezTo>
                <a:cubicBezTo>
                  <a:pt x="169706" y="143142"/>
                  <a:pt x="132665" y="115625"/>
                  <a:pt x="121817" y="109540"/>
                </a:cubicBezTo>
                <a:cubicBezTo>
                  <a:pt x="110969" y="103455"/>
                  <a:pt x="103032" y="99486"/>
                  <a:pt x="98005" y="101603"/>
                </a:cubicBezTo>
                <a:cubicBezTo>
                  <a:pt x="92978" y="103720"/>
                  <a:pt x="102238" y="118007"/>
                  <a:pt x="91655" y="122240"/>
                </a:cubicBezTo>
                <a:cubicBezTo>
                  <a:pt x="81072" y="126473"/>
                  <a:pt x="49586" y="128855"/>
                  <a:pt x="34505" y="127003"/>
                </a:cubicBezTo>
                <a:cubicBezTo>
                  <a:pt x="19424" y="125151"/>
                  <a:pt x="-5712" y="114568"/>
                  <a:pt x="1167" y="111128"/>
                </a:cubicBezTo>
                <a:cubicBezTo>
                  <a:pt x="8046" y="107688"/>
                  <a:pt x="66519" y="111128"/>
                  <a:pt x="75780" y="106365"/>
                </a:cubicBezTo>
                <a:cubicBezTo>
                  <a:pt x="85040" y="101603"/>
                  <a:pt x="51703" y="97634"/>
                  <a:pt x="56730" y="82553"/>
                </a:cubicBezTo>
                <a:cubicBezTo>
                  <a:pt x="61757" y="67472"/>
                  <a:pt x="109647" y="532"/>
                  <a:pt x="113880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9B1D4B7F-C3F3-412C-AE3E-7555DB5C13B5}"/>
              </a:ext>
            </a:extLst>
          </p:cNvPr>
          <p:cNvSpPr/>
          <p:nvPr/>
        </p:nvSpPr>
        <p:spPr>
          <a:xfrm>
            <a:off x="7978064" y="4209714"/>
            <a:ext cx="309090" cy="376066"/>
          </a:xfrm>
          <a:custGeom>
            <a:avLst/>
            <a:gdLst>
              <a:gd name="connsiteX0" fmla="*/ 35636 w 309090"/>
              <a:gd name="connsiteY0" fmla="*/ 1924 h 376066"/>
              <a:gd name="connsiteX1" fmla="*/ 41986 w 309090"/>
              <a:gd name="connsiteY1" fmla="*/ 228936 h 376066"/>
              <a:gd name="connsiteX2" fmla="*/ 37224 w 309090"/>
              <a:gd name="connsiteY2" fmla="*/ 241636 h 376066"/>
              <a:gd name="connsiteX3" fmla="*/ 21349 w 309090"/>
              <a:gd name="connsiteY3" fmla="*/ 306724 h 376066"/>
              <a:gd name="connsiteX4" fmla="*/ 72149 w 309090"/>
              <a:gd name="connsiteY4" fmla="*/ 327361 h 376066"/>
              <a:gd name="connsiteX5" fmla="*/ 180099 w 309090"/>
              <a:gd name="connsiteY5" fmla="*/ 371811 h 376066"/>
              <a:gd name="connsiteX6" fmla="*/ 218199 w 309090"/>
              <a:gd name="connsiteY6" fmla="*/ 370224 h 376066"/>
              <a:gd name="connsiteX7" fmla="*/ 307099 w 309090"/>
              <a:gd name="connsiteY7" fmla="*/ 374986 h 376066"/>
              <a:gd name="connsiteX8" fmla="*/ 122949 w 309090"/>
              <a:gd name="connsiteY8" fmla="*/ 346411 h 376066"/>
              <a:gd name="connsiteX9" fmla="*/ 8649 w 309090"/>
              <a:gd name="connsiteY9" fmla="*/ 327361 h 376066"/>
              <a:gd name="connsiteX10" fmla="*/ 10236 w 309090"/>
              <a:gd name="connsiteY10" fmla="*/ 351174 h 376066"/>
              <a:gd name="connsiteX11" fmla="*/ 711 w 309090"/>
              <a:gd name="connsiteY11" fmla="*/ 313074 h 376066"/>
              <a:gd name="connsiteX12" fmla="*/ 32461 w 309090"/>
              <a:gd name="connsiteY12" fmla="*/ 213061 h 376066"/>
              <a:gd name="connsiteX13" fmla="*/ 32461 w 309090"/>
              <a:gd name="connsiteY13" fmla="*/ 168611 h 376066"/>
              <a:gd name="connsiteX14" fmla="*/ 62624 w 309090"/>
              <a:gd name="connsiteY14" fmla="*/ 120986 h 376066"/>
              <a:gd name="connsiteX15" fmla="*/ 35636 w 309090"/>
              <a:gd name="connsiteY15" fmla="*/ 1924 h 37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9090" h="376066">
                <a:moveTo>
                  <a:pt x="35636" y="1924"/>
                </a:moveTo>
                <a:cubicBezTo>
                  <a:pt x="32196" y="19916"/>
                  <a:pt x="41721" y="188984"/>
                  <a:pt x="41986" y="228936"/>
                </a:cubicBezTo>
                <a:cubicBezTo>
                  <a:pt x="42251" y="268888"/>
                  <a:pt x="40663" y="228671"/>
                  <a:pt x="37224" y="241636"/>
                </a:cubicBezTo>
                <a:cubicBezTo>
                  <a:pt x="33785" y="254601"/>
                  <a:pt x="15528" y="292437"/>
                  <a:pt x="21349" y="306724"/>
                </a:cubicBezTo>
                <a:cubicBezTo>
                  <a:pt x="27170" y="321011"/>
                  <a:pt x="72149" y="327361"/>
                  <a:pt x="72149" y="327361"/>
                </a:cubicBezTo>
                <a:cubicBezTo>
                  <a:pt x="98607" y="338209"/>
                  <a:pt x="155757" y="364667"/>
                  <a:pt x="180099" y="371811"/>
                </a:cubicBezTo>
                <a:cubicBezTo>
                  <a:pt x="204441" y="378955"/>
                  <a:pt x="197032" y="369695"/>
                  <a:pt x="218199" y="370224"/>
                </a:cubicBezTo>
                <a:cubicBezTo>
                  <a:pt x="239366" y="370753"/>
                  <a:pt x="322974" y="378955"/>
                  <a:pt x="307099" y="374986"/>
                </a:cubicBezTo>
                <a:cubicBezTo>
                  <a:pt x="291224" y="371017"/>
                  <a:pt x="122949" y="346411"/>
                  <a:pt x="122949" y="346411"/>
                </a:cubicBezTo>
                <a:cubicBezTo>
                  <a:pt x="73207" y="338473"/>
                  <a:pt x="27434" y="326567"/>
                  <a:pt x="8649" y="327361"/>
                </a:cubicBezTo>
                <a:cubicBezTo>
                  <a:pt x="-10136" y="328155"/>
                  <a:pt x="11559" y="353555"/>
                  <a:pt x="10236" y="351174"/>
                </a:cubicBezTo>
                <a:cubicBezTo>
                  <a:pt x="8913" y="348793"/>
                  <a:pt x="-2993" y="336093"/>
                  <a:pt x="711" y="313074"/>
                </a:cubicBezTo>
                <a:cubicBezTo>
                  <a:pt x="4415" y="290055"/>
                  <a:pt x="27169" y="237138"/>
                  <a:pt x="32461" y="213061"/>
                </a:cubicBezTo>
                <a:cubicBezTo>
                  <a:pt x="37753" y="188984"/>
                  <a:pt x="27434" y="183957"/>
                  <a:pt x="32461" y="168611"/>
                </a:cubicBezTo>
                <a:cubicBezTo>
                  <a:pt x="37488" y="153265"/>
                  <a:pt x="60507" y="144534"/>
                  <a:pt x="62624" y="120986"/>
                </a:cubicBezTo>
                <a:cubicBezTo>
                  <a:pt x="64741" y="97438"/>
                  <a:pt x="39076" y="-16068"/>
                  <a:pt x="35636" y="19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EF26941-9A70-4D66-848E-0B15CB6BA340}"/>
              </a:ext>
            </a:extLst>
          </p:cNvPr>
          <p:cNvSpPr/>
          <p:nvPr/>
        </p:nvSpPr>
        <p:spPr>
          <a:xfrm>
            <a:off x="8056651" y="4328914"/>
            <a:ext cx="238202" cy="207446"/>
          </a:xfrm>
          <a:custGeom>
            <a:avLst/>
            <a:gdLst>
              <a:gd name="connsiteX0" fmla="*/ 49124 w 238202"/>
              <a:gd name="connsiteY0" fmla="*/ 199 h 207446"/>
              <a:gd name="connsiteX1" fmla="*/ 26899 w 238202"/>
              <a:gd name="connsiteY1" fmla="*/ 151011 h 207446"/>
              <a:gd name="connsiteX2" fmla="*/ 4674 w 238202"/>
              <a:gd name="connsiteY2" fmla="*/ 155774 h 207446"/>
              <a:gd name="connsiteX3" fmla="*/ 76112 w 238202"/>
              <a:gd name="connsiteY3" fmla="*/ 166886 h 207446"/>
              <a:gd name="connsiteX4" fmla="*/ 238037 w 238202"/>
              <a:gd name="connsiteY4" fmla="*/ 206574 h 207446"/>
              <a:gd name="connsiteX5" fmla="*/ 104687 w 238202"/>
              <a:gd name="connsiteY5" fmla="*/ 190699 h 207446"/>
              <a:gd name="connsiteX6" fmla="*/ 4674 w 238202"/>
              <a:gd name="connsiteY6" fmla="*/ 149424 h 207446"/>
              <a:gd name="connsiteX7" fmla="*/ 20549 w 238202"/>
              <a:gd name="connsiteY7" fmla="*/ 119261 h 207446"/>
              <a:gd name="connsiteX8" fmla="*/ 49124 w 238202"/>
              <a:gd name="connsiteY8" fmla="*/ 199 h 20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202" h="207446">
                <a:moveTo>
                  <a:pt x="49124" y="199"/>
                </a:moveTo>
                <a:cubicBezTo>
                  <a:pt x="50182" y="5490"/>
                  <a:pt x="34307" y="125082"/>
                  <a:pt x="26899" y="151011"/>
                </a:cubicBezTo>
                <a:cubicBezTo>
                  <a:pt x="19491" y="176940"/>
                  <a:pt x="-3528" y="153128"/>
                  <a:pt x="4674" y="155774"/>
                </a:cubicBezTo>
                <a:cubicBezTo>
                  <a:pt x="12876" y="158420"/>
                  <a:pt x="37218" y="158419"/>
                  <a:pt x="76112" y="166886"/>
                </a:cubicBezTo>
                <a:cubicBezTo>
                  <a:pt x="115006" y="175353"/>
                  <a:pt x="233275" y="202605"/>
                  <a:pt x="238037" y="206574"/>
                </a:cubicBezTo>
                <a:cubicBezTo>
                  <a:pt x="242799" y="210543"/>
                  <a:pt x="143581" y="200224"/>
                  <a:pt x="104687" y="190699"/>
                </a:cubicBezTo>
                <a:cubicBezTo>
                  <a:pt x="65793" y="181174"/>
                  <a:pt x="18697" y="161330"/>
                  <a:pt x="4674" y="149424"/>
                </a:cubicBezTo>
                <a:cubicBezTo>
                  <a:pt x="-9349" y="137518"/>
                  <a:pt x="11818" y="142015"/>
                  <a:pt x="20549" y="119261"/>
                </a:cubicBezTo>
                <a:cubicBezTo>
                  <a:pt x="29280" y="96507"/>
                  <a:pt x="48066" y="-5092"/>
                  <a:pt x="49124" y="1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91C76DC-364A-4B17-A6A9-78DBC9020700}"/>
              </a:ext>
            </a:extLst>
          </p:cNvPr>
          <p:cNvSpPr/>
          <p:nvPr/>
        </p:nvSpPr>
        <p:spPr>
          <a:xfrm>
            <a:off x="8062596" y="3847511"/>
            <a:ext cx="114738" cy="337697"/>
          </a:xfrm>
          <a:custGeom>
            <a:avLst/>
            <a:gdLst>
              <a:gd name="connsiteX0" fmla="*/ 114617 w 114738"/>
              <a:gd name="connsiteY0" fmla="*/ 589 h 337697"/>
              <a:gd name="connsiteX1" fmla="*/ 36829 w 114738"/>
              <a:gd name="connsiteY1" fmla="*/ 152989 h 337697"/>
              <a:gd name="connsiteX2" fmla="*/ 52704 w 114738"/>
              <a:gd name="connsiteY2" fmla="*/ 189502 h 337697"/>
              <a:gd name="connsiteX3" fmla="*/ 93979 w 114738"/>
              <a:gd name="connsiteY3" fmla="*/ 333964 h 337697"/>
              <a:gd name="connsiteX4" fmla="*/ 74929 w 114738"/>
              <a:gd name="connsiteY4" fmla="*/ 283164 h 337697"/>
              <a:gd name="connsiteX5" fmla="*/ 1904 w 114738"/>
              <a:gd name="connsiteY5" fmla="*/ 154577 h 337697"/>
              <a:gd name="connsiteX6" fmla="*/ 20954 w 114738"/>
              <a:gd name="connsiteY6" fmla="*/ 168864 h 337697"/>
              <a:gd name="connsiteX7" fmla="*/ 16192 w 114738"/>
              <a:gd name="connsiteY7" fmla="*/ 102189 h 337697"/>
              <a:gd name="connsiteX8" fmla="*/ 114617 w 114738"/>
              <a:gd name="connsiteY8" fmla="*/ 589 h 3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38" h="337697">
                <a:moveTo>
                  <a:pt x="114617" y="589"/>
                </a:moveTo>
                <a:cubicBezTo>
                  <a:pt x="118057" y="9056"/>
                  <a:pt x="47148" y="121504"/>
                  <a:pt x="36829" y="152989"/>
                </a:cubicBezTo>
                <a:cubicBezTo>
                  <a:pt x="26510" y="184475"/>
                  <a:pt x="43179" y="159340"/>
                  <a:pt x="52704" y="189502"/>
                </a:cubicBezTo>
                <a:cubicBezTo>
                  <a:pt x="62229" y="219664"/>
                  <a:pt x="90275" y="318354"/>
                  <a:pt x="93979" y="333964"/>
                </a:cubicBezTo>
                <a:cubicBezTo>
                  <a:pt x="97683" y="349574"/>
                  <a:pt x="90275" y="313062"/>
                  <a:pt x="74929" y="283164"/>
                </a:cubicBezTo>
                <a:cubicBezTo>
                  <a:pt x="59583" y="253266"/>
                  <a:pt x="10900" y="173627"/>
                  <a:pt x="1904" y="154577"/>
                </a:cubicBezTo>
                <a:cubicBezTo>
                  <a:pt x="-7092" y="135527"/>
                  <a:pt x="18573" y="177595"/>
                  <a:pt x="20954" y="168864"/>
                </a:cubicBezTo>
                <a:cubicBezTo>
                  <a:pt x="23335" y="160133"/>
                  <a:pt x="582" y="127060"/>
                  <a:pt x="16192" y="102189"/>
                </a:cubicBezTo>
                <a:cubicBezTo>
                  <a:pt x="31802" y="77318"/>
                  <a:pt x="111177" y="-7878"/>
                  <a:pt x="114617" y="5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700D573-DF04-4DAD-BBF1-65D3B0EAF65F}"/>
              </a:ext>
            </a:extLst>
          </p:cNvPr>
          <p:cNvSpPr/>
          <p:nvPr/>
        </p:nvSpPr>
        <p:spPr>
          <a:xfrm>
            <a:off x="7920757" y="4095924"/>
            <a:ext cx="79500" cy="284729"/>
          </a:xfrm>
          <a:custGeom>
            <a:avLst/>
            <a:gdLst>
              <a:gd name="connsiteX0" fmla="*/ 8806 w 79500"/>
              <a:gd name="connsiteY0" fmla="*/ 1414 h 284729"/>
              <a:gd name="connsiteX1" fmla="*/ 56431 w 79500"/>
              <a:gd name="connsiteY1" fmla="*/ 172864 h 284729"/>
              <a:gd name="connsiteX2" fmla="*/ 58018 w 79500"/>
              <a:gd name="connsiteY2" fmla="*/ 153814 h 284729"/>
              <a:gd name="connsiteX3" fmla="*/ 2456 w 79500"/>
              <a:gd name="connsiteY3" fmla="*/ 282401 h 284729"/>
              <a:gd name="connsiteX4" fmla="*/ 16743 w 79500"/>
              <a:gd name="connsiteY4" fmla="*/ 230014 h 284729"/>
              <a:gd name="connsiteX5" fmla="*/ 78656 w 79500"/>
              <a:gd name="connsiteY5" fmla="*/ 145876 h 284729"/>
              <a:gd name="connsiteX6" fmla="*/ 50081 w 79500"/>
              <a:gd name="connsiteY6" fmla="*/ 93489 h 284729"/>
              <a:gd name="connsiteX7" fmla="*/ 8806 w 79500"/>
              <a:gd name="connsiteY7" fmla="*/ 1414 h 28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00" h="284729">
                <a:moveTo>
                  <a:pt x="8806" y="1414"/>
                </a:moveTo>
                <a:cubicBezTo>
                  <a:pt x="9864" y="14643"/>
                  <a:pt x="48229" y="147464"/>
                  <a:pt x="56431" y="172864"/>
                </a:cubicBezTo>
                <a:cubicBezTo>
                  <a:pt x="64633" y="198264"/>
                  <a:pt x="67014" y="135558"/>
                  <a:pt x="58018" y="153814"/>
                </a:cubicBezTo>
                <a:cubicBezTo>
                  <a:pt x="49022" y="172070"/>
                  <a:pt x="9335" y="269701"/>
                  <a:pt x="2456" y="282401"/>
                </a:cubicBezTo>
                <a:cubicBezTo>
                  <a:pt x="-4423" y="295101"/>
                  <a:pt x="4043" y="252768"/>
                  <a:pt x="16743" y="230014"/>
                </a:cubicBezTo>
                <a:cubicBezTo>
                  <a:pt x="29443" y="207260"/>
                  <a:pt x="73100" y="168630"/>
                  <a:pt x="78656" y="145876"/>
                </a:cubicBezTo>
                <a:cubicBezTo>
                  <a:pt x="84212" y="123122"/>
                  <a:pt x="60929" y="115449"/>
                  <a:pt x="50081" y="93489"/>
                </a:cubicBezTo>
                <a:cubicBezTo>
                  <a:pt x="39233" y="71529"/>
                  <a:pt x="7748" y="-11815"/>
                  <a:pt x="8806" y="14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F10EB08-C7C5-4483-91C2-DE635572307B}"/>
              </a:ext>
            </a:extLst>
          </p:cNvPr>
          <p:cNvSpPr/>
          <p:nvPr/>
        </p:nvSpPr>
        <p:spPr>
          <a:xfrm>
            <a:off x="8168799" y="4365545"/>
            <a:ext cx="148825" cy="105227"/>
          </a:xfrm>
          <a:custGeom>
            <a:avLst/>
            <a:gdLst>
              <a:gd name="connsiteX0" fmla="*/ 41751 w 148825"/>
              <a:gd name="connsiteY0" fmla="*/ 80 h 105227"/>
              <a:gd name="connsiteX1" fmla="*/ 3651 w 148825"/>
              <a:gd name="connsiteY1" fmla="*/ 76280 h 105227"/>
              <a:gd name="connsiteX2" fmla="*/ 148114 w 148825"/>
              <a:gd name="connsiteY2" fmla="*/ 104855 h 105227"/>
              <a:gd name="connsiteX3" fmla="*/ 57626 w 148825"/>
              <a:gd name="connsiteY3" fmla="*/ 90568 h 105227"/>
              <a:gd name="connsiteX4" fmla="*/ 24289 w 148825"/>
              <a:gd name="connsiteY4" fmla="*/ 61993 h 105227"/>
              <a:gd name="connsiteX5" fmla="*/ 41751 w 148825"/>
              <a:gd name="connsiteY5" fmla="*/ 80 h 10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25" h="105227">
                <a:moveTo>
                  <a:pt x="41751" y="80"/>
                </a:moveTo>
                <a:cubicBezTo>
                  <a:pt x="38311" y="2461"/>
                  <a:pt x="-14076" y="58818"/>
                  <a:pt x="3651" y="76280"/>
                </a:cubicBezTo>
                <a:cubicBezTo>
                  <a:pt x="21378" y="93742"/>
                  <a:pt x="139118" y="102474"/>
                  <a:pt x="148114" y="104855"/>
                </a:cubicBezTo>
                <a:cubicBezTo>
                  <a:pt x="157110" y="107236"/>
                  <a:pt x="78263" y="97712"/>
                  <a:pt x="57626" y="90568"/>
                </a:cubicBezTo>
                <a:cubicBezTo>
                  <a:pt x="36989" y="83424"/>
                  <a:pt x="27993" y="74958"/>
                  <a:pt x="24289" y="61993"/>
                </a:cubicBezTo>
                <a:cubicBezTo>
                  <a:pt x="20585" y="49028"/>
                  <a:pt x="45191" y="-2301"/>
                  <a:pt x="41751" y="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7250E7F-6171-4FC1-A761-257E74A7B58E}"/>
              </a:ext>
            </a:extLst>
          </p:cNvPr>
          <p:cNvSpPr/>
          <p:nvPr/>
        </p:nvSpPr>
        <p:spPr>
          <a:xfrm>
            <a:off x="8121764" y="4941818"/>
            <a:ext cx="81137" cy="186612"/>
          </a:xfrm>
          <a:custGeom>
            <a:avLst/>
            <a:gdLst>
              <a:gd name="connsiteX0" fmla="*/ 80849 w 81137"/>
              <a:gd name="connsiteY0" fmla="*/ 70 h 186612"/>
              <a:gd name="connsiteX1" fmla="*/ 28461 w 81137"/>
              <a:gd name="connsiteY1" fmla="*/ 47695 h 186612"/>
              <a:gd name="connsiteX2" fmla="*/ 36399 w 81137"/>
              <a:gd name="connsiteY2" fmla="*/ 85795 h 186612"/>
              <a:gd name="connsiteX3" fmla="*/ 72911 w 81137"/>
              <a:gd name="connsiteY3" fmla="*/ 182632 h 186612"/>
              <a:gd name="connsiteX4" fmla="*/ 61799 w 81137"/>
              <a:gd name="connsiteY4" fmla="*/ 161995 h 186612"/>
              <a:gd name="connsiteX5" fmla="*/ 22111 w 81137"/>
              <a:gd name="connsiteY5" fmla="*/ 106432 h 186612"/>
              <a:gd name="connsiteX6" fmla="*/ 1474 w 81137"/>
              <a:gd name="connsiteY6" fmla="*/ 58807 h 186612"/>
              <a:gd name="connsiteX7" fmla="*/ 80849 w 81137"/>
              <a:gd name="connsiteY7" fmla="*/ 70 h 18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137" h="186612">
                <a:moveTo>
                  <a:pt x="80849" y="70"/>
                </a:moveTo>
                <a:cubicBezTo>
                  <a:pt x="85347" y="-1782"/>
                  <a:pt x="35869" y="33408"/>
                  <a:pt x="28461" y="47695"/>
                </a:cubicBezTo>
                <a:cubicBezTo>
                  <a:pt x="21053" y="61982"/>
                  <a:pt x="28991" y="63306"/>
                  <a:pt x="36399" y="85795"/>
                </a:cubicBezTo>
                <a:cubicBezTo>
                  <a:pt x="43807" y="108284"/>
                  <a:pt x="68678" y="169932"/>
                  <a:pt x="72911" y="182632"/>
                </a:cubicBezTo>
                <a:cubicBezTo>
                  <a:pt x="77144" y="195332"/>
                  <a:pt x="70266" y="174695"/>
                  <a:pt x="61799" y="161995"/>
                </a:cubicBezTo>
                <a:cubicBezTo>
                  <a:pt x="53332" y="149295"/>
                  <a:pt x="32165" y="123630"/>
                  <a:pt x="22111" y="106432"/>
                </a:cubicBezTo>
                <a:cubicBezTo>
                  <a:pt x="12057" y="89234"/>
                  <a:pt x="-5141" y="76005"/>
                  <a:pt x="1474" y="58807"/>
                </a:cubicBezTo>
                <a:cubicBezTo>
                  <a:pt x="8089" y="41609"/>
                  <a:pt x="76351" y="1922"/>
                  <a:pt x="80849" y="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0D13FF9-DAA3-43DA-9A9A-2FF0EB902606}"/>
              </a:ext>
            </a:extLst>
          </p:cNvPr>
          <p:cNvSpPr/>
          <p:nvPr/>
        </p:nvSpPr>
        <p:spPr>
          <a:xfrm>
            <a:off x="8191406" y="4892105"/>
            <a:ext cx="93783" cy="212863"/>
          </a:xfrm>
          <a:custGeom>
            <a:avLst/>
            <a:gdLst>
              <a:gd name="connsiteX0" fmla="*/ 94 w 93783"/>
              <a:gd name="connsiteY0" fmla="*/ 570 h 212863"/>
              <a:gd name="connsiteX1" fmla="*/ 60419 w 93783"/>
              <a:gd name="connsiteY1" fmla="*/ 78358 h 212863"/>
              <a:gd name="connsiteX2" fmla="*/ 65182 w 93783"/>
              <a:gd name="connsiteY2" fmla="*/ 113283 h 212863"/>
              <a:gd name="connsiteX3" fmla="*/ 33432 w 93783"/>
              <a:gd name="connsiteY3" fmla="*/ 210120 h 212863"/>
              <a:gd name="connsiteX4" fmla="*/ 54069 w 93783"/>
              <a:gd name="connsiteY4" fmla="*/ 178370 h 212863"/>
              <a:gd name="connsiteX5" fmla="*/ 93757 w 93783"/>
              <a:gd name="connsiteY5" fmla="*/ 95820 h 212863"/>
              <a:gd name="connsiteX6" fmla="*/ 47719 w 93783"/>
              <a:gd name="connsiteY6" fmla="*/ 45020 h 212863"/>
              <a:gd name="connsiteX7" fmla="*/ 94 w 93783"/>
              <a:gd name="connsiteY7" fmla="*/ 570 h 21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83" h="212863">
                <a:moveTo>
                  <a:pt x="94" y="570"/>
                </a:moveTo>
                <a:cubicBezTo>
                  <a:pt x="2211" y="6126"/>
                  <a:pt x="49571" y="59573"/>
                  <a:pt x="60419" y="78358"/>
                </a:cubicBezTo>
                <a:cubicBezTo>
                  <a:pt x="71267" y="97143"/>
                  <a:pt x="69680" y="91323"/>
                  <a:pt x="65182" y="113283"/>
                </a:cubicBezTo>
                <a:cubicBezTo>
                  <a:pt x="60684" y="135243"/>
                  <a:pt x="35284" y="199272"/>
                  <a:pt x="33432" y="210120"/>
                </a:cubicBezTo>
                <a:cubicBezTo>
                  <a:pt x="31580" y="220968"/>
                  <a:pt x="44015" y="197420"/>
                  <a:pt x="54069" y="178370"/>
                </a:cubicBezTo>
                <a:cubicBezTo>
                  <a:pt x="64123" y="159320"/>
                  <a:pt x="94815" y="118045"/>
                  <a:pt x="93757" y="95820"/>
                </a:cubicBezTo>
                <a:cubicBezTo>
                  <a:pt x="92699" y="73595"/>
                  <a:pt x="63594" y="58514"/>
                  <a:pt x="47719" y="45020"/>
                </a:cubicBezTo>
                <a:cubicBezTo>
                  <a:pt x="31844" y="31526"/>
                  <a:pt x="-2023" y="-4986"/>
                  <a:pt x="94" y="5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96870F7-00D9-4C04-BD61-7919AF3760E9}"/>
              </a:ext>
            </a:extLst>
          </p:cNvPr>
          <p:cNvSpPr/>
          <p:nvPr/>
        </p:nvSpPr>
        <p:spPr>
          <a:xfrm>
            <a:off x="7991254" y="5160747"/>
            <a:ext cx="242565" cy="59239"/>
          </a:xfrm>
          <a:custGeom>
            <a:avLst/>
            <a:gdLst>
              <a:gd name="connsiteX0" fmla="*/ 221 w 242565"/>
              <a:gd name="connsiteY0" fmla="*/ 38316 h 59239"/>
              <a:gd name="connsiteX1" fmla="*/ 135159 w 242565"/>
              <a:gd name="connsiteY1" fmla="*/ 216 h 59239"/>
              <a:gd name="connsiteX2" fmla="*/ 241521 w 242565"/>
              <a:gd name="connsiteY2" fmla="*/ 58953 h 59239"/>
              <a:gd name="connsiteX3" fmla="*/ 184371 w 242565"/>
              <a:gd name="connsiteY3" fmla="*/ 22441 h 59239"/>
              <a:gd name="connsiteX4" fmla="*/ 101821 w 242565"/>
              <a:gd name="connsiteY4" fmla="*/ 17678 h 59239"/>
              <a:gd name="connsiteX5" fmla="*/ 168496 w 242565"/>
              <a:gd name="connsiteY5" fmla="*/ 17678 h 59239"/>
              <a:gd name="connsiteX6" fmla="*/ 221 w 242565"/>
              <a:gd name="connsiteY6" fmla="*/ 38316 h 5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565" h="59239">
                <a:moveTo>
                  <a:pt x="221" y="38316"/>
                </a:moveTo>
                <a:cubicBezTo>
                  <a:pt x="-5335" y="35406"/>
                  <a:pt x="94942" y="-3224"/>
                  <a:pt x="135159" y="216"/>
                </a:cubicBezTo>
                <a:cubicBezTo>
                  <a:pt x="175376" y="3655"/>
                  <a:pt x="233319" y="55249"/>
                  <a:pt x="241521" y="58953"/>
                </a:cubicBezTo>
                <a:cubicBezTo>
                  <a:pt x="249723" y="62657"/>
                  <a:pt x="207654" y="29320"/>
                  <a:pt x="184371" y="22441"/>
                </a:cubicBezTo>
                <a:cubicBezTo>
                  <a:pt x="161088" y="15562"/>
                  <a:pt x="104467" y="18472"/>
                  <a:pt x="101821" y="17678"/>
                </a:cubicBezTo>
                <a:cubicBezTo>
                  <a:pt x="99175" y="16884"/>
                  <a:pt x="186223" y="15297"/>
                  <a:pt x="168496" y="17678"/>
                </a:cubicBezTo>
                <a:cubicBezTo>
                  <a:pt x="150769" y="20059"/>
                  <a:pt x="5777" y="41226"/>
                  <a:pt x="221" y="383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3DDA7D7-EB5C-49DB-A55A-6764950E5ABF}"/>
              </a:ext>
            </a:extLst>
          </p:cNvPr>
          <p:cNvSpPr/>
          <p:nvPr/>
        </p:nvSpPr>
        <p:spPr>
          <a:xfrm>
            <a:off x="8216323" y="5113302"/>
            <a:ext cx="511805" cy="87671"/>
          </a:xfrm>
          <a:custGeom>
            <a:avLst/>
            <a:gdLst>
              <a:gd name="connsiteX0" fmla="*/ 2165 w 511805"/>
              <a:gd name="connsiteY0" fmla="*/ 87348 h 87671"/>
              <a:gd name="connsiteX1" fmla="*/ 122815 w 511805"/>
              <a:gd name="connsiteY1" fmla="*/ 47661 h 87671"/>
              <a:gd name="connsiteX2" fmla="*/ 99002 w 511805"/>
              <a:gd name="connsiteY2" fmla="*/ 47661 h 87671"/>
              <a:gd name="connsiteX3" fmla="*/ 229177 w 511805"/>
              <a:gd name="connsiteY3" fmla="*/ 22261 h 87671"/>
              <a:gd name="connsiteX4" fmla="*/ 219652 w 511805"/>
              <a:gd name="connsiteY4" fmla="*/ 22261 h 87671"/>
              <a:gd name="connsiteX5" fmla="*/ 506990 w 511805"/>
              <a:gd name="connsiteY5" fmla="*/ 22261 h 87671"/>
              <a:gd name="connsiteX6" fmla="*/ 389515 w 511805"/>
              <a:gd name="connsiteY6" fmla="*/ 7973 h 87671"/>
              <a:gd name="connsiteX7" fmla="*/ 256165 w 511805"/>
              <a:gd name="connsiteY7" fmla="*/ 1623 h 87671"/>
              <a:gd name="connsiteX8" fmla="*/ 108527 w 511805"/>
              <a:gd name="connsiteY8" fmla="*/ 38136 h 87671"/>
              <a:gd name="connsiteX9" fmla="*/ 49790 w 511805"/>
              <a:gd name="connsiteY9" fmla="*/ 65123 h 87671"/>
              <a:gd name="connsiteX10" fmla="*/ 2165 w 511805"/>
              <a:gd name="connsiteY10" fmla="*/ 87348 h 8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1805" h="87671">
                <a:moveTo>
                  <a:pt x="2165" y="87348"/>
                </a:moveTo>
                <a:cubicBezTo>
                  <a:pt x="14336" y="84438"/>
                  <a:pt x="106676" y="54275"/>
                  <a:pt x="122815" y="47661"/>
                </a:cubicBezTo>
                <a:cubicBezTo>
                  <a:pt x="138955" y="41046"/>
                  <a:pt x="81275" y="51894"/>
                  <a:pt x="99002" y="47661"/>
                </a:cubicBezTo>
                <a:cubicBezTo>
                  <a:pt x="116729" y="43428"/>
                  <a:pt x="209069" y="26494"/>
                  <a:pt x="229177" y="22261"/>
                </a:cubicBezTo>
                <a:cubicBezTo>
                  <a:pt x="249285" y="18028"/>
                  <a:pt x="219652" y="22261"/>
                  <a:pt x="219652" y="22261"/>
                </a:cubicBezTo>
                <a:lnTo>
                  <a:pt x="506990" y="22261"/>
                </a:lnTo>
                <a:cubicBezTo>
                  <a:pt x="535300" y="19880"/>
                  <a:pt x="431319" y="11413"/>
                  <a:pt x="389515" y="7973"/>
                </a:cubicBezTo>
                <a:cubicBezTo>
                  <a:pt x="347711" y="4533"/>
                  <a:pt x="302996" y="-3404"/>
                  <a:pt x="256165" y="1623"/>
                </a:cubicBezTo>
                <a:cubicBezTo>
                  <a:pt x="209334" y="6650"/>
                  <a:pt x="142923" y="27553"/>
                  <a:pt x="108527" y="38136"/>
                </a:cubicBezTo>
                <a:cubicBezTo>
                  <a:pt x="74131" y="48719"/>
                  <a:pt x="67253" y="57450"/>
                  <a:pt x="49790" y="65123"/>
                </a:cubicBezTo>
                <a:cubicBezTo>
                  <a:pt x="32327" y="72796"/>
                  <a:pt x="-10006" y="90258"/>
                  <a:pt x="2165" y="873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DE7623B-F38E-4CEC-AF10-798E139D6DA1}"/>
              </a:ext>
            </a:extLst>
          </p:cNvPr>
          <p:cNvSpPr/>
          <p:nvPr/>
        </p:nvSpPr>
        <p:spPr>
          <a:xfrm>
            <a:off x="8045314" y="5206732"/>
            <a:ext cx="244619" cy="70683"/>
          </a:xfrm>
          <a:custGeom>
            <a:avLst/>
            <a:gdLst>
              <a:gd name="connsiteX0" fmla="*/ 1724 w 244619"/>
              <a:gd name="connsiteY0" fmla="*/ 268 h 70683"/>
              <a:gd name="connsiteX1" fmla="*/ 171586 w 244619"/>
              <a:gd name="connsiteY1" fmla="*/ 68531 h 70683"/>
              <a:gd name="connsiteX2" fmla="*/ 111261 w 244619"/>
              <a:gd name="connsiteY2" fmla="*/ 52656 h 70683"/>
              <a:gd name="connsiteX3" fmla="*/ 244611 w 244619"/>
              <a:gd name="connsiteY3" fmla="*/ 43131 h 70683"/>
              <a:gd name="connsiteX4" fmla="*/ 117611 w 244619"/>
              <a:gd name="connsiteY4" fmla="*/ 39956 h 70683"/>
              <a:gd name="connsiteX5" fmla="*/ 85861 w 244619"/>
              <a:gd name="connsiteY5" fmla="*/ 44718 h 70683"/>
              <a:gd name="connsiteX6" fmla="*/ 1724 w 244619"/>
              <a:gd name="connsiteY6" fmla="*/ 268 h 7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619" h="70683">
                <a:moveTo>
                  <a:pt x="1724" y="268"/>
                </a:moveTo>
                <a:cubicBezTo>
                  <a:pt x="16011" y="4237"/>
                  <a:pt x="153330" y="59800"/>
                  <a:pt x="171586" y="68531"/>
                </a:cubicBezTo>
                <a:cubicBezTo>
                  <a:pt x="189842" y="77262"/>
                  <a:pt x="99090" y="56889"/>
                  <a:pt x="111261" y="52656"/>
                </a:cubicBezTo>
                <a:cubicBezTo>
                  <a:pt x="123432" y="48423"/>
                  <a:pt x="243553" y="45248"/>
                  <a:pt x="244611" y="43131"/>
                </a:cubicBezTo>
                <a:cubicBezTo>
                  <a:pt x="245669" y="41014"/>
                  <a:pt x="144069" y="39692"/>
                  <a:pt x="117611" y="39956"/>
                </a:cubicBezTo>
                <a:cubicBezTo>
                  <a:pt x="91153" y="40221"/>
                  <a:pt x="105705" y="51862"/>
                  <a:pt x="85861" y="44718"/>
                </a:cubicBezTo>
                <a:cubicBezTo>
                  <a:pt x="66017" y="37574"/>
                  <a:pt x="-12563" y="-3701"/>
                  <a:pt x="1724" y="2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2A74B98-72C1-47E2-8471-649AEABCC03E}"/>
              </a:ext>
            </a:extLst>
          </p:cNvPr>
          <p:cNvSpPr/>
          <p:nvPr/>
        </p:nvSpPr>
        <p:spPr>
          <a:xfrm>
            <a:off x="8267694" y="5130781"/>
            <a:ext cx="496959" cy="133470"/>
          </a:xfrm>
          <a:custGeom>
            <a:avLst/>
            <a:gdLst>
              <a:gd name="connsiteX0" fmla="*/ 6 w 496959"/>
              <a:gd name="connsiteY0" fmla="*/ 133369 h 133470"/>
              <a:gd name="connsiteX1" fmla="*/ 223844 w 496959"/>
              <a:gd name="connsiteY1" fmla="*/ 87332 h 133470"/>
              <a:gd name="connsiteX2" fmla="*/ 219081 w 496959"/>
              <a:gd name="connsiteY2" fmla="*/ 84157 h 133470"/>
              <a:gd name="connsiteX3" fmla="*/ 333381 w 496959"/>
              <a:gd name="connsiteY3" fmla="*/ 76219 h 133470"/>
              <a:gd name="connsiteX4" fmla="*/ 382594 w 496959"/>
              <a:gd name="connsiteY4" fmla="*/ 73044 h 133470"/>
              <a:gd name="connsiteX5" fmla="*/ 428631 w 496959"/>
              <a:gd name="connsiteY5" fmla="*/ 58757 h 133470"/>
              <a:gd name="connsiteX6" fmla="*/ 409581 w 496959"/>
              <a:gd name="connsiteY6" fmla="*/ 19 h 133470"/>
              <a:gd name="connsiteX7" fmla="*/ 496894 w 496959"/>
              <a:gd name="connsiteY7" fmla="*/ 52407 h 133470"/>
              <a:gd name="connsiteX8" fmla="*/ 393706 w 496959"/>
              <a:gd name="connsiteY8" fmla="*/ 60344 h 133470"/>
              <a:gd name="connsiteX9" fmla="*/ 207969 w 496959"/>
              <a:gd name="connsiteY9" fmla="*/ 71457 h 133470"/>
              <a:gd name="connsiteX10" fmla="*/ 231781 w 496959"/>
              <a:gd name="connsiteY10" fmla="*/ 73044 h 133470"/>
              <a:gd name="connsiteX11" fmla="*/ 6 w 496959"/>
              <a:gd name="connsiteY11" fmla="*/ 133369 h 13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6959" h="133470">
                <a:moveTo>
                  <a:pt x="6" y="133369"/>
                </a:moveTo>
                <a:cubicBezTo>
                  <a:pt x="-1317" y="135750"/>
                  <a:pt x="187332" y="95534"/>
                  <a:pt x="223844" y="87332"/>
                </a:cubicBezTo>
                <a:cubicBezTo>
                  <a:pt x="260356" y="79130"/>
                  <a:pt x="200825" y="86009"/>
                  <a:pt x="219081" y="84157"/>
                </a:cubicBezTo>
                <a:cubicBezTo>
                  <a:pt x="237337" y="82305"/>
                  <a:pt x="306129" y="78071"/>
                  <a:pt x="333381" y="76219"/>
                </a:cubicBezTo>
                <a:cubicBezTo>
                  <a:pt x="360633" y="74367"/>
                  <a:pt x="366719" y="75954"/>
                  <a:pt x="382594" y="73044"/>
                </a:cubicBezTo>
                <a:cubicBezTo>
                  <a:pt x="398469" y="70134"/>
                  <a:pt x="424133" y="70928"/>
                  <a:pt x="428631" y="58757"/>
                </a:cubicBezTo>
                <a:cubicBezTo>
                  <a:pt x="433129" y="46586"/>
                  <a:pt x="398204" y="1077"/>
                  <a:pt x="409581" y="19"/>
                </a:cubicBezTo>
                <a:cubicBezTo>
                  <a:pt x="420958" y="-1039"/>
                  <a:pt x="499540" y="42353"/>
                  <a:pt x="496894" y="52407"/>
                </a:cubicBezTo>
                <a:cubicBezTo>
                  <a:pt x="494248" y="62461"/>
                  <a:pt x="393706" y="60344"/>
                  <a:pt x="393706" y="60344"/>
                </a:cubicBezTo>
                <a:lnTo>
                  <a:pt x="207969" y="71457"/>
                </a:lnTo>
                <a:cubicBezTo>
                  <a:pt x="180982" y="73574"/>
                  <a:pt x="262737" y="65371"/>
                  <a:pt x="231781" y="73044"/>
                </a:cubicBezTo>
                <a:cubicBezTo>
                  <a:pt x="200825" y="80717"/>
                  <a:pt x="1329" y="130988"/>
                  <a:pt x="6" y="1333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0F76814-7C4C-4964-9292-63A915310856}"/>
              </a:ext>
            </a:extLst>
          </p:cNvPr>
          <p:cNvSpPr/>
          <p:nvPr/>
        </p:nvSpPr>
        <p:spPr>
          <a:xfrm>
            <a:off x="8265733" y="5149732"/>
            <a:ext cx="452399" cy="79499"/>
          </a:xfrm>
          <a:custGeom>
            <a:avLst/>
            <a:gdLst>
              <a:gd name="connsiteX0" fmla="*/ 380 w 452399"/>
              <a:gd name="connsiteY0" fmla="*/ 79493 h 79499"/>
              <a:gd name="connsiteX1" fmla="*/ 162305 w 452399"/>
              <a:gd name="connsiteY1" fmla="*/ 42981 h 79499"/>
              <a:gd name="connsiteX2" fmla="*/ 152780 w 452399"/>
              <a:gd name="connsiteY2" fmla="*/ 36631 h 79499"/>
              <a:gd name="connsiteX3" fmla="*/ 241680 w 452399"/>
              <a:gd name="connsiteY3" fmla="*/ 25518 h 79499"/>
              <a:gd name="connsiteX4" fmla="*/ 395667 w 452399"/>
              <a:gd name="connsiteY4" fmla="*/ 3293 h 79499"/>
              <a:gd name="connsiteX5" fmla="*/ 405192 w 452399"/>
              <a:gd name="connsiteY5" fmla="*/ 3293 h 79499"/>
              <a:gd name="connsiteX6" fmla="*/ 441705 w 452399"/>
              <a:gd name="connsiteY6" fmla="*/ 118 h 79499"/>
              <a:gd name="connsiteX7" fmla="*/ 190880 w 452399"/>
              <a:gd name="connsiteY7" fmla="*/ 8056 h 79499"/>
              <a:gd name="connsiteX8" fmla="*/ 119442 w 452399"/>
              <a:gd name="connsiteY8" fmla="*/ 39806 h 79499"/>
              <a:gd name="connsiteX9" fmla="*/ 380 w 452399"/>
              <a:gd name="connsiteY9" fmla="*/ 79493 h 7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399" h="79499">
                <a:moveTo>
                  <a:pt x="380" y="79493"/>
                </a:moveTo>
                <a:cubicBezTo>
                  <a:pt x="7524" y="80022"/>
                  <a:pt x="136905" y="50125"/>
                  <a:pt x="162305" y="42981"/>
                </a:cubicBezTo>
                <a:cubicBezTo>
                  <a:pt x="187705" y="35837"/>
                  <a:pt x="139551" y="39541"/>
                  <a:pt x="152780" y="36631"/>
                </a:cubicBezTo>
                <a:cubicBezTo>
                  <a:pt x="166009" y="33721"/>
                  <a:pt x="241680" y="25518"/>
                  <a:pt x="241680" y="25518"/>
                </a:cubicBezTo>
                <a:lnTo>
                  <a:pt x="395667" y="3293"/>
                </a:lnTo>
                <a:cubicBezTo>
                  <a:pt x="422919" y="-411"/>
                  <a:pt x="397519" y="3822"/>
                  <a:pt x="405192" y="3293"/>
                </a:cubicBezTo>
                <a:cubicBezTo>
                  <a:pt x="412865" y="2764"/>
                  <a:pt x="477424" y="-676"/>
                  <a:pt x="441705" y="118"/>
                </a:cubicBezTo>
                <a:cubicBezTo>
                  <a:pt x="405986" y="912"/>
                  <a:pt x="244590" y="1441"/>
                  <a:pt x="190880" y="8056"/>
                </a:cubicBezTo>
                <a:cubicBezTo>
                  <a:pt x="137170" y="14671"/>
                  <a:pt x="150134" y="29487"/>
                  <a:pt x="119442" y="39806"/>
                </a:cubicBezTo>
                <a:cubicBezTo>
                  <a:pt x="88750" y="50125"/>
                  <a:pt x="-6764" y="78964"/>
                  <a:pt x="380" y="794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4D33147-2F49-41F1-8F07-80A0E71E110C}"/>
              </a:ext>
            </a:extLst>
          </p:cNvPr>
          <p:cNvSpPr/>
          <p:nvPr/>
        </p:nvSpPr>
        <p:spPr>
          <a:xfrm>
            <a:off x="8110594" y="5200631"/>
            <a:ext cx="174097" cy="49246"/>
          </a:xfrm>
          <a:custGeom>
            <a:avLst/>
            <a:gdLst>
              <a:gd name="connsiteX0" fmla="*/ 1531 w 174097"/>
              <a:gd name="connsiteY0" fmla="*/ 19 h 49246"/>
              <a:gd name="connsiteX1" fmla="*/ 172981 w 174097"/>
              <a:gd name="connsiteY1" fmla="*/ 42882 h 49246"/>
              <a:gd name="connsiteX2" fmla="*/ 76144 w 174097"/>
              <a:gd name="connsiteY2" fmla="*/ 15894 h 49246"/>
              <a:gd name="connsiteX3" fmla="*/ 88844 w 174097"/>
              <a:gd name="connsiteY3" fmla="*/ 49232 h 49246"/>
              <a:gd name="connsiteX4" fmla="*/ 1531 w 174097"/>
              <a:gd name="connsiteY4" fmla="*/ 19 h 49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097" h="49246">
                <a:moveTo>
                  <a:pt x="1531" y="19"/>
                </a:moveTo>
                <a:cubicBezTo>
                  <a:pt x="15554" y="-1039"/>
                  <a:pt x="160546" y="40236"/>
                  <a:pt x="172981" y="42882"/>
                </a:cubicBezTo>
                <a:cubicBezTo>
                  <a:pt x="185416" y="45528"/>
                  <a:pt x="90167" y="14836"/>
                  <a:pt x="76144" y="15894"/>
                </a:cubicBezTo>
                <a:cubicBezTo>
                  <a:pt x="62121" y="16952"/>
                  <a:pt x="103661" y="50026"/>
                  <a:pt x="88844" y="49232"/>
                </a:cubicBezTo>
                <a:cubicBezTo>
                  <a:pt x="74027" y="48438"/>
                  <a:pt x="-12492" y="1077"/>
                  <a:pt x="1531" y="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55CAD79-1135-4D6C-AC24-D1C7CAA384D9}"/>
              </a:ext>
            </a:extLst>
          </p:cNvPr>
          <p:cNvSpPr/>
          <p:nvPr/>
        </p:nvSpPr>
        <p:spPr>
          <a:xfrm>
            <a:off x="7124178" y="2769402"/>
            <a:ext cx="124993" cy="816124"/>
          </a:xfrm>
          <a:custGeom>
            <a:avLst/>
            <a:gdLst>
              <a:gd name="connsiteX0" fmla="*/ 95772 w 124993"/>
              <a:gd name="connsiteY0" fmla="*/ 786 h 816124"/>
              <a:gd name="connsiteX1" fmla="*/ 8460 w 124993"/>
              <a:gd name="connsiteY1" fmla="*/ 218273 h 816124"/>
              <a:gd name="connsiteX2" fmla="*/ 14810 w 124993"/>
              <a:gd name="connsiteY2" fmla="*/ 202398 h 816124"/>
              <a:gd name="connsiteX3" fmla="*/ 44972 w 124993"/>
              <a:gd name="connsiteY3" fmla="*/ 384961 h 816124"/>
              <a:gd name="connsiteX4" fmla="*/ 44972 w 124993"/>
              <a:gd name="connsiteY4" fmla="*/ 357973 h 816124"/>
              <a:gd name="connsiteX5" fmla="*/ 71960 w 124993"/>
              <a:gd name="connsiteY5" fmla="*/ 488148 h 816124"/>
              <a:gd name="connsiteX6" fmla="*/ 73547 w 124993"/>
              <a:gd name="connsiteY6" fmla="*/ 435761 h 816124"/>
              <a:gd name="connsiteX7" fmla="*/ 64022 w 124993"/>
              <a:gd name="connsiteY7" fmla="*/ 570698 h 816124"/>
              <a:gd name="connsiteX8" fmla="*/ 76722 w 124993"/>
              <a:gd name="connsiteY8" fmla="*/ 605623 h 816124"/>
              <a:gd name="connsiteX9" fmla="*/ 122760 w 124993"/>
              <a:gd name="connsiteY9" fmla="*/ 810411 h 816124"/>
              <a:gd name="connsiteX10" fmla="*/ 113235 w 124993"/>
              <a:gd name="connsiteY10" fmla="*/ 735798 h 816124"/>
              <a:gd name="connsiteX11" fmla="*/ 73547 w 124993"/>
              <a:gd name="connsiteY11" fmla="*/ 492911 h 816124"/>
              <a:gd name="connsiteX12" fmla="*/ 89422 w 124993"/>
              <a:gd name="connsiteY12" fmla="*/ 511961 h 816124"/>
              <a:gd name="connsiteX13" fmla="*/ 56085 w 124993"/>
              <a:gd name="connsiteY13" fmla="*/ 278598 h 816124"/>
              <a:gd name="connsiteX14" fmla="*/ 59260 w 124993"/>
              <a:gd name="connsiteY14" fmla="*/ 296061 h 816124"/>
              <a:gd name="connsiteX15" fmla="*/ 2110 w 124993"/>
              <a:gd name="connsiteY15" fmla="*/ 186523 h 816124"/>
              <a:gd name="connsiteX16" fmla="*/ 19572 w 124993"/>
              <a:gd name="connsiteY16" fmla="*/ 146836 h 816124"/>
              <a:gd name="connsiteX17" fmla="*/ 95772 w 124993"/>
              <a:gd name="connsiteY17" fmla="*/ 786 h 8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4993" h="816124">
                <a:moveTo>
                  <a:pt x="95772" y="786"/>
                </a:moveTo>
                <a:cubicBezTo>
                  <a:pt x="93920" y="12692"/>
                  <a:pt x="21954" y="184671"/>
                  <a:pt x="8460" y="218273"/>
                </a:cubicBezTo>
                <a:cubicBezTo>
                  <a:pt x="-5034" y="251875"/>
                  <a:pt x="8725" y="174617"/>
                  <a:pt x="14810" y="202398"/>
                </a:cubicBezTo>
                <a:cubicBezTo>
                  <a:pt x="20895" y="230179"/>
                  <a:pt x="39945" y="359032"/>
                  <a:pt x="44972" y="384961"/>
                </a:cubicBezTo>
                <a:cubicBezTo>
                  <a:pt x="49999" y="410890"/>
                  <a:pt x="40474" y="340775"/>
                  <a:pt x="44972" y="357973"/>
                </a:cubicBezTo>
                <a:cubicBezTo>
                  <a:pt x="49470" y="375171"/>
                  <a:pt x="67197" y="475183"/>
                  <a:pt x="71960" y="488148"/>
                </a:cubicBezTo>
                <a:cubicBezTo>
                  <a:pt x="76722" y="501113"/>
                  <a:pt x="74870" y="422003"/>
                  <a:pt x="73547" y="435761"/>
                </a:cubicBezTo>
                <a:cubicBezTo>
                  <a:pt x="72224" y="449519"/>
                  <a:pt x="63493" y="542388"/>
                  <a:pt x="64022" y="570698"/>
                </a:cubicBezTo>
                <a:cubicBezTo>
                  <a:pt x="64551" y="599008"/>
                  <a:pt x="66932" y="565671"/>
                  <a:pt x="76722" y="605623"/>
                </a:cubicBezTo>
                <a:cubicBezTo>
                  <a:pt x="86512" y="645575"/>
                  <a:pt x="116675" y="788715"/>
                  <a:pt x="122760" y="810411"/>
                </a:cubicBezTo>
                <a:cubicBezTo>
                  <a:pt x="128845" y="832107"/>
                  <a:pt x="121437" y="788715"/>
                  <a:pt x="113235" y="735798"/>
                </a:cubicBezTo>
                <a:cubicBezTo>
                  <a:pt x="105033" y="682881"/>
                  <a:pt x="77516" y="530217"/>
                  <a:pt x="73547" y="492911"/>
                </a:cubicBezTo>
                <a:cubicBezTo>
                  <a:pt x="69578" y="455605"/>
                  <a:pt x="92332" y="547680"/>
                  <a:pt x="89422" y="511961"/>
                </a:cubicBezTo>
                <a:cubicBezTo>
                  <a:pt x="86512" y="476242"/>
                  <a:pt x="61112" y="314581"/>
                  <a:pt x="56085" y="278598"/>
                </a:cubicBezTo>
                <a:cubicBezTo>
                  <a:pt x="51058" y="242615"/>
                  <a:pt x="68256" y="311407"/>
                  <a:pt x="59260" y="296061"/>
                </a:cubicBezTo>
                <a:cubicBezTo>
                  <a:pt x="50264" y="280715"/>
                  <a:pt x="8725" y="211394"/>
                  <a:pt x="2110" y="186523"/>
                </a:cubicBezTo>
                <a:cubicBezTo>
                  <a:pt x="-4505" y="161652"/>
                  <a:pt x="5284" y="178057"/>
                  <a:pt x="19572" y="146836"/>
                </a:cubicBezTo>
                <a:cubicBezTo>
                  <a:pt x="33859" y="115615"/>
                  <a:pt x="97624" y="-11120"/>
                  <a:pt x="95772" y="7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CE49BC8-06E3-479F-B6EA-2D0037100A43}"/>
              </a:ext>
            </a:extLst>
          </p:cNvPr>
          <p:cNvSpPr/>
          <p:nvPr/>
        </p:nvSpPr>
        <p:spPr>
          <a:xfrm>
            <a:off x="7181850" y="2741613"/>
            <a:ext cx="879022" cy="277902"/>
          </a:xfrm>
          <a:custGeom>
            <a:avLst/>
            <a:gdLst>
              <a:gd name="connsiteX0" fmla="*/ 0 w 879022"/>
              <a:gd name="connsiteY0" fmla="*/ 0 h 277902"/>
              <a:gd name="connsiteX1" fmla="*/ 107950 w 879022"/>
              <a:gd name="connsiteY1" fmla="*/ 173037 h 277902"/>
              <a:gd name="connsiteX2" fmla="*/ 88900 w 879022"/>
              <a:gd name="connsiteY2" fmla="*/ 153987 h 277902"/>
              <a:gd name="connsiteX3" fmla="*/ 303213 w 879022"/>
              <a:gd name="connsiteY3" fmla="*/ 203200 h 277902"/>
              <a:gd name="connsiteX4" fmla="*/ 312738 w 879022"/>
              <a:gd name="connsiteY4" fmla="*/ 209550 h 277902"/>
              <a:gd name="connsiteX5" fmla="*/ 473075 w 879022"/>
              <a:gd name="connsiteY5" fmla="*/ 277812 h 277902"/>
              <a:gd name="connsiteX6" fmla="*/ 433388 w 879022"/>
              <a:gd name="connsiteY6" fmla="*/ 222250 h 277902"/>
              <a:gd name="connsiteX7" fmla="*/ 539750 w 879022"/>
              <a:gd name="connsiteY7" fmla="*/ 146050 h 277902"/>
              <a:gd name="connsiteX8" fmla="*/ 561975 w 879022"/>
              <a:gd name="connsiteY8" fmla="*/ 182562 h 277902"/>
              <a:gd name="connsiteX9" fmla="*/ 584200 w 879022"/>
              <a:gd name="connsiteY9" fmla="*/ 176212 h 277902"/>
              <a:gd name="connsiteX10" fmla="*/ 708025 w 879022"/>
              <a:gd name="connsiteY10" fmla="*/ 131762 h 277902"/>
              <a:gd name="connsiteX11" fmla="*/ 874713 w 879022"/>
              <a:gd name="connsiteY11" fmla="*/ 65087 h 277902"/>
              <a:gd name="connsiteX12" fmla="*/ 519113 w 879022"/>
              <a:gd name="connsiteY12" fmla="*/ 179387 h 277902"/>
              <a:gd name="connsiteX13" fmla="*/ 415925 w 879022"/>
              <a:gd name="connsiteY13" fmla="*/ 227012 h 277902"/>
              <a:gd name="connsiteX14" fmla="*/ 420688 w 879022"/>
              <a:gd name="connsiteY14" fmla="*/ 223837 h 277902"/>
              <a:gd name="connsiteX15" fmla="*/ 131763 w 879022"/>
              <a:gd name="connsiteY15" fmla="*/ 160337 h 277902"/>
              <a:gd name="connsiteX16" fmla="*/ 100013 w 879022"/>
              <a:gd name="connsiteY16" fmla="*/ 114300 h 277902"/>
              <a:gd name="connsiteX17" fmla="*/ 46038 w 879022"/>
              <a:gd name="connsiteY17" fmla="*/ 69850 h 277902"/>
              <a:gd name="connsiteX18" fmla="*/ 0 w 879022"/>
              <a:gd name="connsiteY18" fmla="*/ 0 h 27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9022" h="277902">
                <a:moveTo>
                  <a:pt x="0" y="0"/>
                </a:moveTo>
                <a:cubicBezTo>
                  <a:pt x="46566" y="73686"/>
                  <a:pt x="93133" y="147373"/>
                  <a:pt x="107950" y="173037"/>
                </a:cubicBezTo>
                <a:cubicBezTo>
                  <a:pt x="122767" y="198701"/>
                  <a:pt x="56356" y="148960"/>
                  <a:pt x="88900" y="153987"/>
                </a:cubicBezTo>
                <a:cubicBezTo>
                  <a:pt x="121444" y="159014"/>
                  <a:pt x="265907" y="193940"/>
                  <a:pt x="303213" y="203200"/>
                </a:cubicBezTo>
                <a:cubicBezTo>
                  <a:pt x="340519" y="212461"/>
                  <a:pt x="284428" y="197115"/>
                  <a:pt x="312738" y="209550"/>
                </a:cubicBezTo>
                <a:cubicBezTo>
                  <a:pt x="341048" y="221985"/>
                  <a:pt x="452967" y="275695"/>
                  <a:pt x="473075" y="277812"/>
                </a:cubicBezTo>
                <a:cubicBezTo>
                  <a:pt x="493183" y="279929"/>
                  <a:pt x="422276" y="244210"/>
                  <a:pt x="433388" y="222250"/>
                </a:cubicBezTo>
                <a:cubicBezTo>
                  <a:pt x="444501" y="200290"/>
                  <a:pt x="518319" y="152665"/>
                  <a:pt x="539750" y="146050"/>
                </a:cubicBezTo>
                <a:cubicBezTo>
                  <a:pt x="561181" y="139435"/>
                  <a:pt x="554567" y="177535"/>
                  <a:pt x="561975" y="182562"/>
                </a:cubicBezTo>
                <a:cubicBezTo>
                  <a:pt x="569383" y="187589"/>
                  <a:pt x="559858" y="184679"/>
                  <a:pt x="584200" y="176212"/>
                </a:cubicBezTo>
                <a:cubicBezTo>
                  <a:pt x="608542" y="167745"/>
                  <a:pt x="659606" y="150283"/>
                  <a:pt x="708025" y="131762"/>
                </a:cubicBezTo>
                <a:cubicBezTo>
                  <a:pt x="756444" y="113241"/>
                  <a:pt x="906198" y="57150"/>
                  <a:pt x="874713" y="65087"/>
                </a:cubicBezTo>
                <a:cubicBezTo>
                  <a:pt x="843228" y="73024"/>
                  <a:pt x="595578" y="152400"/>
                  <a:pt x="519113" y="179387"/>
                </a:cubicBezTo>
                <a:cubicBezTo>
                  <a:pt x="442648" y="206374"/>
                  <a:pt x="432329" y="219604"/>
                  <a:pt x="415925" y="227012"/>
                </a:cubicBezTo>
                <a:cubicBezTo>
                  <a:pt x="399521" y="234420"/>
                  <a:pt x="468048" y="234950"/>
                  <a:pt x="420688" y="223837"/>
                </a:cubicBezTo>
                <a:cubicBezTo>
                  <a:pt x="373328" y="212725"/>
                  <a:pt x="185209" y="178593"/>
                  <a:pt x="131763" y="160337"/>
                </a:cubicBezTo>
                <a:cubicBezTo>
                  <a:pt x="78317" y="142081"/>
                  <a:pt x="114301" y="129381"/>
                  <a:pt x="100013" y="114300"/>
                </a:cubicBezTo>
                <a:cubicBezTo>
                  <a:pt x="85726" y="99219"/>
                  <a:pt x="66940" y="87313"/>
                  <a:pt x="46038" y="69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1550249-BE11-4A64-B37E-952F313A436F}"/>
              </a:ext>
            </a:extLst>
          </p:cNvPr>
          <p:cNvSpPr/>
          <p:nvPr/>
        </p:nvSpPr>
        <p:spPr>
          <a:xfrm>
            <a:off x="7813626" y="2375427"/>
            <a:ext cx="1012134" cy="466170"/>
          </a:xfrm>
          <a:custGeom>
            <a:avLst/>
            <a:gdLst>
              <a:gd name="connsiteX0" fmla="*/ 49 w 1012134"/>
              <a:gd name="connsiteY0" fmla="*/ 463023 h 466170"/>
              <a:gd name="connsiteX1" fmla="*/ 157212 w 1012134"/>
              <a:gd name="connsiteY1" fmla="*/ 434448 h 466170"/>
              <a:gd name="connsiteX2" fmla="*/ 203249 w 1012134"/>
              <a:gd name="connsiteY2" fmla="*/ 316973 h 466170"/>
              <a:gd name="connsiteX3" fmla="*/ 285799 w 1012134"/>
              <a:gd name="connsiteY3" fmla="*/ 321736 h 466170"/>
              <a:gd name="connsiteX4" fmla="*/ 350887 w 1012134"/>
              <a:gd name="connsiteY4" fmla="*/ 253473 h 466170"/>
              <a:gd name="connsiteX5" fmla="*/ 450899 w 1012134"/>
              <a:gd name="connsiteY5" fmla="*/ 67736 h 466170"/>
              <a:gd name="connsiteX6" fmla="*/ 501699 w 1012134"/>
              <a:gd name="connsiteY6" fmla="*/ 89961 h 466170"/>
              <a:gd name="connsiteX7" fmla="*/ 658862 w 1012134"/>
              <a:gd name="connsiteY7" fmla="*/ 31223 h 466170"/>
              <a:gd name="connsiteX8" fmla="*/ 757287 w 1012134"/>
              <a:gd name="connsiteY8" fmla="*/ 1061 h 466170"/>
              <a:gd name="connsiteX9" fmla="*/ 744587 w 1012134"/>
              <a:gd name="connsiteY9" fmla="*/ 67736 h 466170"/>
              <a:gd name="connsiteX10" fmla="*/ 800149 w 1012134"/>
              <a:gd name="connsiteY10" fmla="*/ 113773 h 466170"/>
              <a:gd name="connsiteX11" fmla="*/ 858887 w 1012134"/>
              <a:gd name="connsiteY11" fmla="*/ 43923 h 466170"/>
              <a:gd name="connsiteX12" fmla="*/ 874762 w 1012134"/>
              <a:gd name="connsiteY12" fmla="*/ 210611 h 466170"/>
              <a:gd name="connsiteX13" fmla="*/ 892224 w 1012134"/>
              <a:gd name="connsiteY13" fmla="*/ 340786 h 466170"/>
              <a:gd name="connsiteX14" fmla="*/ 896987 w 1012134"/>
              <a:gd name="connsiteY14" fmla="*/ 359836 h 466170"/>
              <a:gd name="connsiteX15" fmla="*/ 947787 w 1012134"/>
              <a:gd name="connsiteY15" fmla="*/ 99486 h 466170"/>
              <a:gd name="connsiteX16" fmla="*/ 1006524 w 1012134"/>
              <a:gd name="connsiteY16" fmla="*/ 316973 h 466170"/>
              <a:gd name="connsiteX17" fmla="*/ 1006524 w 1012134"/>
              <a:gd name="connsiteY17" fmla="*/ 164573 h 466170"/>
              <a:gd name="connsiteX18" fmla="*/ 977949 w 1012134"/>
              <a:gd name="connsiteY18" fmla="*/ 237598 h 466170"/>
              <a:gd name="connsiteX19" fmla="*/ 717599 w 1012134"/>
              <a:gd name="connsiteY19" fmla="*/ 91548 h 466170"/>
              <a:gd name="connsiteX20" fmla="*/ 427087 w 1012134"/>
              <a:gd name="connsiteY20" fmla="*/ 91548 h 466170"/>
              <a:gd name="connsiteX21" fmla="*/ 377874 w 1012134"/>
              <a:gd name="connsiteY21" fmla="*/ 180448 h 466170"/>
              <a:gd name="connsiteX22" fmla="*/ 336599 w 1012134"/>
              <a:gd name="connsiteY22" fmla="*/ 229661 h 466170"/>
              <a:gd name="connsiteX23" fmla="*/ 328662 w 1012134"/>
              <a:gd name="connsiteY23" fmla="*/ 182036 h 466170"/>
              <a:gd name="connsiteX24" fmla="*/ 171499 w 1012134"/>
              <a:gd name="connsiteY24" fmla="*/ 328086 h 466170"/>
              <a:gd name="connsiteX25" fmla="*/ 174674 w 1012134"/>
              <a:gd name="connsiteY25" fmla="*/ 375711 h 466170"/>
              <a:gd name="connsiteX26" fmla="*/ 49 w 1012134"/>
              <a:gd name="connsiteY26" fmla="*/ 463023 h 4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2134" h="466170">
                <a:moveTo>
                  <a:pt x="49" y="463023"/>
                </a:moveTo>
                <a:cubicBezTo>
                  <a:pt x="-2861" y="472813"/>
                  <a:pt x="123345" y="458790"/>
                  <a:pt x="157212" y="434448"/>
                </a:cubicBezTo>
                <a:cubicBezTo>
                  <a:pt x="191079" y="410106"/>
                  <a:pt x="181818" y="335758"/>
                  <a:pt x="203249" y="316973"/>
                </a:cubicBezTo>
                <a:cubicBezTo>
                  <a:pt x="224680" y="298188"/>
                  <a:pt x="261193" y="332319"/>
                  <a:pt x="285799" y="321736"/>
                </a:cubicBezTo>
                <a:cubicBezTo>
                  <a:pt x="310405" y="311153"/>
                  <a:pt x="323370" y="295806"/>
                  <a:pt x="350887" y="253473"/>
                </a:cubicBezTo>
                <a:cubicBezTo>
                  <a:pt x="378404" y="211140"/>
                  <a:pt x="425764" y="94988"/>
                  <a:pt x="450899" y="67736"/>
                </a:cubicBezTo>
                <a:cubicBezTo>
                  <a:pt x="476034" y="40484"/>
                  <a:pt x="467039" y="96046"/>
                  <a:pt x="501699" y="89961"/>
                </a:cubicBezTo>
                <a:cubicBezTo>
                  <a:pt x="536359" y="83876"/>
                  <a:pt x="616264" y="46040"/>
                  <a:pt x="658862" y="31223"/>
                </a:cubicBezTo>
                <a:cubicBezTo>
                  <a:pt x="701460" y="16406"/>
                  <a:pt x="743000" y="-5025"/>
                  <a:pt x="757287" y="1061"/>
                </a:cubicBezTo>
                <a:cubicBezTo>
                  <a:pt x="771575" y="7146"/>
                  <a:pt x="737443" y="48951"/>
                  <a:pt x="744587" y="67736"/>
                </a:cubicBezTo>
                <a:cubicBezTo>
                  <a:pt x="751731" y="86521"/>
                  <a:pt x="781099" y="117742"/>
                  <a:pt x="800149" y="113773"/>
                </a:cubicBezTo>
                <a:cubicBezTo>
                  <a:pt x="819199" y="109804"/>
                  <a:pt x="846452" y="27783"/>
                  <a:pt x="858887" y="43923"/>
                </a:cubicBezTo>
                <a:cubicBezTo>
                  <a:pt x="871322" y="60063"/>
                  <a:pt x="869206" y="161134"/>
                  <a:pt x="874762" y="210611"/>
                </a:cubicBezTo>
                <a:cubicBezTo>
                  <a:pt x="880318" y="260088"/>
                  <a:pt x="888520" y="315915"/>
                  <a:pt x="892224" y="340786"/>
                </a:cubicBezTo>
                <a:cubicBezTo>
                  <a:pt x="895928" y="365657"/>
                  <a:pt x="887727" y="400053"/>
                  <a:pt x="896987" y="359836"/>
                </a:cubicBezTo>
                <a:cubicBezTo>
                  <a:pt x="906247" y="319619"/>
                  <a:pt x="929531" y="106630"/>
                  <a:pt x="947787" y="99486"/>
                </a:cubicBezTo>
                <a:cubicBezTo>
                  <a:pt x="966043" y="92342"/>
                  <a:pt x="996735" y="306125"/>
                  <a:pt x="1006524" y="316973"/>
                </a:cubicBezTo>
                <a:cubicBezTo>
                  <a:pt x="1016313" y="327821"/>
                  <a:pt x="1011286" y="177802"/>
                  <a:pt x="1006524" y="164573"/>
                </a:cubicBezTo>
                <a:cubicBezTo>
                  <a:pt x="1001762" y="151344"/>
                  <a:pt x="1026103" y="249769"/>
                  <a:pt x="977949" y="237598"/>
                </a:cubicBezTo>
                <a:cubicBezTo>
                  <a:pt x="929795" y="225427"/>
                  <a:pt x="809409" y="115890"/>
                  <a:pt x="717599" y="91548"/>
                </a:cubicBezTo>
                <a:cubicBezTo>
                  <a:pt x="625789" y="67206"/>
                  <a:pt x="483708" y="76731"/>
                  <a:pt x="427087" y="91548"/>
                </a:cubicBezTo>
                <a:cubicBezTo>
                  <a:pt x="370466" y="106365"/>
                  <a:pt x="392955" y="157429"/>
                  <a:pt x="377874" y="180448"/>
                </a:cubicBezTo>
                <a:cubicBezTo>
                  <a:pt x="362793" y="203467"/>
                  <a:pt x="344801" y="229396"/>
                  <a:pt x="336599" y="229661"/>
                </a:cubicBezTo>
                <a:cubicBezTo>
                  <a:pt x="328397" y="229926"/>
                  <a:pt x="356179" y="165632"/>
                  <a:pt x="328662" y="182036"/>
                </a:cubicBezTo>
                <a:cubicBezTo>
                  <a:pt x="301145" y="198440"/>
                  <a:pt x="197164" y="295807"/>
                  <a:pt x="171499" y="328086"/>
                </a:cubicBezTo>
                <a:cubicBezTo>
                  <a:pt x="145834" y="360365"/>
                  <a:pt x="203778" y="355867"/>
                  <a:pt x="174674" y="375711"/>
                </a:cubicBezTo>
                <a:cubicBezTo>
                  <a:pt x="145570" y="395555"/>
                  <a:pt x="2959" y="453233"/>
                  <a:pt x="49" y="4630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09826A7-1AA3-4F82-89E3-7B641338EED7}"/>
              </a:ext>
            </a:extLst>
          </p:cNvPr>
          <p:cNvSpPr/>
          <p:nvPr/>
        </p:nvSpPr>
        <p:spPr>
          <a:xfrm>
            <a:off x="8713494" y="2696633"/>
            <a:ext cx="659842" cy="481059"/>
          </a:xfrm>
          <a:custGeom>
            <a:avLst/>
            <a:gdLst>
              <a:gd name="connsiteX0" fmla="*/ 134173 w 659842"/>
              <a:gd name="connsiteY0" fmla="*/ 0 h 481059"/>
              <a:gd name="connsiteX1" fmla="*/ 2939 w 659842"/>
              <a:gd name="connsiteY1" fmla="*/ 63500 h 481059"/>
              <a:gd name="connsiteX2" fmla="*/ 284456 w 659842"/>
              <a:gd name="connsiteY2" fmla="*/ 67734 h 481059"/>
              <a:gd name="connsiteX3" fmla="*/ 227306 w 659842"/>
              <a:gd name="connsiteY3" fmla="*/ 97367 h 481059"/>
              <a:gd name="connsiteX4" fmla="*/ 472839 w 659842"/>
              <a:gd name="connsiteY4" fmla="*/ 118534 h 481059"/>
              <a:gd name="connsiteX5" fmla="*/ 462256 w 659842"/>
              <a:gd name="connsiteY5" fmla="*/ 139700 h 481059"/>
              <a:gd name="connsiteX6" fmla="*/ 572323 w 659842"/>
              <a:gd name="connsiteY6" fmla="*/ 118534 h 481059"/>
              <a:gd name="connsiteX7" fmla="*/ 612539 w 659842"/>
              <a:gd name="connsiteY7" fmla="*/ 162984 h 481059"/>
              <a:gd name="connsiteX8" fmla="*/ 659106 w 659842"/>
              <a:gd name="connsiteY8" fmla="*/ 472017 h 481059"/>
              <a:gd name="connsiteX9" fmla="*/ 635823 w 659842"/>
              <a:gd name="connsiteY9" fmla="*/ 378884 h 481059"/>
              <a:gd name="connsiteX10" fmla="*/ 568089 w 659842"/>
              <a:gd name="connsiteY10" fmla="*/ 175684 h 481059"/>
              <a:gd name="connsiteX11" fmla="*/ 591373 w 659842"/>
              <a:gd name="connsiteY11" fmla="*/ 234950 h 481059"/>
              <a:gd name="connsiteX12" fmla="*/ 504589 w 659842"/>
              <a:gd name="connsiteY12" fmla="*/ 95250 h 481059"/>
              <a:gd name="connsiteX13" fmla="*/ 252706 w 659842"/>
              <a:gd name="connsiteY13" fmla="*/ 91017 h 481059"/>
              <a:gd name="connsiteX14" fmla="*/ 252706 w 659842"/>
              <a:gd name="connsiteY14" fmla="*/ 67734 h 481059"/>
              <a:gd name="connsiteX15" fmla="*/ 83373 w 659842"/>
              <a:gd name="connsiteY15" fmla="*/ 63500 h 481059"/>
              <a:gd name="connsiteX16" fmla="*/ 134173 w 659842"/>
              <a:gd name="connsiteY16" fmla="*/ 0 h 48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9842" h="481059">
                <a:moveTo>
                  <a:pt x="134173" y="0"/>
                </a:moveTo>
                <a:cubicBezTo>
                  <a:pt x="120767" y="0"/>
                  <a:pt x="-22108" y="52211"/>
                  <a:pt x="2939" y="63500"/>
                </a:cubicBezTo>
                <a:cubicBezTo>
                  <a:pt x="27986" y="74789"/>
                  <a:pt x="247062" y="62090"/>
                  <a:pt x="284456" y="67734"/>
                </a:cubicBezTo>
                <a:cubicBezTo>
                  <a:pt x="321850" y="73378"/>
                  <a:pt x="195909" y="88900"/>
                  <a:pt x="227306" y="97367"/>
                </a:cubicBezTo>
                <a:cubicBezTo>
                  <a:pt x="258703" y="105834"/>
                  <a:pt x="433681" y="111478"/>
                  <a:pt x="472839" y="118534"/>
                </a:cubicBezTo>
                <a:cubicBezTo>
                  <a:pt x="511997" y="125590"/>
                  <a:pt x="445675" y="139700"/>
                  <a:pt x="462256" y="139700"/>
                </a:cubicBezTo>
                <a:cubicBezTo>
                  <a:pt x="478837" y="139700"/>
                  <a:pt x="547276" y="114653"/>
                  <a:pt x="572323" y="118534"/>
                </a:cubicBezTo>
                <a:cubicBezTo>
                  <a:pt x="597370" y="122415"/>
                  <a:pt x="598075" y="104070"/>
                  <a:pt x="612539" y="162984"/>
                </a:cubicBezTo>
                <a:cubicBezTo>
                  <a:pt x="627003" y="221898"/>
                  <a:pt x="655225" y="436034"/>
                  <a:pt x="659106" y="472017"/>
                </a:cubicBezTo>
                <a:cubicBezTo>
                  <a:pt x="662987" y="508000"/>
                  <a:pt x="650992" y="428273"/>
                  <a:pt x="635823" y="378884"/>
                </a:cubicBezTo>
                <a:cubicBezTo>
                  <a:pt x="620654" y="329495"/>
                  <a:pt x="575497" y="199673"/>
                  <a:pt x="568089" y="175684"/>
                </a:cubicBezTo>
                <a:cubicBezTo>
                  <a:pt x="560681" y="151695"/>
                  <a:pt x="601956" y="248356"/>
                  <a:pt x="591373" y="234950"/>
                </a:cubicBezTo>
                <a:cubicBezTo>
                  <a:pt x="580790" y="221544"/>
                  <a:pt x="561033" y="119239"/>
                  <a:pt x="504589" y="95250"/>
                </a:cubicBezTo>
                <a:cubicBezTo>
                  <a:pt x="448145" y="71261"/>
                  <a:pt x="294686" y="95603"/>
                  <a:pt x="252706" y="91017"/>
                </a:cubicBezTo>
                <a:cubicBezTo>
                  <a:pt x="210726" y="86431"/>
                  <a:pt x="280928" y="72320"/>
                  <a:pt x="252706" y="67734"/>
                </a:cubicBezTo>
                <a:cubicBezTo>
                  <a:pt x="224484" y="63148"/>
                  <a:pt x="99601" y="72672"/>
                  <a:pt x="83373" y="63500"/>
                </a:cubicBezTo>
                <a:cubicBezTo>
                  <a:pt x="67145" y="54328"/>
                  <a:pt x="147579" y="0"/>
                  <a:pt x="134173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4E42B79-F074-473F-9FEC-A56C4D1BD077}"/>
              </a:ext>
            </a:extLst>
          </p:cNvPr>
          <p:cNvSpPr/>
          <p:nvPr/>
        </p:nvSpPr>
        <p:spPr>
          <a:xfrm>
            <a:off x="8769850" y="2733558"/>
            <a:ext cx="368027" cy="50452"/>
          </a:xfrm>
          <a:custGeom>
            <a:avLst/>
            <a:gdLst>
              <a:gd name="connsiteX0" fmla="*/ 1617 w 368027"/>
              <a:gd name="connsiteY0" fmla="*/ 3292 h 50452"/>
              <a:gd name="connsiteX1" fmla="*/ 58767 w 368027"/>
              <a:gd name="connsiteY1" fmla="*/ 3292 h 50452"/>
              <a:gd name="connsiteX2" fmla="*/ 365683 w 368027"/>
              <a:gd name="connsiteY2" fmla="*/ 3292 h 50452"/>
              <a:gd name="connsiteX3" fmla="*/ 198467 w 368027"/>
              <a:gd name="connsiteY3" fmla="*/ 47742 h 50452"/>
              <a:gd name="connsiteX4" fmla="*/ 164600 w 368027"/>
              <a:gd name="connsiteY4" fmla="*/ 43509 h 50452"/>
              <a:gd name="connsiteX5" fmla="*/ 137083 w 368027"/>
              <a:gd name="connsiteY5" fmla="*/ 26575 h 50452"/>
              <a:gd name="connsiteX6" fmla="*/ 1617 w 368027"/>
              <a:gd name="connsiteY6" fmla="*/ 3292 h 5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027" h="50452">
                <a:moveTo>
                  <a:pt x="1617" y="3292"/>
                </a:moveTo>
                <a:cubicBezTo>
                  <a:pt x="-11435" y="-588"/>
                  <a:pt x="58767" y="3292"/>
                  <a:pt x="58767" y="3292"/>
                </a:cubicBezTo>
                <a:cubicBezTo>
                  <a:pt x="119445" y="3292"/>
                  <a:pt x="342400" y="-4116"/>
                  <a:pt x="365683" y="3292"/>
                </a:cubicBezTo>
                <a:cubicBezTo>
                  <a:pt x="388966" y="10700"/>
                  <a:pt x="231981" y="41039"/>
                  <a:pt x="198467" y="47742"/>
                </a:cubicBezTo>
                <a:cubicBezTo>
                  <a:pt x="164953" y="54445"/>
                  <a:pt x="174831" y="47037"/>
                  <a:pt x="164600" y="43509"/>
                </a:cubicBezTo>
                <a:cubicBezTo>
                  <a:pt x="154369" y="39981"/>
                  <a:pt x="163541" y="33631"/>
                  <a:pt x="137083" y="26575"/>
                </a:cubicBezTo>
                <a:cubicBezTo>
                  <a:pt x="110625" y="19519"/>
                  <a:pt x="14669" y="7172"/>
                  <a:pt x="1617" y="32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669CD22-C26F-4B64-94FD-A31570FDD7A1}"/>
              </a:ext>
            </a:extLst>
          </p:cNvPr>
          <p:cNvSpPr/>
          <p:nvPr/>
        </p:nvSpPr>
        <p:spPr>
          <a:xfrm>
            <a:off x="9356542" y="3062647"/>
            <a:ext cx="292877" cy="559807"/>
          </a:xfrm>
          <a:custGeom>
            <a:avLst/>
            <a:gdLst>
              <a:gd name="connsiteX0" fmla="*/ 183 w 292877"/>
              <a:gd name="connsiteY0" fmla="*/ 1228 h 559807"/>
              <a:gd name="connsiteX1" fmla="*/ 203383 w 292877"/>
              <a:gd name="connsiteY1" fmla="*/ 271103 h 559807"/>
              <a:gd name="connsiteX2" fmla="*/ 201796 w 292877"/>
              <a:gd name="connsiteY2" fmla="*/ 220303 h 559807"/>
              <a:gd name="connsiteX3" fmla="*/ 239896 w 292877"/>
              <a:gd name="connsiteY3" fmla="*/ 331428 h 559807"/>
              <a:gd name="connsiteX4" fmla="*/ 206558 w 292877"/>
              <a:gd name="connsiteY4" fmla="*/ 488591 h 559807"/>
              <a:gd name="connsiteX5" fmla="*/ 170046 w 292877"/>
              <a:gd name="connsiteY5" fmla="*/ 553678 h 559807"/>
              <a:gd name="connsiteX6" fmla="*/ 249421 w 292877"/>
              <a:gd name="connsiteY6" fmla="*/ 344128 h 559807"/>
              <a:gd name="connsiteX7" fmla="*/ 292283 w 292877"/>
              <a:gd name="connsiteY7" fmla="*/ 256816 h 559807"/>
              <a:gd name="connsiteX8" fmla="*/ 266883 w 292877"/>
              <a:gd name="connsiteY8" fmla="*/ 333016 h 559807"/>
              <a:gd name="connsiteX9" fmla="*/ 168458 w 292877"/>
              <a:gd name="connsiteY9" fmla="*/ 177441 h 559807"/>
              <a:gd name="connsiteX10" fmla="*/ 183 w 292877"/>
              <a:gd name="connsiteY10" fmla="*/ 1228 h 55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877" h="559807">
                <a:moveTo>
                  <a:pt x="183" y="1228"/>
                </a:moveTo>
                <a:cubicBezTo>
                  <a:pt x="6004" y="16838"/>
                  <a:pt x="169781" y="234591"/>
                  <a:pt x="203383" y="271103"/>
                </a:cubicBezTo>
                <a:cubicBezTo>
                  <a:pt x="236985" y="307615"/>
                  <a:pt x="195711" y="210249"/>
                  <a:pt x="201796" y="220303"/>
                </a:cubicBezTo>
                <a:cubicBezTo>
                  <a:pt x="207881" y="230357"/>
                  <a:pt x="239102" y="286713"/>
                  <a:pt x="239896" y="331428"/>
                </a:cubicBezTo>
                <a:cubicBezTo>
                  <a:pt x="240690" y="376143"/>
                  <a:pt x="218200" y="451549"/>
                  <a:pt x="206558" y="488591"/>
                </a:cubicBezTo>
                <a:cubicBezTo>
                  <a:pt x="194916" y="525633"/>
                  <a:pt x="162902" y="577755"/>
                  <a:pt x="170046" y="553678"/>
                </a:cubicBezTo>
                <a:cubicBezTo>
                  <a:pt x="177190" y="529601"/>
                  <a:pt x="229048" y="393605"/>
                  <a:pt x="249421" y="344128"/>
                </a:cubicBezTo>
                <a:cubicBezTo>
                  <a:pt x="269794" y="294651"/>
                  <a:pt x="289373" y="258668"/>
                  <a:pt x="292283" y="256816"/>
                </a:cubicBezTo>
                <a:cubicBezTo>
                  <a:pt x="295193" y="254964"/>
                  <a:pt x="287521" y="346245"/>
                  <a:pt x="266883" y="333016"/>
                </a:cubicBezTo>
                <a:cubicBezTo>
                  <a:pt x="246245" y="319787"/>
                  <a:pt x="208146" y="231945"/>
                  <a:pt x="168458" y="177441"/>
                </a:cubicBezTo>
                <a:cubicBezTo>
                  <a:pt x="128771" y="122937"/>
                  <a:pt x="-5638" y="-14382"/>
                  <a:pt x="183" y="12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54D882C-0C7A-4DEF-9C7A-E2F650F39AFC}"/>
              </a:ext>
            </a:extLst>
          </p:cNvPr>
          <p:cNvSpPr/>
          <p:nvPr/>
        </p:nvSpPr>
        <p:spPr>
          <a:xfrm>
            <a:off x="9595400" y="2740872"/>
            <a:ext cx="364575" cy="730852"/>
          </a:xfrm>
          <a:custGeom>
            <a:avLst/>
            <a:gdLst>
              <a:gd name="connsiteX0" fmla="*/ 364575 w 364575"/>
              <a:gd name="connsiteY0" fmla="*/ 2328 h 730852"/>
              <a:gd name="connsiteX1" fmla="*/ 297900 w 364575"/>
              <a:gd name="connsiteY1" fmla="*/ 216641 h 730852"/>
              <a:gd name="connsiteX2" fmla="*/ 289963 w 364575"/>
              <a:gd name="connsiteY2" fmla="*/ 200766 h 730852"/>
              <a:gd name="connsiteX3" fmla="*/ 237575 w 364575"/>
              <a:gd name="connsiteY3" fmla="*/ 311891 h 730852"/>
              <a:gd name="connsiteX4" fmla="*/ 228050 w 364575"/>
              <a:gd name="connsiteY4" fmla="*/ 284903 h 730852"/>
              <a:gd name="connsiteX5" fmla="*/ 137563 w 364575"/>
              <a:gd name="connsiteY5" fmla="*/ 364278 h 730852"/>
              <a:gd name="connsiteX6" fmla="*/ 143913 w 364575"/>
              <a:gd name="connsiteY6" fmla="*/ 413491 h 730852"/>
              <a:gd name="connsiteX7" fmla="*/ 207413 w 364575"/>
              <a:gd name="connsiteY7" fmla="*/ 657966 h 730852"/>
              <a:gd name="connsiteX8" fmla="*/ 151850 w 364575"/>
              <a:gd name="connsiteY8" fmla="*/ 516678 h 730852"/>
              <a:gd name="connsiteX9" fmla="*/ 202650 w 364575"/>
              <a:gd name="connsiteY9" fmla="*/ 661141 h 730852"/>
              <a:gd name="connsiteX10" fmla="*/ 64538 w 364575"/>
              <a:gd name="connsiteY10" fmla="*/ 491278 h 730852"/>
              <a:gd name="connsiteX11" fmla="*/ 69300 w 364575"/>
              <a:gd name="connsiteY11" fmla="*/ 540491 h 730852"/>
              <a:gd name="connsiteX12" fmla="*/ 35963 w 364575"/>
              <a:gd name="connsiteY12" fmla="*/ 724641 h 730852"/>
              <a:gd name="connsiteX13" fmla="*/ 42313 w 364575"/>
              <a:gd name="connsiteY13" fmla="*/ 661141 h 730852"/>
              <a:gd name="connsiteX14" fmla="*/ 2625 w 364575"/>
              <a:gd name="connsiteY14" fmla="*/ 407141 h 730852"/>
              <a:gd name="connsiteX15" fmla="*/ 128038 w 364575"/>
              <a:gd name="connsiteY15" fmla="*/ 557953 h 730852"/>
              <a:gd name="connsiteX16" fmla="*/ 105813 w 364575"/>
              <a:gd name="connsiteY16" fmla="*/ 453178 h 730852"/>
              <a:gd name="connsiteX17" fmla="*/ 210588 w 364575"/>
              <a:gd name="connsiteY17" fmla="*/ 248391 h 730852"/>
              <a:gd name="connsiteX18" fmla="*/ 237575 w 364575"/>
              <a:gd name="connsiteY18" fmla="*/ 251566 h 730852"/>
              <a:gd name="connsiteX19" fmla="*/ 282025 w 364575"/>
              <a:gd name="connsiteY19" fmla="*/ 196003 h 730852"/>
              <a:gd name="connsiteX20" fmla="*/ 296313 w 364575"/>
              <a:gd name="connsiteY20" fmla="*/ 107103 h 730852"/>
              <a:gd name="connsiteX21" fmla="*/ 364575 w 364575"/>
              <a:gd name="connsiteY21" fmla="*/ 2328 h 73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4575" h="730852">
                <a:moveTo>
                  <a:pt x="364575" y="2328"/>
                </a:moveTo>
                <a:cubicBezTo>
                  <a:pt x="364839" y="20584"/>
                  <a:pt x="310335" y="183568"/>
                  <a:pt x="297900" y="216641"/>
                </a:cubicBezTo>
                <a:cubicBezTo>
                  <a:pt x="285465" y="249714"/>
                  <a:pt x="300017" y="184891"/>
                  <a:pt x="289963" y="200766"/>
                </a:cubicBezTo>
                <a:cubicBezTo>
                  <a:pt x="279909" y="216641"/>
                  <a:pt x="247894" y="297868"/>
                  <a:pt x="237575" y="311891"/>
                </a:cubicBezTo>
                <a:cubicBezTo>
                  <a:pt x="227256" y="325914"/>
                  <a:pt x="244719" y="276172"/>
                  <a:pt x="228050" y="284903"/>
                </a:cubicBezTo>
                <a:cubicBezTo>
                  <a:pt x="211381" y="293634"/>
                  <a:pt x="151586" y="342847"/>
                  <a:pt x="137563" y="364278"/>
                </a:cubicBezTo>
                <a:cubicBezTo>
                  <a:pt x="123540" y="385709"/>
                  <a:pt x="132271" y="364543"/>
                  <a:pt x="143913" y="413491"/>
                </a:cubicBezTo>
                <a:cubicBezTo>
                  <a:pt x="155555" y="462439"/>
                  <a:pt x="206090" y="640768"/>
                  <a:pt x="207413" y="657966"/>
                </a:cubicBezTo>
                <a:cubicBezTo>
                  <a:pt x="208736" y="675164"/>
                  <a:pt x="152644" y="516149"/>
                  <a:pt x="151850" y="516678"/>
                </a:cubicBezTo>
                <a:cubicBezTo>
                  <a:pt x="151056" y="517207"/>
                  <a:pt x="217202" y="665374"/>
                  <a:pt x="202650" y="661141"/>
                </a:cubicBezTo>
                <a:cubicBezTo>
                  <a:pt x="188098" y="656908"/>
                  <a:pt x="86763" y="511386"/>
                  <a:pt x="64538" y="491278"/>
                </a:cubicBezTo>
                <a:cubicBezTo>
                  <a:pt x="42313" y="471170"/>
                  <a:pt x="74062" y="501597"/>
                  <a:pt x="69300" y="540491"/>
                </a:cubicBezTo>
                <a:cubicBezTo>
                  <a:pt x="64538" y="579385"/>
                  <a:pt x="40461" y="704533"/>
                  <a:pt x="35963" y="724641"/>
                </a:cubicBezTo>
                <a:cubicBezTo>
                  <a:pt x="31465" y="744749"/>
                  <a:pt x="47869" y="714058"/>
                  <a:pt x="42313" y="661141"/>
                </a:cubicBezTo>
                <a:cubicBezTo>
                  <a:pt x="36757" y="608224"/>
                  <a:pt x="-11662" y="424339"/>
                  <a:pt x="2625" y="407141"/>
                </a:cubicBezTo>
                <a:cubicBezTo>
                  <a:pt x="16912" y="389943"/>
                  <a:pt x="110840" y="550280"/>
                  <a:pt x="128038" y="557953"/>
                </a:cubicBezTo>
                <a:cubicBezTo>
                  <a:pt x="145236" y="565626"/>
                  <a:pt x="92055" y="504772"/>
                  <a:pt x="105813" y="453178"/>
                </a:cubicBezTo>
                <a:cubicBezTo>
                  <a:pt x="119571" y="401584"/>
                  <a:pt x="188628" y="281993"/>
                  <a:pt x="210588" y="248391"/>
                </a:cubicBezTo>
                <a:cubicBezTo>
                  <a:pt x="232548" y="214789"/>
                  <a:pt x="225669" y="260297"/>
                  <a:pt x="237575" y="251566"/>
                </a:cubicBezTo>
                <a:cubicBezTo>
                  <a:pt x="249481" y="242835"/>
                  <a:pt x="272235" y="220080"/>
                  <a:pt x="282025" y="196003"/>
                </a:cubicBezTo>
                <a:cubicBezTo>
                  <a:pt x="291815" y="171926"/>
                  <a:pt x="281496" y="135942"/>
                  <a:pt x="296313" y="107103"/>
                </a:cubicBezTo>
                <a:cubicBezTo>
                  <a:pt x="311130" y="78264"/>
                  <a:pt x="364311" y="-15928"/>
                  <a:pt x="364575" y="23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298118E-F9A6-42C3-80A2-894DEBE8100D}"/>
              </a:ext>
            </a:extLst>
          </p:cNvPr>
          <p:cNvSpPr/>
          <p:nvPr/>
        </p:nvSpPr>
        <p:spPr>
          <a:xfrm>
            <a:off x="7281620" y="3766334"/>
            <a:ext cx="174755" cy="201986"/>
          </a:xfrm>
          <a:custGeom>
            <a:avLst/>
            <a:gdLst>
              <a:gd name="connsiteX0" fmla="*/ 3418 w 174755"/>
              <a:gd name="connsiteY0" fmla="*/ 2391 h 201986"/>
              <a:gd name="connsiteX1" fmla="*/ 103430 w 174755"/>
              <a:gd name="connsiteY1" fmla="*/ 143679 h 201986"/>
              <a:gd name="connsiteX2" fmla="*/ 68505 w 174755"/>
              <a:gd name="connsiteY2" fmla="*/ 116691 h 201986"/>
              <a:gd name="connsiteX3" fmla="*/ 171693 w 174755"/>
              <a:gd name="connsiteY3" fmla="*/ 200829 h 201986"/>
              <a:gd name="connsiteX4" fmla="*/ 138355 w 174755"/>
              <a:gd name="connsiteY4" fmla="*/ 161141 h 201986"/>
              <a:gd name="connsiteX5" fmla="*/ 44693 w 174755"/>
              <a:gd name="connsiteY5" fmla="*/ 97641 h 201986"/>
              <a:gd name="connsiteX6" fmla="*/ 24055 w 174755"/>
              <a:gd name="connsiteY6" fmla="*/ 56366 h 201986"/>
              <a:gd name="connsiteX7" fmla="*/ 3418 w 174755"/>
              <a:gd name="connsiteY7" fmla="*/ 2391 h 20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755" h="201986">
                <a:moveTo>
                  <a:pt x="3418" y="2391"/>
                </a:moveTo>
                <a:cubicBezTo>
                  <a:pt x="16647" y="16943"/>
                  <a:pt x="92582" y="124629"/>
                  <a:pt x="103430" y="143679"/>
                </a:cubicBezTo>
                <a:cubicBezTo>
                  <a:pt x="114278" y="162729"/>
                  <a:pt x="57128" y="107166"/>
                  <a:pt x="68505" y="116691"/>
                </a:cubicBezTo>
                <a:cubicBezTo>
                  <a:pt x="79882" y="126216"/>
                  <a:pt x="160051" y="193421"/>
                  <a:pt x="171693" y="200829"/>
                </a:cubicBezTo>
                <a:cubicBezTo>
                  <a:pt x="183335" y="208237"/>
                  <a:pt x="159522" y="178339"/>
                  <a:pt x="138355" y="161141"/>
                </a:cubicBezTo>
                <a:cubicBezTo>
                  <a:pt x="117188" y="143943"/>
                  <a:pt x="63743" y="115103"/>
                  <a:pt x="44693" y="97641"/>
                </a:cubicBezTo>
                <a:cubicBezTo>
                  <a:pt x="25643" y="80179"/>
                  <a:pt x="28818" y="68801"/>
                  <a:pt x="24055" y="56366"/>
                </a:cubicBezTo>
                <a:cubicBezTo>
                  <a:pt x="19292" y="43931"/>
                  <a:pt x="-9811" y="-12161"/>
                  <a:pt x="3418" y="23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343ED149-F7D8-4F03-9F79-D50720145B44}"/>
              </a:ext>
            </a:extLst>
          </p:cNvPr>
          <p:cNvSpPr/>
          <p:nvPr/>
        </p:nvSpPr>
        <p:spPr>
          <a:xfrm>
            <a:off x="7458552" y="4070571"/>
            <a:ext cx="166350" cy="526585"/>
          </a:xfrm>
          <a:custGeom>
            <a:avLst/>
            <a:gdLst>
              <a:gd name="connsiteX0" fmla="*/ 39211 w 166350"/>
              <a:gd name="connsiteY0" fmla="*/ 1367 h 526585"/>
              <a:gd name="connsiteX1" fmla="*/ 15398 w 166350"/>
              <a:gd name="connsiteY1" fmla="*/ 180754 h 526585"/>
              <a:gd name="connsiteX2" fmla="*/ 15398 w 166350"/>
              <a:gd name="connsiteY2" fmla="*/ 166467 h 526585"/>
              <a:gd name="connsiteX3" fmla="*/ 59848 w 166350"/>
              <a:gd name="connsiteY3" fmla="*/ 339504 h 526585"/>
              <a:gd name="connsiteX4" fmla="*/ 58261 w 166350"/>
              <a:gd name="connsiteY4" fmla="*/ 322042 h 526585"/>
              <a:gd name="connsiteX5" fmla="*/ 164623 w 166350"/>
              <a:gd name="connsiteY5" fmla="*/ 523654 h 526585"/>
              <a:gd name="connsiteX6" fmla="*/ 115411 w 166350"/>
              <a:gd name="connsiteY6" fmla="*/ 431579 h 526585"/>
              <a:gd name="connsiteX7" fmla="*/ 2698 w 166350"/>
              <a:gd name="connsiteY7" fmla="*/ 290292 h 526585"/>
              <a:gd name="connsiteX8" fmla="*/ 39211 w 166350"/>
              <a:gd name="connsiteY8" fmla="*/ 1367 h 52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350" h="526585">
                <a:moveTo>
                  <a:pt x="39211" y="1367"/>
                </a:moveTo>
                <a:cubicBezTo>
                  <a:pt x="41328" y="-16889"/>
                  <a:pt x="19367" y="153237"/>
                  <a:pt x="15398" y="180754"/>
                </a:cubicBezTo>
                <a:cubicBezTo>
                  <a:pt x="11429" y="208271"/>
                  <a:pt x="7990" y="140009"/>
                  <a:pt x="15398" y="166467"/>
                </a:cubicBezTo>
                <a:cubicBezTo>
                  <a:pt x="22806" y="192925"/>
                  <a:pt x="52704" y="313575"/>
                  <a:pt x="59848" y="339504"/>
                </a:cubicBezTo>
                <a:cubicBezTo>
                  <a:pt x="66992" y="365433"/>
                  <a:pt x="40799" y="291350"/>
                  <a:pt x="58261" y="322042"/>
                </a:cubicBezTo>
                <a:cubicBezTo>
                  <a:pt x="75724" y="352734"/>
                  <a:pt x="155098" y="505398"/>
                  <a:pt x="164623" y="523654"/>
                </a:cubicBezTo>
                <a:cubicBezTo>
                  <a:pt x="174148" y="541910"/>
                  <a:pt x="142399" y="470473"/>
                  <a:pt x="115411" y="431579"/>
                </a:cubicBezTo>
                <a:cubicBezTo>
                  <a:pt x="88424" y="392685"/>
                  <a:pt x="17250" y="361200"/>
                  <a:pt x="2698" y="290292"/>
                </a:cubicBezTo>
                <a:cubicBezTo>
                  <a:pt x="-11854" y="219384"/>
                  <a:pt x="37094" y="19623"/>
                  <a:pt x="39211" y="13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018AFB8-3499-4E42-BB0F-61F1EAC341C2}"/>
              </a:ext>
            </a:extLst>
          </p:cNvPr>
          <p:cNvSpPr/>
          <p:nvPr/>
        </p:nvSpPr>
        <p:spPr>
          <a:xfrm>
            <a:off x="7586625" y="4585294"/>
            <a:ext cx="334896" cy="534482"/>
          </a:xfrm>
          <a:custGeom>
            <a:avLst/>
            <a:gdLst>
              <a:gd name="connsiteX0" fmla="*/ 6388 w 334896"/>
              <a:gd name="connsiteY0" fmla="*/ 2581 h 534482"/>
              <a:gd name="connsiteX1" fmla="*/ 130213 w 334896"/>
              <a:gd name="connsiteY1" fmla="*/ 215306 h 534482"/>
              <a:gd name="connsiteX2" fmla="*/ 120688 w 334896"/>
              <a:gd name="connsiteY2" fmla="*/ 202606 h 534482"/>
              <a:gd name="connsiteX3" fmla="*/ 322300 w 334896"/>
              <a:gd name="connsiteY3" fmla="*/ 515344 h 534482"/>
              <a:gd name="connsiteX4" fmla="*/ 292138 w 334896"/>
              <a:gd name="connsiteY4" fmla="*/ 474069 h 534482"/>
              <a:gd name="connsiteX5" fmla="*/ 115925 w 334896"/>
              <a:gd name="connsiteY5" fmla="*/ 258169 h 534482"/>
              <a:gd name="connsiteX6" fmla="*/ 158788 w 334896"/>
              <a:gd name="connsiteY6" fmla="*/ 283569 h 534482"/>
              <a:gd name="connsiteX7" fmla="*/ 109575 w 334896"/>
              <a:gd name="connsiteY7" fmla="*/ 150219 h 534482"/>
              <a:gd name="connsiteX8" fmla="*/ 27025 w 334896"/>
              <a:gd name="connsiteY8" fmla="*/ 99419 h 534482"/>
              <a:gd name="connsiteX9" fmla="*/ 6388 w 334896"/>
              <a:gd name="connsiteY9" fmla="*/ 2581 h 53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4896" h="534482">
                <a:moveTo>
                  <a:pt x="6388" y="2581"/>
                </a:moveTo>
                <a:cubicBezTo>
                  <a:pt x="23586" y="21896"/>
                  <a:pt x="111163" y="181969"/>
                  <a:pt x="130213" y="215306"/>
                </a:cubicBezTo>
                <a:cubicBezTo>
                  <a:pt x="149263" y="248644"/>
                  <a:pt x="88674" y="152600"/>
                  <a:pt x="120688" y="202606"/>
                </a:cubicBezTo>
                <a:cubicBezTo>
                  <a:pt x="152703" y="252612"/>
                  <a:pt x="293725" y="470100"/>
                  <a:pt x="322300" y="515344"/>
                </a:cubicBezTo>
                <a:cubicBezTo>
                  <a:pt x="350875" y="560588"/>
                  <a:pt x="326534" y="516931"/>
                  <a:pt x="292138" y="474069"/>
                </a:cubicBezTo>
                <a:cubicBezTo>
                  <a:pt x="257742" y="431207"/>
                  <a:pt x="138150" y="289919"/>
                  <a:pt x="115925" y="258169"/>
                </a:cubicBezTo>
                <a:cubicBezTo>
                  <a:pt x="93700" y="226419"/>
                  <a:pt x="159846" y="301560"/>
                  <a:pt x="158788" y="283569"/>
                </a:cubicBezTo>
                <a:cubicBezTo>
                  <a:pt x="157730" y="265578"/>
                  <a:pt x="131535" y="180911"/>
                  <a:pt x="109575" y="150219"/>
                </a:cubicBezTo>
                <a:cubicBezTo>
                  <a:pt x="87615" y="119527"/>
                  <a:pt x="43694" y="120850"/>
                  <a:pt x="27025" y="99419"/>
                </a:cubicBezTo>
                <a:cubicBezTo>
                  <a:pt x="10356" y="77988"/>
                  <a:pt x="-10810" y="-16734"/>
                  <a:pt x="6388" y="25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62B6E201-E1EB-4C90-ADB2-74484BD903C4}"/>
              </a:ext>
            </a:extLst>
          </p:cNvPr>
          <p:cNvSpPr/>
          <p:nvPr/>
        </p:nvSpPr>
        <p:spPr>
          <a:xfrm>
            <a:off x="8036199" y="5295371"/>
            <a:ext cx="304514" cy="206770"/>
          </a:xfrm>
          <a:custGeom>
            <a:avLst/>
            <a:gdLst>
              <a:gd name="connsiteX0" fmla="*/ 66401 w 304514"/>
              <a:gd name="connsiteY0" fmla="*/ 21696 h 206770"/>
              <a:gd name="connsiteX1" fmla="*/ 301351 w 304514"/>
              <a:gd name="connsiteY1" fmla="*/ 205846 h 206770"/>
              <a:gd name="connsiteX2" fmla="*/ 189168 w 304514"/>
              <a:gd name="connsiteY2" fmla="*/ 89429 h 206770"/>
              <a:gd name="connsiteX3" fmla="*/ 7134 w 304514"/>
              <a:gd name="connsiteY3" fmla="*/ 11112 h 206770"/>
              <a:gd name="connsiteX4" fmla="*/ 66401 w 304514"/>
              <a:gd name="connsiteY4" fmla="*/ 21696 h 20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514" h="206770">
                <a:moveTo>
                  <a:pt x="66401" y="21696"/>
                </a:moveTo>
                <a:cubicBezTo>
                  <a:pt x="115437" y="54152"/>
                  <a:pt x="280890" y="194557"/>
                  <a:pt x="301351" y="205846"/>
                </a:cubicBezTo>
                <a:cubicBezTo>
                  <a:pt x="321812" y="217135"/>
                  <a:pt x="238204" y="121885"/>
                  <a:pt x="189168" y="89429"/>
                </a:cubicBezTo>
                <a:cubicBezTo>
                  <a:pt x="140132" y="56973"/>
                  <a:pt x="29359" y="22401"/>
                  <a:pt x="7134" y="11112"/>
                </a:cubicBezTo>
                <a:cubicBezTo>
                  <a:pt x="-15091" y="-177"/>
                  <a:pt x="17365" y="-10760"/>
                  <a:pt x="66401" y="216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6F6F1B9-C0B3-4DE4-98F1-54D8D30A1C9A}"/>
              </a:ext>
            </a:extLst>
          </p:cNvPr>
          <p:cNvSpPr/>
          <p:nvPr/>
        </p:nvSpPr>
        <p:spPr>
          <a:xfrm>
            <a:off x="8203667" y="5316675"/>
            <a:ext cx="661189" cy="422048"/>
          </a:xfrm>
          <a:custGeom>
            <a:avLst/>
            <a:gdLst>
              <a:gd name="connsiteX0" fmla="*/ 533 w 661189"/>
              <a:gd name="connsiteY0" fmla="*/ 392 h 422048"/>
              <a:gd name="connsiteX1" fmla="*/ 210083 w 661189"/>
              <a:gd name="connsiteY1" fmla="*/ 195125 h 422048"/>
              <a:gd name="connsiteX2" fmla="*/ 184683 w 661189"/>
              <a:gd name="connsiteY2" fmla="*/ 214175 h 422048"/>
              <a:gd name="connsiteX3" fmla="*/ 248183 w 661189"/>
              <a:gd name="connsiteY3" fmla="*/ 313658 h 422048"/>
              <a:gd name="connsiteX4" fmla="*/ 313800 w 661189"/>
              <a:gd name="connsiteY4" fmla="*/ 391975 h 422048"/>
              <a:gd name="connsiteX5" fmla="*/ 373066 w 661189"/>
              <a:gd name="connsiteY5" fmla="*/ 383508 h 422048"/>
              <a:gd name="connsiteX6" fmla="*/ 660933 w 661189"/>
              <a:gd name="connsiteY6" fmla="*/ 421608 h 422048"/>
              <a:gd name="connsiteX7" fmla="*/ 318033 w 661189"/>
              <a:gd name="connsiteY7" fmla="*/ 353875 h 422048"/>
              <a:gd name="connsiteX8" fmla="*/ 243950 w 661189"/>
              <a:gd name="connsiteY8" fmla="*/ 284025 h 422048"/>
              <a:gd name="connsiteX9" fmla="*/ 214316 w 661189"/>
              <a:gd name="connsiteY9" fmla="*/ 233225 h 422048"/>
              <a:gd name="connsiteX10" fmla="*/ 199500 w 661189"/>
              <a:gd name="connsiteY10" fmla="*/ 218408 h 422048"/>
              <a:gd name="connsiteX11" fmla="*/ 95783 w 661189"/>
              <a:gd name="connsiteY11" fmla="*/ 137975 h 422048"/>
              <a:gd name="connsiteX12" fmla="*/ 148700 w 661189"/>
              <a:gd name="connsiteY12" fmla="*/ 144325 h 422048"/>
              <a:gd name="connsiteX13" fmla="*/ 533 w 661189"/>
              <a:gd name="connsiteY13" fmla="*/ 392 h 42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1189" h="422048">
                <a:moveTo>
                  <a:pt x="533" y="392"/>
                </a:moveTo>
                <a:cubicBezTo>
                  <a:pt x="10763" y="8859"/>
                  <a:pt x="179391" y="159495"/>
                  <a:pt x="210083" y="195125"/>
                </a:cubicBezTo>
                <a:cubicBezTo>
                  <a:pt x="240775" y="230755"/>
                  <a:pt x="178333" y="194420"/>
                  <a:pt x="184683" y="214175"/>
                </a:cubicBezTo>
                <a:cubicBezTo>
                  <a:pt x="191033" y="233930"/>
                  <a:pt x="226664" y="284025"/>
                  <a:pt x="248183" y="313658"/>
                </a:cubicBezTo>
                <a:cubicBezTo>
                  <a:pt x="269702" y="343291"/>
                  <a:pt x="292986" y="380333"/>
                  <a:pt x="313800" y="391975"/>
                </a:cubicBezTo>
                <a:cubicBezTo>
                  <a:pt x="334614" y="403617"/>
                  <a:pt x="315211" y="378569"/>
                  <a:pt x="373066" y="383508"/>
                </a:cubicBezTo>
                <a:cubicBezTo>
                  <a:pt x="430922" y="388447"/>
                  <a:pt x="670105" y="426547"/>
                  <a:pt x="660933" y="421608"/>
                </a:cubicBezTo>
                <a:cubicBezTo>
                  <a:pt x="651761" y="416669"/>
                  <a:pt x="387530" y="376805"/>
                  <a:pt x="318033" y="353875"/>
                </a:cubicBezTo>
                <a:cubicBezTo>
                  <a:pt x="248536" y="330945"/>
                  <a:pt x="261236" y="304133"/>
                  <a:pt x="243950" y="284025"/>
                </a:cubicBezTo>
                <a:cubicBezTo>
                  <a:pt x="226664" y="263917"/>
                  <a:pt x="221724" y="244161"/>
                  <a:pt x="214316" y="233225"/>
                </a:cubicBezTo>
                <a:cubicBezTo>
                  <a:pt x="206908" y="222289"/>
                  <a:pt x="219256" y="234283"/>
                  <a:pt x="199500" y="218408"/>
                </a:cubicBezTo>
                <a:cubicBezTo>
                  <a:pt x="179744" y="202533"/>
                  <a:pt x="104250" y="150322"/>
                  <a:pt x="95783" y="137975"/>
                </a:cubicBezTo>
                <a:cubicBezTo>
                  <a:pt x="87316" y="125628"/>
                  <a:pt x="167045" y="165492"/>
                  <a:pt x="148700" y="144325"/>
                </a:cubicBezTo>
                <a:cubicBezTo>
                  <a:pt x="130355" y="123158"/>
                  <a:pt x="-9697" y="-8075"/>
                  <a:pt x="533" y="3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D02D9B1-F692-46FF-BC34-12FCF40C2C09}"/>
              </a:ext>
            </a:extLst>
          </p:cNvPr>
          <p:cNvSpPr/>
          <p:nvPr/>
        </p:nvSpPr>
        <p:spPr>
          <a:xfrm>
            <a:off x="8656230" y="5144976"/>
            <a:ext cx="682613" cy="402102"/>
          </a:xfrm>
          <a:custGeom>
            <a:avLst/>
            <a:gdLst>
              <a:gd name="connsiteX0" fmla="*/ 682503 w 682613"/>
              <a:gd name="connsiteY0" fmla="*/ 641 h 402102"/>
              <a:gd name="connsiteX1" fmla="*/ 424270 w 682613"/>
              <a:gd name="connsiteY1" fmla="*/ 324491 h 402102"/>
              <a:gd name="connsiteX2" fmla="*/ 468720 w 682613"/>
              <a:gd name="connsiteY2" fmla="*/ 288507 h 402102"/>
              <a:gd name="connsiteX3" fmla="*/ 337487 w 682613"/>
              <a:gd name="connsiteY3" fmla="*/ 371057 h 402102"/>
              <a:gd name="connsiteX4" fmla="*/ 257053 w 682613"/>
              <a:gd name="connsiteY4" fmla="*/ 390107 h 402102"/>
              <a:gd name="connsiteX5" fmla="*/ 3053 w 682613"/>
              <a:gd name="connsiteY5" fmla="*/ 400691 h 402102"/>
              <a:gd name="connsiteX6" fmla="*/ 449670 w 682613"/>
              <a:gd name="connsiteY6" fmla="*/ 358357 h 402102"/>
              <a:gd name="connsiteX7" fmla="*/ 405220 w 682613"/>
              <a:gd name="connsiteY7" fmla="*/ 347774 h 402102"/>
              <a:gd name="connsiteX8" fmla="*/ 456020 w 682613"/>
              <a:gd name="connsiteY8" fmla="*/ 244057 h 402102"/>
              <a:gd name="connsiteX9" fmla="*/ 682503 w 682613"/>
              <a:gd name="connsiteY9" fmla="*/ 641 h 40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613" h="402102">
                <a:moveTo>
                  <a:pt x="682503" y="641"/>
                </a:moveTo>
                <a:cubicBezTo>
                  <a:pt x="677211" y="14047"/>
                  <a:pt x="459901" y="276513"/>
                  <a:pt x="424270" y="324491"/>
                </a:cubicBezTo>
                <a:cubicBezTo>
                  <a:pt x="388639" y="372469"/>
                  <a:pt x="483184" y="280746"/>
                  <a:pt x="468720" y="288507"/>
                </a:cubicBezTo>
                <a:cubicBezTo>
                  <a:pt x="454256" y="296268"/>
                  <a:pt x="372765" y="354124"/>
                  <a:pt x="337487" y="371057"/>
                </a:cubicBezTo>
                <a:cubicBezTo>
                  <a:pt x="302209" y="387990"/>
                  <a:pt x="312792" y="385168"/>
                  <a:pt x="257053" y="390107"/>
                </a:cubicBezTo>
                <a:cubicBezTo>
                  <a:pt x="201314" y="395046"/>
                  <a:pt x="-29050" y="405983"/>
                  <a:pt x="3053" y="400691"/>
                </a:cubicBezTo>
                <a:cubicBezTo>
                  <a:pt x="35156" y="395399"/>
                  <a:pt x="382642" y="367176"/>
                  <a:pt x="449670" y="358357"/>
                </a:cubicBezTo>
                <a:cubicBezTo>
                  <a:pt x="516698" y="349538"/>
                  <a:pt x="404162" y="366824"/>
                  <a:pt x="405220" y="347774"/>
                </a:cubicBezTo>
                <a:cubicBezTo>
                  <a:pt x="406278" y="328724"/>
                  <a:pt x="409806" y="300501"/>
                  <a:pt x="456020" y="244057"/>
                </a:cubicBezTo>
                <a:cubicBezTo>
                  <a:pt x="502234" y="187613"/>
                  <a:pt x="687795" y="-12765"/>
                  <a:pt x="682503" y="6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E03B26A5-6747-4A01-8093-C2C8E47BB0CB}"/>
              </a:ext>
            </a:extLst>
          </p:cNvPr>
          <p:cNvSpPr/>
          <p:nvPr/>
        </p:nvSpPr>
        <p:spPr>
          <a:xfrm>
            <a:off x="9488676" y="4178133"/>
            <a:ext cx="471191" cy="750694"/>
          </a:xfrm>
          <a:custGeom>
            <a:avLst/>
            <a:gdLst>
              <a:gd name="connsiteX0" fmla="*/ 410974 w 471191"/>
              <a:gd name="connsiteY0" fmla="*/ 167 h 750694"/>
              <a:gd name="connsiteX1" fmla="*/ 439549 w 471191"/>
              <a:gd name="connsiteY1" fmla="*/ 374817 h 750694"/>
              <a:gd name="connsiteX2" fmla="*/ 445899 w 471191"/>
              <a:gd name="connsiteY2" fmla="*/ 346242 h 750694"/>
              <a:gd name="connsiteX3" fmla="*/ 93474 w 471191"/>
              <a:gd name="connsiteY3" fmla="*/ 743117 h 750694"/>
              <a:gd name="connsiteX4" fmla="*/ 179199 w 471191"/>
              <a:gd name="connsiteY4" fmla="*/ 616117 h 750694"/>
              <a:gd name="connsiteX5" fmla="*/ 1399 w 471191"/>
              <a:gd name="connsiteY5" fmla="*/ 730417 h 750694"/>
              <a:gd name="connsiteX6" fmla="*/ 293499 w 471191"/>
              <a:gd name="connsiteY6" fmla="*/ 492292 h 750694"/>
              <a:gd name="connsiteX7" fmla="*/ 379224 w 471191"/>
              <a:gd name="connsiteY7" fmla="*/ 381167 h 750694"/>
              <a:gd name="connsiteX8" fmla="*/ 391924 w 471191"/>
              <a:gd name="connsiteY8" fmla="*/ 327192 h 750694"/>
              <a:gd name="connsiteX9" fmla="*/ 410974 w 471191"/>
              <a:gd name="connsiteY9" fmla="*/ 167 h 75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191" h="750694">
                <a:moveTo>
                  <a:pt x="410974" y="167"/>
                </a:moveTo>
                <a:cubicBezTo>
                  <a:pt x="418911" y="8104"/>
                  <a:pt x="433728" y="317138"/>
                  <a:pt x="439549" y="374817"/>
                </a:cubicBezTo>
                <a:cubicBezTo>
                  <a:pt x="445370" y="432496"/>
                  <a:pt x="503578" y="284859"/>
                  <a:pt x="445899" y="346242"/>
                </a:cubicBezTo>
                <a:cubicBezTo>
                  <a:pt x="388220" y="407625"/>
                  <a:pt x="137924" y="698138"/>
                  <a:pt x="93474" y="743117"/>
                </a:cubicBezTo>
                <a:cubicBezTo>
                  <a:pt x="49024" y="788096"/>
                  <a:pt x="194545" y="618234"/>
                  <a:pt x="179199" y="616117"/>
                </a:cubicBezTo>
                <a:cubicBezTo>
                  <a:pt x="163853" y="614000"/>
                  <a:pt x="-17651" y="751054"/>
                  <a:pt x="1399" y="730417"/>
                </a:cubicBezTo>
                <a:cubicBezTo>
                  <a:pt x="20449" y="709780"/>
                  <a:pt x="230528" y="550500"/>
                  <a:pt x="293499" y="492292"/>
                </a:cubicBezTo>
                <a:cubicBezTo>
                  <a:pt x="356470" y="434084"/>
                  <a:pt x="362820" y="408684"/>
                  <a:pt x="379224" y="381167"/>
                </a:cubicBezTo>
                <a:cubicBezTo>
                  <a:pt x="395628" y="353650"/>
                  <a:pt x="388749" y="384871"/>
                  <a:pt x="391924" y="327192"/>
                </a:cubicBezTo>
                <a:cubicBezTo>
                  <a:pt x="395099" y="269513"/>
                  <a:pt x="403037" y="-7770"/>
                  <a:pt x="410974" y="1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DE3B3F5B-3A55-4B99-BFF1-5F11BBFE430D}"/>
              </a:ext>
            </a:extLst>
          </p:cNvPr>
          <p:cNvSpPr/>
          <p:nvPr/>
        </p:nvSpPr>
        <p:spPr>
          <a:xfrm>
            <a:off x="9977051" y="2736656"/>
            <a:ext cx="357854" cy="631357"/>
          </a:xfrm>
          <a:custGeom>
            <a:avLst/>
            <a:gdLst>
              <a:gd name="connsiteX0" fmla="*/ 387 w 357854"/>
              <a:gd name="connsiteY0" fmla="*/ 73219 h 631357"/>
              <a:gd name="connsiteX1" fmla="*/ 82937 w 357854"/>
              <a:gd name="connsiteY1" fmla="*/ 17657 h 631357"/>
              <a:gd name="connsiteX2" fmla="*/ 195649 w 357854"/>
              <a:gd name="connsiteY2" fmla="*/ 116082 h 631357"/>
              <a:gd name="connsiteX3" fmla="*/ 209937 w 357854"/>
              <a:gd name="connsiteY3" fmla="*/ 120844 h 631357"/>
              <a:gd name="connsiteX4" fmla="*/ 271849 w 357854"/>
              <a:gd name="connsiteY4" fmla="*/ 235144 h 631357"/>
              <a:gd name="connsiteX5" fmla="*/ 259149 w 357854"/>
              <a:gd name="connsiteY5" fmla="*/ 227207 h 631357"/>
              <a:gd name="connsiteX6" fmla="*/ 351224 w 357854"/>
              <a:gd name="connsiteY6" fmla="*/ 430407 h 631357"/>
              <a:gd name="connsiteX7" fmla="*/ 348049 w 357854"/>
              <a:gd name="connsiteY7" fmla="*/ 425644 h 631357"/>
              <a:gd name="connsiteX8" fmla="*/ 355987 w 357854"/>
              <a:gd name="connsiteY8" fmla="*/ 627257 h 631357"/>
              <a:gd name="connsiteX9" fmla="*/ 355987 w 357854"/>
              <a:gd name="connsiteY9" fmla="*/ 543119 h 631357"/>
              <a:gd name="connsiteX10" fmla="*/ 335349 w 357854"/>
              <a:gd name="connsiteY10" fmla="*/ 330394 h 631357"/>
              <a:gd name="connsiteX11" fmla="*/ 324237 w 357854"/>
              <a:gd name="connsiteY11" fmla="*/ 308169 h 631357"/>
              <a:gd name="connsiteX12" fmla="*/ 116274 w 357854"/>
              <a:gd name="connsiteY12" fmla="*/ 9719 h 631357"/>
              <a:gd name="connsiteX13" fmla="*/ 387 w 357854"/>
              <a:gd name="connsiteY13" fmla="*/ 73219 h 63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7854" h="631357">
                <a:moveTo>
                  <a:pt x="387" y="73219"/>
                </a:moveTo>
                <a:cubicBezTo>
                  <a:pt x="-5169" y="74542"/>
                  <a:pt x="50393" y="10513"/>
                  <a:pt x="82937" y="17657"/>
                </a:cubicBezTo>
                <a:cubicBezTo>
                  <a:pt x="115481" y="24801"/>
                  <a:pt x="174482" y="98884"/>
                  <a:pt x="195649" y="116082"/>
                </a:cubicBezTo>
                <a:cubicBezTo>
                  <a:pt x="216816" y="133280"/>
                  <a:pt x="197237" y="101000"/>
                  <a:pt x="209937" y="120844"/>
                </a:cubicBezTo>
                <a:cubicBezTo>
                  <a:pt x="222637" y="140688"/>
                  <a:pt x="263647" y="217417"/>
                  <a:pt x="271849" y="235144"/>
                </a:cubicBezTo>
                <a:cubicBezTo>
                  <a:pt x="280051" y="252871"/>
                  <a:pt x="245920" y="194663"/>
                  <a:pt x="259149" y="227207"/>
                </a:cubicBezTo>
                <a:cubicBezTo>
                  <a:pt x="272378" y="259751"/>
                  <a:pt x="336407" y="397334"/>
                  <a:pt x="351224" y="430407"/>
                </a:cubicBezTo>
                <a:cubicBezTo>
                  <a:pt x="366041" y="463480"/>
                  <a:pt x="347255" y="392836"/>
                  <a:pt x="348049" y="425644"/>
                </a:cubicBezTo>
                <a:cubicBezTo>
                  <a:pt x="348843" y="458452"/>
                  <a:pt x="354664" y="607678"/>
                  <a:pt x="355987" y="627257"/>
                </a:cubicBezTo>
                <a:cubicBezTo>
                  <a:pt x="357310" y="646836"/>
                  <a:pt x="359427" y="592596"/>
                  <a:pt x="355987" y="543119"/>
                </a:cubicBezTo>
                <a:cubicBezTo>
                  <a:pt x="352547" y="493642"/>
                  <a:pt x="340641" y="369552"/>
                  <a:pt x="335349" y="330394"/>
                </a:cubicBezTo>
                <a:cubicBezTo>
                  <a:pt x="330057" y="291236"/>
                  <a:pt x="360750" y="361615"/>
                  <a:pt x="324237" y="308169"/>
                </a:cubicBezTo>
                <a:cubicBezTo>
                  <a:pt x="287724" y="254723"/>
                  <a:pt x="174747" y="50994"/>
                  <a:pt x="116274" y="9719"/>
                </a:cubicBezTo>
                <a:cubicBezTo>
                  <a:pt x="57801" y="-31556"/>
                  <a:pt x="5943" y="71896"/>
                  <a:pt x="387" y="732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0836863-A23B-4E86-806C-459093B75699}"/>
              </a:ext>
            </a:extLst>
          </p:cNvPr>
          <p:cNvSpPr/>
          <p:nvPr/>
        </p:nvSpPr>
        <p:spPr>
          <a:xfrm>
            <a:off x="9905845" y="2710453"/>
            <a:ext cx="325868" cy="202014"/>
          </a:xfrm>
          <a:custGeom>
            <a:avLst/>
            <a:gdLst>
              <a:gd name="connsiteX0" fmla="*/ 155 w 325868"/>
              <a:gd name="connsiteY0" fmla="*/ 201022 h 202014"/>
              <a:gd name="connsiteX1" fmla="*/ 60480 w 325868"/>
              <a:gd name="connsiteY1" fmla="*/ 131172 h 202014"/>
              <a:gd name="connsiteX2" fmla="*/ 55718 w 325868"/>
              <a:gd name="connsiteY2" fmla="*/ 54972 h 202014"/>
              <a:gd name="connsiteX3" fmla="*/ 101755 w 325868"/>
              <a:gd name="connsiteY3" fmla="*/ 37510 h 202014"/>
              <a:gd name="connsiteX4" fmla="*/ 185893 w 325868"/>
              <a:gd name="connsiteY4" fmla="*/ 37510 h 202014"/>
              <a:gd name="connsiteX5" fmla="*/ 103343 w 325868"/>
              <a:gd name="connsiteY5" fmla="*/ 15285 h 202014"/>
              <a:gd name="connsiteX6" fmla="*/ 206530 w 325868"/>
              <a:gd name="connsiteY6" fmla="*/ 51797 h 202014"/>
              <a:gd name="connsiteX7" fmla="*/ 325593 w 325868"/>
              <a:gd name="connsiteY7" fmla="*/ 177210 h 202014"/>
              <a:gd name="connsiteX8" fmla="*/ 171605 w 325868"/>
              <a:gd name="connsiteY8" fmla="*/ 5760 h 202014"/>
              <a:gd name="connsiteX9" fmla="*/ 82705 w 325868"/>
              <a:gd name="connsiteY9" fmla="*/ 43860 h 202014"/>
              <a:gd name="connsiteX10" fmla="*/ 81118 w 325868"/>
              <a:gd name="connsiteY10" fmla="*/ 77197 h 202014"/>
              <a:gd name="connsiteX11" fmla="*/ 155 w 325868"/>
              <a:gd name="connsiteY11" fmla="*/ 201022 h 20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868" h="202014">
                <a:moveTo>
                  <a:pt x="155" y="201022"/>
                </a:moveTo>
                <a:cubicBezTo>
                  <a:pt x="-3285" y="210018"/>
                  <a:pt x="51220" y="155514"/>
                  <a:pt x="60480" y="131172"/>
                </a:cubicBezTo>
                <a:cubicBezTo>
                  <a:pt x="69740" y="106830"/>
                  <a:pt x="48839" y="70582"/>
                  <a:pt x="55718" y="54972"/>
                </a:cubicBezTo>
                <a:cubicBezTo>
                  <a:pt x="62597" y="39362"/>
                  <a:pt x="80059" y="40420"/>
                  <a:pt x="101755" y="37510"/>
                </a:cubicBezTo>
                <a:cubicBezTo>
                  <a:pt x="123451" y="34600"/>
                  <a:pt x="185628" y="41214"/>
                  <a:pt x="185893" y="37510"/>
                </a:cubicBezTo>
                <a:cubicBezTo>
                  <a:pt x="186158" y="33806"/>
                  <a:pt x="99904" y="12904"/>
                  <a:pt x="103343" y="15285"/>
                </a:cubicBezTo>
                <a:cubicBezTo>
                  <a:pt x="106782" y="17666"/>
                  <a:pt x="169488" y="24810"/>
                  <a:pt x="206530" y="51797"/>
                </a:cubicBezTo>
                <a:cubicBezTo>
                  <a:pt x="243572" y="78784"/>
                  <a:pt x="331414" y="184883"/>
                  <a:pt x="325593" y="177210"/>
                </a:cubicBezTo>
                <a:cubicBezTo>
                  <a:pt x="319772" y="169537"/>
                  <a:pt x="212086" y="27985"/>
                  <a:pt x="171605" y="5760"/>
                </a:cubicBezTo>
                <a:cubicBezTo>
                  <a:pt x="131124" y="-16465"/>
                  <a:pt x="97786" y="31954"/>
                  <a:pt x="82705" y="43860"/>
                </a:cubicBezTo>
                <a:cubicBezTo>
                  <a:pt x="67624" y="55766"/>
                  <a:pt x="91966" y="55237"/>
                  <a:pt x="81118" y="77197"/>
                </a:cubicBezTo>
                <a:cubicBezTo>
                  <a:pt x="70270" y="99157"/>
                  <a:pt x="3595" y="192026"/>
                  <a:pt x="155" y="20102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3BCF308D-8E44-4C25-8747-9B89F584ADE2}"/>
              </a:ext>
            </a:extLst>
          </p:cNvPr>
          <p:cNvSpPr/>
          <p:nvPr/>
        </p:nvSpPr>
        <p:spPr>
          <a:xfrm>
            <a:off x="10018513" y="2804725"/>
            <a:ext cx="293521" cy="599526"/>
          </a:xfrm>
          <a:custGeom>
            <a:avLst/>
            <a:gdLst>
              <a:gd name="connsiteX0" fmla="*/ 200 w 293521"/>
              <a:gd name="connsiteY0" fmla="*/ 8325 h 599526"/>
              <a:gd name="connsiteX1" fmla="*/ 141487 w 293521"/>
              <a:gd name="connsiteY1" fmla="*/ 98813 h 599526"/>
              <a:gd name="connsiteX2" fmla="*/ 130375 w 293521"/>
              <a:gd name="connsiteY2" fmla="*/ 94050 h 599526"/>
              <a:gd name="connsiteX3" fmla="*/ 222450 w 293521"/>
              <a:gd name="connsiteY3" fmla="*/ 257563 h 599526"/>
              <a:gd name="connsiteX4" fmla="*/ 228800 w 293521"/>
              <a:gd name="connsiteY4" fmla="*/ 260738 h 599526"/>
              <a:gd name="connsiteX5" fmla="*/ 290712 w 293521"/>
              <a:gd name="connsiteY5" fmla="*/ 414725 h 599526"/>
              <a:gd name="connsiteX6" fmla="*/ 282775 w 293521"/>
              <a:gd name="connsiteY6" fmla="*/ 414725 h 599526"/>
              <a:gd name="connsiteX7" fmla="*/ 281187 w 293521"/>
              <a:gd name="connsiteY7" fmla="*/ 595700 h 599526"/>
              <a:gd name="connsiteX8" fmla="*/ 282775 w 293521"/>
              <a:gd name="connsiteY8" fmla="*/ 517913 h 599526"/>
              <a:gd name="connsiteX9" fmla="*/ 257375 w 293521"/>
              <a:gd name="connsiteY9" fmla="*/ 286138 h 599526"/>
              <a:gd name="connsiteX10" fmla="*/ 241500 w 293521"/>
              <a:gd name="connsiteY10" fmla="*/ 268675 h 599526"/>
              <a:gd name="connsiteX11" fmla="*/ 112912 w 293521"/>
              <a:gd name="connsiteY11" fmla="*/ 33725 h 599526"/>
              <a:gd name="connsiteX12" fmla="*/ 200 w 293521"/>
              <a:gd name="connsiteY12" fmla="*/ 8325 h 5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521" h="599526">
                <a:moveTo>
                  <a:pt x="200" y="8325"/>
                </a:moveTo>
                <a:cubicBezTo>
                  <a:pt x="4962" y="19173"/>
                  <a:pt x="119791" y="84526"/>
                  <a:pt x="141487" y="98813"/>
                </a:cubicBezTo>
                <a:cubicBezTo>
                  <a:pt x="163183" y="113101"/>
                  <a:pt x="116881" y="67592"/>
                  <a:pt x="130375" y="94050"/>
                </a:cubicBezTo>
                <a:cubicBezTo>
                  <a:pt x="143869" y="120508"/>
                  <a:pt x="206046" y="229782"/>
                  <a:pt x="222450" y="257563"/>
                </a:cubicBezTo>
                <a:cubicBezTo>
                  <a:pt x="238854" y="285344"/>
                  <a:pt x="217423" y="234544"/>
                  <a:pt x="228800" y="260738"/>
                </a:cubicBezTo>
                <a:cubicBezTo>
                  <a:pt x="240177" y="286932"/>
                  <a:pt x="281716" y="389061"/>
                  <a:pt x="290712" y="414725"/>
                </a:cubicBezTo>
                <a:cubicBezTo>
                  <a:pt x="299708" y="440389"/>
                  <a:pt x="284362" y="384563"/>
                  <a:pt x="282775" y="414725"/>
                </a:cubicBezTo>
                <a:cubicBezTo>
                  <a:pt x="281188" y="444887"/>
                  <a:pt x="281187" y="578502"/>
                  <a:pt x="281187" y="595700"/>
                </a:cubicBezTo>
                <a:cubicBezTo>
                  <a:pt x="281187" y="612898"/>
                  <a:pt x="286744" y="569507"/>
                  <a:pt x="282775" y="517913"/>
                </a:cubicBezTo>
                <a:cubicBezTo>
                  <a:pt x="278806" y="466319"/>
                  <a:pt x="264254" y="327678"/>
                  <a:pt x="257375" y="286138"/>
                </a:cubicBezTo>
                <a:cubicBezTo>
                  <a:pt x="250496" y="244598"/>
                  <a:pt x="265577" y="310744"/>
                  <a:pt x="241500" y="268675"/>
                </a:cubicBezTo>
                <a:cubicBezTo>
                  <a:pt x="217423" y="226606"/>
                  <a:pt x="148895" y="77381"/>
                  <a:pt x="112912" y="33725"/>
                </a:cubicBezTo>
                <a:cubicBezTo>
                  <a:pt x="76929" y="-9931"/>
                  <a:pt x="-4562" y="-2523"/>
                  <a:pt x="200" y="83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F78765B6-5FE4-44DE-AF1C-C431307C0604}"/>
              </a:ext>
            </a:extLst>
          </p:cNvPr>
          <p:cNvSpPr/>
          <p:nvPr/>
        </p:nvSpPr>
        <p:spPr>
          <a:xfrm>
            <a:off x="10067813" y="3150862"/>
            <a:ext cx="285736" cy="766217"/>
          </a:xfrm>
          <a:custGeom>
            <a:avLst/>
            <a:gdLst>
              <a:gd name="connsiteX0" fmla="*/ 263637 w 285736"/>
              <a:gd name="connsiteY0" fmla="*/ 1913 h 766217"/>
              <a:gd name="connsiteX1" fmla="*/ 277925 w 285736"/>
              <a:gd name="connsiteY1" fmla="*/ 370213 h 766217"/>
              <a:gd name="connsiteX2" fmla="*/ 268400 w 285736"/>
              <a:gd name="connsiteY2" fmla="*/ 394026 h 766217"/>
              <a:gd name="connsiteX3" fmla="*/ 260462 w 285736"/>
              <a:gd name="connsiteY3" fmla="*/ 498801 h 766217"/>
              <a:gd name="connsiteX4" fmla="*/ 254112 w 285736"/>
              <a:gd name="connsiteY4" fmla="*/ 481338 h 766217"/>
              <a:gd name="connsiteX5" fmla="*/ 162037 w 285736"/>
              <a:gd name="connsiteY5" fmla="*/ 568651 h 766217"/>
              <a:gd name="connsiteX6" fmla="*/ 114412 w 285736"/>
              <a:gd name="connsiteY6" fmla="*/ 624213 h 766217"/>
              <a:gd name="connsiteX7" fmla="*/ 109650 w 285736"/>
              <a:gd name="connsiteY7" fmla="*/ 763913 h 766217"/>
              <a:gd name="connsiteX8" fmla="*/ 106475 w 285736"/>
              <a:gd name="connsiteY8" fmla="*/ 709938 h 766217"/>
              <a:gd name="connsiteX9" fmla="*/ 76312 w 285736"/>
              <a:gd name="connsiteY9" fmla="*/ 692476 h 766217"/>
              <a:gd name="connsiteX10" fmla="*/ 112 w 285736"/>
              <a:gd name="connsiteY10" fmla="*/ 684538 h 766217"/>
              <a:gd name="connsiteX11" fmla="*/ 60437 w 285736"/>
              <a:gd name="connsiteY11" fmla="*/ 676601 h 766217"/>
              <a:gd name="connsiteX12" fmla="*/ 109650 w 285736"/>
              <a:gd name="connsiteY12" fmla="*/ 609926 h 766217"/>
              <a:gd name="connsiteX13" fmla="*/ 277925 w 285736"/>
              <a:gd name="connsiteY13" fmla="*/ 474988 h 766217"/>
              <a:gd name="connsiteX14" fmla="*/ 257287 w 285736"/>
              <a:gd name="connsiteY14" fmla="*/ 463876 h 766217"/>
              <a:gd name="connsiteX15" fmla="*/ 252525 w 285736"/>
              <a:gd name="connsiteY15" fmla="*/ 368626 h 766217"/>
              <a:gd name="connsiteX16" fmla="*/ 257287 w 285736"/>
              <a:gd name="connsiteY16" fmla="*/ 230513 h 766217"/>
              <a:gd name="connsiteX17" fmla="*/ 263637 w 285736"/>
              <a:gd name="connsiteY17" fmla="*/ 1913 h 76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5736" h="766217">
                <a:moveTo>
                  <a:pt x="263637" y="1913"/>
                </a:moveTo>
                <a:cubicBezTo>
                  <a:pt x="267077" y="25196"/>
                  <a:pt x="277131" y="304861"/>
                  <a:pt x="277925" y="370213"/>
                </a:cubicBezTo>
                <a:cubicBezTo>
                  <a:pt x="278719" y="435565"/>
                  <a:pt x="271311" y="372595"/>
                  <a:pt x="268400" y="394026"/>
                </a:cubicBezTo>
                <a:cubicBezTo>
                  <a:pt x="265490" y="415457"/>
                  <a:pt x="262843" y="484249"/>
                  <a:pt x="260462" y="498801"/>
                </a:cubicBezTo>
                <a:cubicBezTo>
                  <a:pt x="258081" y="513353"/>
                  <a:pt x="270516" y="469696"/>
                  <a:pt x="254112" y="481338"/>
                </a:cubicBezTo>
                <a:cubicBezTo>
                  <a:pt x="237708" y="492980"/>
                  <a:pt x="185320" y="544839"/>
                  <a:pt x="162037" y="568651"/>
                </a:cubicBezTo>
                <a:cubicBezTo>
                  <a:pt x="138754" y="592464"/>
                  <a:pt x="123143" y="591669"/>
                  <a:pt x="114412" y="624213"/>
                </a:cubicBezTo>
                <a:cubicBezTo>
                  <a:pt x="105681" y="656757"/>
                  <a:pt x="110973" y="749626"/>
                  <a:pt x="109650" y="763913"/>
                </a:cubicBezTo>
                <a:cubicBezTo>
                  <a:pt x="108327" y="778201"/>
                  <a:pt x="112031" y="721844"/>
                  <a:pt x="106475" y="709938"/>
                </a:cubicBezTo>
                <a:cubicBezTo>
                  <a:pt x="100919" y="698032"/>
                  <a:pt x="94039" y="696709"/>
                  <a:pt x="76312" y="692476"/>
                </a:cubicBezTo>
                <a:cubicBezTo>
                  <a:pt x="58585" y="688243"/>
                  <a:pt x="2758" y="687184"/>
                  <a:pt x="112" y="684538"/>
                </a:cubicBezTo>
                <a:cubicBezTo>
                  <a:pt x="-2534" y="681892"/>
                  <a:pt x="42181" y="689036"/>
                  <a:pt x="60437" y="676601"/>
                </a:cubicBezTo>
                <a:cubicBezTo>
                  <a:pt x="78693" y="664166"/>
                  <a:pt x="73402" y="643528"/>
                  <a:pt x="109650" y="609926"/>
                </a:cubicBezTo>
                <a:cubicBezTo>
                  <a:pt x="145898" y="576324"/>
                  <a:pt x="253319" y="499330"/>
                  <a:pt x="277925" y="474988"/>
                </a:cubicBezTo>
                <a:cubicBezTo>
                  <a:pt x="302531" y="450646"/>
                  <a:pt x="261520" y="481603"/>
                  <a:pt x="257287" y="463876"/>
                </a:cubicBezTo>
                <a:cubicBezTo>
                  <a:pt x="253054" y="446149"/>
                  <a:pt x="252525" y="407520"/>
                  <a:pt x="252525" y="368626"/>
                </a:cubicBezTo>
                <a:cubicBezTo>
                  <a:pt x="252525" y="329732"/>
                  <a:pt x="256493" y="286605"/>
                  <a:pt x="257287" y="230513"/>
                </a:cubicBezTo>
                <a:cubicBezTo>
                  <a:pt x="258081" y="174421"/>
                  <a:pt x="260197" y="-21370"/>
                  <a:pt x="263637" y="19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29E75A2-0DA6-41D5-A8CD-5D4E1E07FC2B}"/>
              </a:ext>
            </a:extLst>
          </p:cNvPr>
          <p:cNvSpPr/>
          <p:nvPr/>
        </p:nvSpPr>
        <p:spPr>
          <a:xfrm>
            <a:off x="10069511" y="3281182"/>
            <a:ext cx="254013" cy="465031"/>
          </a:xfrm>
          <a:custGeom>
            <a:avLst/>
            <a:gdLst>
              <a:gd name="connsiteX0" fmla="*/ 254002 w 254013"/>
              <a:gd name="connsiteY0" fmla="*/ 1768 h 465031"/>
              <a:gd name="connsiteX1" fmla="*/ 207964 w 254013"/>
              <a:gd name="connsiteY1" fmla="*/ 179568 h 465031"/>
              <a:gd name="connsiteX2" fmla="*/ 207964 w 254013"/>
              <a:gd name="connsiteY2" fmla="*/ 177981 h 465031"/>
              <a:gd name="connsiteX3" fmla="*/ 207964 w 254013"/>
              <a:gd name="connsiteY3" fmla="*/ 304981 h 465031"/>
              <a:gd name="connsiteX4" fmla="*/ 201614 w 254013"/>
              <a:gd name="connsiteY4" fmla="*/ 274818 h 465031"/>
              <a:gd name="connsiteX5" fmla="*/ 79377 w 254013"/>
              <a:gd name="connsiteY5" fmla="*/ 438331 h 465031"/>
              <a:gd name="connsiteX6" fmla="*/ 104777 w 254013"/>
              <a:gd name="connsiteY6" fmla="*/ 424043 h 465031"/>
              <a:gd name="connsiteX7" fmla="*/ 2 w 254013"/>
              <a:gd name="connsiteY7" fmla="*/ 462143 h 465031"/>
              <a:gd name="connsiteX8" fmla="*/ 101602 w 254013"/>
              <a:gd name="connsiteY8" fmla="*/ 458968 h 465031"/>
              <a:gd name="connsiteX9" fmla="*/ 130177 w 254013"/>
              <a:gd name="connsiteY9" fmla="*/ 431981 h 465031"/>
              <a:gd name="connsiteX10" fmla="*/ 190502 w 254013"/>
              <a:gd name="connsiteY10" fmla="*/ 324031 h 465031"/>
              <a:gd name="connsiteX11" fmla="*/ 209552 w 254013"/>
              <a:gd name="connsiteY11" fmla="*/ 238306 h 465031"/>
              <a:gd name="connsiteX12" fmla="*/ 211139 w 254013"/>
              <a:gd name="connsiteY12" fmla="*/ 139881 h 465031"/>
              <a:gd name="connsiteX13" fmla="*/ 222252 w 254013"/>
              <a:gd name="connsiteY13" fmla="*/ 143056 h 465031"/>
              <a:gd name="connsiteX14" fmla="*/ 212727 w 254013"/>
              <a:gd name="connsiteY14" fmla="*/ 90668 h 465031"/>
              <a:gd name="connsiteX15" fmla="*/ 254002 w 254013"/>
              <a:gd name="connsiteY15" fmla="*/ 1768 h 46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4013" h="465031">
                <a:moveTo>
                  <a:pt x="254002" y="1768"/>
                </a:moveTo>
                <a:cubicBezTo>
                  <a:pt x="253208" y="16585"/>
                  <a:pt x="215637" y="150199"/>
                  <a:pt x="207964" y="179568"/>
                </a:cubicBezTo>
                <a:cubicBezTo>
                  <a:pt x="200291" y="208937"/>
                  <a:pt x="207964" y="177981"/>
                  <a:pt x="207964" y="177981"/>
                </a:cubicBezTo>
                <a:cubicBezTo>
                  <a:pt x="207964" y="198883"/>
                  <a:pt x="209022" y="288842"/>
                  <a:pt x="207964" y="304981"/>
                </a:cubicBezTo>
                <a:cubicBezTo>
                  <a:pt x="206906" y="321120"/>
                  <a:pt x="223045" y="252593"/>
                  <a:pt x="201614" y="274818"/>
                </a:cubicBezTo>
                <a:cubicBezTo>
                  <a:pt x="180183" y="297043"/>
                  <a:pt x="95516" y="413460"/>
                  <a:pt x="79377" y="438331"/>
                </a:cubicBezTo>
                <a:cubicBezTo>
                  <a:pt x="63238" y="463202"/>
                  <a:pt x="118006" y="420074"/>
                  <a:pt x="104777" y="424043"/>
                </a:cubicBezTo>
                <a:cubicBezTo>
                  <a:pt x="91548" y="428012"/>
                  <a:pt x="531" y="456322"/>
                  <a:pt x="2" y="462143"/>
                </a:cubicBezTo>
                <a:cubicBezTo>
                  <a:pt x="-527" y="467964"/>
                  <a:pt x="79906" y="463995"/>
                  <a:pt x="101602" y="458968"/>
                </a:cubicBezTo>
                <a:cubicBezTo>
                  <a:pt x="123298" y="453941"/>
                  <a:pt x="115360" y="454470"/>
                  <a:pt x="130177" y="431981"/>
                </a:cubicBezTo>
                <a:cubicBezTo>
                  <a:pt x="144994" y="409492"/>
                  <a:pt x="177273" y="356310"/>
                  <a:pt x="190502" y="324031"/>
                </a:cubicBezTo>
                <a:cubicBezTo>
                  <a:pt x="203731" y="291752"/>
                  <a:pt x="206113" y="268998"/>
                  <a:pt x="209552" y="238306"/>
                </a:cubicBezTo>
                <a:cubicBezTo>
                  <a:pt x="212991" y="207614"/>
                  <a:pt x="209022" y="155756"/>
                  <a:pt x="211139" y="139881"/>
                </a:cubicBezTo>
                <a:cubicBezTo>
                  <a:pt x="213256" y="124006"/>
                  <a:pt x="221987" y="151258"/>
                  <a:pt x="222252" y="143056"/>
                </a:cubicBezTo>
                <a:cubicBezTo>
                  <a:pt x="222517" y="134854"/>
                  <a:pt x="209817" y="111835"/>
                  <a:pt x="212727" y="90668"/>
                </a:cubicBezTo>
                <a:cubicBezTo>
                  <a:pt x="215637" y="69501"/>
                  <a:pt x="254796" y="-13049"/>
                  <a:pt x="254002" y="17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AE4EF845-F7E0-40BF-AC1C-C65A5040C816}"/>
              </a:ext>
            </a:extLst>
          </p:cNvPr>
          <p:cNvSpPr/>
          <p:nvPr/>
        </p:nvSpPr>
        <p:spPr>
          <a:xfrm>
            <a:off x="9926223" y="2950025"/>
            <a:ext cx="339704" cy="326922"/>
          </a:xfrm>
          <a:custGeom>
            <a:avLst/>
            <a:gdLst>
              <a:gd name="connsiteX0" fmla="*/ 415 w 339704"/>
              <a:gd name="connsiteY0" fmla="*/ 7488 h 326922"/>
              <a:gd name="connsiteX1" fmla="*/ 178215 w 339704"/>
              <a:gd name="connsiteY1" fmla="*/ 29713 h 326922"/>
              <a:gd name="connsiteX2" fmla="*/ 159165 w 339704"/>
              <a:gd name="connsiteY2" fmla="*/ 45588 h 326922"/>
              <a:gd name="connsiteX3" fmla="*/ 224252 w 339704"/>
              <a:gd name="connsiteY3" fmla="*/ 144013 h 326922"/>
              <a:gd name="connsiteX4" fmla="*/ 232190 w 339704"/>
              <a:gd name="connsiteY4" fmla="*/ 151950 h 326922"/>
              <a:gd name="connsiteX5" fmla="*/ 338552 w 339704"/>
              <a:gd name="connsiteY5" fmla="*/ 324988 h 326922"/>
              <a:gd name="connsiteX6" fmla="*/ 284577 w 339704"/>
              <a:gd name="connsiteY6" fmla="*/ 234500 h 326922"/>
              <a:gd name="connsiteX7" fmla="*/ 221077 w 339704"/>
              <a:gd name="connsiteY7" fmla="*/ 75750 h 326922"/>
              <a:gd name="connsiteX8" fmla="*/ 206790 w 339704"/>
              <a:gd name="connsiteY8" fmla="*/ 75750 h 326922"/>
              <a:gd name="connsiteX9" fmla="*/ 130590 w 339704"/>
              <a:gd name="connsiteY9" fmla="*/ 7488 h 326922"/>
              <a:gd name="connsiteX10" fmla="*/ 415 w 339704"/>
              <a:gd name="connsiteY10" fmla="*/ 7488 h 3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9704" h="326922">
                <a:moveTo>
                  <a:pt x="415" y="7488"/>
                </a:moveTo>
                <a:cubicBezTo>
                  <a:pt x="8352" y="11192"/>
                  <a:pt x="151757" y="23363"/>
                  <a:pt x="178215" y="29713"/>
                </a:cubicBezTo>
                <a:cubicBezTo>
                  <a:pt x="204673" y="36063"/>
                  <a:pt x="151492" y="26538"/>
                  <a:pt x="159165" y="45588"/>
                </a:cubicBezTo>
                <a:cubicBezTo>
                  <a:pt x="166838" y="64638"/>
                  <a:pt x="212081" y="126286"/>
                  <a:pt x="224252" y="144013"/>
                </a:cubicBezTo>
                <a:cubicBezTo>
                  <a:pt x="236423" y="161740"/>
                  <a:pt x="213140" y="121788"/>
                  <a:pt x="232190" y="151950"/>
                </a:cubicBezTo>
                <a:cubicBezTo>
                  <a:pt x="251240" y="182113"/>
                  <a:pt x="329821" y="311230"/>
                  <a:pt x="338552" y="324988"/>
                </a:cubicBezTo>
                <a:cubicBezTo>
                  <a:pt x="347283" y="338746"/>
                  <a:pt x="304156" y="276040"/>
                  <a:pt x="284577" y="234500"/>
                </a:cubicBezTo>
                <a:cubicBezTo>
                  <a:pt x="264998" y="192960"/>
                  <a:pt x="234041" y="102208"/>
                  <a:pt x="221077" y="75750"/>
                </a:cubicBezTo>
                <a:cubicBezTo>
                  <a:pt x="208113" y="49292"/>
                  <a:pt x="221871" y="87127"/>
                  <a:pt x="206790" y="75750"/>
                </a:cubicBezTo>
                <a:cubicBezTo>
                  <a:pt x="191709" y="64373"/>
                  <a:pt x="160752" y="22305"/>
                  <a:pt x="130590" y="7488"/>
                </a:cubicBezTo>
                <a:cubicBezTo>
                  <a:pt x="100428" y="-7329"/>
                  <a:pt x="-7522" y="3784"/>
                  <a:pt x="415" y="74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6FFF3131-CB4B-44BE-A6D7-C46B3BDF7E0F}"/>
              </a:ext>
            </a:extLst>
          </p:cNvPr>
          <p:cNvSpPr/>
          <p:nvPr/>
        </p:nvSpPr>
        <p:spPr>
          <a:xfrm>
            <a:off x="9915521" y="2905731"/>
            <a:ext cx="350223" cy="658235"/>
          </a:xfrm>
          <a:custGeom>
            <a:avLst/>
            <a:gdLst>
              <a:gd name="connsiteX0" fmla="*/ 4 w 350223"/>
              <a:gd name="connsiteY0" fmla="*/ 26382 h 658235"/>
              <a:gd name="connsiteX1" fmla="*/ 119067 w 350223"/>
              <a:gd name="connsiteY1" fmla="*/ 5744 h 658235"/>
              <a:gd name="connsiteX2" fmla="*/ 106367 w 350223"/>
              <a:gd name="connsiteY2" fmla="*/ 2569 h 658235"/>
              <a:gd name="connsiteX3" fmla="*/ 157167 w 350223"/>
              <a:gd name="connsiteY3" fmla="*/ 34319 h 658235"/>
              <a:gd name="connsiteX4" fmla="*/ 180979 w 350223"/>
              <a:gd name="connsiteY4" fmla="*/ 50194 h 658235"/>
              <a:gd name="connsiteX5" fmla="*/ 257179 w 350223"/>
              <a:gd name="connsiteY5" fmla="*/ 145444 h 658235"/>
              <a:gd name="connsiteX6" fmla="*/ 261942 w 350223"/>
              <a:gd name="connsiteY6" fmla="*/ 158144 h 658235"/>
              <a:gd name="connsiteX7" fmla="*/ 315917 w 350223"/>
              <a:gd name="connsiteY7" fmla="*/ 267682 h 658235"/>
              <a:gd name="connsiteX8" fmla="*/ 342904 w 350223"/>
              <a:gd name="connsiteY8" fmla="*/ 356582 h 658235"/>
              <a:gd name="connsiteX9" fmla="*/ 336554 w 350223"/>
              <a:gd name="connsiteY9" fmla="*/ 377219 h 658235"/>
              <a:gd name="connsiteX10" fmla="*/ 314329 w 350223"/>
              <a:gd name="connsiteY10" fmla="*/ 408969 h 658235"/>
              <a:gd name="connsiteX11" fmla="*/ 287342 w 350223"/>
              <a:gd name="connsiteY11" fmla="*/ 455007 h 658235"/>
              <a:gd name="connsiteX12" fmla="*/ 309567 w 350223"/>
              <a:gd name="connsiteY12" fmla="*/ 518507 h 658235"/>
              <a:gd name="connsiteX13" fmla="*/ 293692 w 350223"/>
              <a:gd name="connsiteY13" fmla="*/ 658207 h 658235"/>
              <a:gd name="connsiteX14" fmla="*/ 296867 w 350223"/>
              <a:gd name="connsiteY14" fmla="*/ 529619 h 658235"/>
              <a:gd name="connsiteX15" fmla="*/ 330204 w 350223"/>
              <a:gd name="connsiteY15" fmla="*/ 407382 h 658235"/>
              <a:gd name="connsiteX16" fmla="*/ 339729 w 350223"/>
              <a:gd name="connsiteY16" fmla="*/ 288319 h 658235"/>
              <a:gd name="connsiteX17" fmla="*/ 177804 w 350223"/>
              <a:gd name="connsiteY17" fmla="*/ 32732 h 658235"/>
              <a:gd name="connsiteX18" fmla="*/ 198442 w 350223"/>
              <a:gd name="connsiteY18" fmla="*/ 56544 h 658235"/>
              <a:gd name="connsiteX19" fmla="*/ 123829 w 350223"/>
              <a:gd name="connsiteY19" fmla="*/ 982 h 658235"/>
              <a:gd name="connsiteX20" fmla="*/ 4 w 350223"/>
              <a:gd name="connsiteY20" fmla="*/ 26382 h 65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223" h="658235">
                <a:moveTo>
                  <a:pt x="4" y="26382"/>
                </a:moveTo>
                <a:cubicBezTo>
                  <a:pt x="-790" y="27176"/>
                  <a:pt x="101340" y="9713"/>
                  <a:pt x="119067" y="5744"/>
                </a:cubicBezTo>
                <a:cubicBezTo>
                  <a:pt x="136794" y="1775"/>
                  <a:pt x="100017" y="-2193"/>
                  <a:pt x="106367" y="2569"/>
                </a:cubicBezTo>
                <a:cubicBezTo>
                  <a:pt x="112717" y="7331"/>
                  <a:pt x="144732" y="26382"/>
                  <a:pt x="157167" y="34319"/>
                </a:cubicBezTo>
                <a:cubicBezTo>
                  <a:pt x="169602" y="42256"/>
                  <a:pt x="164311" y="31673"/>
                  <a:pt x="180979" y="50194"/>
                </a:cubicBezTo>
                <a:cubicBezTo>
                  <a:pt x="197647" y="68715"/>
                  <a:pt x="243685" y="127452"/>
                  <a:pt x="257179" y="145444"/>
                </a:cubicBezTo>
                <a:cubicBezTo>
                  <a:pt x="270673" y="163436"/>
                  <a:pt x="252152" y="137771"/>
                  <a:pt x="261942" y="158144"/>
                </a:cubicBezTo>
                <a:cubicBezTo>
                  <a:pt x="271732" y="178517"/>
                  <a:pt x="302423" y="234609"/>
                  <a:pt x="315917" y="267682"/>
                </a:cubicBezTo>
                <a:cubicBezTo>
                  <a:pt x="329411" y="300755"/>
                  <a:pt x="339465" y="338326"/>
                  <a:pt x="342904" y="356582"/>
                </a:cubicBezTo>
                <a:cubicBezTo>
                  <a:pt x="346344" y="374838"/>
                  <a:pt x="341316" y="368488"/>
                  <a:pt x="336554" y="377219"/>
                </a:cubicBezTo>
                <a:cubicBezTo>
                  <a:pt x="331792" y="385950"/>
                  <a:pt x="322531" y="396004"/>
                  <a:pt x="314329" y="408969"/>
                </a:cubicBezTo>
                <a:cubicBezTo>
                  <a:pt x="306127" y="421934"/>
                  <a:pt x="288136" y="436751"/>
                  <a:pt x="287342" y="455007"/>
                </a:cubicBezTo>
                <a:cubicBezTo>
                  <a:pt x="286548" y="473263"/>
                  <a:pt x="308509" y="484640"/>
                  <a:pt x="309567" y="518507"/>
                </a:cubicBezTo>
                <a:cubicBezTo>
                  <a:pt x="310625" y="552374"/>
                  <a:pt x="295809" y="656355"/>
                  <a:pt x="293692" y="658207"/>
                </a:cubicBezTo>
                <a:cubicBezTo>
                  <a:pt x="291575" y="660059"/>
                  <a:pt x="290782" y="571423"/>
                  <a:pt x="296867" y="529619"/>
                </a:cubicBezTo>
                <a:cubicBezTo>
                  <a:pt x="302952" y="487815"/>
                  <a:pt x="323060" y="447599"/>
                  <a:pt x="330204" y="407382"/>
                </a:cubicBezTo>
                <a:cubicBezTo>
                  <a:pt x="337348" y="367165"/>
                  <a:pt x="365129" y="350761"/>
                  <a:pt x="339729" y="288319"/>
                </a:cubicBezTo>
                <a:cubicBezTo>
                  <a:pt x="314329" y="225877"/>
                  <a:pt x="201352" y="71361"/>
                  <a:pt x="177804" y="32732"/>
                </a:cubicBezTo>
                <a:cubicBezTo>
                  <a:pt x="154256" y="-5897"/>
                  <a:pt x="207438" y="61836"/>
                  <a:pt x="198442" y="56544"/>
                </a:cubicBezTo>
                <a:cubicBezTo>
                  <a:pt x="189446" y="51252"/>
                  <a:pt x="153991" y="7861"/>
                  <a:pt x="123829" y="982"/>
                </a:cubicBezTo>
                <a:cubicBezTo>
                  <a:pt x="93667" y="-5897"/>
                  <a:pt x="798" y="25588"/>
                  <a:pt x="4" y="2638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D93859AE-9E3E-41BB-B595-B64D9CDA9FCB}"/>
              </a:ext>
            </a:extLst>
          </p:cNvPr>
          <p:cNvSpPr/>
          <p:nvPr/>
        </p:nvSpPr>
        <p:spPr>
          <a:xfrm>
            <a:off x="9834282" y="3097155"/>
            <a:ext cx="209533" cy="288100"/>
          </a:xfrm>
          <a:custGeom>
            <a:avLst/>
            <a:gdLst>
              <a:gd name="connsiteX0" fmla="*/ 1868 w 209533"/>
              <a:gd name="connsiteY0" fmla="*/ 58 h 288100"/>
              <a:gd name="connsiteX1" fmla="*/ 11393 w 209533"/>
              <a:gd name="connsiteY1" fmla="*/ 142933 h 288100"/>
              <a:gd name="connsiteX2" fmla="*/ 93943 w 209533"/>
              <a:gd name="connsiteY2" fmla="*/ 171508 h 288100"/>
              <a:gd name="connsiteX3" fmla="*/ 124106 w 209533"/>
              <a:gd name="connsiteY3" fmla="*/ 166745 h 288100"/>
              <a:gd name="connsiteX4" fmla="*/ 208243 w 209533"/>
              <a:gd name="connsiteY4" fmla="*/ 187383 h 288100"/>
              <a:gd name="connsiteX5" fmla="*/ 170143 w 209533"/>
              <a:gd name="connsiteY5" fmla="*/ 236595 h 288100"/>
              <a:gd name="connsiteX6" fmla="*/ 103468 w 209533"/>
              <a:gd name="connsiteY6" fmla="*/ 255645 h 288100"/>
              <a:gd name="connsiteX7" fmla="*/ 100293 w 209533"/>
              <a:gd name="connsiteY7" fmla="*/ 287395 h 288100"/>
              <a:gd name="connsiteX8" fmla="*/ 205068 w 209533"/>
              <a:gd name="connsiteY8" fmla="*/ 222308 h 288100"/>
              <a:gd name="connsiteX9" fmla="*/ 163793 w 209533"/>
              <a:gd name="connsiteY9" fmla="*/ 163570 h 288100"/>
              <a:gd name="connsiteX10" fmla="*/ 30443 w 209533"/>
              <a:gd name="connsiteY10" fmla="*/ 138170 h 288100"/>
              <a:gd name="connsiteX11" fmla="*/ 22506 w 209533"/>
              <a:gd name="connsiteY11" fmla="*/ 125470 h 288100"/>
              <a:gd name="connsiteX12" fmla="*/ 1868 w 209533"/>
              <a:gd name="connsiteY12" fmla="*/ 58 h 28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533" h="288100">
                <a:moveTo>
                  <a:pt x="1868" y="58"/>
                </a:moveTo>
                <a:cubicBezTo>
                  <a:pt x="16" y="2968"/>
                  <a:pt x="-3953" y="114358"/>
                  <a:pt x="11393" y="142933"/>
                </a:cubicBezTo>
                <a:cubicBezTo>
                  <a:pt x="26739" y="171508"/>
                  <a:pt x="75158" y="167539"/>
                  <a:pt x="93943" y="171508"/>
                </a:cubicBezTo>
                <a:cubicBezTo>
                  <a:pt x="112728" y="175477"/>
                  <a:pt x="105056" y="164099"/>
                  <a:pt x="124106" y="166745"/>
                </a:cubicBezTo>
                <a:cubicBezTo>
                  <a:pt x="143156" y="169391"/>
                  <a:pt x="200570" y="175741"/>
                  <a:pt x="208243" y="187383"/>
                </a:cubicBezTo>
                <a:cubicBezTo>
                  <a:pt x="215916" y="199025"/>
                  <a:pt x="187606" y="225218"/>
                  <a:pt x="170143" y="236595"/>
                </a:cubicBezTo>
                <a:cubicBezTo>
                  <a:pt x="152680" y="247972"/>
                  <a:pt x="115110" y="247178"/>
                  <a:pt x="103468" y="255645"/>
                </a:cubicBezTo>
                <a:cubicBezTo>
                  <a:pt x="91826" y="264112"/>
                  <a:pt x="83360" y="292951"/>
                  <a:pt x="100293" y="287395"/>
                </a:cubicBezTo>
                <a:cubicBezTo>
                  <a:pt x="117226" y="281839"/>
                  <a:pt x="194485" y="242946"/>
                  <a:pt x="205068" y="222308"/>
                </a:cubicBezTo>
                <a:cubicBezTo>
                  <a:pt x="215651" y="201671"/>
                  <a:pt x="192897" y="177593"/>
                  <a:pt x="163793" y="163570"/>
                </a:cubicBezTo>
                <a:cubicBezTo>
                  <a:pt x="134689" y="149547"/>
                  <a:pt x="53991" y="144520"/>
                  <a:pt x="30443" y="138170"/>
                </a:cubicBezTo>
                <a:cubicBezTo>
                  <a:pt x="6895" y="131820"/>
                  <a:pt x="25681" y="146372"/>
                  <a:pt x="22506" y="125470"/>
                </a:cubicBezTo>
                <a:cubicBezTo>
                  <a:pt x="19331" y="104568"/>
                  <a:pt x="3720" y="-2852"/>
                  <a:pt x="1868" y="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1A26B4B-7B81-4A48-9618-7046A4ADB95B}"/>
              </a:ext>
            </a:extLst>
          </p:cNvPr>
          <p:cNvSpPr/>
          <p:nvPr/>
        </p:nvSpPr>
        <p:spPr>
          <a:xfrm>
            <a:off x="9857875" y="3054681"/>
            <a:ext cx="164314" cy="154508"/>
          </a:xfrm>
          <a:custGeom>
            <a:avLst/>
            <a:gdLst>
              <a:gd name="connsiteX0" fmla="*/ 164013 w 164314"/>
              <a:gd name="connsiteY0" fmla="*/ 18719 h 154508"/>
              <a:gd name="connsiteX1" fmla="*/ 21138 w 164314"/>
              <a:gd name="connsiteY1" fmla="*/ 34594 h 154508"/>
              <a:gd name="connsiteX2" fmla="*/ 100513 w 164314"/>
              <a:gd name="connsiteY2" fmla="*/ 144132 h 154508"/>
              <a:gd name="connsiteX3" fmla="*/ 140200 w 164314"/>
              <a:gd name="connsiteY3" fmla="*/ 148894 h 154508"/>
              <a:gd name="connsiteX4" fmla="*/ 89400 w 164314"/>
              <a:gd name="connsiteY4" fmla="*/ 134607 h 154508"/>
              <a:gd name="connsiteX5" fmla="*/ 500 w 164314"/>
              <a:gd name="connsiteY5" fmla="*/ 98094 h 154508"/>
              <a:gd name="connsiteX6" fmla="*/ 57650 w 164314"/>
              <a:gd name="connsiteY6" fmla="*/ 4432 h 154508"/>
              <a:gd name="connsiteX7" fmla="*/ 164013 w 164314"/>
              <a:gd name="connsiteY7" fmla="*/ 18719 h 15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314" h="154508">
                <a:moveTo>
                  <a:pt x="164013" y="18719"/>
                </a:moveTo>
                <a:cubicBezTo>
                  <a:pt x="157928" y="23746"/>
                  <a:pt x="31721" y="13692"/>
                  <a:pt x="21138" y="34594"/>
                </a:cubicBezTo>
                <a:cubicBezTo>
                  <a:pt x="10555" y="55496"/>
                  <a:pt x="80669" y="125082"/>
                  <a:pt x="100513" y="144132"/>
                </a:cubicBezTo>
                <a:cubicBezTo>
                  <a:pt x="120357" y="163182"/>
                  <a:pt x="142052" y="150481"/>
                  <a:pt x="140200" y="148894"/>
                </a:cubicBezTo>
                <a:cubicBezTo>
                  <a:pt x="138348" y="147307"/>
                  <a:pt x="112683" y="143074"/>
                  <a:pt x="89400" y="134607"/>
                </a:cubicBezTo>
                <a:cubicBezTo>
                  <a:pt x="66117" y="126140"/>
                  <a:pt x="5792" y="119790"/>
                  <a:pt x="500" y="98094"/>
                </a:cubicBezTo>
                <a:cubicBezTo>
                  <a:pt x="-4792" y="76398"/>
                  <a:pt x="33044" y="18455"/>
                  <a:pt x="57650" y="4432"/>
                </a:cubicBezTo>
                <a:cubicBezTo>
                  <a:pt x="82256" y="-9591"/>
                  <a:pt x="170098" y="13692"/>
                  <a:pt x="164013" y="187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F028131-5291-4597-B637-694484B5D9E7}"/>
              </a:ext>
            </a:extLst>
          </p:cNvPr>
          <p:cNvSpPr/>
          <p:nvPr/>
        </p:nvSpPr>
        <p:spPr>
          <a:xfrm>
            <a:off x="9902812" y="3034102"/>
            <a:ext cx="305435" cy="531076"/>
          </a:xfrm>
          <a:custGeom>
            <a:avLst/>
            <a:gdLst>
              <a:gd name="connsiteX0" fmla="*/ 168288 w 305435"/>
              <a:gd name="connsiteY0" fmla="*/ 2786 h 531076"/>
              <a:gd name="connsiteX1" fmla="*/ 290526 w 305435"/>
              <a:gd name="connsiteY1" fmla="*/ 237736 h 531076"/>
              <a:gd name="connsiteX2" fmla="*/ 301638 w 305435"/>
              <a:gd name="connsiteY2" fmla="*/ 267898 h 531076"/>
              <a:gd name="connsiteX3" fmla="*/ 274651 w 305435"/>
              <a:gd name="connsiteY3" fmla="*/ 301236 h 531076"/>
              <a:gd name="connsiteX4" fmla="*/ 222263 w 305435"/>
              <a:gd name="connsiteY4" fmla="*/ 342511 h 531076"/>
              <a:gd name="connsiteX5" fmla="*/ 192101 w 305435"/>
              <a:gd name="connsiteY5" fmla="*/ 426648 h 531076"/>
              <a:gd name="connsiteX6" fmla="*/ 187338 w 305435"/>
              <a:gd name="connsiteY6" fmla="*/ 483798 h 531076"/>
              <a:gd name="connsiteX7" fmla="*/ 123838 w 305435"/>
              <a:gd name="connsiteY7" fmla="*/ 502848 h 531076"/>
              <a:gd name="connsiteX8" fmla="*/ 13 w 305435"/>
              <a:gd name="connsiteY8" fmla="*/ 529836 h 531076"/>
              <a:gd name="connsiteX9" fmla="*/ 131776 w 305435"/>
              <a:gd name="connsiteY9" fmla="*/ 523486 h 531076"/>
              <a:gd name="connsiteX10" fmla="*/ 179401 w 305435"/>
              <a:gd name="connsiteY10" fmla="*/ 496498 h 531076"/>
              <a:gd name="connsiteX11" fmla="*/ 169876 w 305435"/>
              <a:gd name="connsiteY11" fmla="*/ 409186 h 531076"/>
              <a:gd name="connsiteX12" fmla="*/ 174638 w 305435"/>
              <a:gd name="connsiteY12" fmla="*/ 385373 h 531076"/>
              <a:gd name="connsiteX13" fmla="*/ 288938 w 305435"/>
              <a:gd name="connsiteY13" fmla="*/ 264723 h 531076"/>
              <a:gd name="connsiteX14" fmla="*/ 295288 w 305435"/>
              <a:gd name="connsiteY14" fmla="*/ 236148 h 531076"/>
              <a:gd name="connsiteX15" fmla="*/ 293701 w 305435"/>
              <a:gd name="connsiteY15" fmla="*/ 180586 h 531076"/>
              <a:gd name="connsiteX16" fmla="*/ 261951 w 305435"/>
              <a:gd name="connsiteY16" fmla="*/ 96448 h 531076"/>
              <a:gd name="connsiteX17" fmla="*/ 249251 w 305435"/>
              <a:gd name="connsiteY17" fmla="*/ 107561 h 531076"/>
              <a:gd name="connsiteX18" fmla="*/ 168288 w 305435"/>
              <a:gd name="connsiteY18" fmla="*/ 2786 h 53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5435" h="531076">
                <a:moveTo>
                  <a:pt x="168288" y="2786"/>
                </a:moveTo>
                <a:cubicBezTo>
                  <a:pt x="175167" y="24482"/>
                  <a:pt x="268301" y="193551"/>
                  <a:pt x="290526" y="237736"/>
                </a:cubicBezTo>
                <a:cubicBezTo>
                  <a:pt x="312751" y="281921"/>
                  <a:pt x="304284" y="257315"/>
                  <a:pt x="301638" y="267898"/>
                </a:cubicBezTo>
                <a:cubicBezTo>
                  <a:pt x="298992" y="278481"/>
                  <a:pt x="287880" y="288801"/>
                  <a:pt x="274651" y="301236"/>
                </a:cubicBezTo>
                <a:cubicBezTo>
                  <a:pt x="261422" y="313672"/>
                  <a:pt x="236021" y="321609"/>
                  <a:pt x="222263" y="342511"/>
                </a:cubicBezTo>
                <a:cubicBezTo>
                  <a:pt x="208505" y="363413"/>
                  <a:pt x="197922" y="403100"/>
                  <a:pt x="192101" y="426648"/>
                </a:cubicBezTo>
                <a:cubicBezTo>
                  <a:pt x="186280" y="450196"/>
                  <a:pt x="198715" y="471098"/>
                  <a:pt x="187338" y="483798"/>
                </a:cubicBezTo>
                <a:cubicBezTo>
                  <a:pt x="175961" y="496498"/>
                  <a:pt x="155059" y="495175"/>
                  <a:pt x="123838" y="502848"/>
                </a:cubicBezTo>
                <a:cubicBezTo>
                  <a:pt x="92617" y="510521"/>
                  <a:pt x="-1310" y="526396"/>
                  <a:pt x="13" y="529836"/>
                </a:cubicBezTo>
                <a:cubicBezTo>
                  <a:pt x="1336" y="533276"/>
                  <a:pt x="101878" y="529042"/>
                  <a:pt x="131776" y="523486"/>
                </a:cubicBezTo>
                <a:cubicBezTo>
                  <a:pt x="161674" y="517930"/>
                  <a:pt x="173051" y="515548"/>
                  <a:pt x="179401" y="496498"/>
                </a:cubicBezTo>
                <a:cubicBezTo>
                  <a:pt x="185751" y="477448"/>
                  <a:pt x="170670" y="427707"/>
                  <a:pt x="169876" y="409186"/>
                </a:cubicBezTo>
                <a:cubicBezTo>
                  <a:pt x="169082" y="390665"/>
                  <a:pt x="154794" y="409450"/>
                  <a:pt x="174638" y="385373"/>
                </a:cubicBezTo>
                <a:cubicBezTo>
                  <a:pt x="194482" y="361296"/>
                  <a:pt x="268830" y="289594"/>
                  <a:pt x="288938" y="264723"/>
                </a:cubicBezTo>
                <a:cubicBezTo>
                  <a:pt x="309046" y="239852"/>
                  <a:pt x="294494" y="250171"/>
                  <a:pt x="295288" y="236148"/>
                </a:cubicBezTo>
                <a:cubicBezTo>
                  <a:pt x="296082" y="222125"/>
                  <a:pt x="299257" y="203869"/>
                  <a:pt x="293701" y="180586"/>
                </a:cubicBezTo>
                <a:cubicBezTo>
                  <a:pt x="288145" y="157303"/>
                  <a:pt x="269359" y="108619"/>
                  <a:pt x="261951" y="96448"/>
                </a:cubicBezTo>
                <a:cubicBezTo>
                  <a:pt x="254543" y="84277"/>
                  <a:pt x="262216" y="122378"/>
                  <a:pt x="249251" y="107561"/>
                </a:cubicBezTo>
                <a:cubicBezTo>
                  <a:pt x="236286" y="92744"/>
                  <a:pt x="161409" y="-18910"/>
                  <a:pt x="168288" y="27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5EEF37B-6F62-4AD8-900C-753A59D0E25E}"/>
              </a:ext>
            </a:extLst>
          </p:cNvPr>
          <p:cNvSpPr/>
          <p:nvPr/>
        </p:nvSpPr>
        <p:spPr>
          <a:xfrm>
            <a:off x="9636951" y="3392382"/>
            <a:ext cx="140087" cy="358880"/>
          </a:xfrm>
          <a:custGeom>
            <a:avLst/>
            <a:gdLst>
              <a:gd name="connsiteX0" fmla="*/ 34099 w 140087"/>
              <a:gd name="connsiteY0" fmla="*/ 106 h 358880"/>
              <a:gd name="connsiteX1" fmla="*/ 11874 w 140087"/>
              <a:gd name="connsiteY1" fmla="*/ 117581 h 358880"/>
              <a:gd name="connsiteX2" fmla="*/ 762 w 140087"/>
              <a:gd name="connsiteY2" fmla="*/ 138218 h 358880"/>
              <a:gd name="connsiteX3" fmla="*/ 32512 w 140087"/>
              <a:gd name="connsiteY3" fmla="*/ 177906 h 358880"/>
              <a:gd name="connsiteX4" fmla="*/ 138874 w 140087"/>
              <a:gd name="connsiteY4" fmla="*/ 357293 h 358880"/>
              <a:gd name="connsiteX5" fmla="*/ 86487 w 140087"/>
              <a:gd name="connsiteY5" fmla="*/ 258868 h 358880"/>
              <a:gd name="connsiteX6" fmla="*/ 30924 w 140087"/>
              <a:gd name="connsiteY6" fmla="*/ 141393 h 358880"/>
              <a:gd name="connsiteX7" fmla="*/ 26162 w 140087"/>
              <a:gd name="connsiteY7" fmla="*/ 96943 h 358880"/>
              <a:gd name="connsiteX8" fmla="*/ 34099 w 140087"/>
              <a:gd name="connsiteY8" fmla="*/ 106 h 35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087" h="358880">
                <a:moveTo>
                  <a:pt x="34099" y="106"/>
                </a:moveTo>
                <a:cubicBezTo>
                  <a:pt x="31718" y="3546"/>
                  <a:pt x="17430" y="94562"/>
                  <a:pt x="11874" y="117581"/>
                </a:cubicBezTo>
                <a:cubicBezTo>
                  <a:pt x="6318" y="140600"/>
                  <a:pt x="-2678" y="128164"/>
                  <a:pt x="762" y="138218"/>
                </a:cubicBezTo>
                <a:cubicBezTo>
                  <a:pt x="4202" y="148272"/>
                  <a:pt x="9493" y="141394"/>
                  <a:pt x="32512" y="177906"/>
                </a:cubicBezTo>
                <a:cubicBezTo>
                  <a:pt x="55531" y="214418"/>
                  <a:pt x="129878" y="343799"/>
                  <a:pt x="138874" y="357293"/>
                </a:cubicBezTo>
                <a:cubicBezTo>
                  <a:pt x="147870" y="370787"/>
                  <a:pt x="104479" y="294851"/>
                  <a:pt x="86487" y="258868"/>
                </a:cubicBezTo>
                <a:cubicBezTo>
                  <a:pt x="68495" y="222885"/>
                  <a:pt x="40978" y="168381"/>
                  <a:pt x="30924" y="141393"/>
                </a:cubicBezTo>
                <a:cubicBezTo>
                  <a:pt x="20870" y="114406"/>
                  <a:pt x="22193" y="116522"/>
                  <a:pt x="26162" y="96943"/>
                </a:cubicBezTo>
                <a:cubicBezTo>
                  <a:pt x="30131" y="77364"/>
                  <a:pt x="36480" y="-3334"/>
                  <a:pt x="34099" y="1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B96A5239-DD1E-46BB-9B16-B35B1D9D7041}"/>
              </a:ext>
            </a:extLst>
          </p:cNvPr>
          <p:cNvSpPr/>
          <p:nvPr/>
        </p:nvSpPr>
        <p:spPr>
          <a:xfrm>
            <a:off x="9667819" y="3160849"/>
            <a:ext cx="153678" cy="399991"/>
          </a:xfrm>
          <a:custGeom>
            <a:avLst/>
            <a:gdLst>
              <a:gd name="connsiteX0" fmla="*/ 120706 w 153678"/>
              <a:gd name="connsiteY0" fmla="*/ 1451 h 399991"/>
              <a:gd name="connsiteX1" fmla="*/ 150869 w 153678"/>
              <a:gd name="connsiteY1" fmla="*/ 190364 h 399991"/>
              <a:gd name="connsiteX2" fmla="*/ 147694 w 153678"/>
              <a:gd name="connsiteY2" fmla="*/ 247514 h 399991"/>
              <a:gd name="connsiteX3" fmla="*/ 109594 w 153678"/>
              <a:gd name="connsiteY3" fmla="*/ 312601 h 399991"/>
              <a:gd name="connsiteX4" fmla="*/ 93719 w 153678"/>
              <a:gd name="connsiteY4" fmla="*/ 396739 h 399991"/>
              <a:gd name="connsiteX5" fmla="*/ 71494 w 153678"/>
              <a:gd name="connsiteY5" fmla="*/ 376101 h 399991"/>
              <a:gd name="connsiteX6" fmla="*/ 56 w 153678"/>
              <a:gd name="connsiteY6" fmla="*/ 314189 h 399991"/>
              <a:gd name="connsiteX7" fmla="*/ 84194 w 153678"/>
              <a:gd name="connsiteY7" fmla="*/ 366576 h 399991"/>
              <a:gd name="connsiteX8" fmla="*/ 106419 w 153678"/>
              <a:gd name="connsiteY8" fmla="*/ 291964 h 399991"/>
              <a:gd name="connsiteX9" fmla="*/ 144519 w 153678"/>
              <a:gd name="connsiteY9" fmla="*/ 187189 h 399991"/>
              <a:gd name="connsiteX10" fmla="*/ 114356 w 153678"/>
              <a:gd name="connsiteY10" fmla="*/ 106226 h 399991"/>
              <a:gd name="connsiteX11" fmla="*/ 120706 w 153678"/>
              <a:gd name="connsiteY11" fmla="*/ 1451 h 3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678" h="399991">
                <a:moveTo>
                  <a:pt x="120706" y="1451"/>
                </a:moveTo>
                <a:cubicBezTo>
                  <a:pt x="126792" y="15474"/>
                  <a:pt x="146371" y="149354"/>
                  <a:pt x="150869" y="190364"/>
                </a:cubicBezTo>
                <a:cubicBezTo>
                  <a:pt x="155367" y="231374"/>
                  <a:pt x="154573" y="227141"/>
                  <a:pt x="147694" y="247514"/>
                </a:cubicBezTo>
                <a:cubicBezTo>
                  <a:pt x="140815" y="267887"/>
                  <a:pt x="118590" y="287730"/>
                  <a:pt x="109594" y="312601"/>
                </a:cubicBezTo>
                <a:cubicBezTo>
                  <a:pt x="100598" y="337472"/>
                  <a:pt x="100069" y="386156"/>
                  <a:pt x="93719" y="396739"/>
                </a:cubicBezTo>
                <a:cubicBezTo>
                  <a:pt x="87369" y="407322"/>
                  <a:pt x="87104" y="389859"/>
                  <a:pt x="71494" y="376101"/>
                </a:cubicBezTo>
                <a:cubicBezTo>
                  <a:pt x="55883" y="362343"/>
                  <a:pt x="-2061" y="315777"/>
                  <a:pt x="56" y="314189"/>
                </a:cubicBezTo>
                <a:cubicBezTo>
                  <a:pt x="2173" y="312601"/>
                  <a:pt x="66467" y="370280"/>
                  <a:pt x="84194" y="366576"/>
                </a:cubicBezTo>
                <a:cubicBezTo>
                  <a:pt x="101921" y="362872"/>
                  <a:pt x="96365" y="321862"/>
                  <a:pt x="106419" y="291964"/>
                </a:cubicBezTo>
                <a:cubicBezTo>
                  <a:pt x="116473" y="262066"/>
                  <a:pt x="143196" y="218145"/>
                  <a:pt x="144519" y="187189"/>
                </a:cubicBezTo>
                <a:cubicBezTo>
                  <a:pt x="145842" y="156233"/>
                  <a:pt x="120971" y="133478"/>
                  <a:pt x="114356" y="106226"/>
                </a:cubicBezTo>
                <a:cubicBezTo>
                  <a:pt x="107741" y="78974"/>
                  <a:pt x="114620" y="-12572"/>
                  <a:pt x="120706" y="14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146CD1CB-9FF6-4BD3-BE97-04E7951F5C49}"/>
              </a:ext>
            </a:extLst>
          </p:cNvPr>
          <p:cNvSpPr/>
          <p:nvPr/>
        </p:nvSpPr>
        <p:spPr>
          <a:xfrm>
            <a:off x="9859961" y="3301888"/>
            <a:ext cx="196343" cy="286419"/>
          </a:xfrm>
          <a:custGeom>
            <a:avLst/>
            <a:gdLst>
              <a:gd name="connsiteX0" fmla="*/ 2 w 196343"/>
              <a:gd name="connsiteY0" fmla="*/ 112 h 286419"/>
              <a:gd name="connsiteX1" fmla="*/ 188914 w 196343"/>
              <a:gd name="connsiteY1" fmla="*/ 52500 h 286419"/>
              <a:gd name="connsiteX2" fmla="*/ 158752 w 196343"/>
              <a:gd name="connsiteY2" fmla="*/ 66787 h 286419"/>
              <a:gd name="connsiteX3" fmla="*/ 163514 w 196343"/>
              <a:gd name="connsiteY3" fmla="*/ 104887 h 286419"/>
              <a:gd name="connsiteX4" fmla="*/ 114302 w 196343"/>
              <a:gd name="connsiteY4" fmla="*/ 122350 h 286419"/>
              <a:gd name="connsiteX5" fmla="*/ 93664 w 196343"/>
              <a:gd name="connsiteY5" fmla="*/ 152512 h 286419"/>
              <a:gd name="connsiteX6" fmla="*/ 90489 w 196343"/>
              <a:gd name="connsiteY6" fmla="*/ 196962 h 286419"/>
              <a:gd name="connsiteX7" fmla="*/ 88902 w 196343"/>
              <a:gd name="connsiteY7" fmla="*/ 284275 h 286419"/>
              <a:gd name="connsiteX8" fmla="*/ 76202 w 196343"/>
              <a:gd name="connsiteY8" fmla="*/ 244587 h 286419"/>
              <a:gd name="connsiteX9" fmla="*/ 152402 w 196343"/>
              <a:gd name="connsiteY9" fmla="*/ 84250 h 286419"/>
              <a:gd name="connsiteX10" fmla="*/ 184152 w 196343"/>
              <a:gd name="connsiteY10" fmla="*/ 39800 h 286419"/>
              <a:gd name="connsiteX11" fmla="*/ 2 w 196343"/>
              <a:gd name="connsiteY11" fmla="*/ 112 h 28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343" h="286419">
                <a:moveTo>
                  <a:pt x="2" y="112"/>
                </a:moveTo>
                <a:cubicBezTo>
                  <a:pt x="796" y="2229"/>
                  <a:pt x="162456" y="41388"/>
                  <a:pt x="188914" y="52500"/>
                </a:cubicBezTo>
                <a:cubicBezTo>
                  <a:pt x="215372" y="63613"/>
                  <a:pt x="162985" y="58056"/>
                  <a:pt x="158752" y="66787"/>
                </a:cubicBezTo>
                <a:cubicBezTo>
                  <a:pt x="154519" y="75518"/>
                  <a:pt x="170922" y="95626"/>
                  <a:pt x="163514" y="104887"/>
                </a:cubicBezTo>
                <a:cubicBezTo>
                  <a:pt x="156106" y="114148"/>
                  <a:pt x="125944" y="114413"/>
                  <a:pt x="114302" y="122350"/>
                </a:cubicBezTo>
                <a:cubicBezTo>
                  <a:pt x="102660" y="130288"/>
                  <a:pt x="97633" y="140077"/>
                  <a:pt x="93664" y="152512"/>
                </a:cubicBezTo>
                <a:cubicBezTo>
                  <a:pt x="89695" y="164947"/>
                  <a:pt x="91283" y="175002"/>
                  <a:pt x="90489" y="196962"/>
                </a:cubicBezTo>
                <a:cubicBezTo>
                  <a:pt x="89695" y="218922"/>
                  <a:pt x="91283" y="276338"/>
                  <a:pt x="88902" y="284275"/>
                </a:cubicBezTo>
                <a:cubicBezTo>
                  <a:pt x="86521" y="292212"/>
                  <a:pt x="65619" y="277925"/>
                  <a:pt x="76202" y="244587"/>
                </a:cubicBezTo>
                <a:cubicBezTo>
                  <a:pt x="86785" y="211250"/>
                  <a:pt x="134410" y="118381"/>
                  <a:pt x="152402" y="84250"/>
                </a:cubicBezTo>
                <a:cubicBezTo>
                  <a:pt x="170394" y="50119"/>
                  <a:pt x="209023" y="53294"/>
                  <a:pt x="184152" y="39800"/>
                </a:cubicBezTo>
                <a:cubicBezTo>
                  <a:pt x="159281" y="26306"/>
                  <a:pt x="-792" y="-2005"/>
                  <a:pt x="2" y="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CC2369CC-491E-47A6-8342-B3BD6DD394E4}"/>
              </a:ext>
            </a:extLst>
          </p:cNvPr>
          <p:cNvSpPr/>
          <p:nvPr/>
        </p:nvSpPr>
        <p:spPr>
          <a:xfrm>
            <a:off x="10001852" y="3555749"/>
            <a:ext cx="201134" cy="420014"/>
          </a:xfrm>
          <a:custGeom>
            <a:avLst/>
            <a:gdLst>
              <a:gd name="connsiteX0" fmla="*/ 201011 w 201134"/>
              <a:gd name="connsiteY0" fmla="*/ 251 h 420014"/>
              <a:gd name="connsiteX1" fmla="*/ 69248 w 201134"/>
              <a:gd name="connsiteY1" fmla="*/ 90739 h 420014"/>
              <a:gd name="connsiteX2" fmla="*/ 99411 w 201134"/>
              <a:gd name="connsiteY2" fmla="*/ 97089 h 420014"/>
              <a:gd name="connsiteX3" fmla="*/ 72423 w 201134"/>
              <a:gd name="connsiteY3" fmla="*/ 165351 h 420014"/>
              <a:gd name="connsiteX4" fmla="*/ 50198 w 201134"/>
              <a:gd name="connsiteY4" fmla="*/ 178051 h 420014"/>
              <a:gd name="connsiteX5" fmla="*/ 39086 w 201134"/>
              <a:gd name="connsiteY5" fmla="*/ 297114 h 420014"/>
              <a:gd name="connsiteX6" fmla="*/ 169261 w 201134"/>
              <a:gd name="connsiteY6" fmla="*/ 416176 h 420014"/>
              <a:gd name="connsiteX7" fmla="*/ 116873 w 201134"/>
              <a:gd name="connsiteY7" fmla="*/ 382839 h 420014"/>
              <a:gd name="connsiteX8" fmla="*/ 37498 w 201134"/>
              <a:gd name="connsiteY8" fmla="*/ 303464 h 420014"/>
              <a:gd name="connsiteX9" fmla="*/ 986 w 201134"/>
              <a:gd name="connsiteY9" fmla="*/ 225676 h 420014"/>
              <a:gd name="connsiteX10" fmla="*/ 74011 w 201134"/>
              <a:gd name="connsiteY10" fmla="*/ 146301 h 420014"/>
              <a:gd name="connsiteX11" fmla="*/ 42261 w 201134"/>
              <a:gd name="connsiteY11" fmla="*/ 122489 h 420014"/>
              <a:gd name="connsiteX12" fmla="*/ 201011 w 201134"/>
              <a:gd name="connsiteY12" fmla="*/ 251 h 42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1134" h="420014">
                <a:moveTo>
                  <a:pt x="201011" y="251"/>
                </a:moveTo>
                <a:cubicBezTo>
                  <a:pt x="205509" y="-5041"/>
                  <a:pt x="86181" y="74599"/>
                  <a:pt x="69248" y="90739"/>
                </a:cubicBezTo>
                <a:cubicBezTo>
                  <a:pt x="52315" y="106879"/>
                  <a:pt x="98882" y="84654"/>
                  <a:pt x="99411" y="97089"/>
                </a:cubicBezTo>
                <a:cubicBezTo>
                  <a:pt x="99940" y="109524"/>
                  <a:pt x="80625" y="151857"/>
                  <a:pt x="72423" y="165351"/>
                </a:cubicBezTo>
                <a:cubicBezTo>
                  <a:pt x="64221" y="178845"/>
                  <a:pt x="55754" y="156091"/>
                  <a:pt x="50198" y="178051"/>
                </a:cubicBezTo>
                <a:cubicBezTo>
                  <a:pt x="44642" y="200011"/>
                  <a:pt x="19242" y="257427"/>
                  <a:pt x="39086" y="297114"/>
                </a:cubicBezTo>
                <a:cubicBezTo>
                  <a:pt x="58930" y="336801"/>
                  <a:pt x="156296" y="401888"/>
                  <a:pt x="169261" y="416176"/>
                </a:cubicBezTo>
                <a:cubicBezTo>
                  <a:pt x="182226" y="430464"/>
                  <a:pt x="138833" y="401624"/>
                  <a:pt x="116873" y="382839"/>
                </a:cubicBezTo>
                <a:cubicBezTo>
                  <a:pt x="94913" y="364054"/>
                  <a:pt x="56812" y="329658"/>
                  <a:pt x="37498" y="303464"/>
                </a:cubicBezTo>
                <a:cubicBezTo>
                  <a:pt x="18184" y="277270"/>
                  <a:pt x="-5099" y="251870"/>
                  <a:pt x="986" y="225676"/>
                </a:cubicBezTo>
                <a:cubicBezTo>
                  <a:pt x="7071" y="199482"/>
                  <a:pt x="67132" y="163499"/>
                  <a:pt x="74011" y="146301"/>
                </a:cubicBezTo>
                <a:cubicBezTo>
                  <a:pt x="80890" y="129103"/>
                  <a:pt x="21359" y="151593"/>
                  <a:pt x="42261" y="122489"/>
                </a:cubicBezTo>
                <a:cubicBezTo>
                  <a:pt x="63163" y="93385"/>
                  <a:pt x="196513" y="5543"/>
                  <a:pt x="201011" y="2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DABFB99F-7380-4A18-A6CF-994EEC9D0ECC}"/>
              </a:ext>
            </a:extLst>
          </p:cNvPr>
          <p:cNvSpPr/>
          <p:nvPr/>
        </p:nvSpPr>
        <p:spPr>
          <a:xfrm>
            <a:off x="9599992" y="3676504"/>
            <a:ext cx="663276" cy="365285"/>
          </a:xfrm>
          <a:custGeom>
            <a:avLst/>
            <a:gdLst>
              <a:gd name="connsiteX0" fmla="*/ 2796 w 663276"/>
              <a:gd name="connsiteY0" fmla="*/ 23959 h 365285"/>
              <a:gd name="connsiteX1" fmla="*/ 277433 w 663276"/>
              <a:gd name="connsiteY1" fmla="*/ 87459 h 365285"/>
              <a:gd name="connsiteX2" fmla="*/ 286958 w 663276"/>
              <a:gd name="connsiteY2" fmla="*/ 76346 h 365285"/>
              <a:gd name="connsiteX3" fmla="*/ 329821 w 663276"/>
              <a:gd name="connsiteY3" fmla="*/ 254146 h 365285"/>
              <a:gd name="connsiteX4" fmla="*/ 421896 w 663276"/>
              <a:gd name="connsiteY4" fmla="*/ 316059 h 365285"/>
              <a:gd name="connsiteX5" fmla="*/ 663196 w 663276"/>
              <a:gd name="connsiteY5" fmla="*/ 365271 h 365285"/>
              <a:gd name="connsiteX6" fmla="*/ 448883 w 663276"/>
              <a:gd name="connsiteY6" fmla="*/ 311296 h 365285"/>
              <a:gd name="connsiteX7" fmla="*/ 456821 w 663276"/>
              <a:gd name="connsiteY7" fmla="*/ 301771 h 365285"/>
              <a:gd name="connsiteX8" fmla="*/ 383796 w 663276"/>
              <a:gd name="connsiteY8" fmla="*/ 258909 h 365285"/>
              <a:gd name="connsiteX9" fmla="*/ 301246 w 663276"/>
              <a:gd name="connsiteY9" fmla="*/ 62059 h 365285"/>
              <a:gd name="connsiteX10" fmla="*/ 259971 w 663276"/>
              <a:gd name="connsiteY10" fmla="*/ 146 h 365285"/>
              <a:gd name="connsiteX11" fmla="*/ 247271 w 663276"/>
              <a:gd name="connsiteY11" fmla="*/ 74759 h 365285"/>
              <a:gd name="connsiteX12" fmla="*/ 221871 w 663276"/>
              <a:gd name="connsiteY12" fmla="*/ 68409 h 365285"/>
              <a:gd name="connsiteX13" fmla="*/ 139321 w 663276"/>
              <a:gd name="connsiteY13" fmla="*/ 49359 h 365285"/>
              <a:gd name="connsiteX14" fmla="*/ 2796 w 663276"/>
              <a:gd name="connsiteY14" fmla="*/ 23959 h 36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3276" h="365285">
                <a:moveTo>
                  <a:pt x="2796" y="23959"/>
                </a:moveTo>
                <a:cubicBezTo>
                  <a:pt x="25815" y="30309"/>
                  <a:pt x="230073" y="78728"/>
                  <a:pt x="277433" y="87459"/>
                </a:cubicBezTo>
                <a:cubicBezTo>
                  <a:pt x="324793" y="96190"/>
                  <a:pt x="278227" y="48565"/>
                  <a:pt x="286958" y="76346"/>
                </a:cubicBezTo>
                <a:cubicBezTo>
                  <a:pt x="295689" y="104127"/>
                  <a:pt x="307331" y="214194"/>
                  <a:pt x="329821" y="254146"/>
                </a:cubicBezTo>
                <a:cubicBezTo>
                  <a:pt x="352311" y="294098"/>
                  <a:pt x="366334" y="297538"/>
                  <a:pt x="421896" y="316059"/>
                </a:cubicBezTo>
                <a:cubicBezTo>
                  <a:pt x="477459" y="334580"/>
                  <a:pt x="658698" y="366065"/>
                  <a:pt x="663196" y="365271"/>
                </a:cubicBezTo>
                <a:cubicBezTo>
                  <a:pt x="667694" y="364477"/>
                  <a:pt x="483279" y="321879"/>
                  <a:pt x="448883" y="311296"/>
                </a:cubicBezTo>
                <a:cubicBezTo>
                  <a:pt x="414487" y="300713"/>
                  <a:pt x="467669" y="310502"/>
                  <a:pt x="456821" y="301771"/>
                </a:cubicBezTo>
                <a:cubicBezTo>
                  <a:pt x="445973" y="293040"/>
                  <a:pt x="409725" y="298861"/>
                  <a:pt x="383796" y="258909"/>
                </a:cubicBezTo>
                <a:cubicBezTo>
                  <a:pt x="357867" y="218957"/>
                  <a:pt x="321883" y="105186"/>
                  <a:pt x="301246" y="62059"/>
                </a:cubicBezTo>
                <a:cubicBezTo>
                  <a:pt x="280609" y="18932"/>
                  <a:pt x="268967" y="-1971"/>
                  <a:pt x="259971" y="146"/>
                </a:cubicBezTo>
                <a:cubicBezTo>
                  <a:pt x="250975" y="2263"/>
                  <a:pt x="253621" y="63382"/>
                  <a:pt x="247271" y="74759"/>
                </a:cubicBezTo>
                <a:cubicBezTo>
                  <a:pt x="240921" y="86136"/>
                  <a:pt x="221871" y="68409"/>
                  <a:pt x="221871" y="68409"/>
                </a:cubicBezTo>
                <a:cubicBezTo>
                  <a:pt x="203879" y="64176"/>
                  <a:pt x="173188" y="55974"/>
                  <a:pt x="139321" y="49359"/>
                </a:cubicBezTo>
                <a:cubicBezTo>
                  <a:pt x="105454" y="42744"/>
                  <a:pt x="-20223" y="17609"/>
                  <a:pt x="2796" y="239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FA6C664-1929-4525-8D44-D5261BD16E7F}"/>
              </a:ext>
            </a:extLst>
          </p:cNvPr>
          <p:cNvSpPr/>
          <p:nvPr/>
        </p:nvSpPr>
        <p:spPr>
          <a:xfrm>
            <a:off x="7113213" y="1466452"/>
            <a:ext cx="839472" cy="982722"/>
          </a:xfrm>
          <a:custGeom>
            <a:avLst/>
            <a:gdLst>
              <a:gd name="connsiteX0" fmla="*/ 836987 w 839472"/>
              <a:gd name="connsiteY0" fmla="*/ 2515 h 982722"/>
              <a:gd name="connsiteX1" fmla="*/ 341687 w 839472"/>
              <a:gd name="connsiteY1" fmla="*/ 324248 h 982722"/>
              <a:gd name="connsiteX2" fmla="*/ 434820 w 839472"/>
              <a:gd name="connsiteY2" fmla="*/ 243815 h 982722"/>
              <a:gd name="connsiteX3" fmla="*/ 159654 w 839472"/>
              <a:gd name="connsiteY3" fmla="*/ 593065 h 982722"/>
              <a:gd name="connsiteX4" fmla="*/ 161770 w 839472"/>
              <a:gd name="connsiteY4" fmla="*/ 595181 h 982722"/>
              <a:gd name="connsiteX5" fmla="*/ 11487 w 839472"/>
              <a:gd name="connsiteY5" fmla="*/ 965598 h 982722"/>
              <a:gd name="connsiteX6" fmla="*/ 45354 w 839472"/>
              <a:gd name="connsiteY6" fmla="*/ 870348 h 982722"/>
              <a:gd name="connsiteX7" fmla="*/ 322637 w 839472"/>
              <a:gd name="connsiteY7" fmla="*/ 425848 h 982722"/>
              <a:gd name="connsiteX8" fmla="*/ 337454 w 839472"/>
              <a:gd name="connsiteY8" fmla="*/ 447015 h 982722"/>
              <a:gd name="connsiteX9" fmla="*/ 494087 w 839472"/>
              <a:gd name="connsiteY9" fmla="*/ 195131 h 982722"/>
              <a:gd name="connsiteX10" fmla="*/ 532187 w 839472"/>
              <a:gd name="connsiteY10" fmla="*/ 176081 h 982722"/>
              <a:gd name="connsiteX11" fmla="*/ 836987 w 839472"/>
              <a:gd name="connsiteY11" fmla="*/ 2515 h 98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9472" h="982722">
                <a:moveTo>
                  <a:pt x="836987" y="2515"/>
                </a:moveTo>
                <a:cubicBezTo>
                  <a:pt x="805237" y="27209"/>
                  <a:pt x="408715" y="284031"/>
                  <a:pt x="341687" y="324248"/>
                </a:cubicBezTo>
                <a:cubicBezTo>
                  <a:pt x="274659" y="364465"/>
                  <a:pt x="465159" y="199012"/>
                  <a:pt x="434820" y="243815"/>
                </a:cubicBezTo>
                <a:cubicBezTo>
                  <a:pt x="404481" y="288618"/>
                  <a:pt x="205162" y="534504"/>
                  <a:pt x="159654" y="593065"/>
                </a:cubicBezTo>
                <a:cubicBezTo>
                  <a:pt x="114146" y="651626"/>
                  <a:pt x="186464" y="533092"/>
                  <a:pt x="161770" y="595181"/>
                </a:cubicBezTo>
                <a:cubicBezTo>
                  <a:pt x="137076" y="657270"/>
                  <a:pt x="30890" y="919737"/>
                  <a:pt x="11487" y="965598"/>
                </a:cubicBezTo>
                <a:cubicBezTo>
                  <a:pt x="-7916" y="1011459"/>
                  <a:pt x="-6504" y="960306"/>
                  <a:pt x="45354" y="870348"/>
                </a:cubicBezTo>
                <a:cubicBezTo>
                  <a:pt x="97212" y="780390"/>
                  <a:pt x="273954" y="496404"/>
                  <a:pt x="322637" y="425848"/>
                </a:cubicBezTo>
                <a:cubicBezTo>
                  <a:pt x="371320" y="355292"/>
                  <a:pt x="308879" y="485468"/>
                  <a:pt x="337454" y="447015"/>
                </a:cubicBezTo>
                <a:cubicBezTo>
                  <a:pt x="366029" y="408562"/>
                  <a:pt x="461631" y="240287"/>
                  <a:pt x="494087" y="195131"/>
                </a:cubicBezTo>
                <a:cubicBezTo>
                  <a:pt x="526543" y="149975"/>
                  <a:pt x="477507" y="209948"/>
                  <a:pt x="532187" y="176081"/>
                </a:cubicBezTo>
                <a:cubicBezTo>
                  <a:pt x="586867" y="142214"/>
                  <a:pt x="868737" y="-22179"/>
                  <a:pt x="836987" y="25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8A398B87-5728-4835-961A-7965B917A4A8}"/>
              </a:ext>
            </a:extLst>
          </p:cNvPr>
          <p:cNvSpPr/>
          <p:nvPr/>
        </p:nvSpPr>
        <p:spPr>
          <a:xfrm>
            <a:off x="7141167" y="2284836"/>
            <a:ext cx="127889" cy="546943"/>
          </a:xfrm>
          <a:custGeom>
            <a:avLst/>
            <a:gdLst>
              <a:gd name="connsiteX0" fmla="*/ 42800 w 127889"/>
              <a:gd name="connsiteY0" fmla="*/ 244581 h 546943"/>
              <a:gd name="connsiteX1" fmla="*/ 63966 w 127889"/>
              <a:gd name="connsiteY1" fmla="*/ 392747 h 546943"/>
              <a:gd name="connsiteX2" fmla="*/ 127466 w 127889"/>
              <a:gd name="connsiteY2" fmla="*/ 543031 h 546943"/>
              <a:gd name="connsiteX3" fmla="*/ 89366 w 127889"/>
              <a:gd name="connsiteY3" fmla="*/ 496464 h 546943"/>
              <a:gd name="connsiteX4" fmla="*/ 44916 w 127889"/>
              <a:gd name="connsiteY4" fmla="*/ 426614 h 546943"/>
              <a:gd name="connsiteX5" fmla="*/ 466 w 127889"/>
              <a:gd name="connsiteY5" fmla="*/ 11747 h 546943"/>
              <a:gd name="connsiteX6" fmla="*/ 21633 w 127889"/>
              <a:gd name="connsiteY6" fmla="*/ 126047 h 546943"/>
              <a:gd name="connsiteX7" fmla="*/ 42800 w 127889"/>
              <a:gd name="connsiteY7" fmla="*/ 244581 h 54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889" h="546943">
                <a:moveTo>
                  <a:pt x="42800" y="244581"/>
                </a:moveTo>
                <a:cubicBezTo>
                  <a:pt x="49855" y="289031"/>
                  <a:pt x="49855" y="343005"/>
                  <a:pt x="63966" y="392747"/>
                </a:cubicBezTo>
                <a:cubicBezTo>
                  <a:pt x="78077" y="442489"/>
                  <a:pt x="123233" y="525745"/>
                  <a:pt x="127466" y="543031"/>
                </a:cubicBezTo>
                <a:cubicBezTo>
                  <a:pt x="131699" y="560317"/>
                  <a:pt x="103124" y="515867"/>
                  <a:pt x="89366" y="496464"/>
                </a:cubicBezTo>
                <a:cubicBezTo>
                  <a:pt x="75608" y="477061"/>
                  <a:pt x="59733" y="507400"/>
                  <a:pt x="44916" y="426614"/>
                </a:cubicBezTo>
                <a:cubicBezTo>
                  <a:pt x="30099" y="345828"/>
                  <a:pt x="4346" y="61841"/>
                  <a:pt x="466" y="11747"/>
                </a:cubicBezTo>
                <a:cubicBezTo>
                  <a:pt x="-3415" y="-38348"/>
                  <a:pt x="18105" y="85477"/>
                  <a:pt x="21633" y="126047"/>
                </a:cubicBezTo>
                <a:cubicBezTo>
                  <a:pt x="25161" y="166616"/>
                  <a:pt x="35745" y="200131"/>
                  <a:pt x="42800" y="2445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D0E2E498-79B9-428C-85CE-5053E9623198}"/>
              </a:ext>
            </a:extLst>
          </p:cNvPr>
          <p:cNvSpPr/>
          <p:nvPr/>
        </p:nvSpPr>
        <p:spPr>
          <a:xfrm>
            <a:off x="7040915" y="2387163"/>
            <a:ext cx="124334" cy="607439"/>
          </a:xfrm>
          <a:custGeom>
            <a:avLst/>
            <a:gdLst>
              <a:gd name="connsiteX0" fmla="*/ 124002 w 124334"/>
              <a:gd name="connsiteY0" fmla="*/ 437 h 607439"/>
              <a:gd name="connsiteX1" fmla="*/ 81668 w 124334"/>
              <a:gd name="connsiteY1" fmla="*/ 188820 h 607439"/>
              <a:gd name="connsiteX2" fmla="*/ 68968 w 124334"/>
              <a:gd name="connsiteY2" fmla="*/ 326404 h 607439"/>
              <a:gd name="connsiteX3" fmla="*/ 92252 w 124334"/>
              <a:gd name="connsiteY3" fmla="*/ 601570 h 607439"/>
              <a:gd name="connsiteX4" fmla="*/ 83785 w 124334"/>
              <a:gd name="connsiteY4" fmla="*/ 493620 h 607439"/>
              <a:gd name="connsiteX5" fmla="*/ 1235 w 124334"/>
              <a:gd name="connsiteY5" fmla="*/ 250204 h 607439"/>
              <a:gd name="connsiteX6" fmla="*/ 35102 w 124334"/>
              <a:gd name="connsiteY6" fmla="*/ 288304 h 607439"/>
              <a:gd name="connsiteX7" fmla="*/ 47802 w 124334"/>
              <a:gd name="connsiteY7" fmla="*/ 201520 h 607439"/>
              <a:gd name="connsiteX8" fmla="*/ 56268 w 124334"/>
              <a:gd name="connsiteY8" fmla="*/ 138020 h 607439"/>
              <a:gd name="connsiteX9" fmla="*/ 124002 w 124334"/>
              <a:gd name="connsiteY9" fmla="*/ 437 h 60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334" h="607439">
                <a:moveTo>
                  <a:pt x="124002" y="437"/>
                </a:moveTo>
                <a:cubicBezTo>
                  <a:pt x="128235" y="8904"/>
                  <a:pt x="90840" y="134492"/>
                  <a:pt x="81668" y="188820"/>
                </a:cubicBezTo>
                <a:cubicBezTo>
                  <a:pt x="72496" y="243148"/>
                  <a:pt x="67204" y="257612"/>
                  <a:pt x="68968" y="326404"/>
                </a:cubicBezTo>
                <a:cubicBezTo>
                  <a:pt x="70732" y="395196"/>
                  <a:pt x="89782" y="573701"/>
                  <a:pt x="92252" y="601570"/>
                </a:cubicBezTo>
                <a:cubicBezTo>
                  <a:pt x="94721" y="629439"/>
                  <a:pt x="98955" y="552181"/>
                  <a:pt x="83785" y="493620"/>
                </a:cubicBezTo>
                <a:cubicBezTo>
                  <a:pt x="68615" y="435059"/>
                  <a:pt x="9349" y="284423"/>
                  <a:pt x="1235" y="250204"/>
                </a:cubicBezTo>
                <a:cubicBezTo>
                  <a:pt x="-6879" y="215985"/>
                  <a:pt x="27341" y="296418"/>
                  <a:pt x="35102" y="288304"/>
                </a:cubicBezTo>
                <a:cubicBezTo>
                  <a:pt x="42863" y="280190"/>
                  <a:pt x="44274" y="226567"/>
                  <a:pt x="47802" y="201520"/>
                </a:cubicBezTo>
                <a:cubicBezTo>
                  <a:pt x="51330" y="176473"/>
                  <a:pt x="42157" y="167300"/>
                  <a:pt x="56268" y="138020"/>
                </a:cubicBezTo>
                <a:cubicBezTo>
                  <a:pt x="70379" y="108740"/>
                  <a:pt x="119769" y="-8030"/>
                  <a:pt x="124002" y="4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21C98260-C904-471B-8F88-53E51FB753B1}"/>
              </a:ext>
            </a:extLst>
          </p:cNvPr>
          <p:cNvSpPr/>
          <p:nvPr/>
        </p:nvSpPr>
        <p:spPr>
          <a:xfrm>
            <a:off x="7733839" y="1402079"/>
            <a:ext cx="1039317" cy="198137"/>
          </a:xfrm>
          <a:custGeom>
            <a:avLst/>
            <a:gdLst>
              <a:gd name="connsiteX0" fmla="*/ 2578 w 1039317"/>
              <a:gd name="connsiteY0" fmla="*/ 198121 h 198137"/>
              <a:gd name="connsiteX1" fmla="*/ 535978 w 1039317"/>
              <a:gd name="connsiteY1" fmla="*/ 39371 h 198137"/>
              <a:gd name="connsiteX2" fmla="*/ 523278 w 1039317"/>
              <a:gd name="connsiteY2" fmla="*/ 54188 h 198137"/>
              <a:gd name="connsiteX3" fmla="*/ 1010111 w 1039317"/>
              <a:gd name="connsiteY3" fmla="*/ 62654 h 198137"/>
              <a:gd name="connsiteX4" fmla="*/ 982594 w 1039317"/>
              <a:gd name="connsiteY4" fmla="*/ 124038 h 198137"/>
              <a:gd name="connsiteX5" fmla="*/ 969894 w 1039317"/>
              <a:gd name="connsiteY5" fmla="*/ 191771 h 198137"/>
              <a:gd name="connsiteX6" fmla="*/ 1022811 w 1039317"/>
              <a:gd name="connsiteY6" fmla="*/ 69004 h 198137"/>
              <a:gd name="connsiteX7" fmla="*/ 957194 w 1039317"/>
              <a:gd name="connsiteY7" fmla="*/ 30904 h 198137"/>
              <a:gd name="connsiteX8" fmla="*/ 601594 w 1039317"/>
              <a:gd name="connsiteY8" fmla="*/ 28788 h 198137"/>
              <a:gd name="connsiteX9" fmla="*/ 764578 w 1039317"/>
              <a:gd name="connsiteY9" fmla="*/ 20321 h 198137"/>
              <a:gd name="connsiteX10" fmla="*/ 686261 w 1039317"/>
              <a:gd name="connsiteY10" fmla="*/ 20321 h 198137"/>
              <a:gd name="connsiteX11" fmla="*/ 262928 w 1039317"/>
              <a:gd name="connsiteY11" fmla="*/ 52071 h 198137"/>
              <a:gd name="connsiteX12" fmla="*/ 440728 w 1039317"/>
              <a:gd name="connsiteY12" fmla="*/ 1271 h 198137"/>
              <a:gd name="connsiteX13" fmla="*/ 337011 w 1039317"/>
              <a:gd name="connsiteY13" fmla="*/ 28788 h 198137"/>
              <a:gd name="connsiteX14" fmla="*/ 2578 w 1039317"/>
              <a:gd name="connsiteY14" fmla="*/ 198121 h 19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9317" h="198137">
                <a:moveTo>
                  <a:pt x="2578" y="198121"/>
                </a:moveTo>
                <a:cubicBezTo>
                  <a:pt x="35739" y="199885"/>
                  <a:pt x="449195" y="63360"/>
                  <a:pt x="535978" y="39371"/>
                </a:cubicBezTo>
                <a:cubicBezTo>
                  <a:pt x="622761" y="15382"/>
                  <a:pt x="444256" y="50307"/>
                  <a:pt x="523278" y="54188"/>
                </a:cubicBezTo>
                <a:cubicBezTo>
                  <a:pt x="602300" y="58068"/>
                  <a:pt x="933558" y="51012"/>
                  <a:pt x="1010111" y="62654"/>
                </a:cubicBezTo>
                <a:cubicBezTo>
                  <a:pt x="1086664" y="74296"/>
                  <a:pt x="989297" y="102519"/>
                  <a:pt x="982594" y="124038"/>
                </a:cubicBezTo>
                <a:cubicBezTo>
                  <a:pt x="975891" y="145557"/>
                  <a:pt x="963191" y="200943"/>
                  <a:pt x="969894" y="191771"/>
                </a:cubicBezTo>
                <a:cubicBezTo>
                  <a:pt x="976597" y="182599"/>
                  <a:pt x="1024928" y="95815"/>
                  <a:pt x="1022811" y="69004"/>
                </a:cubicBezTo>
                <a:cubicBezTo>
                  <a:pt x="1020694" y="42193"/>
                  <a:pt x="1027397" y="37607"/>
                  <a:pt x="957194" y="30904"/>
                </a:cubicBezTo>
                <a:cubicBezTo>
                  <a:pt x="886991" y="24201"/>
                  <a:pt x="633697" y="30552"/>
                  <a:pt x="601594" y="28788"/>
                </a:cubicBezTo>
                <a:lnTo>
                  <a:pt x="764578" y="20321"/>
                </a:lnTo>
                <a:cubicBezTo>
                  <a:pt x="778689" y="18910"/>
                  <a:pt x="769869" y="15029"/>
                  <a:pt x="686261" y="20321"/>
                </a:cubicBezTo>
                <a:cubicBezTo>
                  <a:pt x="602653" y="25613"/>
                  <a:pt x="303850" y="55246"/>
                  <a:pt x="262928" y="52071"/>
                </a:cubicBezTo>
                <a:cubicBezTo>
                  <a:pt x="222006" y="48896"/>
                  <a:pt x="428381" y="5151"/>
                  <a:pt x="440728" y="1271"/>
                </a:cubicBezTo>
                <a:cubicBezTo>
                  <a:pt x="453075" y="-2610"/>
                  <a:pt x="408272" y="1271"/>
                  <a:pt x="337011" y="28788"/>
                </a:cubicBezTo>
                <a:cubicBezTo>
                  <a:pt x="265750" y="56305"/>
                  <a:pt x="-30583" y="196357"/>
                  <a:pt x="2578" y="1981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5C9081CF-44F5-469B-BC72-B51DC6E59F58}"/>
              </a:ext>
            </a:extLst>
          </p:cNvPr>
          <p:cNvSpPr/>
          <p:nvPr/>
        </p:nvSpPr>
        <p:spPr>
          <a:xfrm>
            <a:off x="8526444" y="1429783"/>
            <a:ext cx="451117" cy="1048883"/>
          </a:xfrm>
          <a:custGeom>
            <a:avLst/>
            <a:gdLst>
              <a:gd name="connsiteX0" fmla="*/ 449281 w 451117"/>
              <a:gd name="connsiteY0" fmla="*/ 5317 h 1048883"/>
              <a:gd name="connsiteX1" fmla="*/ 71456 w 451117"/>
              <a:gd name="connsiteY1" fmla="*/ 472042 h 1048883"/>
              <a:gd name="connsiteX2" fmla="*/ 154006 w 451117"/>
              <a:gd name="connsiteY2" fmla="*/ 395842 h 1048883"/>
              <a:gd name="connsiteX3" fmla="*/ 4781 w 451117"/>
              <a:gd name="connsiteY3" fmla="*/ 783192 h 1048883"/>
              <a:gd name="connsiteX4" fmla="*/ 36531 w 451117"/>
              <a:gd name="connsiteY4" fmla="*/ 754617 h 1048883"/>
              <a:gd name="connsiteX5" fmla="*/ 33356 w 451117"/>
              <a:gd name="connsiteY5" fmla="*/ 1037192 h 1048883"/>
              <a:gd name="connsiteX6" fmla="*/ 20656 w 451117"/>
              <a:gd name="connsiteY6" fmla="*/ 932417 h 1048883"/>
              <a:gd name="connsiteX7" fmla="*/ 182581 w 451117"/>
              <a:gd name="connsiteY7" fmla="*/ 373617 h 1048883"/>
              <a:gd name="connsiteX8" fmla="*/ 185756 w 451117"/>
              <a:gd name="connsiteY8" fmla="*/ 389492 h 1048883"/>
              <a:gd name="connsiteX9" fmla="*/ 214331 w 451117"/>
              <a:gd name="connsiteY9" fmla="*/ 230742 h 1048883"/>
              <a:gd name="connsiteX10" fmla="*/ 449281 w 451117"/>
              <a:gd name="connsiteY10" fmla="*/ 5317 h 104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117" h="1048883">
                <a:moveTo>
                  <a:pt x="449281" y="5317"/>
                </a:moveTo>
                <a:cubicBezTo>
                  <a:pt x="425468" y="45534"/>
                  <a:pt x="120668" y="406955"/>
                  <a:pt x="71456" y="472042"/>
                </a:cubicBezTo>
                <a:cubicBezTo>
                  <a:pt x="22244" y="537129"/>
                  <a:pt x="165118" y="343984"/>
                  <a:pt x="154006" y="395842"/>
                </a:cubicBezTo>
                <a:cubicBezTo>
                  <a:pt x="142894" y="447700"/>
                  <a:pt x="24360" y="723396"/>
                  <a:pt x="4781" y="783192"/>
                </a:cubicBezTo>
                <a:cubicBezTo>
                  <a:pt x="-14798" y="842988"/>
                  <a:pt x="31769" y="712284"/>
                  <a:pt x="36531" y="754617"/>
                </a:cubicBezTo>
                <a:cubicBezTo>
                  <a:pt x="41293" y="796950"/>
                  <a:pt x="36002" y="1007559"/>
                  <a:pt x="33356" y="1037192"/>
                </a:cubicBezTo>
                <a:cubicBezTo>
                  <a:pt x="30710" y="1066825"/>
                  <a:pt x="-4215" y="1043013"/>
                  <a:pt x="20656" y="932417"/>
                </a:cubicBezTo>
                <a:cubicBezTo>
                  <a:pt x="45527" y="821821"/>
                  <a:pt x="155064" y="464104"/>
                  <a:pt x="182581" y="373617"/>
                </a:cubicBezTo>
                <a:cubicBezTo>
                  <a:pt x="210098" y="283130"/>
                  <a:pt x="180464" y="413305"/>
                  <a:pt x="185756" y="389492"/>
                </a:cubicBezTo>
                <a:cubicBezTo>
                  <a:pt x="191048" y="365679"/>
                  <a:pt x="170410" y="297417"/>
                  <a:pt x="214331" y="230742"/>
                </a:cubicBezTo>
                <a:cubicBezTo>
                  <a:pt x="258252" y="164067"/>
                  <a:pt x="473094" y="-34900"/>
                  <a:pt x="449281" y="53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DF1AC5A8-30D4-455B-8014-48DE4E002DA0}"/>
              </a:ext>
            </a:extLst>
          </p:cNvPr>
          <p:cNvSpPr/>
          <p:nvPr/>
        </p:nvSpPr>
        <p:spPr>
          <a:xfrm>
            <a:off x="8701088" y="1004625"/>
            <a:ext cx="546123" cy="512725"/>
          </a:xfrm>
          <a:custGeom>
            <a:avLst/>
            <a:gdLst>
              <a:gd name="connsiteX0" fmla="*/ 0 w 546123"/>
              <a:gd name="connsiteY0" fmla="*/ 217750 h 512725"/>
              <a:gd name="connsiteX1" fmla="*/ 214312 w 546123"/>
              <a:gd name="connsiteY1" fmla="*/ 500325 h 512725"/>
              <a:gd name="connsiteX2" fmla="*/ 193675 w 546123"/>
              <a:gd name="connsiteY2" fmla="*/ 465400 h 512725"/>
              <a:gd name="connsiteX3" fmla="*/ 200025 w 546123"/>
              <a:gd name="connsiteY3" fmla="*/ 492388 h 512725"/>
              <a:gd name="connsiteX4" fmla="*/ 273050 w 546123"/>
              <a:gd name="connsiteY4" fmla="*/ 441588 h 512725"/>
              <a:gd name="connsiteX5" fmla="*/ 546100 w 546123"/>
              <a:gd name="connsiteY5" fmla="*/ 114563 h 512725"/>
              <a:gd name="connsiteX6" fmla="*/ 257175 w 546123"/>
              <a:gd name="connsiteY6" fmla="*/ 411425 h 512725"/>
              <a:gd name="connsiteX7" fmla="*/ 381000 w 546123"/>
              <a:gd name="connsiteY7" fmla="*/ 289188 h 512725"/>
              <a:gd name="connsiteX8" fmla="*/ 388937 w 546123"/>
              <a:gd name="connsiteY8" fmla="*/ 211400 h 512725"/>
              <a:gd name="connsiteX9" fmla="*/ 382587 w 546123"/>
              <a:gd name="connsiteY9" fmla="*/ 17725 h 512725"/>
              <a:gd name="connsiteX10" fmla="*/ 314325 w 546123"/>
              <a:gd name="connsiteY10" fmla="*/ 362213 h 512725"/>
              <a:gd name="connsiteX11" fmla="*/ 255587 w 546123"/>
              <a:gd name="connsiteY11" fmla="*/ 32013 h 512725"/>
              <a:gd name="connsiteX12" fmla="*/ 274637 w 546123"/>
              <a:gd name="connsiteY12" fmla="*/ 146313 h 512725"/>
              <a:gd name="connsiteX13" fmla="*/ 155575 w 546123"/>
              <a:gd name="connsiteY13" fmla="*/ 263 h 512725"/>
              <a:gd name="connsiteX14" fmla="*/ 182562 w 546123"/>
              <a:gd name="connsiteY14" fmla="*/ 119325 h 512725"/>
              <a:gd name="connsiteX15" fmla="*/ 269875 w 546123"/>
              <a:gd name="connsiteY15" fmla="*/ 419363 h 512725"/>
              <a:gd name="connsiteX16" fmla="*/ 214312 w 546123"/>
              <a:gd name="connsiteY16" fmla="*/ 454288 h 512725"/>
              <a:gd name="connsiteX17" fmla="*/ 188912 w 546123"/>
              <a:gd name="connsiteY17" fmla="*/ 422538 h 512725"/>
              <a:gd name="connsiteX18" fmla="*/ 0 w 546123"/>
              <a:gd name="connsiteY18" fmla="*/ 217750 h 5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6123" h="512725">
                <a:moveTo>
                  <a:pt x="0" y="217750"/>
                </a:moveTo>
                <a:lnTo>
                  <a:pt x="214312" y="500325"/>
                </a:lnTo>
                <a:cubicBezTo>
                  <a:pt x="246591" y="541600"/>
                  <a:pt x="196056" y="466723"/>
                  <a:pt x="193675" y="465400"/>
                </a:cubicBezTo>
                <a:cubicBezTo>
                  <a:pt x="191294" y="464077"/>
                  <a:pt x="186796" y="496357"/>
                  <a:pt x="200025" y="492388"/>
                </a:cubicBezTo>
                <a:cubicBezTo>
                  <a:pt x="213254" y="488419"/>
                  <a:pt x="215371" y="504559"/>
                  <a:pt x="273050" y="441588"/>
                </a:cubicBezTo>
                <a:cubicBezTo>
                  <a:pt x="330729" y="378617"/>
                  <a:pt x="548746" y="119590"/>
                  <a:pt x="546100" y="114563"/>
                </a:cubicBezTo>
                <a:cubicBezTo>
                  <a:pt x="543454" y="109536"/>
                  <a:pt x="284692" y="382321"/>
                  <a:pt x="257175" y="411425"/>
                </a:cubicBezTo>
                <a:cubicBezTo>
                  <a:pt x="229658" y="440529"/>
                  <a:pt x="359040" y="322525"/>
                  <a:pt x="381000" y="289188"/>
                </a:cubicBezTo>
                <a:cubicBezTo>
                  <a:pt x="402960" y="255851"/>
                  <a:pt x="388673" y="256644"/>
                  <a:pt x="388937" y="211400"/>
                </a:cubicBezTo>
                <a:cubicBezTo>
                  <a:pt x="389201" y="166156"/>
                  <a:pt x="395022" y="-7411"/>
                  <a:pt x="382587" y="17725"/>
                </a:cubicBezTo>
                <a:cubicBezTo>
                  <a:pt x="370152" y="42860"/>
                  <a:pt x="335492" y="359832"/>
                  <a:pt x="314325" y="362213"/>
                </a:cubicBezTo>
                <a:cubicBezTo>
                  <a:pt x="293158" y="364594"/>
                  <a:pt x="262202" y="67996"/>
                  <a:pt x="255587" y="32013"/>
                </a:cubicBezTo>
                <a:cubicBezTo>
                  <a:pt x="248972" y="-3970"/>
                  <a:pt x="291306" y="151605"/>
                  <a:pt x="274637" y="146313"/>
                </a:cubicBezTo>
                <a:cubicBezTo>
                  <a:pt x="257968" y="141021"/>
                  <a:pt x="170921" y="4761"/>
                  <a:pt x="155575" y="263"/>
                </a:cubicBezTo>
                <a:cubicBezTo>
                  <a:pt x="140229" y="-4235"/>
                  <a:pt x="163512" y="49475"/>
                  <a:pt x="182562" y="119325"/>
                </a:cubicBezTo>
                <a:cubicBezTo>
                  <a:pt x="201612" y="189175"/>
                  <a:pt x="264583" y="363536"/>
                  <a:pt x="269875" y="419363"/>
                </a:cubicBezTo>
                <a:cubicBezTo>
                  <a:pt x="275167" y="475190"/>
                  <a:pt x="227806" y="453759"/>
                  <a:pt x="214312" y="454288"/>
                </a:cubicBezTo>
                <a:cubicBezTo>
                  <a:pt x="200818" y="454817"/>
                  <a:pt x="188912" y="422538"/>
                  <a:pt x="188912" y="422538"/>
                </a:cubicBezTo>
                <a:lnTo>
                  <a:pt x="0" y="21775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0EC2341-85EE-4A12-A5E4-BEC1FB1164A1}"/>
              </a:ext>
            </a:extLst>
          </p:cNvPr>
          <p:cNvSpPr/>
          <p:nvPr/>
        </p:nvSpPr>
        <p:spPr>
          <a:xfrm>
            <a:off x="9128046" y="1044551"/>
            <a:ext cx="329596" cy="272064"/>
          </a:xfrm>
          <a:custGeom>
            <a:avLst/>
            <a:gdLst>
              <a:gd name="connsiteX0" fmla="*/ 79 w 329596"/>
              <a:gd name="connsiteY0" fmla="*/ 53999 h 272064"/>
              <a:gd name="connsiteX1" fmla="*/ 109617 w 329596"/>
              <a:gd name="connsiteY1" fmla="*/ 19074 h 272064"/>
              <a:gd name="connsiteX2" fmla="*/ 115967 w 329596"/>
              <a:gd name="connsiteY2" fmla="*/ 19074 h 272064"/>
              <a:gd name="connsiteX3" fmla="*/ 149304 w 329596"/>
              <a:gd name="connsiteY3" fmla="*/ 25424 h 272064"/>
              <a:gd name="connsiteX4" fmla="*/ 193754 w 329596"/>
              <a:gd name="connsiteY4" fmla="*/ 55587 h 272064"/>
              <a:gd name="connsiteX5" fmla="*/ 327104 w 329596"/>
              <a:gd name="connsiteY5" fmla="*/ 269899 h 272064"/>
              <a:gd name="connsiteX6" fmla="*/ 274717 w 329596"/>
              <a:gd name="connsiteY6" fmla="*/ 158774 h 272064"/>
              <a:gd name="connsiteX7" fmla="*/ 200104 w 329596"/>
              <a:gd name="connsiteY7" fmla="*/ 38124 h 272064"/>
              <a:gd name="connsiteX8" fmla="*/ 128667 w 329596"/>
              <a:gd name="connsiteY8" fmla="*/ 24 h 272064"/>
              <a:gd name="connsiteX9" fmla="*/ 79 w 329596"/>
              <a:gd name="connsiteY9" fmla="*/ 53999 h 27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9596" h="272064">
                <a:moveTo>
                  <a:pt x="79" y="53999"/>
                </a:moveTo>
                <a:cubicBezTo>
                  <a:pt x="-3096" y="57174"/>
                  <a:pt x="90302" y="24895"/>
                  <a:pt x="109617" y="19074"/>
                </a:cubicBezTo>
                <a:cubicBezTo>
                  <a:pt x="128932" y="13253"/>
                  <a:pt x="109353" y="18016"/>
                  <a:pt x="115967" y="19074"/>
                </a:cubicBezTo>
                <a:cubicBezTo>
                  <a:pt x="122581" y="20132"/>
                  <a:pt x="136340" y="19339"/>
                  <a:pt x="149304" y="25424"/>
                </a:cubicBezTo>
                <a:cubicBezTo>
                  <a:pt x="162268" y="31509"/>
                  <a:pt x="164121" y="14841"/>
                  <a:pt x="193754" y="55587"/>
                </a:cubicBezTo>
                <a:cubicBezTo>
                  <a:pt x="223387" y="96333"/>
                  <a:pt x="313610" y="252701"/>
                  <a:pt x="327104" y="269899"/>
                </a:cubicBezTo>
                <a:cubicBezTo>
                  <a:pt x="340598" y="287097"/>
                  <a:pt x="295884" y="197403"/>
                  <a:pt x="274717" y="158774"/>
                </a:cubicBezTo>
                <a:cubicBezTo>
                  <a:pt x="253550" y="120145"/>
                  <a:pt x="224446" y="64582"/>
                  <a:pt x="200104" y="38124"/>
                </a:cubicBezTo>
                <a:cubicBezTo>
                  <a:pt x="175762" y="11666"/>
                  <a:pt x="163327" y="1347"/>
                  <a:pt x="128667" y="24"/>
                </a:cubicBezTo>
                <a:cubicBezTo>
                  <a:pt x="94007" y="-1299"/>
                  <a:pt x="3254" y="50824"/>
                  <a:pt x="79" y="539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60EB2DA-7140-4BD3-BC21-C79CAD2331D7}"/>
              </a:ext>
            </a:extLst>
          </p:cNvPr>
          <p:cNvSpPr/>
          <p:nvPr/>
        </p:nvSpPr>
        <p:spPr>
          <a:xfrm>
            <a:off x="9151937" y="1022473"/>
            <a:ext cx="360171" cy="286240"/>
          </a:xfrm>
          <a:custGeom>
            <a:avLst/>
            <a:gdLst>
              <a:gd name="connsiteX0" fmla="*/ 1 w 360171"/>
              <a:gd name="connsiteY0" fmla="*/ 12577 h 286240"/>
              <a:gd name="connsiteX1" fmla="*/ 153988 w 360171"/>
              <a:gd name="connsiteY1" fmla="*/ 10990 h 286240"/>
              <a:gd name="connsiteX2" fmla="*/ 192088 w 360171"/>
              <a:gd name="connsiteY2" fmla="*/ 28452 h 286240"/>
              <a:gd name="connsiteX3" fmla="*/ 225426 w 360171"/>
              <a:gd name="connsiteY3" fmla="*/ 74490 h 286240"/>
              <a:gd name="connsiteX4" fmla="*/ 357188 w 360171"/>
              <a:gd name="connsiteY4" fmla="*/ 274515 h 286240"/>
              <a:gd name="connsiteX5" fmla="*/ 320676 w 360171"/>
              <a:gd name="connsiteY5" fmla="*/ 263402 h 286240"/>
              <a:gd name="connsiteX6" fmla="*/ 358776 w 360171"/>
              <a:gd name="connsiteY6" fmla="*/ 269752 h 286240"/>
              <a:gd name="connsiteX7" fmla="*/ 271463 w 360171"/>
              <a:gd name="connsiteY7" fmla="*/ 158627 h 286240"/>
              <a:gd name="connsiteX8" fmla="*/ 157163 w 360171"/>
              <a:gd name="connsiteY8" fmla="*/ 9402 h 286240"/>
              <a:gd name="connsiteX9" fmla="*/ 1 w 360171"/>
              <a:gd name="connsiteY9" fmla="*/ 12577 h 2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171" h="286240">
                <a:moveTo>
                  <a:pt x="1" y="12577"/>
                </a:moveTo>
                <a:cubicBezTo>
                  <a:pt x="-528" y="12842"/>
                  <a:pt x="121973" y="8344"/>
                  <a:pt x="153988" y="10990"/>
                </a:cubicBezTo>
                <a:cubicBezTo>
                  <a:pt x="186003" y="13636"/>
                  <a:pt x="180182" y="17869"/>
                  <a:pt x="192088" y="28452"/>
                </a:cubicBezTo>
                <a:cubicBezTo>
                  <a:pt x="203994" y="39035"/>
                  <a:pt x="197909" y="33480"/>
                  <a:pt x="225426" y="74490"/>
                </a:cubicBezTo>
                <a:cubicBezTo>
                  <a:pt x="252943" y="115500"/>
                  <a:pt x="341313" y="243030"/>
                  <a:pt x="357188" y="274515"/>
                </a:cubicBezTo>
                <a:cubicBezTo>
                  <a:pt x="373063" y="306000"/>
                  <a:pt x="320411" y="264196"/>
                  <a:pt x="320676" y="263402"/>
                </a:cubicBezTo>
                <a:cubicBezTo>
                  <a:pt x="320941" y="262608"/>
                  <a:pt x="366978" y="287214"/>
                  <a:pt x="358776" y="269752"/>
                </a:cubicBezTo>
                <a:cubicBezTo>
                  <a:pt x="350574" y="252290"/>
                  <a:pt x="305065" y="202019"/>
                  <a:pt x="271463" y="158627"/>
                </a:cubicBezTo>
                <a:cubicBezTo>
                  <a:pt x="237861" y="115235"/>
                  <a:pt x="201877" y="32156"/>
                  <a:pt x="157163" y="9402"/>
                </a:cubicBezTo>
                <a:cubicBezTo>
                  <a:pt x="112449" y="-13352"/>
                  <a:pt x="530" y="12312"/>
                  <a:pt x="1" y="125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5C82EBD-2F1B-4A1E-AC98-27A93600C337}"/>
              </a:ext>
            </a:extLst>
          </p:cNvPr>
          <p:cNvSpPr/>
          <p:nvPr/>
        </p:nvSpPr>
        <p:spPr>
          <a:xfrm>
            <a:off x="9110948" y="985598"/>
            <a:ext cx="301422" cy="122639"/>
          </a:xfrm>
          <a:custGeom>
            <a:avLst/>
            <a:gdLst>
              <a:gd name="connsiteX0" fmla="*/ 10827 w 301422"/>
              <a:gd name="connsiteY0" fmla="*/ 122477 h 122639"/>
              <a:gd name="connsiteX1" fmla="*/ 7652 w 301422"/>
              <a:gd name="connsiteY1" fmla="*/ 49452 h 122639"/>
              <a:gd name="connsiteX2" fmla="*/ 96552 w 301422"/>
              <a:gd name="connsiteY2" fmla="*/ 25640 h 122639"/>
              <a:gd name="connsiteX3" fmla="*/ 145765 w 301422"/>
              <a:gd name="connsiteY3" fmla="*/ 240 h 122639"/>
              <a:gd name="connsiteX4" fmla="*/ 220377 w 301422"/>
              <a:gd name="connsiteY4" fmla="*/ 41515 h 122639"/>
              <a:gd name="connsiteX5" fmla="*/ 253715 w 301422"/>
              <a:gd name="connsiteY5" fmla="*/ 58977 h 122639"/>
              <a:gd name="connsiteX6" fmla="*/ 271177 w 301422"/>
              <a:gd name="connsiteY6" fmla="*/ 97077 h 122639"/>
              <a:gd name="connsiteX7" fmla="*/ 299752 w 301422"/>
              <a:gd name="connsiteY7" fmla="*/ 114540 h 122639"/>
              <a:gd name="connsiteX8" fmla="*/ 217202 w 301422"/>
              <a:gd name="connsiteY8" fmla="*/ 38340 h 122639"/>
              <a:gd name="connsiteX9" fmla="*/ 147352 w 301422"/>
              <a:gd name="connsiteY9" fmla="*/ 12940 h 122639"/>
              <a:gd name="connsiteX10" fmla="*/ 99727 w 301422"/>
              <a:gd name="connsiteY10" fmla="*/ 1827 h 122639"/>
              <a:gd name="connsiteX11" fmla="*/ 61627 w 301422"/>
              <a:gd name="connsiteY11" fmla="*/ 27227 h 122639"/>
              <a:gd name="connsiteX12" fmla="*/ 10827 w 301422"/>
              <a:gd name="connsiteY12" fmla="*/ 122477 h 12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422" h="122639">
                <a:moveTo>
                  <a:pt x="10827" y="122477"/>
                </a:moveTo>
                <a:cubicBezTo>
                  <a:pt x="1831" y="126181"/>
                  <a:pt x="-6636" y="65591"/>
                  <a:pt x="7652" y="49452"/>
                </a:cubicBezTo>
                <a:cubicBezTo>
                  <a:pt x="21940" y="33312"/>
                  <a:pt x="73533" y="33842"/>
                  <a:pt x="96552" y="25640"/>
                </a:cubicBezTo>
                <a:cubicBezTo>
                  <a:pt x="119571" y="17438"/>
                  <a:pt x="125128" y="-2406"/>
                  <a:pt x="145765" y="240"/>
                </a:cubicBezTo>
                <a:cubicBezTo>
                  <a:pt x="166402" y="2886"/>
                  <a:pt x="202385" y="31725"/>
                  <a:pt x="220377" y="41515"/>
                </a:cubicBezTo>
                <a:cubicBezTo>
                  <a:pt x="238369" y="51304"/>
                  <a:pt x="245248" y="49717"/>
                  <a:pt x="253715" y="58977"/>
                </a:cubicBezTo>
                <a:cubicBezTo>
                  <a:pt x="262182" y="68237"/>
                  <a:pt x="263504" y="87817"/>
                  <a:pt x="271177" y="97077"/>
                </a:cubicBezTo>
                <a:cubicBezTo>
                  <a:pt x="278850" y="106337"/>
                  <a:pt x="308748" y="124329"/>
                  <a:pt x="299752" y="114540"/>
                </a:cubicBezTo>
                <a:cubicBezTo>
                  <a:pt x="290756" y="104751"/>
                  <a:pt x="242602" y="55273"/>
                  <a:pt x="217202" y="38340"/>
                </a:cubicBezTo>
                <a:cubicBezTo>
                  <a:pt x="191802" y="21407"/>
                  <a:pt x="166931" y="19025"/>
                  <a:pt x="147352" y="12940"/>
                </a:cubicBezTo>
                <a:cubicBezTo>
                  <a:pt x="127773" y="6855"/>
                  <a:pt x="114015" y="-554"/>
                  <a:pt x="99727" y="1827"/>
                </a:cubicBezTo>
                <a:cubicBezTo>
                  <a:pt x="85440" y="4208"/>
                  <a:pt x="74062" y="6854"/>
                  <a:pt x="61627" y="27227"/>
                </a:cubicBezTo>
                <a:cubicBezTo>
                  <a:pt x="49192" y="47600"/>
                  <a:pt x="19823" y="118773"/>
                  <a:pt x="10827" y="1224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A5338BE-A9D6-401E-8E50-7133AAB205B2}"/>
              </a:ext>
            </a:extLst>
          </p:cNvPr>
          <p:cNvSpPr/>
          <p:nvPr/>
        </p:nvSpPr>
        <p:spPr>
          <a:xfrm>
            <a:off x="9318163" y="1034387"/>
            <a:ext cx="687407" cy="118785"/>
          </a:xfrm>
          <a:custGeom>
            <a:avLst/>
            <a:gdLst>
              <a:gd name="connsiteX0" fmla="*/ 462 w 687407"/>
              <a:gd name="connsiteY0" fmla="*/ 7013 h 118785"/>
              <a:gd name="connsiteX1" fmla="*/ 367175 w 687407"/>
              <a:gd name="connsiteY1" fmla="*/ 663 h 118785"/>
              <a:gd name="connsiteX2" fmla="*/ 263987 w 687407"/>
              <a:gd name="connsiteY2" fmla="*/ 19713 h 118785"/>
              <a:gd name="connsiteX3" fmla="*/ 362412 w 687407"/>
              <a:gd name="connsiteY3" fmla="*/ 46701 h 118785"/>
              <a:gd name="connsiteX4" fmla="*/ 405275 w 687407"/>
              <a:gd name="connsiteY4" fmla="*/ 46701 h 118785"/>
              <a:gd name="connsiteX5" fmla="*/ 559262 w 687407"/>
              <a:gd name="connsiteY5" fmla="*/ 53051 h 118785"/>
              <a:gd name="connsiteX6" fmla="*/ 460837 w 687407"/>
              <a:gd name="connsiteY6" fmla="*/ 60988 h 118785"/>
              <a:gd name="connsiteX7" fmla="*/ 668800 w 687407"/>
              <a:gd name="connsiteY7" fmla="*/ 86388 h 118785"/>
              <a:gd name="connsiteX8" fmla="*/ 465600 w 687407"/>
              <a:gd name="connsiteY8" fmla="*/ 116551 h 118785"/>
              <a:gd name="connsiteX9" fmla="*/ 311612 w 687407"/>
              <a:gd name="connsiteY9" fmla="*/ 116551 h 118785"/>
              <a:gd name="connsiteX10" fmla="*/ 673562 w 687407"/>
              <a:gd name="connsiteY10" fmla="*/ 113376 h 118785"/>
              <a:gd name="connsiteX11" fmla="*/ 618000 w 687407"/>
              <a:gd name="connsiteY11" fmla="*/ 108613 h 118785"/>
              <a:gd name="connsiteX12" fmla="*/ 332250 w 687407"/>
              <a:gd name="connsiteY12" fmla="*/ 89563 h 118785"/>
              <a:gd name="connsiteX13" fmla="*/ 524337 w 687407"/>
              <a:gd name="connsiteY13" fmla="*/ 76863 h 118785"/>
              <a:gd name="connsiteX14" fmla="*/ 295737 w 687407"/>
              <a:gd name="connsiteY14" fmla="*/ 32413 h 118785"/>
              <a:gd name="connsiteX15" fmla="*/ 462 w 687407"/>
              <a:gd name="connsiteY15" fmla="*/ 7013 h 11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7407" h="118785">
                <a:moveTo>
                  <a:pt x="462" y="7013"/>
                </a:moveTo>
                <a:cubicBezTo>
                  <a:pt x="12368" y="1721"/>
                  <a:pt x="323254" y="-1454"/>
                  <a:pt x="367175" y="663"/>
                </a:cubicBezTo>
                <a:cubicBezTo>
                  <a:pt x="411096" y="2780"/>
                  <a:pt x="264781" y="12040"/>
                  <a:pt x="263987" y="19713"/>
                </a:cubicBezTo>
                <a:cubicBezTo>
                  <a:pt x="263193" y="27386"/>
                  <a:pt x="338864" y="42203"/>
                  <a:pt x="362412" y="46701"/>
                </a:cubicBezTo>
                <a:cubicBezTo>
                  <a:pt x="385960" y="51199"/>
                  <a:pt x="405275" y="46701"/>
                  <a:pt x="405275" y="46701"/>
                </a:cubicBezTo>
                <a:cubicBezTo>
                  <a:pt x="438083" y="47759"/>
                  <a:pt x="550002" y="50670"/>
                  <a:pt x="559262" y="53051"/>
                </a:cubicBezTo>
                <a:cubicBezTo>
                  <a:pt x="568522" y="55432"/>
                  <a:pt x="442581" y="55432"/>
                  <a:pt x="460837" y="60988"/>
                </a:cubicBezTo>
                <a:cubicBezTo>
                  <a:pt x="479093" y="66544"/>
                  <a:pt x="668006" y="77128"/>
                  <a:pt x="668800" y="86388"/>
                </a:cubicBezTo>
                <a:cubicBezTo>
                  <a:pt x="669594" y="95648"/>
                  <a:pt x="525131" y="111524"/>
                  <a:pt x="465600" y="116551"/>
                </a:cubicBezTo>
                <a:cubicBezTo>
                  <a:pt x="406069" y="121578"/>
                  <a:pt x="311612" y="116551"/>
                  <a:pt x="311612" y="116551"/>
                </a:cubicBezTo>
                <a:lnTo>
                  <a:pt x="673562" y="113376"/>
                </a:lnTo>
                <a:cubicBezTo>
                  <a:pt x="724627" y="112053"/>
                  <a:pt x="618000" y="108613"/>
                  <a:pt x="618000" y="108613"/>
                </a:cubicBezTo>
                <a:cubicBezTo>
                  <a:pt x="561115" y="104644"/>
                  <a:pt x="347860" y="94855"/>
                  <a:pt x="332250" y="89563"/>
                </a:cubicBezTo>
                <a:cubicBezTo>
                  <a:pt x="316640" y="84271"/>
                  <a:pt x="530422" y="86388"/>
                  <a:pt x="524337" y="76863"/>
                </a:cubicBezTo>
                <a:cubicBezTo>
                  <a:pt x="518252" y="67338"/>
                  <a:pt x="381991" y="41938"/>
                  <a:pt x="295737" y="32413"/>
                </a:cubicBezTo>
                <a:cubicBezTo>
                  <a:pt x="209483" y="22888"/>
                  <a:pt x="-11444" y="12305"/>
                  <a:pt x="462" y="70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101C5138-5591-4A8D-9237-937863ECAC56}"/>
              </a:ext>
            </a:extLst>
          </p:cNvPr>
          <p:cNvSpPr/>
          <p:nvPr/>
        </p:nvSpPr>
        <p:spPr>
          <a:xfrm>
            <a:off x="9449150" y="1055687"/>
            <a:ext cx="140938" cy="234986"/>
          </a:xfrm>
          <a:custGeom>
            <a:avLst/>
            <a:gdLst>
              <a:gd name="connsiteX0" fmla="*/ 93313 w 140938"/>
              <a:gd name="connsiteY0" fmla="*/ 1 h 234986"/>
              <a:gd name="connsiteX1" fmla="*/ 140938 w 140938"/>
              <a:gd name="connsiteY1" fmla="*/ 68263 h 234986"/>
              <a:gd name="connsiteX2" fmla="*/ 93313 w 140938"/>
              <a:gd name="connsiteY2" fmla="*/ 107951 h 234986"/>
              <a:gd name="connsiteX3" fmla="*/ 72675 w 140938"/>
              <a:gd name="connsiteY3" fmla="*/ 144463 h 234986"/>
              <a:gd name="connsiteX4" fmla="*/ 21875 w 140938"/>
              <a:gd name="connsiteY4" fmla="*/ 88901 h 234986"/>
              <a:gd name="connsiteX5" fmla="*/ 55213 w 140938"/>
              <a:gd name="connsiteY5" fmla="*/ 233363 h 234986"/>
              <a:gd name="connsiteX6" fmla="*/ 15525 w 140938"/>
              <a:gd name="connsiteY6" fmla="*/ 163513 h 234986"/>
              <a:gd name="connsiteX7" fmla="*/ 2825 w 140938"/>
              <a:gd name="connsiteY7" fmla="*/ 114301 h 234986"/>
              <a:gd name="connsiteX8" fmla="*/ 66325 w 140938"/>
              <a:gd name="connsiteY8" fmla="*/ 123826 h 234986"/>
              <a:gd name="connsiteX9" fmla="*/ 90138 w 140938"/>
              <a:gd name="connsiteY9" fmla="*/ 80963 h 234986"/>
              <a:gd name="connsiteX10" fmla="*/ 106013 w 140938"/>
              <a:gd name="connsiteY10" fmla="*/ 80963 h 234986"/>
              <a:gd name="connsiteX11" fmla="*/ 126650 w 140938"/>
              <a:gd name="connsiteY11" fmla="*/ 69851 h 234986"/>
              <a:gd name="connsiteX12" fmla="*/ 93313 w 140938"/>
              <a:gd name="connsiteY12" fmla="*/ 1 h 23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938" h="234986">
                <a:moveTo>
                  <a:pt x="93313" y="1"/>
                </a:moveTo>
                <a:cubicBezTo>
                  <a:pt x="95694" y="-264"/>
                  <a:pt x="140938" y="50271"/>
                  <a:pt x="140938" y="68263"/>
                </a:cubicBezTo>
                <a:cubicBezTo>
                  <a:pt x="140938" y="86255"/>
                  <a:pt x="104690" y="95251"/>
                  <a:pt x="93313" y="107951"/>
                </a:cubicBezTo>
                <a:cubicBezTo>
                  <a:pt x="81936" y="120651"/>
                  <a:pt x="84581" y="147638"/>
                  <a:pt x="72675" y="144463"/>
                </a:cubicBezTo>
                <a:cubicBezTo>
                  <a:pt x="60769" y="141288"/>
                  <a:pt x="24785" y="74085"/>
                  <a:pt x="21875" y="88901"/>
                </a:cubicBezTo>
                <a:cubicBezTo>
                  <a:pt x="18965" y="103717"/>
                  <a:pt x="56271" y="220928"/>
                  <a:pt x="55213" y="233363"/>
                </a:cubicBezTo>
                <a:cubicBezTo>
                  <a:pt x="54155" y="245798"/>
                  <a:pt x="24256" y="183357"/>
                  <a:pt x="15525" y="163513"/>
                </a:cubicBezTo>
                <a:cubicBezTo>
                  <a:pt x="6794" y="143669"/>
                  <a:pt x="-5642" y="120916"/>
                  <a:pt x="2825" y="114301"/>
                </a:cubicBezTo>
                <a:cubicBezTo>
                  <a:pt x="11292" y="107686"/>
                  <a:pt x="51773" y="129382"/>
                  <a:pt x="66325" y="123826"/>
                </a:cubicBezTo>
                <a:cubicBezTo>
                  <a:pt x="80877" y="118270"/>
                  <a:pt x="83523" y="88107"/>
                  <a:pt x="90138" y="80963"/>
                </a:cubicBezTo>
                <a:cubicBezTo>
                  <a:pt x="96753" y="73819"/>
                  <a:pt x="99928" y="82815"/>
                  <a:pt x="106013" y="80963"/>
                </a:cubicBezTo>
                <a:cubicBezTo>
                  <a:pt x="112098" y="79111"/>
                  <a:pt x="126915" y="77788"/>
                  <a:pt x="126650" y="69851"/>
                </a:cubicBezTo>
                <a:cubicBezTo>
                  <a:pt x="126385" y="61914"/>
                  <a:pt x="90932" y="266"/>
                  <a:pt x="93313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D03C991-8B3E-4F01-B5D0-AD9A6DF25810}"/>
              </a:ext>
            </a:extLst>
          </p:cNvPr>
          <p:cNvSpPr/>
          <p:nvPr/>
        </p:nvSpPr>
        <p:spPr>
          <a:xfrm>
            <a:off x="9537005" y="1185554"/>
            <a:ext cx="453542" cy="207090"/>
          </a:xfrm>
          <a:custGeom>
            <a:avLst/>
            <a:gdLst>
              <a:gd name="connsiteX0" fmla="*/ 81658 w 453542"/>
              <a:gd name="connsiteY0" fmla="*/ 14596 h 207090"/>
              <a:gd name="connsiteX1" fmla="*/ 24508 w 453542"/>
              <a:gd name="connsiteY1" fmla="*/ 93971 h 207090"/>
              <a:gd name="connsiteX2" fmla="*/ 86420 w 453542"/>
              <a:gd name="connsiteY2" fmla="*/ 109846 h 207090"/>
              <a:gd name="connsiteX3" fmla="*/ 141983 w 453542"/>
              <a:gd name="connsiteY3" fmla="*/ 95559 h 207090"/>
              <a:gd name="connsiteX4" fmla="*/ 268983 w 453542"/>
              <a:gd name="connsiteY4" fmla="*/ 141596 h 207090"/>
              <a:gd name="connsiteX5" fmla="*/ 286445 w 453542"/>
              <a:gd name="connsiteY5" fmla="*/ 182871 h 207090"/>
              <a:gd name="connsiteX6" fmla="*/ 297558 w 453542"/>
              <a:gd name="connsiteY6" fmla="*/ 206684 h 207090"/>
              <a:gd name="connsiteX7" fmla="*/ 342008 w 453542"/>
              <a:gd name="connsiteY7" fmla="*/ 163821 h 207090"/>
              <a:gd name="connsiteX8" fmla="*/ 395983 w 453542"/>
              <a:gd name="connsiteY8" fmla="*/ 147946 h 207090"/>
              <a:gd name="connsiteX9" fmla="*/ 403920 w 453542"/>
              <a:gd name="connsiteY9" fmla="*/ 111434 h 207090"/>
              <a:gd name="connsiteX10" fmla="*/ 416620 w 453542"/>
              <a:gd name="connsiteY10" fmla="*/ 309 h 207090"/>
              <a:gd name="connsiteX11" fmla="*/ 449958 w 453542"/>
              <a:gd name="connsiteY11" fmla="*/ 81271 h 207090"/>
              <a:gd name="connsiteX12" fmla="*/ 321370 w 453542"/>
              <a:gd name="connsiteY12" fmla="*/ 171759 h 207090"/>
              <a:gd name="connsiteX13" fmla="*/ 135633 w 453542"/>
              <a:gd name="connsiteY13" fmla="*/ 119371 h 207090"/>
              <a:gd name="connsiteX14" fmla="*/ 695 w 453542"/>
              <a:gd name="connsiteY14" fmla="*/ 93971 h 207090"/>
              <a:gd name="connsiteX15" fmla="*/ 81658 w 453542"/>
              <a:gd name="connsiteY15" fmla="*/ 14596 h 20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3542" h="207090">
                <a:moveTo>
                  <a:pt x="81658" y="14596"/>
                </a:moveTo>
                <a:cubicBezTo>
                  <a:pt x="85627" y="14596"/>
                  <a:pt x="23714" y="78096"/>
                  <a:pt x="24508" y="93971"/>
                </a:cubicBezTo>
                <a:cubicBezTo>
                  <a:pt x="25302" y="109846"/>
                  <a:pt x="66841" y="109581"/>
                  <a:pt x="86420" y="109846"/>
                </a:cubicBezTo>
                <a:cubicBezTo>
                  <a:pt x="105999" y="110111"/>
                  <a:pt x="111556" y="90267"/>
                  <a:pt x="141983" y="95559"/>
                </a:cubicBezTo>
                <a:cubicBezTo>
                  <a:pt x="172410" y="100851"/>
                  <a:pt x="244906" y="127044"/>
                  <a:pt x="268983" y="141596"/>
                </a:cubicBezTo>
                <a:cubicBezTo>
                  <a:pt x="293060" y="156148"/>
                  <a:pt x="281683" y="172023"/>
                  <a:pt x="286445" y="182871"/>
                </a:cubicBezTo>
                <a:cubicBezTo>
                  <a:pt x="291207" y="193719"/>
                  <a:pt x="288298" y="209859"/>
                  <a:pt x="297558" y="206684"/>
                </a:cubicBezTo>
                <a:cubicBezTo>
                  <a:pt x="306818" y="203509"/>
                  <a:pt x="325604" y="173611"/>
                  <a:pt x="342008" y="163821"/>
                </a:cubicBezTo>
                <a:cubicBezTo>
                  <a:pt x="358412" y="154031"/>
                  <a:pt x="385664" y="156677"/>
                  <a:pt x="395983" y="147946"/>
                </a:cubicBezTo>
                <a:cubicBezTo>
                  <a:pt x="406302" y="139215"/>
                  <a:pt x="400481" y="136040"/>
                  <a:pt x="403920" y="111434"/>
                </a:cubicBezTo>
                <a:cubicBezTo>
                  <a:pt x="407359" y="86828"/>
                  <a:pt x="408947" y="5336"/>
                  <a:pt x="416620" y="309"/>
                </a:cubicBezTo>
                <a:cubicBezTo>
                  <a:pt x="424293" y="-4718"/>
                  <a:pt x="465833" y="52696"/>
                  <a:pt x="449958" y="81271"/>
                </a:cubicBezTo>
                <a:cubicBezTo>
                  <a:pt x="434083" y="109846"/>
                  <a:pt x="373757" y="165409"/>
                  <a:pt x="321370" y="171759"/>
                </a:cubicBezTo>
                <a:cubicBezTo>
                  <a:pt x="268983" y="178109"/>
                  <a:pt x="189079" y="132336"/>
                  <a:pt x="135633" y="119371"/>
                </a:cubicBezTo>
                <a:cubicBezTo>
                  <a:pt x="82187" y="106406"/>
                  <a:pt x="9955" y="108788"/>
                  <a:pt x="695" y="93971"/>
                </a:cubicBezTo>
                <a:cubicBezTo>
                  <a:pt x="-8565" y="79154"/>
                  <a:pt x="77689" y="14596"/>
                  <a:pt x="81658" y="145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B0EB3F05-B4CF-4324-81B3-D3209382F361}"/>
              </a:ext>
            </a:extLst>
          </p:cNvPr>
          <p:cNvSpPr/>
          <p:nvPr/>
        </p:nvSpPr>
        <p:spPr>
          <a:xfrm>
            <a:off x="9497967" y="1201826"/>
            <a:ext cx="511423" cy="220751"/>
          </a:xfrm>
          <a:custGeom>
            <a:avLst/>
            <a:gdLst>
              <a:gd name="connsiteX0" fmla="*/ 9571 w 511423"/>
              <a:gd name="connsiteY0" fmla="*/ 76112 h 220751"/>
              <a:gd name="connsiteX1" fmla="*/ 177846 w 511423"/>
              <a:gd name="connsiteY1" fmla="*/ 206287 h 220751"/>
              <a:gd name="connsiteX2" fmla="*/ 161971 w 511423"/>
              <a:gd name="connsiteY2" fmla="*/ 174537 h 220751"/>
              <a:gd name="connsiteX3" fmla="*/ 46 w 511423"/>
              <a:gd name="connsiteY3" fmla="*/ 142787 h 220751"/>
              <a:gd name="connsiteX4" fmla="*/ 179433 w 511423"/>
              <a:gd name="connsiteY4" fmla="*/ 147549 h 220751"/>
              <a:gd name="connsiteX5" fmla="*/ 388983 w 511423"/>
              <a:gd name="connsiteY5" fmla="*/ 211049 h 220751"/>
              <a:gd name="connsiteX6" fmla="*/ 398508 w 511423"/>
              <a:gd name="connsiteY6" fmla="*/ 220574 h 220751"/>
              <a:gd name="connsiteX7" fmla="*/ 379458 w 511423"/>
              <a:gd name="connsiteY7" fmla="*/ 214224 h 220751"/>
              <a:gd name="connsiteX8" fmla="*/ 385808 w 511423"/>
              <a:gd name="connsiteY8" fmla="*/ 180887 h 220751"/>
              <a:gd name="connsiteX9" fmla="*/ 423908 w 511423"/>
              <a:gd name="connsiteY9" fmla="*/ 188824 h 220751"/>
              <a:gd name="connsiteX10" fmla="*/ 458833 w 511423"/>
              <a:gd name="connsiteY10" fmla="*/ 155487 h 220751"/>
              <a:gd name="connsiteX11" fmla="*/ 487408 w 511423"/>
              <a:gd name="connsiteY11" fmla="*/ 144374 h 220751"/>
              <a:gd name="connsiteX12" fmla="*/ 473121 w 511423"/>
              <a:gd name="connsiteY12" fmla="*/ 104687 h 220751"/>
              <a:gd name="connsiteX13" fmla="*/ 498521 w 511423"/>
              <a:gd name="connsiteY13" fmla="*/ 93574 h 220751"/>
              <a:gd name="connsiteX14" fmla="*/ 509633 w 511423"/>
              <a:gd name="connsiteY14" fmla="*/ 52299 h 220751"/>
              <a:gd name="connsiteX15" fmla="*/ 508046 w 511423"/>
              <a:gd name="connsiteY15" fmla="*/ 1499 h 220751"/>
              <a:gd name="connsiteX16" fmla="*/ 477883 w 511423"/>
              <a:gd name="connsiteY16" fmla="*/ 114212 h 220751"/>
              <a:gd name="connsiteX17" fmla="*/ 358821 w 511423"/>
              <a:gd name="connsiteY17" fmla="*/ 174537 h 220751"/>
              <a:gd name="connsiteX18" fmla="*/ 127046 w 511423"/>
              <a:gd name="connsiteY18" fmla="*/ 138024 h 220751"/>
              <a:gd name="connsiteX19" fmla="*/ 95296 w 511423"/>
              <a:gd name="connsiteY19" fmla="*/ 125324 h 220751"/>
              <a:gd name="connsiteX20" fmla="*/ 9571 w 511423"/>
              <a:gd name="connsiteY20" fmla="*/ 76112 h 22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1423" h="220751">
                <a:moveTo>
                  <a:pt x="9571" y="76112"/>
                </a:moveTo>
                <a:cubicBezTo>
                  <a:pt x="23329" y="89606"/>
                  <a:pt x="152446" y="189883"/>
                  <a:pt x="177846" y="206287"/>
                </a:cubicBezTo>
                <a:cubicBezTo>
                  <a:pt x="203246" y="222691"/>
                  <a:pt x="191604" y="185120"/>
                  <a:pt x="161971" y="174537"/>
                </a:cubicBezTo>
                <a:cubicBezTo>
                  <a:pt x="132338" y="163954"/>
                  <a:pt x="-2864" y="147285"/>
                  <a:pt x="46" y="142787"/>
                </a:cubicBezTo>
                <a:cubicBezTo>
                  <a:pt x="2956" y="138289"/>
                  <a:pt x="114610" y="136172"/>
                  <a:pt x="179433" y="147549"/>
                </a:cubicBezTo>
                <a:cubicBezTo>
                  <a:pt x="244256" y="158926"/>
                  <a:pt x="352471" y="198878"/>
                  <a:pt x="388983" y="211049"/>
                </a:cubicBezTo>
                <a:cubicBezTo>
                  <a:pt x="425495" y="223220"/>
                  <a:pt x="400095" y="220045"/>
                  <a:pt x="398508" y="220574"/>
                </a:cubicBezTo>
                <a:cubicBezTo>
                  <a:pt x="396921" y="221103"/>
                  <a:pt x="381575" y="220838"/>
                  <a:pt x="379458" y="214224"/>
                </a:cubicBezTo>
                <a:cubicBezTo>
                  <a:pt x="377341" y="207610"/>
                  <a:pt x="378400" y="185120"/>
                  <a:pt x="385808" y="180887"/>
                </a:cubicBezTo>
                <a:cubicBezTo>
                  <a:pt x="393216" y="176654"/>
                  <a:pt x="411737" y="193057"/>
                  <a:pt x="423908" y="188824"/>
                </a:cubicBezTo>
                <a:cubicBezTo>
                  <a:pt x="436079" y="184591"/>
                  <a:pt x="448250" y="162895"/>
                  <a:pt x="458833" y="155487"/>
                </a:cubicBezTo>
                <a:cubicBezTo>
                  <a:pt x="469416" y="148079"/>
                  <a:pt x="485027" y="152841"/>
                  <a:pt x="487408" y="144374"/>
                </a:cubicBezTo>
                <a:cubicBezTo>
                  <a:pt x="489789" y="135907"/>
                  <a:pt x="471269" y="113154"/>
                  <a:pt x="473121" y="104687"/>
                </a:cubicBezTo>
                <a:cubicBezTo>
                  <a:pt x="474973" y="96220"/>
                  <a:pt x="492436" y="102305"/>
                  <a:pt x="498521" y="93574"/>
                </a:cubicBezTo>
                <a:cubicBezTo>
                  <a:pt x="504606" y="84843"/>
                  <a:pt x="508046" y="67645"/>
                  <a:pt x="509633" y="52299"/>
                </a:cubicBezTo>
                <a:cubicBezTo>
                  <a:pt x="511221" y="36953"/>
                  <a:pt x="513338" y="-8820"/>
                  <a:pt x="508046" y="1499"/>
                </a:cubicBezTo>
                <a:cubicBezTo>
                  <a:pt x="502754" y="11818"/>
                  <a:pt x="502754" y="85372"/>
                  <a:pt x="477883" y="114212"/>
                </a:cubicBezTo>
                <a:cubicBezTo>
                  <a:pt x="453012" y="143052"/>
                  <a:pt x="417294" y="170568"/>
                  <a:pt x="358821" y="174537"/>
                </a:cubicBezTo>
                <a:cubicBezTo>
                  <a:pt x="300348" y="178506"/>
                  <a:pt x="170967" y="146226"/>
                  <a:pt x="127046" y="138024"/>
                </a:cubicBezTo>
                <a:cubicBezTo>
                  <a:pt x="83125" y="129822"/>
                  <a:pt x="110113" y="134055"/>
                  <a:pt x="95296" y="125324"/>
                </a:cubicBezTo>
                <a:cubicBezTo>
                  <a:pt x="80479" y="116593"/>
                  <a:pt x="-4187" y="62618"/>
                  <a:pt x="9571" y="76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E44AA402-6A16-4EDF-A7B7-9525EF76ADA8}"/>
              </a:ext>
            </a:extLst>
          </p:cNvPr>
          <p:cNvSpPr/>
          <p:nvPr/>
        </p:nvSpPr>
        <p:spPr>
          <a:xfrm>
            <a:off x="7200124" y="1697267"/>
            <a:ext cx="557548" cy="1199755"/>
          </a:xfrm>
          <a:custGeom>
            <a:avLst/>
            <a:gdLst>
              <a:gd name="connsiteX0" fmla="*/ 557459 w 557548"/>
              <a:gd name="connsiteY0" fmla="*/ 300 h 1199755"/>
              <a:gd name="connsiteX1" fmla="*/ 197626 w 557548"/>
              <a:gd name="connsiteY1" fmla="*/ 408816 h 1199755"/>
              <a:gd name="connsiteX2" fmla="*/ 225143 w 557548"/>
              <a:gd name="connsiteY2" fmla="*/ 368600 h 1199755"/>
              <a:gd name="connsiteX3" fmla="*/ 68509 w 557548"/>
              <a:gd name="connsiteY3" fmla="*/ 592966 h 1199755"/>
              <a:gd name="connsiteX4" fmla="*/ 74859 w 557548"/>
              <a:gd name="connsiteY4" fmla="*/ 559100 h 1199755"/>
              <a:gd name="connsiteX5" fmla="*/ 53693 w 557548"/>
              <a:gd name="connsiteY5" fmla="*/ 775000 h 1199755"/>
              <a:gd name="connsiteX6" fmla="*/ 57926 w 557548"/>
              <a:gd name="connsiteY6" fmla="*/ 800400 h 1199755"/>
              <a:gd name="connsiteX7" fmla="*/ 163759 w 557548"/>
              <a:gd name="connsiteY7" fmla="*/ 1183516 h 1199755"/>
              <a:gd name="connsiteX8" fmla="*/ 127776 w 557548"/>
              <a:gd name="connsiteY8" fmla="*/ 1086150 h 1199755"/>
              <a:gd name="connsiteX9" fmla="*/ 2893 w 557548"/>
              <a:gd name="connsiteY9" fmla="*/ 700916 h 1199755"/>
              <a:gd name="connsiteX10" fmla="*/ 49459 w 557548"/>
              <a:gd name="connsiteY10" fmla="*/ 692450 h 1199755"/>
              <a:gd name="connsiteX11" fmla="*/ 157409 w 557548"/>
              <a:gd name="connsiteY11" fmla="*/ 391883 h 1199755"/>
              <a:gd name="connsiteX12" fmla="*/ 231493 w 557548"/>
              <a:gd name="connsiteY12" fmla="*/ 343200 h 1199755"/>
              <a:gd name="connsiteX13" fmla="*/ 557459 w 557548"/>
              <a:gd name="connsiteY13" fmla="*/ 300 h 119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548" h="1199755">
                <a:moveTo>
                  <a:pt x="557459" y="300"/>
                </a:moveTo>
                <a:cubicBezTo>
                  <a:pt x="551815" y="11236"/>
                  <a:pt x="253012" y="347433"/>
                  <a:pt x="197626" y="408816"/>
                </a:cubicBezTo>
                <a:cubicBezTo>
                  <a:pt x="142240" y="470199"/>
                  <a:pt x="225143" y="368600"/>
                  <a:pt x="225143" y="368600"/>
                </a:cubicBezTo>
                <a:cubicBezTo>
                  <a:pt x="203624" y="399292"/>
                  <a:pt x="93556" y="561216"/>
                  <a:pt x="68509" y="592966"/>
                </a:cubicBezTo>
                <a:cubicBezTo>
                  <a:pt x="43462" y="624716"/>
                  <a:pt x="77328" y="528761"/>
                  <a:pt x="74859" y="559100"/>
                </a:cubicBezTo>
                <a:cubicBezTo>
                  <a:pt x="72390" y="589439"/>
                  <a:pt x="56515" y="734783"/>
                  <a:pt x="53693" y="775000"/>
                </a:cubicBezTo>
                <a:cubicBezTo>
                  <a:pt x="50871" y="815217"/>
                  <a:pt x="39582" y="732314"/>
                  <a:pt x="57926" y="800400"/>
                </a:cubicBezTo>
                <a:cubicBezTo>
                  <a:pt x="76270" y="868486"/>
                  <a:pt x="152117" y="1135891"/>
                  <a:pt x="163759" y="1183516"/>
                </a:cubicBezTo>
                <a:cubicBezTo>
                  <a:pt x="175401" y="1231141"/>
                  <a:pt x="154587" y="1166583"/>
                  <a:pt x="127776" y="1086150"/>
                </a:cubicBezTo>
                <a:cubicBezTo>
                  <a:pt x="100965" y="1005717"/>
                  <a:pt x="15946" y="766533"/>
                  <a:pt x="2893" y="700916"/>
                </a:cubicBezTo>
                <a:cubicBezTo>
                  <a:pt x="-10160" y="635299"/>
                  <a:pt x="23706" y="743955"/>
                  <a:pt x="49459" y="692450"/>
                </a:cubicBezTo>
                <a:cubicBezTo>
                  <a:pt x="75212" y="640945"/>
                  <a:pt x="127070" y="450091"/>
                  <a:pt x="157409" y="391883"/>
                </a:cubicBezTo>
                <a:cubicBezTo>
                  <a:pt x="187748" y="333675"/>
                  <a:pt x="162349" y="406700"/>
                  <a:pt x="231493" y="343200"/>
                </a:cubicBezTo>
                <a:cubicBezTo>
                  <a:pt x="300637" y="279700"/>
                  <a:pt x="563103" y="-10636"/>
                  <a:pt x="557459" y="3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7B0D78B4-3C86-4D43-91A9-7251C37E3B37}"/>
              </a:ext>
            </a:extLst>
          </p:cNvPr>
          <p:cNvSpPr/>
          <p:nvPr/>
        </p:nvSpPr>
        <p:spPr>
          <a:xfrm>
            <a:off x="7401777" y="1615484"/>
            <a:ext cx="583378" cy="1339774"/>
          </a:xfrm>
          <a:custGeom>
            <a:avLst/>
            <a:gdLst>
              <a:gd name="connsiteX0" fmla="*/ 583348 w 583378"/>
              <a:gd name="connsiteY0" fmla="*/ 591 h 1339774"/>
              <a:gd name="connsiteX1" fmla="*/ 154723 w 583378"/>
              <a:gd name="connsiteY1" fmla="*/ 483191 h 1339774"/>
              <a:gd name="connsiteX2" fmla="*/ 215048 w 583378"/>
              <a:gd name="connsiteY2" fmla="*/ 406991 h 1339774"/>
              <a:gd name="connsiteX3" fmla="*/ 75348 w 583378"/>
              <a:gd name="connsiteY3" fmla="*/ 537166 h 1339774"/>
              <a:gd name="connsiteX4" fmla="*/ 78523 w 583378"/>
              <a:gd name="connsiteY4" fmla="*/ 718141 h 1339774"/>
              <a:gd name="connsiteX5" fmla="*/ 132498 w 583378"/>
              <a:gd name="connsiteY5" fmla="*/ 1311866 h 1339774"/>
              <a:gd name="connsiteX6" fmla="*/ 110273 w 583378"/>
              <a:gd name="connsiteY6" fmla="*/ 1178516 h 1339774"/>
              <a:gd name="connsiteX7" fmla="*/ 2323 w 583378"/>
              <a:gd name="connsiteY7" fmla="*/ 613366 h 1339774"/>
              <a:gd name="connsiteX8" fmla="*/ 43598 w 583378"/>
              <a:gd name="connsiteY8" fmla="*/ 667341 h 1339774"/>
              <a:gd name="connsiteX9" fmla="*/ 129323 w 583378"/>
              <a:gd name="connsiteY9" fmla="*/ 445091 h 1339774"/>
              <a:gd name="connsiteX10" fmla="*/ 176948 w 583378"/>
              <a:gd name="connsiteY10" fmla="*/ 384766 h 1339774"/>
              <a:gd name="connsiteX11" fmla="*/ 583348 w 583378"/>
              <a:gd name="connsiteY11" fmla="*/ 591 h 133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3378" h="1339774">
                <a:moveTo>
                  <a:pt x="583348" y="591"/>
                </a:moveTo>
                <a:cubicBezTo>
                  <a:pt x="579644" y="16995"/>
                  <a:pt x="216106" y="415458"/>
                  <a:pt x="154723" y="483191"/>
                </a:cubicBezTo>
                <a:cubicBezTo>
                  <a:pt x="93340" y="550924"/>
                  <a:pt x="228277" y="397995"/>
                  <a:pt x="215048" y="406991"/>
                </a:cubicBezTo>
                <a:cubicBezTo>
                  <a:pt x="201819" y="415987"/>
                  <a:pt x="98102" y="485308"/>
                  <a:pt x="75348" y="537166"/>
                </a:cubicBezTo>
                <a:cubicBezTo>
                  <a:pt x="52594" y="589024"/>
                  <a:pt x="68998" y="589024"/>
                  <a:pt x="78523" y="718141"/>
                </a:cubicBezTo>
                <a:cubicBezTo>
                  <a:pt x="88048" y="847258"/>
                  <a:pt x="127206" y="1235137"/>
                  <a:pt x="132498" y="1311866"/>
                </a:cubicBezTo>
                <a:cubicBezTo>
                  <a:pt x="137790" y="1388595"/>
                  <a:pt x="131969" y="1294933"/>
                  <a:pt x="110273" y="1178516"/>
                </a:cubicBezTo>
                <a:cubicBezTo>
                  <a:pt x="88577" y="1062099"/>
                  <a:pt x="13435" y="698562"/>
                  <a:pt x="2323" y="613366"/>
                </a:cubicBezTo>
                <a:cubicBezTo>
                  <a:pt x="-8789" y="528170"/>
                  <a:pt x="22431" y="695387"/>
                  <a:pt x="43598" y="667341"/>
                </a:cubicBezTo>
                <a:cubicBezTo>
                  <a:pt x="64765" y="639295"/>
                  <a:pt x="107098" y="492187"/>
                  <a:pt x="129323" y="445091"/>
                </a:cubicBezTo>
                <a:cubicBezTo>
                  <a:pt x="151548" y="397995"/>
                  <a:pt x="102336" y="455674"/>
                  <a:pt x="176948" y="384766"/>
                </a:cubicBezTo>
                <a:cubicBezTo>
                  <a:pt x="251560" y="313858"/>
                  <a:pt x="587052" y="-15813"/>
                  <a:pt x="583348" y="5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3DE7B3E-D5E9-4086-AF40-611350B20847}"/>
              </a:ext>
            </a:extLst>
          </p:cNvPr>
          <p:cNvSpPr/>
          <p:nvPr/>
        </p:nvSpPr>
        <p:spPr>
          <a:xfrm>
            <a:off x="7574088" y="1439172"/>
            <a:ext cx="715501" cy="1557833"/>
          </a:xfrm>
          <a:custGeom>
            <a:avLst/>
            <a:gdLst>
              <a:gd name="connsiteX0" fmla="*/ 712662 w 715501"/>
              <a:gd name="connsiteY0" fmla="*/ 5453 h 1557833"/>
              <a:gd name="connsiteX1" fmla="*/ 137987 w 715501"/>
              <a:gd name="connsiteY1" fmla="*/ 567428 h 1557833"/>
              <a:gd name="connsiteX2" fmla="*/ 211012 w 715501"/>
              <a:gd name="connsiteY2" fmla="*/ 516628 h 1557833"/>
              <a:gd name="connsiteX3" fmla="*/ 55437 w 715501"/>
              <a:gd name="connsiteY3" fmla="*/ 678553 h 1557833"/>
              <a:gd name="connsiteX4" fmla="*/ 45912 w 715501"/>
              <a:gd name="connsiteY4" fmla="*/ 837303 h 1557833"/>
              <a:gd name="connsiteX5" fmla="*/ 45912 w 715501"/>
              <a:gd name="connsiteY5" fmla="*/ 1523103 h 1557833"/>
              <a:gd name="connsiteX6" fmla="*/ 49087 w 715501"/>
              <a:gd name="connsiteY6" fmla="*/ 1380228 h 1557833"/>
              <a:gd name="connsiteX7" fmla="*/ 4637 w 715501"/>
              <a:gd name="connsiteY7" fmla="*/ 723003 h 1557833"/>
              <a:gd name="connsiteX8" fmla="*/ 26862 w 715501"/>
              <a:gd name="connsiteY8" fmla="*/ 859528 h 1557833"/>
              <a:gd name="connsiteX9" fmla="*/ 230062 w 715501"/>
              <a:gd name="connsiteY9" fmla="*/ 545203 h 1557833"/>
              <a:gd name="connsiteX10" fmla="*/ 353887 w 715501"/>
              <a:gd name="connsiteY10" fmla="*/ 294378 h 1557833"/>
              <a:gd name="connsiteX11" fmla="*/ 712662 w 715501"/>
              <a:gd name="connsiteY11" fmla="*/ 5453 h 155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501" h="1557833">
                <a:moveTo>
                  <a:pt x="712662" y="5453"/>
                </a:moveTo>
                <a:cubicBezTo>
                  <a:pt x="676679" y="50961"/>
                  <a:pt x="221595" y="482232"/>
                  <a:pt x="137987" y="567428"/>
                </a:cubicBezTo>
                <a:cubicBezTo>
                  <a:pt x="54379" y="652624"/>
                  <a:pt x="224770" y="498107"/>
                  <a:pt x="211012" y="516628"/>
                </a:cubicBezTo>
                <a:cubicBezTo>
                  <a:pt x="197254" y="535149"/>
                  <a:pt x="82954" y="625107"/>
                  <a:pt x="55437" y="678553"/>
                </a:cubicBezTo>
                <a:cubicBezTo>
                  <a:pt x="27920" y="731999"/>
                  <a:pt x="47499" y="696545"/>
                  <a:pt x="45912" y="837303"/>
                </a:cubicBezTo>
                <a:cubicBezTo>
                  <a:pt x="44325" y="978061"/>
                  <a:pt x="45383" y="1432616"/>
                  <a:pt x="45912" y="1523103"/>
                </a:cubicBezTo>
                <a:cubicBezTo>
                  <a:pt x="46441" y="1613590"/>
                  <a:pt x="55966" y="1513578"/>
                  <a:pt x="49087" y="1380228"/>
                </a:cubicBezTo>
                <a:cubicBezTo>
                  <a:pt x="42208" y="1246878"/>
                  <a:pt x="8341" y="809786"/>
                  <a:pt x="4637" y="723003"/>
                </a:cubicBezTo>
                <a:cubicBezTo>
                  <a:pt x="933" y="636220"/>
                  <a:pt x="-10709" y="889161"/>
                  <a:pt x="26862" y="859528"/>
                </a:cubicBezTo>
                <a:cubicBezTo>
                  <a:pt x="64433" y="829895"/>
                  <a:pt x="175558" y="639395"/>
                  <a:pt x="230062" y="545203"/>
                </a:cubicBezTo>
                <a:cubicBezTo>
                  <a:pt x="284566" y="451011"/>
                  <a:pt x="275570" y="376928"/>
                  <a:pt x="353887" y="294378"/>
                </a:cubicBezTo>
                <a:cubicBezTo>
                  <a:pt x="432204" y="211828"/>
                  <a:pt x="748645" y="-40055"/>
                  <a:pt x="712662" y="54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64BA7E9B-BAF5-49EA-8AD1-44ED486BAD2C}"/>
              </a:ext>
            </a:extLst>
          </p:cNvPr>
          <p:cNvSpPr/>
          <p:nvPr/>
        </p:nvSpPr>
        <p:spPr>
          <a:xfrm>
            <a:off x="7666890" y="1458605"/>
            <a:ext cx="858928" cy="1546021"/>
          </a:xfrm>
          <a:custGeom>
            <a:avLst/>
            <a:gdLst>
              <a:gd name="connsiteX0" fmla="*/ 857985 w 858928"/>
              <a:gd name="connsiteY0" fmla="*/ 1895 h 1546021"/>
              <a:gd name="connsiteX1" fmla="*/ 264260 w 858928"/>
              <a:gd name="connsiteY1" fmla="*/ 494020 h 1546021"/>
              <a:gd name="connsiteX2" fmla="*/ 280135 w 858928"/>
              <a:gd name="connsiteY2" fmla="*/ 484495 h 1546021"/>
              <a:gd name="connsiteX3" fmla="*/ 73760 w 858928"/>
              <a:gd name="connsiteY3" fmla="*/ 881370 h 1546021"/>
              <a:gd name="connsiteX4" fmla="*/ 67410 w 858928"/>
              <a:gd name="connsiteY4" fmla="*/ 894070 h 1546021"/>
              <a:gd name="connsiteX5" fmla="*/ 3910 w 858928"/>
              <a:gd name="connsiteY5" fmla="*/ 1522720 h 1546021"/>
              <a:gd name="connsiteX6" fmla="*/ 13435 w 858928"/>
              <a:gd name="connsiteY6" fmla="*/ 1354445 h 1546021"/>
              <a:gd name="connsiteX7" fmla="*/ 67410 w 858928"/>
              <a:gd name="connsiteY7" fmla="*/ 817870 h 1546021"/>
              <a:gd name="connsiteX8" fmla="*/ 89635 w 858928"/>
              <a:gd name="connsiteY8" fmla="*/ 744845 h 1546021"/>
              <a:gd name="connsiteX9" fmla="*/ 242035 w 858928"/>
              <a:gd name="connsiteY9" fmla="*/ 449570 h 1546021"/>
              <a:gd name="connsiteX10" fmla="*/ 397610 w 858928"/>
              <a:gd name="connsiteY10" fmla="*/ 328920 h 1546021"/>
              <a:gd name="connsiteX11" fmla="*/ 857985 w 858928"/>
              <a:gd name="connsiteY11" fmla="*/ 1895 h 154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8928" h="1546021">
                <a:moveTo>
                  <a:pt x="857985" y="1895"/>
                </a:moveTo>
                <a:cubicBezTo>
                  <a:pt x="835760" y="29412"/>
                  <a:pt x="360568" y="413587"/>
                  <a:pt x="264260" y="494020"/>
                </a:cubicBezTo>
                <a:cubicBezTo>
                  <a:pt x="167952" y="574453"/>
                  <a:pt x="311885" y="419937"/>
                  <a:pt x="280135" y="484495"/>
                </a:cubicBezTo>
                <a:cubicBezTo>
                  <a:pt x="248385" y="549053"/>
                  <a:pt x="109214" y="813108"/>
                  <a:pt x="73760" y="881370"/>
                </a:cubicBezTo>
                <a:cubicBezTo>
                  <a:pt x="38306" y="949632"/>
                  <a:pt x="79052" y="787178"/>
                  <a:pt x="67410" y="894070"/>
                </a:cubicBezTo>
                <a:cubicBezTo>
                  <a:pt x="55768" y="1000962"/>
                  <a:pt x="12906" y="1445991"/>
                  <a:pt x="3910" y="1522720"/>
                </a:cubicBezTo>
                <a:cubicBezTo>
                  <a:pt x="-5086" y="1599449"/>
                  <a:pt x="2852" y="1471920"/>
                  <a:pt x="13435" y="1354445"/>
                </a:cubicBezTo>
                <a:cubicBezTo>
                  <a:pt x="24018" y="1236970"/>
                  <a:pt x="54710" y="919470"/>
                  <a:pt x="67410" y="817870"/>
                </a:cubicBezTo>
                <a:cubicBezTo>
                  <a:pt x="80110" y="716270"/>
                  <a:pt x="60531" y="806228"/>
                  <a:pt x="89635" y="744845"/>
                </a:cubicBezTo>
                <a:cubicBezTo>
                  <a:pt x="118739" y="683462"/>
                  <a:pt x="190706" y="518891"/>
                  <a:pt x="242035" y="449570"/>
                </a:cubicBezTo>
                <a:cubicBezTo>
                  <a:pt x="293364" y="380249"/>
                  <a:pt x="291777" y="403533"/>
                  <a:pt x="397610" y="328920"/>
                </a:cubicBezTo>
                <a:cubicBezTo>
                  <a:pt x="503443" y="254307"/>
                  <a:pt x="880210" y="-25622"/>
                  <a:pt x="857985" y="18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0285068F-AA1C-4971-B206-8AAE91089960}"/>
              </a:ext>
            </a:extLst>
          </p:cNvPr>
          <p:cNvSpPr/>
          <p:nvPr/>
        </p:nvSpPr>
        <p:spPr>
          <a:xfrm>
            <a:off x="7715741" y="1470468"/>
            <a:ext cx="893352" cy="1487689"/>
          </a:xfrm>
          <a:custGeom>
            <a:avLst/>
            <a:gdLst>
              <a:gd name="connsiteX0" fmla="*/ 878984 w 893352"/>
              <a:gd name="connsiteY0" fmla="*/ 5907 h 1487689"/>
              <a:gd name="connsiteX1" fmla="*/ 377334 w 893352"/>
              <a:gd name="connsiteY1" fmla="*/ 488507 h 1487689"/>
              <a:gd name="connsiteX2" fmla="*/ 415434 w 893352"/>
              <a:gd name="connsiteY2" fmla="*/ 453582 h 1487689"/>
              <a:gd name="connsiteX3" fmla="*/ 348759 w 893352"/>
              <a:gd name="connsiteY3" fmla="*/ 523432 h 1487689"/>
              <a:gd name="connsiteX4" fmla="*/ 269384 w 893352"/>
              <a:gd name="connsiteY4" fmla="*/ 729807 h 1487689"/>
              <a:gd name="connsiteX5" fmla="*/ 186834 w 893352"/>
              <a:gd name="connsiteY5" fmla="*/ 1256857 h 1487689"/>
              <a:gd name="connsiteX6" fmla="*/ 193184 w 893352"/>
              <a:gd name="connsiteY6" fmla="*/ 990157 h 1487689"/>
              <a:gd name="connsiteX7" fmla="*/ 2684 w 893352"/>
              <a:gd name="connsiteY7" fmla="*/ 1482282 h 1487689"/>
              <a:gd name="connsiteX8" fmla="*/ 91584 w 893352"/>
              <a:gd name="connsiteY8" fmla="*/ 1215582 h 1487689"/>
              <a:gd name="connsiteX9" fmla="*/ 234459 w 893352"/>
              <a:gd name="connsiteY9" fmla="*/ 650432 h 1487689"/>
              <a:gd name="connsiteX10" fmla="*/ 367809 w 893352"/>
              <a:gd name="connsiteY10" fmla="*/ 453582 h 1487689"/>
              <a:gd name="connsiteX11" fmla="*/ 501159 w 893352"/>
              <a:gd name="connsiteY11" fmla="*/ 320232 h 1487689"/>
              <a:gd name="connsiteX12" fmla="*/ 736109 w 893352"/>
              <a:gd name="connsiteY12" fmla="*/ 224982 h 1487689"/>
              <a:gd name="connsiteX13" fmla="*/ 878984 w 893352"/>
              <a:gd name="connsiteY13" fmla="*/ 5907 h 148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3352" h="1487689">
                <a:moveTo>
                  <a:pt x="878984" y="5907"/>
                </a:moveTo>
                <a:cubicBezTo>
                  <a:pt x="819188" y="49828"/>
                  <a:pt x="454592" y="413895"/>
                  <a:pt x="377334" y="488507"/>
                </a:cubicBezTo>
                <a:cubicBezTo>
                  <a:pt x="300076" y="563119"/>
                  <a:pt x="420196" y="447761"/>
                  <a:pt x="415434" y="453582"/>
                </a:cubicBezTo>
                <a:cubicBezTo>
                  <a:pt x="410672" y="459403"/>
                  <a:pt x="373101" y="477395"/>
                  <a:pt x="348759" y="523432"/>
                </a:cubicBezTo>
                <a:cubicBezTo>
                  <a:pt x="324417" y="569470"/>
                  <a:pt x="296371" y="607570"/>
                  <a:pt x="269384" y="729807"/>
                </a:cubicBezTo>
                <a:cubicBezTo>
                  <a:pt x="242397" y="852044"/>
                  <a:pt x="199534" y="1213465"/>
                  <a:pt x="186834" y="1256857"/>
                </a:cubicBezTo>
                <a:cubicBezTo>
                  <a:pt x="174134" y="1300249"/>
                  <a:pt x="223876" y="952586"/>
                  <a:pt x="193184" y="990157"/>
                </a:cubicBezTo>
                <a:cubicBezTo>
                  <a:pt x="162492" y="1027728"/>
                  <a:pt x="19617" y="1444711"/>
                  <a:pt x="2684" y="1482282"/>
                </a:cubicBezTo>
                <a:cubicBezTo>
                  <a:pt x="-14249" y="1519853"/>
                  <a:pt x="52955" y="1354224"/>
                  <a:pt x="91584" y="1215582"/>
                </a:cubicBezTo>
                <a:cubicBezTo>
                  <a:pt x="130213" y="1076940"/>
                  <a:pt x="188421" y="777432"/>
                  <a:pt x="234459" y="650432"/>
                </a:cubicBezTo>
                <a:cubicBezTo>
                  <a:pt x="280496" y="523432"/>
                  <a:pt x="323359" y="508615"/>
                  <a:pt x="367809" y="453582"/>
                </a:cubicBezTo>
                <a:cubicBezTo>
                  <a:pt x="412259" y="398549"/>
                  <a:pt x="439776" y="358332"/>
                  <a:pt x="501159" y="320232"/>
                </a:cubicBezTo>
                <a:cubicBezTo>
                  <a:pt x="562542" y="282132"/>
                  <a:pt x="675784" y="274194"/>
                  <a:pt x="736109" y="224982"/>
                </a:cubicBezTo>
                <a:cubicBezTo>
                  <a:pt x="796434" y="175770"/>
                  <a:pt x="938780" y="-38014"/>
                  <a:pt x="878984" y="59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F8B0C27-EB57-45E6-8D4F-C71C29C4CF01}"/>
              </a:ext>
            </a:extLst>
          </p:cNvPr>
          <p:cNvSpPr/>
          <p:nvPr/>
        </p:nvSpPr>
        <p:spPr>
          <a:xfrm>
            <a:off x="7892356" y="1462216"/>
            <a:ext cx="794090" cy="1408479"/>
          </a:xfrm>
          <a:custGeom>
            <a:avLst/>
            <a:gdLst>
              <a:gd name="connsiteX0" fmla="*/ 788094 w 794090"/>
              <a:gd name="connsiteY0" fmla="*/ 4634 h 1408479"/>
              <a:gd name="connsiteX1" fmla="*/ 305494 w 794090"/>
              <a:gd name="connsiteY1" fmla="*/ 576134 h 1408479"/>
              <a:gd name="connsiteX2" fmla="*/ 397569 w 794090"/>
              <a:gd name="connsiteY2" fmla="*/ 547559 h 1408479"/>
              <a:gd name="connsiteX3" fmla="*/ 229294 w 794090"/>
              <a:gd name="connsiteY3" fmla="*/ 915859 h 1408479"/>
              <a:gd name="connsiteX4" fmla="*/ 270569 w 794090"/>
              <a:gd name="connsiteY4" fmla="*/ 804734 h 1408479"/>
              <a:gd name="connsiteX5" fmla="*/ 3869 w 794090"/>
              <a:gd name="connsiteY5" fmla="*/ 1395284 h 1408479"/>
              <a:gd name="connsiteX6" fmla="*/ 134044 w 794090"/>
              <a:gd name="connsiteY6" fmla="*/ 1163509 h 1408479"/>
              <a:gd name="connsiteX7" fmla="*/ 429319 w 794090"/>
              <a:gd name="connsiteY7" fmla="*/ 576134 h 1408479"/>
              <a:gd name="connsiteX8" fmla="*/ 419794 w 794090"/>
              <a:gd name="connsiteY8" fmla="*/ 557084 h 1408479"/>
              <a:gd name="connsiteX9" fmla="*/ 565844 w 794090"/>
              <a:gd name="connsiteY9" fmla="*/ 318959 h 1408479"/>
              <a:gd name="connsiteX10" fmla="*/ 788094 w 794090"/>
              <a:gd name="connsiteY10" fmla="*/ 4634 h 140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4090" h="1408479">
                <a:moveTo>
                  <a:pt x="788094" y="4634"/>
                </a:moveTo>
                <a:cubicBezTo>
                  <a:pt x="744703" y="47496"/>
                  <a:pt x="370581" y="485647"/>
                  <a:pt x="305494" y="576134"/>
                </a:cubicBezTo>
                <a:cubicBezTo>
                  <a:pt x="240407" y="666621"/>
                  <a:pt x="410269" y="490938"/>
                  <a:pt x="397569" y="547559"/>
                </a:cubicBezTo>
                <a:cubicBezTo>
                  <a:pt x="384869" y="604180"/>
                  <a:pt x="250461" y="872997"/>
                  <a:pt x="229294" y="915859"/>
                </a:cubicBezTo>
                <a:cubicBezTo>
                  <a:pt x="208127" y="958722"/>
                  <a:pt x="308140" y="724830"/>
                  <a:pt x="270569" y="804734"/>
                </a:cubicBezTo>
                <a:cubicBezTo>
                  <a:pt x="232998" y="884638"/>
                  <a:pt x="26623" y="1335488"/>
                  <a:pt x="3869" y="1395284"/>
                </a:cubicBezTo>
                <a:cubicBezTo>
                  <a:pt x="-18885" y="1455080"/>
                  <a:pt x="63136" y="1300034"/>
                  <a:pt x="134044" y="1163509"/>
                </a:cubicBezTo>
                <a:cubicBezTo>
                  <a:pt x="204952" y="1026984"/>
                  <a:pt x="381694" y="677205"/>
                  <a:pt x="429319" y="576134"/>
                </a:cubicBezTo>
                <a:cubicBezTo>
                  <a:pt x="476944" y="475063"/>
                  <a:pt x="397040" y="599946"/>
                  <a:pt x="419794" y="557084"/>
                </a:cubicBezTo>
                <a:cubicBezTo>
                  <a:pt x="442548" y="514222"/>
                  <a:pt x="504461" y="409976"/>
                  <a:pt x="565844" y="318959"/>
                </a:cubicBezTo>
                <a:cubicBezTo>
                  <a:pt x="627227" y="227942"/>
                  <a:pt x="831485" y="-38228"/>
                  <a:pt x="788094" y="463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371B0A4-8695-433A-BAEA-C1154CD3EA35}"/>
              </a:ext>
            </a:extLst>
          </p:cNvPr>
          <p:cNvSpPr/>
          <p:nvPr/>
        </p:nvSpPr>
        <p:spPr>
          <a:xfrm>
            <a:off x="8098930" y="1466259"/>
            <a:ext cx="655169" cy="1084540"/>
          </a:xfrm>
          <a:custGeom>
            <a:avLst/>
            <a:gdLst>
              <a:gd name="connsiteX0" fmla="*/ 651370 w 655169"/>
              <a:gd name="connsiteY0" fmla="*/ 19641 h 1084540"/>
              <a:gd name="connsiteX1" fmla="*/ 603745 w 655169"/>
              <a:gd name="connsiteY1" fmla="*/ 76791 h 1084540"/>
              <a:gd name="connsiteX2" fmla="*/ 333870 w 655169"/>
              <a:gd name="connsiteY2" fmla="*/ 565741 h 1084540"/>
              <a:gd name="connsiteX3" fmla="*/ 362445 w 655169"/>
              <a:gd name="connsiteY3" fmla="*/ 492716 h 1084540"/>
              <a:gd name="connsiteX4" fmla="*/ 121145 w 655169"/>
              <a:gd name="connsiteY4" fmla="*/ 934041 h 1084540"/>
              <a:gd name="connsiteX5" fmla="*/ 114795 w 655169"/>
              <a:gd name="connsiteY5" fmla="*/ 962616 h 1084540"/>
              <a:gd name="connsiteX6" fmla="*/ 495 w 655169"/>
              <a:gd name="connsiteY6" fmla="*/ 1083266 h 1084540"/>
              <a:gd name="connsiteX7" fmla="*/ 165595 w 655169"/>
              <a:gd name="connsiteY7" fmla="*/ 876891 h 1084540"/>
              <a:gd name="connsiteX8" fmla="*/ 368795 w 655169"/>
              <a:gd name="connsiteY8" fmla="*/ 591141 h 1084540"/>
              <a:gd name="connsiteX9" fmla="*/ 416420 w 655169"/>
              <a:gd name="connsiteY9" fmla="*/ 527641 h 1084540"/>
              <a:gd name="connsiteX10" fmla="*/ 549770 w 655169"/>
              <a:gd name="connsiteY10" fmla="*/ 264116 h 1084540"/>
              <a:gd name="connsiteX11" fmla="*/ 651370 w 655169"/>
              <a:gd name="connsiteY11" fmla="*/ 19641 h 108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169" h="1084540">
                <a:moveTo>
                  <a:pt x="651370" y="19641"/>
                </a:moveTo>
                <a:cubicBezTo>
                  <a:pt x="660366" y="-11580"/>
                  <a:pt x="656662" y="-14226"/>
                  <a:pt x="603745" y="76791"/>
                </a:cubicBezTo>
                <a:cubicBezTo>
                  <a:pt x="550828" y="167808"/>
                  <a:pt x="374087" y="496420"/>
                  <a:pt x="333870" y="565741"/>
                </a:cubicBezTo>
                <a:cubicBezTo>
                  <a:pt x="293653" y="635062"/>
                  <a:pt x="397899" y="431333"/>
                  <a:pt x="362445" y="492716"/>
                </a:cubicBezTo>
                <a:cubicBezTo>
                  <a:pt x="326991" y="554099"/>
                  <a:pt x="162420" y="855724"/>
                  <a:pt x="121145" y="934041"/>
                </a:cubicBezTo>
                <a:cubicBezTo>
                  <a:pt x="79870" y="1012358"/>
                  <a:pt x="134903" y="937745"/>
                  <a:pt x="114795" y="962616"/>
                </a:cubicBezTo>
                <a:cubicBezTo>
                  <a:pt x="94687" y="987487"/>
                  <a:pt x="-7972" y="1097554"/>
                  <a:pt x="495" y="1083266"/>
                </a:cubicBezTo>
                <a:cubicBezTo>
                  <a:pt x="8962" y="1068978"/>
                  <a:pt x="104212" y="958912"/>
                  <a:pt x="165595" y="876891"/>
                </a:cubicBezTo>
                <a:cubicBezTo>
                  <a:pt x="226978" y="794870"/>
                  <a:pt x="326991" y="649349"/>
                  <a:pt x="368795" y="591141"/>
                </a:cubicBezTo>
                <a:cubicBezTo>
                  <a:pt x="410599" y="532933"/>
                  <a:pt x="386258" y="582145"/>
                  <a:pt x="416420" y="527641"/>
                </a:cubicBezTo>
                <a:cubicBezTo>
                  <a:pt x="446582" y="473137"/>
                  <a:pt x="512199" y="349841"/>
                  <a:pt x="549770" y="264116"/>
                </a:cubicBezTo>
                <a:cubicBezTo>
                  <a:pt x="587341" y="178391"/>
                  <a:pt x="642374" y="50862"/>
                  <a:pt x="651370" y="196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B876157-761E-4008-A73A-C92828778156}"/>
              </a:ext>
            </a:extLst>
          </p:cNvPr>
          <p:cNvSpPr/>
          <p:nvPr/>
        </p:nvSpPr>
        <p:spPr>
          <a:xfrm>
            <a:off x="8619302" y="1159388"/>
            <a:ext cx="743691" cy="1254102"/>
          </a:xfrm>
          <a:custGeom>
            <a:avLst/>
            <a:gdLst>
              <a:gd name="connsiteX0" fmla="*/ 742715 w 743691"/>
              <a:gd name="connsiteY0" fmla="*/ 2662 h 1254102"/>
              <a:gd name="connsiteX1" fmla="*/ 425215 w 743691"/>
              <a:gd name="connsiteY1" fmla="*/ 277829 h 1254102"/>
              <a:gd name="connsiteX2" fmla="*/ 482365 w 743691"/>
              <a:gd name="connsiteY2" fmla="*/ 292645 h 1254102"/>
              <a:gd name="connsiteX3" fmla="*/ 274931 w 743691"/>
              <a:gd name="connsiteY3" fmla="*/ 586862 h 1254102"/>
              <a:gd name="connsiteX4" fmla="*/ 293981 w 743691"/>
              <a:gd name="connsiteY4" fmla="*/ 574162 h 1254102"/>
              <a:gd name="connsiteX5" fmla="*/ 143698 w 743691"/>
              <a:gd name="connsiteY5" fmla="*/ 815462 h 1254102"/>
              <a:gd name="connsiteX6" fmla="*/ 200848 w 743691"/>
              <a:gd name="connsiteY6" fmla="*/ 663062 h 1254102"/>
              <a:gd name="connsiteX7" fmla="*/ 12465 w 743691"/>
              <a:gd name="connsiteY7" fmla="*/ 1223979 h 1254102"/>
              <a:gd name="connsiteX8" fmla="*/ 48448 w 743691"/>
              <a:gd name="connsiteY8" fmla="*/ 1101212 h 1254102"/>
              <a:gd name="connsiteX9" fmla="*/ 296098 w 743691"/>
              <a:gd name="connsiteY9" fmla="*/ 451395 h 1254102"/>
              <a:gd name="connsiteX10" fmla="*/ 323615 w 743691"/>
              <a:gd name="connsiteY10" fmla="*/ 445045 h 1254102"/>
              <a:gd name="connsiteX11" fmla="*/ 497181 w 743691"/>
              <a:gd name="connsiteY11" fmla="*/ 184695 h 1254102"/>
              <a:gd name="connsiteX12" fmla="*/ 524698 w 743691"/>
              <a:gd name="connsiteY12" fmla="*/ 140245 h 1254102"/>
              <a:gd name="connsiteX13" fmla="*/ 742715 w 743691"/>
              <a:gd name="connsiteY13" fmla="*/ 2662 h 125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3691" h="1254102">
                <a:moveTo>
                  <a:pt x="742715" y="2662"/>
                </a:moveTo>
                <a:cubicBezTo>
                  <a:pt x="726135" y="25593"/>
                  <a:pt x="468607" y="229499"/>
                  <a:pt x="425215" y="277829"/>
                </a:cubicBezTo>
                <a:cubicBezTo>
                  <a:pt x="381823" y="326160"/>
                  <a:pt x="507412" y="241139"/>
                  <a:pt x="482365" y="292645"/>
                </a:cubicBezTo>
                <a:cubicBezTo>
                  <a:pt x="457318" y="344151"/>
                  <a:pt x="306328" y="539943"/>
                  <a:pt x="274931" y="586862"/>
                </a:cubicBezTo>
                <a:cubicBezTo>
                  <a:pt x="243534" y="633781"/>
                  <a:pt x="315853" y="536062"/>
                  <a:pt x="293981" y="574162"/>
                </a:cubicBezTo>
                <a:cubicBezTo>
                  <a:pt x="272109" y="612262"/>
                  <a:pt x="159220" y="800645"/>
                  <a:pt x="143698" y="815462"/>
                </a:cubicBezTo>
                <a:cubicBezTo>
                  <a:pt x="128176" y="830279"/>
                  <a:pt x="222720" y="594976"/>
                  <a:pt x="200848" y="663062"/>
                </a:cubicBezTo>
                <a:cubicBezTo>
                  <a:pt x="178976" y="731148"/>
                  <a:pt x="37865" y="1150954"/>
                  <a:pt x="12465" y="1223979"/>
                </a:cubicBezTo>
                <a:cubicBezTo>
                  <a:pt x="-12935" y="1297004"/>
                  <a:pt x="1176" y="1229976"/>
                  <a:pt x="48448" y="1101212"/>
                </a:cubicBezTo>
                <a:cubicBezTo>
                  <a:pt x="95720" y="972448"/>
                  <a:pt x="250237" y="560756"/>
                  <a:pt x="296098" y="451395"/>
                </a:cubicBezTo>
                <a:cubicBezTo>
                  <a:pt x="341959" y="342034"/>
                  <a:pt x="290101" y="489495"/>
                  <a:pt x="323615" y="445045"/>
                </a:cubicBezTo>
                <a:cubicBezTo>
                  <a:pt x="357129" y="400595"/>
                  <a:pt x="463667" y="235495"/>
                  <a:pt x="497181" y="184695"/>
                </a:cubicBezTo>
                <a:cubicBezTo>
                  <a:pt x="530695" y="133895"/>
                  <a:pt x="489773" y="168820"/>
                  <a:pt x="524698" y="140245"/>
                </a:cubicBezTo>
                <a:cubicBezTo>
                  <a:pt x="559623" y="111670"/>
                  <a:pt x="759295" y="-20269"/>
                  <a:pt x="742715" y="26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3D53C3B-B556-4079-8C33-9BEB36533D12}"/>
              </a:ext>
            </a:extLst>
          </p:cNvPr>
          <p:cNvSpPr/>
          <p:nvPr/>
        </p:nvSpPr>
        <p:spPr>
          <a:xfrm>
            <a:off x="8776633" y="1268315"/>
            <a:ext cx="604689" cy="1128663"/>
          </a:xfrm>
          <a:custGeom>
            <a:avLst/>
            <a:gdLst>
              <a:gd name="connsiteX0" fmla="*/ 604434 w 604689"/>
              <a:gd name="connsiteY0" fmla="*/ 1685 h 1128663"/>
              <a:gd name="connsiteX1" fmla="*/ 240367 w 604689"/>
              <a:gd name="connsiteY1" fmla="*/ 558368 h 1128663"/>
              <a:gd name="connsiteX2" fmla="*/ 314450 w 604689"/>
              <a:gd name="connsiteY2" fmla="*/ 471585 h 1128663"/>
              <a:gd name="connsiteX3" fmla="*/ 102784 w 604689"/>
              <a:gd name="connsiteY3" fmla="*/ 928785 h 1128663"/>
              <a:gd name="connsiteX4" fmla="*/ 45634 w 604689"/>
              <a:gd name="connsiteY4" fmla="*/ 1038852 h 1128663"/>
              <a:gd name="connsiteX5" fmla="*/ 1184 w 604689"/>
              <a:gd name="connsiteY5" fmla="*/ 1125635 h 1128663"/>
              <a:gd name="connsiteX6" fmla="*/ 94317 w 604689"/>
              <a:gd name="connsiteY6" fmla="*/ 926668 h 1128663"/>
              <a:gd name="connsiteX7" fmla="*/ 234017 w 604689"/>
              <a:gd name="connsiteY7" fmla="*/ 571068 h 1128663"/>
              <a:gd name="connsiteX8" fmla="*/ 231900 w 604689"/>
              <a:gd name="connsiteY8" fmla="*/ 556252 h 1128663"/>
              <a:gd name="connsiteX9" fmla="*/ 297517 w 604689"/>
              <a:gd name="connsiteY9" fmla="*/ 391152 h 1128663"/>
              <a:gd name="connsiteX10" fmla="*/ 604434 w 604689"/>
              <a:gd name="connsiteY10" fmla="*/ 1685 h 11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4689" h="1128663">
                <a:moveTo>
                  <a:pt x="604434" y="1685"/>
                </a:moveTo>
                <a:cubicBezTo>
                  <a:pt x="594909" y="29554"/>
                  <a:pt x="288698" y="480051"/>
                  <a:pt x="240367" y="558368"/>
                </a:cubicBezTo>
                <a:cubicBezTo>
                  <a:pt x="192036" y="636685"/>
                  <a:pt x="337380" y="409849"/>
                  <a:pt x="314450" y="471585"/>
                </a:cubicBezTo>
                <a:cubicBezTo>
                  <a:pt x="291520" y="533321"/>
                  <a:pt x="147587" y="834241"/>
                  <a:pt x="102784" y="928785"/>
                </a:cubicBezTo>
                <a:cubicBezTo>
                  <a:pt x="57981" y="1023329"/>
                  <a:pt x="62567" y="1006044"/>
                  <a:pt x="45634" y="1038852"/>
                </a:cubicBezTo>
                <a:cubicBezTo>
                  <a:pt x="28701" y="1071660"/>
                  <a:pt x="-6930" y="1144332"/>
                  <a:pt x="1184" y="1125635"/>
                </a:cubicBezTo>
                <a:cubicBezTo>
                  <a:pt x="9298" y="1106938"/>
                  <a:pt x="55512" y="1019096"/>
                  <a:pt x="94317" y="926668"/>
                </a:cubicBezTo>
                <a:cubicBezTo>
                  <a:pt x="133122" y="834240"/>
                  <a:pt x="211087" y="632804"/>
                  <a:pt x="234017" y="571068"/>
                </a:cubicBezTo>
                <a:cubicBezTo>
                  <a:pt x="256947" y="509332"/>
                  <a:pt x="221317" y="586238"/>
                  <a:pt x="231900" y="556252"/>
                </a:cubicBezTo>
                <a:cubicBezTo>
                  <a:pt x="242483" y="526266"/>
                  <a:pt x="240720" y="482874"/>
                  <a:pt x="297517" y="391152"/>
                </a:cubicBezTo>
                <a:cubicBezTo>
                  <a:pt x="354314" y="299430"/>
                  <a:pt x="613959" y="-26184"/>
                  <a:pt x="604434" y="16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1ACC0D6-AE8D-4195-A64F-0706C370CD65}"/>
              </a:ext>
            </a:extLst>
          </p:cNvPr>
          <p:cNvSpPr/>
          <p:nvPr/>
        </p:nvSpPr>
        <p:spPr>
          <a:xfrm>
            <a:off x="8926489" y="1636916"/>
            <a:ext cx="330938" cy="1153599"/>
          </a:xfrm>
          <a:custGeom>
            <a:avLst/>
            <a:gdLst>
              <a:gd name="connsiteX0" fmla="*/ 329694 w 330938"/>
              <a:gd name="connsiteY0" fmla="*/ 16201 h 1153599"/>
              <a:gd name="connsiteX1" fmla="*/ 156128 w 330938"/>
              <a:gd name="connsiteY1" fmla="*/ 710467 h 1153599"/>
              <a:gd name="connsiteX2" fmla="*/ 158244 w 330938"/>
              <a:gd name="connsiteY2" fmla="*/ 606751 h 1153599"/>
              <a:gd name="connsiteX3" fmla="*/ 3728 w 330938"/>
              <a:gd name="connsiteY3" fmla="*/ 1144384 h 1153599"/>
              <a:gd name="connsiteX4" fmla="*/ 56644 w 330938"/>
              <a:gd name="connsiteY4" fmla="*/ 913667 h 1153599"/>
              <a:gd name="connsiteX5" fmla="*/ 154011 w 330938"/>
              <a:gd name="connsiteY5" fmla="*/ 494567 h 1153599"/>
              <a:gd name="connsiteX6" fmla="*/ 147661 w 330938"/>
              <a:gd name="connsiteY6" fmla="*/ 543251 h 1153599"/>
              <a:gd name="connsiteX7" fmla="*/ 230211 w 330938"/>
              <a:gd name="connsiteY7" fmla="*/ 244801 h 1153599"/>
              <a:gd name="connsiteX8" fmla="*/ 329694 w 330938"/>
              <a:gd name="connsiteY8" fmla="*/ 16201 h 115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938" h="1153599">
                <a:moveTo>
                  <a:pt x="329694" y="16201"/>
                </a:moveTo>
                <a:cubicBezTo>
                  <a:pt x="317347" y="93812"/>
                  <a:pt x="184703" y="612042"/>
                  <a:pt x="156128" y="710467"/>
                </a:cubicBezTo>
                <a:cubicBezTo>
                  <a:pt x="127553" y="808892"/>
                  <a:pt x="183644" y="534432"/>
                  <a:pt x="158244" y="606751"/>
                </a:cubicBezTo>
                <a:cubicBezTo>
                  <a:pt x="132844" y="679070"/>
                  <a:pt x="20661" y="1093231"/>
                  <a:pt x="3728" y="1144384"/>
                </a:cubicBezTo>
                <a:cubicBezTo>
                  <a:pt x="-13205" y="1195537"/>
                  <a:pt x="31597" y="1021970"/>
                  <a:pt x="56644" y="913667"/>
                </a:cubicBezTo>
                <a:cubicBezTo>
                  <a:pt x="81691" y="805364"/>
                  <a:pt x="138841" y="556303"/>
                  <a:pt x="154011" y="494567"/>
                </a:cubicBezTo>
                <a:cubicBezTo>
                  <a:pt x="169180" y="432831"/>
                  <a:pt x="134961" y="584879"/>
                  <a:pt x="147661" y="543251"/>
                </a:cubicBezTo>
                <a:cubicBezTo>
                  <a:pt x="160361" y="501623"/>
                  <a:pt x="201283" y="329115"/>
                  <a:pt x="230211" y="244801"/>
                </a:cubicBezTo>
                <a:cubicBezTo>
                  <a:pt x="259139" y="160487"/>
                  <a:pt x="342041" y="-61410"/>
                  <a:pt x="329694" y="162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07E8114-F4AA-4C4B-940F-1F66DDB5A424}"/>
              </a:ext>
            </a:extLst>
          </p:cNvPr>
          <p:cNvSpPr/>
          <p:nvPr/>
        </p:nvSpPr>
        <p:spPr>
          <a:xfrm>
            <a:off x="9233737" y="1337997"/>
            <a:ext cx="242734" cy="1126542"/>
          </a:xfrm>
          <a:custGeom>
            <a:avLst/>
            <a:gdLst>
              <a:gd name="connsiteX0" fmla="*/ 187546 w 242734"/>
              <a:gd name="connsiteY0" fmla="*/ 29370 h 1126542"/>
              <a:gd name="connsiteX1" fmla="*/ 181196 w 242734"/>
              <a:gd name="connsiteY1" fmla="*/ 84403 h 1126542"/>
              <a:gd name="connsiteX2" fmla="*/ 166380 w 242734"/>
              <a:gd name="connsiteY2" fmla="*/ 751153 h 1126542"/>
              <a:gd name="connsiteX3" fmla="*/ 149446 w 242734"/>
              <a:gd name="connsiteY3" fmla="*/ 776553 h 1126542"/>
              <a:gd name="connsiteX4" fmla="*/ 3396 w 242734"/>
              <a:gd name="connsiteY4" fmla="*/ 1117336 h 1126542"/>
              <a:gd name="connsiteX5" fmla="*/ 60546 w 242734"/>
              <a:gd name="connsiteY5" fmla="*/ 1005153 h 1126542"/>
              <a:gd name="connsiteX6" fmla="*/ 217180 w 242734"/>
              <a:gd name="connsiteY6" fmla="*/ 746920 h 1126542"/>
              <a:gd name="connsiteX7" fmla="*/ 187546 w 242734"/>
              <a:gd name="connsiteY7" fmla="*/ 721520 h 1126542"/>
              <a:gd name="connsiteX8" fmla="*/ 221413 w 242734"/>
              <a:gd name="connsiteY8" fmla="*/ 535253 h 1126542"/>
              <a:gd name="connsiteX9" fmla="*/ 242580 w 242734"/>
              <a:gd name="connsiteY9" fmla="*/ 446353 h 1126542"/>
              <a:gd name="connsiteX10" fmla="*/ 210830 w 242734"/>
              <a:gd name="connsiteY10" fmla="*/ 446353 h 1126542"/>
              <a:gd name="connsiteX11" fmla="*/ 196013 w 242734"/>
              <a:gd name="connsiteY11" fmla="*/ 463286 h 1126542"/>
              <a:gd name="connsiteX12" fmla="*/ 200246 w 242734"/>
              <a:gd name="connsiteY12" fmla="*/ 268553 h 1126542"/>
              <a:gd name="connsiteX13" fmla="*/ 187546 w 242734"/>
              <a:gd name="connsiteY13" fmla="*/ 29370 h 112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2734" h="1126542">
                <a:moveTo>
                  <a:pt x="187546" y="29370"/>
                </a:moveTo>
                <a:cubicBezTo>
                  <a:pt x="184371" y="-1322"/>
                  <a:pt x="184724" y="-35894"/>
                  <a:pt x="181196" y="84403"/>
                </a:cubicBezTo>
                <a:cubicBezTo>
                  <a:pt x="177668" y="204700"/>
                  <a:pt x="171672" y="635795"/>
                  <a:pt x="166380" y="751153"/>
                </a:cubicBezTo>
                <a:cubicBezTo>
                  <a:pt x="161088" y="866511"/>
                  <a:pt x="176610" y="715523"/>
                  <a:pt x="149446" y="776553"/>
                </a:cubicBezTo>
                <a:cubicBezTo>
                  <a:pt x="122282" y="837583"/>
                  <a:pt x="18213" y="1079236"/>
                  <a:pt x="3396" y="1117336"/>
                </a:cubicBezTo>
                <a:cubicBezTo>
                  <a:pt x="-11421" y="1155436"/>
                  <a:pt x="24915" y="1066889"/>
                  <a:pt x="60546" y="1005153"/>
                </a:cubicBezTo>
                <a:cubicBezTo>
                  <a:pt x="96177" y="943417"/>
                  <a:pt x="196013" y="794192"/>
                  <a:pt x="217180" y="746920"/>
                </a:cubicBezTo>
                <a:cubicBezTo>
                  <a:pt x="238347" y="699648"/>
                  <a:pt x="186841" y="756798"/>
                  <a:pt x="187546" y="721520"/>
                </a:cubicBezTo>
                <a:cubicBezTo>
                  <a:pt x="188251" y="686242"/>
                  <a:pt x="212241" y="581114"/>
                  <a:pt x="221413" y="535253"/>
                </a:cubicBezTo>
                <a:cubicBezTo>
                  <a:pt x="230585" y="489392"/>
                  <a:pt x="244344" y="461170"/>
                  <a:pt x="242580" y="446353"/>
                </a:cubicBezTo>
                <a:cubicBezTo>
                  <a:pt x="240816" y="431536"/>
                  <a:pt x="218591" y="443531"/>
                  <a:pt x="210830" y="446353"/>
                </a:cubicBezTo>
                <a:cubicBezTo>
                  <a:pt x="203069" y="449175"/>
                  <a:pt x="197777" y="492919"/>
                  <a:pt x="196013" y="463286"/>
                </a:cubicBezTo>
                <a:cubicBezTo>
                  <a:pt x="194249" y="433653"/>
                  <a:pt x="199893" y="342989"/>
                  <a:pt x="200246" y="268553"/>
                </a:cubicBezTo>
                <a:cubicBezTo>
                  <a:pt x="200599" y="194117"/>
                  <a:pt x="190721" y="60062"/>
                  <a:pt x="187546" y="293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91FD132-EE36-42A5-8F85-0C3C61FB82FB}"/>
              </a:ext>
            </a:extLst>
          </p:cNvPr>
          <p:cNvSpPr/>
          <p:nvPr/>
        </p:nvSpPr>
        <p:spPr>
          <a:xfrm>
            <a:off x="9040099" y="1547234"/>
            <a:ext cx="659412" cy="1135824"/>
          </a:xfrm>
          <a:custGeom>
            <a:avLst/>
            <a:gdLst>
              <a:gd name="connsiteX0" fmla="*/ 465851 w 659412"/>
              <a:gd name="connsiteY0" fmla="*/ 842483 h 1135824"/>
              <a:gd name="connsiteX1" fmla="*/ 4418 w 659412"/>
              <a:gd name="connsiteY1" fmla="*/ 1132466 h 1135824"/>
              <a:gd name="connsiteX2" fmla="*/ 243601 w 659412"/>
              <a:gd name="connsiteY2" fmla="*/ 996999 h 1135824"/>
              <a:gd name="connsiteX3" fmla="*/ 425634 w 659412"/>
              <a:gd name="connsiteY3" fmla="*/ 944083 h 1135824"/>
              <a:gd name="connsiteX4" fmla="*/ 510301 w 659412"/>
              <a:gd name="connsiteY4" fmla="*/ 755699 h 1135824"/>
              <a:gd name="connsiteX5" fmla="*/ 652118 w 659412"/>
              <a:gd name="connsiteY5" fmla="*/ 33916 h 1135824"/>
              <a:gd name="connsiteX6" fmla="*/ 620368 w 659412"/>
              <a:gd name="connsiteY6" fmla="*/ 184199 h 1135824"/>
              <a:gd name="connsiteX7" fmla="*/ 461618 w 659412"/>
              <a:gd name="connsiteY7" fmla="*/ 768399 h 1135824"/>
              <a:gd name="connsiteX8" fmla="*/ 465851 w 659412"/>
              <a:gd name="connsiteY8" fmla="*/ 842483 h 113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412" h="1135824">
                <a:moveTo>
                  <a:pt x="465851" y="842483"/>
                </a:moveTo>
                <a:cubicBezTo>
                  <a:pt x="389651" y="903161"/>
                  <a:pt x="41460" y="1106713"/>
                  <a:pt x="4418" y="1132466"/>
                </a:cubicBezTo>
                <a:cubicBezTo>
                  <a:pt x="-32624" y="1158219"/>
                  <a:pt x="173398" y="1028396"/>
                  <a:pt x="243601" y="996999"/>
                </a:cubicBezTo>
                <a:cubicBezTo>
                  <a:pt x="313804" y="965602"/>
                  <a:pt x="381184" y="984300"/>
                  <a:pt x="425634" y="944083"/>
                </a:cubicBezTo>
                <a:cubicBezTo>
                  <a:pt x="470084" y="903866"/>
                  <a:pt x="472554" y="907393"/>
                  <a:pt x="510301" y="755699"/>
                </a:cubicBezTo>
                <a:cubicBezTo>
                  <a:pt x="548048" y="604005"/>
                  <a:pt x="633774" y="129166"/>
                  <a:pt x="652118" y="33916"/>
                </a:cubicBezTo>
                <a:cubicBezTo>
                  <a:pt x="670462" y="-61334"/>
                  <a:pt x="652118" y="61785"/>
                  <a:pt x="620368" y="184199"/>
                </a:cubicBezTo>
                <a:cubicBezTo>
                  <a:pt x="588618" y="306613"/>
                  <a:pt x="489840" y="664682"/>
                  <a:pt x="461618" y="768399"/>
                </a:cubicBezTo>
                <a:cubicBezTo>
                  <a:pt x="433396" y="872116"/>
                  <a:pt x="542051" y="781805"/>
                  <a:pt x="465851" y="8424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A6FA820A-7F84-43C1-BADC-F2498B3E7E0A}"/>
              </a:ext>
            </a:extLst>
          </p:cNvPr>
          <p:cNvSpPr/>
          <p:nvPr/>
        </p:nvSpPr>
        <p:spPr>
          <a:xfrm>
            <a:off x="9376147" y="1377519"/>
            <a:ext cx="196518" cy="1098067"/>
          </a:xfrm>
          <a:custGeom>
            <a:avLst/>
            <a:gdLst>
              <a:gd name="connsiteX0" fmla="*/ 193303 w 196518"/>
              <a:gd name="connsiteY0" fmla="*/ 19481 h 1098067"/>
              <a:gd name="connsiteX1" fmla="*/ 186953 w 196518"/>
              <a:gd name="connsiteY1" fmla="*/ 99914 h 1098067"/>
              <a:gd name="connsiteX2" fmla="*/ 161553 w 196518"/>
              <a:gd name="connsiteY2" fmla="*/ 629081 h 1098067"/>
              <a:gd name="connsiteX3" fmla="*/ 150970 w 196518"/>
              <a:gd name="connsiteY3" fmla="*/ 656598 h 1098067"/>
              <a:gd name="connsiteX4" fmla="*/ 4920 w 196518"/>
              <a:gd name="connsiteY4" fmla="*/ 1082048 h 1098067"/>
              <a:gd name="connsiteX5" fmla="*/ 43020 w 196518"/>
              <a:gd name="connsiteY5" fmla="*/ 967748 h 1098067"/>
              <a:gd name="connsiteX6" fmla="*/ 127686 w 196518"/>
              <a:gd name="connsiteY6" fmla="*/ 586748 h 1098067"/>
              <a:gd name="connsiteX7" fmla="*/ 134036 w 196518"/>
              <a:gd name="connsiteY7" fmla="*/ 601564 h 1098067"/>
              <a:gd name="connsiteX8" fmla="*/ 138270 w 196518"/>
              <a:gd name="connsiteY8" fmla="*/ 339098 h 1098067"/>
              <a:gd name="connsiteX9" fmla="*/ 193303 w 196518"/>
              <a:gd name="connsiteY9" fmla="*/ 19481 h 10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518" h="1098067">
                <a:moveTo>
                  <a:pt x="193303" y="19481"/>
                </a:moveTo>
                <a:cubicBezTo>
                  <a:pt x="201417" y="-20383"/>
                  <a:pt x="192245" y="-1686"/>
                  <a:pt x="186953" y="99914"/>
                </a:cubicBezTo>
                <a:cubicBezTo>
                  <a:pt x="181661" y="201514"/>
                  <a:pt x="167550" y="536301"/>
                  <a:pt x="161553" y="629081"/>
                </a:cubicBezTo>
                <a:cubicBezTo>
                  <a:pt x="155556" y="721861"/>
                  <a:pt x="177075" y="581104"/>
                  <a:pt x="150970" y="656598"/>
                </a:cubicBezTo>
                <a:cubicBezTo>
                  <a:pt x="124865" y="732092"/>
                  <a:pt x="22912" y="1030190"/>
                  <a:pt x="4920" y="1082048"/>
                </a:cubicBezTo>
                <a:cubicBezTo>
                  <a:pt x="-13072" y="1133906"/>
                  <a:pt x="22559" y="1050298"/>
                  <a:pt x="43020" y="967748"/>
                </a:cubicBezTo>
                <a:cubicBezTo>
                  <a:pt x="63481" y="885198"/>
                  <a:pt x="112517" y="647779"/>
                  <a:pt x="127686" y="586748"/>
                </a:cubicBezTo>
                <a:cubicBezTo>
                  <a:pt x="142855" y="525717"/>
                  <a:pt x="132272" y="642839"/>
                  <a:pt x="134036" y="601564"/>
                </a:cubicBezTo>
                <a:cubicBezTo>
                  <a:pt x="135800" y="560289"/>
                  <a:pt x="128745" y="431173"/>
                  <a:pt x="138270" y="339098"/>
                </a:cubicBezTo>
                <a:cubicBezTo>
                  <a:pt x="147795" y="247023"/>
                  <a:pt x="185189" y="59345"/>
                  <a:pt x="193303" y="194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9862180-3C87-4C6C-9450-4BBE58A82112}"/>
              </a:ext>
            </a:extLst>
          </p:cNvPr>
          <p:cNvSpPr/>
          <p:nvPr/>
        </p:nvSpPr>
        <p:spPr>
          <a:xfrm>
            <a:off x="9112186" y="1470455"/>
            <a:ext cx="790999" cy="1220148"/>
          </a:xfrm>
          <a:custGeom>
            <a:avLst/>
            <a:gdLst>
              <a:gd name="connsiteX0" fmla="*/ 565214 w 790999"/>
              <a:gd name="connsiteY0" fmla="*/ 628 h 1220148"/>
              <a:gd name="connsiteX1" fmla="*/ 736664 w 790999"/>
              <a:gd name="connsiteY1" fmla="*/ 544612 h 1220148"/>
              <a:gd name="connsiteX2" fmla="*/ 770531 w 790999"/>
              <a:gd name="connsiteY2" fmla="*/ 536145 h 1220148"/>
              <a:gd name="connsiteX3" fmla="*/ 446681 w 790999"/>
              <a:gd name="connsiteY3" fmla="*/ 1094945 h 1220148"/>
              <a:gd name="connsiteX4" fmla="*/ 64 w 790999"/>
              <a:gd name="connsiteY4" fmla="*/ 1219828 h 1220148"/>
              <a:gd name="connsiteX5" fmla="*/ 478431 w 790999"/>
              <a:gd name="connsiteY5" fmla="*/ 1078012 h 1220148"/>
              <a:gd name="connsiteX6" fmla="*/ 387414 w 790999"/>
              <a:gd name="connsiteY6" fmla="*/ 1078012 h 1220148"/>
              <a:gd name="connsiteX7" fmla="*/ 764181 w 790999"/>
              <a:gd name="connsiteY7" fmla="*/ 671612 h 1220148"/>
              <a:gd name="connsiteX8" fmla="*/ 726081 w 790999"/>
              <a:gd name="connsiteY8" fmla="*/ 671612 h 1220148"/>
              <a:gd name="connsiteX9" fmla="*/ 675281 w 790999"/>
              <a:gd name="connsiteY9" fmla="*/ 440895 h 1220148"/>
              <a:gd name="connsiteX10" fmla="*/ 565214 w 790999"/>
              <a:gd name="connsiteY10" fmla="*/ 628 h 122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999" h="1220148">
                <a:moveTo>
                  <a:pt x="565214" y="628"/>
                </a:moveTo>
                <a:cubicBezTo>
                  <a:pt x="575444" y="17914"/>
                  <a:pt x="702445" y="455359"/>
                  <a:pt x="736664" y="544612"/>
                </a:cubicBezTo>
                <a:cubicBezTo>
                  <a:pt x="770883" y="633865"/>
                  <a:pt x="818861" y="444423"/>
                  <a:pt x="770531" y="536145"/>
                </a:cubicBezTo>
                <a:cubicBezTo>
                  <a:pt x="722201" y="627867"/>
                  <a:pt x="575092" y="980998"/>
                  <a:pt x="446681" y="1094945"/>
                </a:cubicBezTo>
                <a:cubicBezTo>
                  <a:pt x="318270" y="1208892"/>
                  <a:pt x="-5228" y="1222650"/>
                  <a:pt x="64" y="1219828"/>
                </a:cubicBezTo>
                <a:cubicBezTo>
                  <a:pt x="5356" y="1217006"/>
                  <a:pt x="413873" y="1101648"/>
                  <a:pt x="478431" y="1078012"/>
                </a:cubicBezTo>
                <a:cubicBezTo>
                  <a:pt x="542989" y="1054376"/>
                  <a:pt x="339789" y="1145745"/>
                  <a:pt x="387414" y="1078012"/>
                </a:cubicBezTo>
                <a:cubicBezTo>
                  <a:pt x="435039" y="1010279"/>
                  <a:pt x="707737" y="739345"/>
                  <a:pt x="764181" y="671612"/>
                </a:cubicBezTo>
                <a:cubicBezTo>
                  <a:pt x="820625" y="603879"/>
                  <a:pt x="740898" y="710065"/>
                  <a:pt x="726081" y="671612"/>
                </a:cubicBezTo>
                <a:cubicBezTo>
                  <a:pt x="711264" y="633159"/>
                  <a:pt x="698917" y="554137"/>
                  <a:pt x="675281" y="440895"/>
                </a:cubicBezTo>
                <a:cubicBezTo>
                  <a:pt x="651645" y="327653"/>
                  <a:pt x="554984" y="-16658"/>
                  <a:pt x="565214" y="6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75A76FB-BE89-4087-B0DD-248F2C623D97}"/>
              </a:ext>
            </a:extLst>
          </p:cNvPr>
          <p:cNvSpPr/>
          <p:nvPr/>
        </p:nvSpPr>
        <p:spPr>
          <a:xfrm>
            <a:off x="9329406" y="1540562"/>
            <a:ext cx="685059" cy="1239028"/>
          </a:xfrm>
          <a:custGeom>
            <a:avLst/>
            <a:gdLst>
              <a:gd name="connsiteX0" fmla="*/ 428427 w 685059"/>
              <a:gd name="connsiteY0" fmla="*/ 371 h 1239028"/>
              <a:gd name="connsiteX1" fmla="*/ 612577 w 685059"/>
              <a:gd name="connsiteY1" fmla="*/ 425821 h 1239028"/>
              <a:gd name="connsiteX2" fmla="*/ 631627 w 685059"/>
              <a:gd name="connsiteY2" fmla="*/ 383488 h 1239028"/>
              <a:gd name="connsiteX3" fmla="*/ 616811 w 685059"/>
              <a:gd name="connsiteY3" fmla="*/ 726388 h 1239028"/>
              <a:gd name="connsiteX4" fmla="*/ 646444 w 685059"/>
              <a:gd name="connsiteY4" fmla="*/ 700988 h 1239028"/>
              <a:gd name="connsiteX5" fmla="*/ 377627 w 685059"/>
              <a:gd name="connsiteY5" fmla="*/ 1075638 h 1239028"/>
              <a:gd name="connsiteX6" fmla="*/ 375511 w 685059"/>
              <a:gd name="connsiteY6" fmla="*/ 1069288 h 1239028"/>
              <a:gd name="connsiteX7" fmla="*/ 7211 w 685059"/>
              <a:gd name="connsiteY7" fmla="*/ 1236505 h 1239028"/>
              <a:gd name="connsiteX8" fmla="*/ 159611 w 685059"/>
              <a:gd name="connsiteY8" fmla="*/ 1145488 h 1239028"/>
              <a:gd name="connsiteX9" fmla="*/ 500394 w 685059"/>
              <a:gd name="connsiteY9" fmla="*/ 830105 h 1239028"/>
              <a:gd name="connsiteX10" fmla="*/ 504627 w 685059"/>
              <a:gd name="connsiteY10" fmla="*/ 868205 h 1239028"/>
              <a:gd name="connsiteX11" fmla="*/ 669727 w 685059"/>
              <a:gd name="connsiteY11" fmla="*/ 656538 h 1239028"/>
              <a:gd name="connsiteX12" fmla="*/ 671844 w 685059"/>
              <a:gd name="connsiteY12" fmla="*/ 506255 h 1239028"/>
              <a:gd name="connsiteX13" fmla="*/ 616811 w 685059"/>
              <a:gd name="connsiteY13" fmla="*/ 396188 h 1239028"/>
              <a:gd name="connsiteX14" fmla="*/ 599877 w 685059"/>
              <a:gd name="connsiteY14" fmla="*/ 351738 h 1239028"/>
              <a:gd name="connsiteX15" fmla="*/ 428427 w 685059"/>
              <a:gd name="connsiteY15" fmla="*/ 371 h 12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5059" h="1239028">
                <a:moveTo>
                  <a:pt x="428427" y="371"/>
                </a:moveTo>
                <a:cubicBezTo>
                  <a:pt x="430544" y="12718"/>
                  <a:pt x="578710" y="361968"/>
                  <a:pt x="612577" y="425821"/>
                </a:cubicBezTo>
                <a:cubicBezTo>
                  <a:pt x="646444" y="489674"/>
                  <a:pt x="630921" y="333394"/>
                  <a:pt x="631627" y="383488"/>
                </a:cubicBezTo>
                <a:cubicBezTo>
                  <a:pt x="632333" y="433583"/>
                  <a:pt x="614342" y="673471"/>
                  <a:pt x="616811" y="726388"/>
                </a:cubicBezTo>
                <a:cubicBezTo>
                  <a:pt x="619280" y="779305"/>
                  <a:pt x="686308" y="642780"/>
                  <a:pt x="646444" y="700988"/>
                </a:cubicBezTo>
                <a:cubicBezTo>
                  <a:pt x="606580" y="759196"/>
                  <a:pt x="422782" y="1014255"/>
                  <a:pt x="377627" y="1075638"/>
                </a:cubicBezTo>
                <a:cubicBezTo>
                  <a:pt x="332472" y="1137021"/>
                  <a:pt x="437247" y="1042477"/>
                  <a:pt x="375511" y="1069288"/>
                </a:cubicBezTo>
                <a:cubicBezTo>
                  <a:pt x="313775" y="1096099"/>
                  <a:pt x="43194" y="1223805"/>
                  <a:pt x="7211" y="1236505"/>
                </a:cubicBezTo>
                <a:cubicBezTo>
                  <a:pt x="-28772" y="1249205"/>
                  <a:pt x="77414" y="1213221"/>
                  <a:pt x="159611" y="1145488"/>
                </a:cubicBezTo>
                <a:cubicBezTo>
                  <a:pt x="241808" y="1077755"/>
                  <a:pt x="442891" y="876319"/>
                  <a:pt x="500394" y="830105"/>
                </a:cubicBezTo>
                <a:cubicBezTo>
                  <a:pt x="557897" y="783891"/>
                  <a:pt x="476405" y="897133"/>
                  <a:pt x="504627" y="868205"/>
                </a:cubicBezTo>
                <a:cubicBezTo>
                  <a:pt x="532849" y="839277"/>
                  <a:pt x="641858" y="716863"/>
                  <a:pt x="669727" y="656538"/>
                </a:cubicBezTo>
                <a:cubicBezTo>
                  <a:pt x="697596" y="596213"/>
                  <a:pt x="680663" y="549647"/>
                  <a:pt x="671844" y="506255"/>
                </a:cubicBezTo>
                <a:cubicBezTo>
                  <a:pt x="663025" y="462863"/>
                  <a:pt x="628805" y="421941"/>
                  <a:pt x="616811" y="396188"/>
                </a:cubicBezTo>
                <a:cubicBezTo>
                  <a:pt x="604817" y="370435"/>
                  <a:pt x="627041" y="416649"/>
                  <a:pt x="599877" y="351738"/>
                </a:cubicBezTo>
                <a:cubicBezTo>
                  <a:pt x="572713" y="286827"/>
                  <a:pt x="426310" y="-11976"/>
                  <a:pt x="428427" y="3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609C2C4-0C57-4A5A-B95A-2F043F2DB159}"/>
              </a:ext>
            </a:extLst>
          </p:cNvPr>
          <p:cNvSpPr/>
          <p:nvPr/>
        </p:nvSpPr>
        <p:spPr>
          <a:xfrm>
            <a:off x="8942425" y="2334289"/>
            <a:ext cx="1112297" cy="510276"/>
          </a:xfrm>
          <a:custGeom>
            <a:avLst/>
            <a:gdLst>
              <a:gd name="connsiteX0" fmla="*/ 492 w 1112297"/>
              <a:gd name="connsiteY0" fmla="*/ 423728 h 510276"/>
              <a:gd name="connsiteX1" fmla="*/ 516958 w 1112297"/>
              <a:gd name="connsiteY1" fmla="*/ 485111 h 510276"/>
              <a:gd name="connsiteX2" fmla="*/ 519075 w 1112297"/>
              <a:gd name="connsiteY2" fmla="*/ 493578 h 510276"/>
              <a:gd name="connsiteX3" fmla="*/ 845042 w 1112297"/>
              <a:gd name="connsiteY3" fmla="*/ 264978 h 510276"/>
              <a:gd name="connsiteX4" fmla="*/ 1111742 w 1112297"/>
              <a:gd name="connsiteY4" fmla="*/ 394 h 510276"/>
              <a:gd name="connsiteX5" fmla="*/ 910658 w 1112297"/>
              <a:gd name="connsiteY5" fmla="*/ 212061 h 510276"/>
              <a:gd name="connsiteX6" fmla="*/ 760375 w 1112297"/>
              <a:gd name="connsiteY6" fmla="*/ 476644 h 510276"/>
              <a:gd name="connsiteX7" fmla="*/ 775192 w 1112297"/>
              <a:gd name="connsiteY7" fmla="*/ 389861 h 510276"/>
              <a:gd name="connsiteX8" fmla="*/ 635492 w 1112297"/>
              <a:gd name="connsiteY8" fmla="*/ 480878 h 510276"/>
              <a:gd name="connsiteX9" fmla="*/ 425942 w 1112297"/>
              <a:gd name="connsiteY9" fmla="*/ 434311 h 510276"/>
              <a:gd name="connsiteX10" fmla="*/ 492 w 1112297"/>
              <a:gd name="connsiteY10" fmla="*/ 423728 h 51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2297" h="510276">
                <a:moveTo>
                  <a:pt x="492" y="423728"/>
                </a:moveTo>
                <a:cubicBezTo>
                  <a:pt x="15661" y="432195"/>
                  <a:pt x="430528" y="473469"/>
                  <a:pt x="516958" y="485111"/>
                </a:cubicBezTo>
                <a:cubicBezTo>
                  <a:pt x="603389" y="496753"/>
                  <a:pt x="464394" y="530267"/>
                  <a:pt x="519075" y="493578"/>
                </a:cubicBezTo>
                <a:cubicBezTo>
                  <a:pt x="573756" y="456889"/>
                  <a:pt x="746264" y="347175"/>
                  <a:pt x="845042" y="264978"/>
                </a:cubicBezTo>
                <a:cubicBezTo>
                  <a:pt x="943820" y="182781"/>
                  <a:pt x="1100806" y="9213"/>
                  <a:pt x="1111742" y="394"/>
                </a:cubicBezTo>
                <a:cubicBezTo>
                  <a:pt x="1122678" y="-8426"/>
                  <a:pt x="969219" y="132686"/>
                  <a:pt x="910658" y="212061"/>
                </a:cubicBezTo>
                <a:cubicBezTo>
                  <a:pt x="852097" y="291436"/>
                  <a:pt x="782953" y="447011"/>
                  <a:pt x="760375" y="476644"/>
                </a:cubicBezTo>
                <a:cubicBezTo>
                  <a:pt x="737797" y="506277"/>
                  <a:pt x="796006" y="389155"/>
                  <a:pt x="775192" y="389861"/>
                </a:cubicBezTo>
                <a:cubicBezTo>
                  <a:pt x="754378" y="390567"/>
                  <a:pt x="693700" y="473470"/>
                  <a:pt x="635492" y="480878"/>
                </a:cubicBezTo>
                <a:cubicBezTo>
                  <a:pt x="577284" y="488286"/>
                  <a:pt x="527189" y="443483"/>
                  <a:pt x="425942" y="434311"/>
                </a:cubicBezTo>
                <a:cubicBezTo>
                  <a:pt x="324695" y="425139"/>
                  <a:pt x="-14677" y="415261"/>
                  <a:pt x="492" y="4237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CE7BC92-74A7-4E19-B1D3-BBF125611A7A}"/>
              </a:ext>
            </a:extLst>
          </p:cNvPr>
          <p:cNvSpPr/>
          <p:nvPr/>
        </p:nvSpPr>
        <p:spPr>
          <a:xfrm>
            <a:off x="8966783" y="2676356"/>
            <a:ext cx="679642" cy="603490"/>
          </a:xfrm>
          <a:custGeom>
            <a:avLst/>
            <a:gdLst>
              <a:gd name="connsiteX0" fmla="*/ 3650 w 679642"/>
              <a:gd name="connsiteY0" fmla="*/ 3344 h 603490"/>
              <a:gd name="connsiteX1" fmla="*/ 556100 w 679642"/>
              <a:gd name="connsiteY1" fmla="*/ 145161 h 603490"/>
              <a:gd name="connsiteX2" fmla="*/ 416400 w 679642"/>
              <a:gd name="connsiteY2" fmla="*/ 189611 h 603490"/>
              <a:gd name="connsiteX3" fmla="*/ 462967 w 679642"/>
              <a:gd name="connsiteY3" fmla="*/ 248877 h 603490"/>
              <a:gd name="connsiteX4" fmla="*/ 625950 w 679642"/>
              <a:gd name="connsiteY4" fmla="*/ 536744 h 603490"/>
              <a:gd name="connsiteX5" fmla="*/ 678867 w 679642"/>
              <a:gd name="connsiteY5" fmla="*/ 598127 h 603490"/>
              <a:gd name="connsiteX6" fmla="*/ 594200 w 679642"/>
              <a:gd name="connsiteY6" fmla="*/ 441494 h 603490"/>
              <a:gd name="connsiteX7" fmla="*/ 376184 w 679642"/>
              <a:gd name="connsiteY7" fmla="*/ 236177 h 603490"/>
              <a:gd name="connsiteX8" fmla="*/ 505300 w 679642"/>
              <a:gd name="connsiteY8" fmla="*/ 492294 h 603490"/>
              <a:gd name="connsiteX9" fmla="*/ 448150 w 679642"/>
              <a:gd name="connsiteY9" fmla="*/ 191727 h 603490"/>
              <a:gd name="connsiteX10" fmla="*/ 583617 w 679642"/>
              <a:gd name="connsiteY10" fmla="*/ 217127 h 603490"/>
              <a:gd name="connsiteX11" fmla="*/ 556100 w 679642"/>
              <a:gd name="connsiteY11" fmla="*/ 134577 h 603490"/>
              <a:gd name="connsiteX12" fmla="*/ 327500 w 679642"/>
              <a:gd name="connsiteY12" fmla="*/ 52027 h 603490"/>
              <a:gd name="connsiteX13" fmla="*/ 3650 w 679642"/>
              <a:gd name="connsiteY13" fmla="*/ 3344 h 60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9642" h="603490">
                <a:moveTo>
                  <a:pt x="3650" y="3344"/>
                </a:moveTo>
                <a:cubicBezTo>
                  <a:pt x="41750" y="18866"/>
                  <a:pt x="487308" y="114117"/>
                  <a:pt x="556100" y="145161"/>
                </a:cubicBezTo>
                <a:cubicBezTo>
                  <a:pt x="624892" y="176205"/>
                  <a:pt x="431922" y="172325"/>
                  <a:pt x="416400" y="189611"/>
                </a:cubicBezTo>
                <a:cubicBezTo>
                  <a:pt x="400878" y="206897"/>
                  <a:pt x="428042" y="191022"/>
                  <a:pt x="462967" y="248877"/>
                </a:cubicBezTo>
                <a:cubicBezTo>
                  <a:pt x="497892" y="306733"/>
                  <a:pt x="589967" y="478536"/>
                  <a:pt x="625950" y="536744"/>
                </a:cubicBezTo>
                <a:cubicBezTo>
                  <a:pt x="661933" y="594952"/>
                  <a:pt x="684159" y="614002"/>
                  <a:pt x="678867" y="598127"/>
                </a:cubicBezTo>
                <a:cubicBezTo>
                  <a:pt x="673575" y="582252"/>
                  <a:pt x="644647" y="501819"/>
                  <a:pt x="594200" y="441494"/>
                </a:cubicBezTo>
                <a:cubicBezTo>
                  <a:pt x="543753" y="381169"/>
                  <a:pt x="391001" y="227710"/>
                  <a:pt x="376184" y="236177"/>
                </a:cubicBezTo>
                <a:cubicBezTo>
                  <a:pt x="361367" y="244644"/>
                  <a:pt x="493306" y="499702"/>
                  <a:pt x="505300" y="492294"/>
                </a:cubicBezTo>
                <a:cubicBezTo>
                  <a:pt x="517294" y="484886"/>
                  <a:pt x="435097" y="237588"/>
                  <a:pt x="448150" y="191727"/>
                </a:cubicBezTo>
                <a:cubicBezTo>
                  <a:pt x="461203" y="145866"/>
                  <a:pt x="565625" y="226652"/>
                  <a:pt x="583617" y="217127"/>
                </a:cubicBezTo>
                <a:cubicBezTo>
                  <a:pt x="601609" y="207602"/>
                  <a:pt x="598786" y="162094"/>
                  <a:pt x="556100" y="134577"/>
                </a:cubicBezTo>
                <a:cubicBezTo>
                  <a:pt x="513414" y="107060"/>
                  <a:pt x="418869" y="73899"/>
                  <a:pt x="327500" y="52027"/>
                </a:cubicBezTo>
                <a:cubicBezTo>
                  <a:pt x="236131" y="30155"/>
                  <a:pt x="-34450" y="-12178"/>
                  <a:pt x="3650" y="33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77102159-CB48-451E-8846-7CCEE7686941}"/>
              </a:ext>
            </a:extLst>
          </p:cNvPr>
          <p:cNvSpPr/>
          <p:nvPr/>
        </p:nvSpPr>
        <p:spPr>
          <a:xfrm>
            <a:off x="9683224" y="2384797"/>
            <a:ext cx="400577" cy="813845"/>
          </a:xfrm>
          <a:custGeom>
            <a:avLst/>
            <a:gdLst>
              <a:gd name="connsiteX0" fmla="*/ 400576 w 400577"/>
              <a:gd name="connsiteY0" fmla="*/ 686 h 813845"/>
              <a:gd name="connsiteX1" fmla="*/ 138109 w 400577"/>
              <a:gd name="connsiteY1" fmla="*/ 390153 h 813845"/>
              <a:gd name="connsiteX2" fmla="*/ 174093 w 400577"/>
              <a:gd name="connsiteY2" fmla="*/ 360520 h 813845"/>
              <a:gd name="connsiteX3" fmla="*/ 148693 w 400577"/>
              <a:gd name="connsiteY3" fmla="*/ 502336 h 813845"/>
              <a:gd name="connsiteX4" fmla="*/ 150809 w 400577"/>
              <a:gd name="connsiteY4" fmla="*/ 489636 h 813845"/>
              <a:gd name="connsiteX5" fmla="*/ 36509 w 400577"/>
              <a:gd name="connsiteY5" fmla="*/ 690720 h 813845"/>
              <a:gd name="connsiteX6" fmla="*/ 526 w 400577"/>
              <a:gd name="connsiteY6" fmla="*/ 809253 h 813845"/>
              <a:gd name="connsiteX7" fmla="*/ 57676 w 400577"/>
              <a:gd name="connsiteY7" fmla="*/ 534086 h 813845"/>
              <a:gd name="connsiteX8" fmla="*/ 78843 w 400577"/>
              <a:gd name="connsiteY8" fmla="*/ 460003 h 813845"/>
              <a:gd name="connsiteX9" fmla="*/ 91543 w 400577"/>
              <a:gd name="connsiteY9" fmla="*/ 506570 h 813845"/>
              <a:gd name="connsiteX10" fmla="*/ 127526 w 400577"/>
              <a:gd name="connsiteY10" fmla="*/ 383803 h 813845"/>
              <a:gd name="connsiteX11" fmla="*/ 142343 w 400577"/>
              <a:gd name="connsiteY11" fmla="*/ 297020 h 813845"/>
              <a:gd name="connsiteX12" fmla="*/ 400576 w 400577"/>
              <a:gd name="connsiteY12" fmla="*/ 686 h 81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0577" h="813845">
                <a:moveTo>
                  <a:pt x="400576" y="686"/>
                </a:moveTo>
                <a:cubicBezTo>
                  <a:pt x="399870" y="16208"/>
                  <a:pt x="175856" y="330181"/>
                  <a:pt x="138109" y="390153"/>
                </a:cubicBezTo>
                <a:cubicBezTo>
                  <a:pt x="100362" y="450125"/>
                  <a:pt x="172329" y="341823"/>
                  <a:pt x="174093" y="360520"/>
                </a:cubicBezTo>
                <a:cubicBezTo>
                  <a:pt x="175857" y="379217"/>
                  <a:pt x="152574" y="480817"/>
                  <a:pt x="148693" y="502336"/>
                </a:cubicBezTo>
                <a:cubicBezTo>
                  <a:pt x="144812" y="523855"/>
                  <a:pt x="169506" y="458239"/>
                  <a:pt x="150809" y="489636"/>
                </a:cubicBezTo>
                <a:cubicBezTo>
                  <a:pt x="132112" y="521033"/>
                  <a:pt x="61556" y="637451"/>
                  <a:pt x="36509" y="690720"/>
                </a:cubicBezTo>
                <a:cubicBezTo>
                  <a:pt x="11462" y="743989"/>
                  <a:pt x="-3002" y="835359"/>
                  <a:pt x="526" y="809253"/>
                </a:cubicBezTo>
                <a:cubicBezTo>
                  <a:pt x="4054" y="783147"/>
                  <a:pt x="44623" y="592294"/>
                  <a:pt x="57676" y="534086"/>
                </a:cubicBezTo>
                <a:cubicBezTo>
                  <a:pt x="70729" y="475878"/>
                  <a:pt x="73199" y="464589"/>
                  <a:pt x="78843" y="460003"/>
                </a:cubicBezTo>
                <a:cubicBezTo>
                  <a:pt x="84487" y="455417"/>
                  <a:pt x="83429" y="519270"/>
                  <a:pt x="91543" y="506570"/>
                </a:cubicBezTo>
                <a:cubicBezTo>
                  <a:pt x="99657" y="493870"/>
                  <a:pt x="119059" y="418728"/>
                  <a:pt x="127526" y="383803"/>
                </a:cubicBezTo>
                <a:cubicBezTo>
                  <a:pt x="135993" y="348878"/>
                  <a:pt x="100715" y="356639"/>
                  <a:pt x="142343" y="297020"/>
                </a:cubicBezTo>
                <a:cubicBezTo>
                  <a:pt x="183971" y="237401"/>
                  <a:pt x="401282" y="-14836"/>
                  <a:pt x="400576" y="6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D61D54CC-C33C-4D25-9FBE-0E35BC9B964F}"/>
              </a:ext>
            </a:extLst>
          </p:cNvPr>
          <p:cNvSpPr/>
          <p:nvPr/>
        </p:nvSpPr>
        <p:spPr>
          <a:xfrm>
            <a:off x="9399571" y="2781058"/>
            <a:ext cx="338479" cy="385103"/>
          </a:xfrm>
          <a:custGeom>
            <a:avLst/>
            <a:gdLst>
              <a:gd name="connsiteX0" fmla="*/ 337096 w 338479"/>
              <a:gd name="connsiteY0" fmla="*/ 242 h 385103"/>
              <a:gd name="connsiteX1" fmla="*/ 246079 w 338479"/>
              <a:gd name="connsiteY1" fmla="*/ 139942 h 385103"/>
              <a:gd name="connsiteX2" fmla="*/ 267246 w 338479"/>
              <a:gd name="connsiteY2" fmla="*/ 374892 h 385103"/>
              <a:gd name="connsiteX3" fmla="*/ 250312 w 338479"/>
              <a:gd name="connsiteY3" fmla="*/ 326209 h 385103"/>
              <a:gd name="connsiteX4" fmla="*/ 142362 w 338479"/>
              <a:gd name="connsiteY4" fmla="*/ 175925 h 385103"/>
              <a:gd name="connsiteX5" fmla="*/ 546 w 338479"/>
              <a:gd name="connsiteY5" fmla="*/ 101842 h 385103"/>
              <a:gd name="connsiteX6" fmla="*/ 100029 w 338479"/>
              <a:gd name="connsiteY6" fmla="*/ 186509 h 385103"/>
              <a:gd name="connsiteX7" fmla="*/ 263012 w 338479"/>
              <a:gd name="connsiteY7" fmla="*/ 353725 h 385103"/>
              <a:gd name="connsiteX8" fmla="*/ 165646 w 338479"/>
              <a:gd name="connsiteY8" fmla="*/ 173809 h 385103"/>
              <a:gd name="connsiteX9" fmla="*/ 163529 w 338479"/>
              <a:gd name="connsiteY9" fmla="*/ 171692 h 385103"/>
              <a:gd name="connsiteX10" fmla="*/ 337096 w 338479"/>
              <a:gd name="connsiteY10" fmla="*/ 242 h 3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8479" h="385103">
                <a:moveTo>
                  <a:pt x="337096" y="242"/>
                </a:moveTo>
                <a:cubicBezTo>
                  <a:pt x="350854" y="-5050"/>
                  <a:pt x="257721" y="77500"/>
                  <a:pt x="246079" y="139942"/>
                </a:cubicBezTo>
                <a:cubicBezTo>
                  <a:pt x="234437" y="202384"/>
                  <a:pt x="266541" y="343848"/>
                  <a:pt x="267246" y="374892"/>
                </a:cubicBezTo>
                <a:cubicBezTo>
                  <a:pt x="267951" y="405936"/>
                  <a:pt x="271126" y="359370"/>
                  <a:pt x="250312" y="326209"/>
                </a:cubicBezTo>
                <a:cubicBezTo>
                  <a:pt x="229498" y="293048"/>
                  <a:pt x="183990" y="213319"/>
                  <a:pt x="142362" y="175925"/>
                </a:cubicBezTo>
                <a:cubicBezTo>
                  <a:pt x="100734" y="138531"/>
                  <a:pt x="7601" y="100078"/>
                  <a:pt x="546" y="101842"/>
                </a:cubicBezTo>
                <a:cubicBezTo>
                  <a:pt x="-6509" y="103606"/>
                  <a:pt x="56285" y="144529"/>
                  <a:pt x="100029" y="186509"/>
                </a:cubicBezTo>
                <a:cubicBezTo>
                  <a:pt x="143773" y="228489"/>
                  <a:pt x="252076" y="355842"/>
                  <a:pt x="263012" y="353725"/>
                </a:cubicBezTo>
                <a:cubicBezTo>
                  <a:pt x="273948" y="351608"/>
                  <a:pt x="182226" y="204148"/>
                  <a:pt x="165646" y="173809"/>
                </a:cubicBezTo>
                <a:cubicBezTo>
                  <a:pt x="149065" y="143470"/>
                  <a:pt x="135307" y="194623"/>
                  <a:pt x="163529" y="171692"/>
                </a:cubicBezTo>
                <a:cubicBezTo>
                  <a:pt x="191751" y="148761"/>
                  <a:pt x="323338" y="5534"/>
                  <a:pt x="337096" y="24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1692FDCA-0090-4067-9CC7-B95E7187469A}"/>
              </a:ext>
            </a:extLst>
          </p:cNvPr>
          <p:cNvSpPr/>
          <p:nvPr/>
        </p:nvSpPr>
        <p:spPr>
          <a:xfrm>
            <a:off x="9917756" y="2658816"/>
            <a:ext cx="471230" cy="539854"/>
          </a:xfrm>
          <a:custGeom>
            <a:avLst/>
            <a:gdLst>
              <a:gd name="connsiteX0" fmla="*/ 944 w 471230"/>
              <a:gd name="connsiteY0" fmla="*/ 16651 h 539854"/>
              <a:gd name="connsiteX1" fmla="*/ 231661 w 471230"/>
              <a:gd name="connsiteY1" fmla="*/ 37817 h 539854"/>
              <a:gd name="connsiteX2" fmla="*/ 191444 w 471230"/>
              <a:gd name="connsiteY2" fmla="*/ 48401 h 539854"/>
              <a:gd name="connsiteX3" fmla="*/ 240127 w 471230"/>
              <a:gd name="connsiteY3" fmla="*/ 61101 h 539854"/>
              <a:gd name="connsiteX4" fmla="*/ 358661 w 471230"/>
              <a:gd name="connsiteY4" fmla="*/ 236784 h 539854"/>
              <a:gd name="connsiteX5" fmla="*/ 337494 w 471230"/>
              <a:gd name="connsiteY5" fmla="*/ 215617 h 539854"/>
              <a:gd name="connsiteX6" fmla="*/ 468727 w 471230"/>
              <a:gd name="connsiteY6" fmla="*/ 535234 h 539854"/>
              <a:gd name="connsiteX7" fmla="*/ 426394 w 471230"/>
              <a:gd name="connsiteY7" fmla="*/ 410351 h 539854"/>
              <a:gd name="connsiteX8" fmla="*/ 460261 w 471230"/>
              <a:gd name="connsiteY8" fmla="*/ 484434 h 539854"/>
              <a:gd name="connsiteX9" fmla="*/ 388294 w 471230"/>
              <a:gd name="connsiteY9" fmla="*/ 285467 h 539854"/>
              <a:gd name="connsiteX10" fmla="*/ 293044 w 471230"/>
              <a:gd name="connsiteY10" fmla="*/ 90734 h 539854"/>
              <a:gd name="connsiteX11" fmla="*/ 329027 w 471230"/>
              <a:gd name="connsiteY11" fmla="*/ 130951 h 539854"/>
              <a:gd name="connsiteX12" fmla="*/ 242244 w 471230"/>
              <a:gd name="connsiteY12" fmla="*/ 10301 h 539854"/>
              <a:gd name="connsiteX13" fmla="*/ 153344 w 471230"/>
              <a:gd name="connsiteY13" fmla="*/ 6067 h 539854"/>
              <a:gd name="connsiteX14" fmla="*/ 944 w 471230"/>
              <a:gd name="connsiteY14" fmla="*/ 16651 h 53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1230" h="539854">
                <a:moveTo>
                  <a:pt x="944" y="16651"/>
                </a:moveTo>
                <a:cubicBezTo>
                  <a:pt x="13997" y="21943"/>
                  <a:pt x="199911" y="32525"/>
                  <a:pt x="231661" y="37817"/>
                </a:cubicBezTo>
                <a:cubicBezTo>
                  <a:pt x="263411" y="43109"/>
                  <a:pt x="190033" y="44520"/>
                  <a:pt x="191444" y="48401"/>
                </a:cubicBezTo>
                <a:cubicBezTo>
                  <a:pt x="192855" y="52282"/>
                  <a:pt x="212258" y="29704"/>
                  <a:pt x="240127" y="61101"/>
                </a:cubicBezTo>
                <a:cubicBezTo>
                  <a:pt x="267997" y="92498"/>
                  <a:pt x="342433" y="211031"/>
                  <a:pt x="358661" y="236784"/>
                </a:cubicBezTo>
                <a:cubicBezTo>
                  <a:pt x="374889" y="262537"/>
                  <a:pt x="319150" y="165876"/>
                  <a:pt x="337494" y="215617"/>
                </a:cubicBezTo>
                <a:cubicBezTo>
                  <a:pt x="355838" y="265358"/>
                  <a:pt x="453910" y="502778"/>
                  <a:pt x="468727" y="535234"/>
                </a:cubicBezTo>
                <a:cubicBezTo>
                  <a:pt x="483544" y="567690"/>
                  <a:pt x="427805" y="418818"/>
                  <a:pt x="426394" y="410351"/>
                </a:cubicBezTo>
                <a:cubicBezTo>
                  <a:pt x="424983" y="401884"/>
                  <a:pt x="466611" y="505248"/>
                  <a:pt x="460261" y="484434"/>
                </a:cubicBezTo>
                <a:cubicBezTo>
                  <a:pt x="453911" y="463620"/>
                  <a:pt x="416163" y="351084"/>
                  <a:pt x="388294" y="285467"/>
                </a:cubicBezTo>
                <a:cubicBezTo>
                  <a:pt x="360425" y="219850"/>
                  <a:pt x="302922" y="116487"/>
                  <a:pt x="293044" y="90734"/>
                </a:cubicBezTo>
                <a:cubicBezTo>
                  <a:pt x="283166" y="64981"/>
                  <a:pt x="337494" y="144357"/>
                  <a:pt x="329027" y="130951"/>
                </a:cubicBezTo>
                <a:cubicBezTo>
                  <a:pt x="320560" y="117546"/>
                  <a:pt x="271524" y="31115"/>
                  <a:pt x="242244" y="10301"/>
                </a:cubicBezTo>
                <a:cubicBezTo>
                  <a:pt x="212964" y="-10513"/>
                  <a:pt x="192855" y="6773"/>
                  <a:pt x="153344" y="6067"/>
                </a:cubicBezTo>
                <a:cubicBezTo>
                  <a:pt x="113833" y="5361"/>
                  <a:pt x="-12109" y="11359"/>
                  <a:pt x="944" y="166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12E4883C-9F77-46FD-AA2D-14C340E52432}"/>
              </a:ext>
            </a:extLst>
          </p:cNvPr>
          <p:cNvSpPr/>
          <p:nvPr/>
        </p:nvSpPr>
        <p:spPr>
          <a:xfrm>
            <a:off x="10032859" y="2474383"/>
            <a:ext cx="932204" cy="150126"/>
          </a:xfrm>
          <a:custGeom>
            <a:avLst/>
            <a:gdLst>
              <a:gd name="connsiteX0" fmla="*/ 2258 w 932204"/>
              <a:gd name="connsiteY0" fmla="*/ 148167 h 150126"/>
              <a:gd name="connsiteX1" fmla="*/ 249908 w 932204"/>
              <a:gd name="connsiteY1" fmla="*/ 99484 h 150126"/>
              <a:gd name="connsiteX2" fmla="*/ 78458 w 932204"/>
              <a:gd name="connsiteY2" fmla="*/ 0 h 150126"/>
              <a:gd name="connsiteX3" fmla="*/ 844691 w 932204"/>
              <a:gd name="connsiteY3" fmla="*/ 59267 h 150126"/>
              <a:gd name="connsiteX4" fmla="*/ 442524 w 932204"/>
              <a:gd name="connsiteY4" fmla="*/ 31750 h 150126"/>
              <a:gd name="connsiteX5" fmla="*/ 927241 w 932204"/>
              <a:gd name="connsiteY5" fmla="*/ 107950 h 150126"/>
              <a:gd name="connsiteX6" fmla="*/ 707108 w 932204"/>
              <a:gd name="connsiteY6" fmla="*/ 107950 h 150126"/>
              <a:gd name="connsiteX7" fmla="*/ 711341 w 932204"/>
              <a:gd name="connsiteY7" fmla="*/ 107950 h 150126"/>
              <a:gd name="connsiteX8" fmla="*/ 288008 w 932204"/>
              <a:gd name="connsiteY8" fmla="*/ 31750 h 150126"/>
              <a:gd name="connsiteX9" fmla="*/ 319758 w 932204"/>
              <a:gd name="connsiteY9" fmla="*/ 31750 h 150126"/>
              <a:gd name="connsiteX10" fmla="*/ 14958 w 932204"/>
              <a:gd name="connsiteY10" fmla="*/ 16934 h 150126"/>
              <a:gd name="connsiteX11" fmla="*/ 120791 w 932204"/>
              <a:gd name="connsiteY11" fmla="*/ 35984 h 150126"/>
              <a:gd name="connsiteX12" fmla="*/ 2258 w 932204"/>
              <a:gd name="connsiteY12" fmla="*/ 148167 h 15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204" h="150126">
                <a:moveTo>
                  <a:pt x="2258" y="148167"/>
                </a:moveTo>
                <a:cubicBezTo>
                  <a:pt x="23778" y="158750"/>
                  <a:pt x="237208" y="124179"/>
                  <a:pt x="249908" y="99484"/>
                </a:cubicBezTo>
                <a:cubicBezTo>
                  <a:pt x="262608" y="74789"/>
                  <a:pt x="-20672" y="6703"/>
                  <a:pt x="78458" y="0"/>
                </a:cubicBezTo>
                <a:lnTo>
                  <a:pt x="844691" y="59267"/>
                </a:lnTo>
                <a:cubicBezTo>
                  <a:pt x="905369" y="64559"/>
                  <a:pt x="428766" y="23636"/>
                  <a:pt x="442524" y="31750"/>
                </a:cubicBezTo>
                <a:cubicBezTo>
                  <a:pt x="456282" y="39864"/>
                  <a:pt x="883144" y="95250"/>
                  <a:pt x="927241" y="107950"/>
                </a:cubicBezTo>
                <a:cubicBezTo>
                  <a:pt x="971338" y="120650"/>
                  <a:pt x="707108" y="107950"/>
                  <a:pt x="707108" y="107950"/>
                </a:cubicBezTo>
                <a:lnTo>
                  <a:pt x="711341" y="107950"/>
                </a:lnTo>
                <a:lnTo>
                  <a:pt x="288008" y="31750"/>
                </a:lnTo>
                <a:cubicBezTo>
                  <a:pt x="222744" y="19050"/>
                  <a:pt x="319758" y="31750"/>
                  <a:pt x="319758" y="31750"/>
                </a:cubicBezTo>
                <a:lnTo>
                  <a:pt x="14958" y="16934"/>
                </a:lnTo>
                <a:cubicBezTo>
                  <a:pt x="-18203" y="17640"/>
                  <a:pt x="121497" y="14465"/>
                  <a:pt x="120791" y="35984"/>
                </a:cubicBezTo>
                <a:cubicBezTo>
                  <a:pt x="120085" y="57503"/>
                  <a:pt x="-19262" y="137584"/>
                  <a:pt x="2258" y="1481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50FAAA0F-793E-408C-BFC2-63FE185205D5}"/>
              </a:ext>
            </a:extLst>
          </p:cNvPr>
          <p:cNvSpPr/>
          <p:nvPr/>
        </p:nvSpPr>
        <p:spPr>
          <a:xfrm>
            <a:off x="10242319" y="2667866"/>
            <a:ext cx="412986" cy="454223"/>
          </a:xfrm>
          <a:custGeom>
            <a:avLst/>
            <a:gdLst>
              <a:gd name="connsiteX0" fmla="*/ 231 w 412986"/>
              <a:gd name="connsiteY0" fmla="*/ 13951 h 454223"/>
              <a:gd name="connsiteX1" fmla="*/ 142048 w 412986"/>
              <a:gd name="connsiteY1" fmla="*/ 253134 h 454223"/>
              <a:gd name="connsiteX2" fmla="*/ 131464 w 412986"/>
              <a:gd name="connsiteY2" fmla="*/ 454217 h 454223"/>
              <a:gd name="connsiteX3" fmla="*/ 144164 w 412986"/>
              <a:gd name="connsiteY3" fmla="*/ 259484 h 454223"/>
              <a:gd name="connsiteX4" fmla="*/ 144164 w 412986"/>
              <a:gd name="connsiteY4" fmla="*/ 77451 h 454223"/>
              <a:gd name="connsiteX5" fmla="*/ 243648 w 412986"/>
              <a:gd name="connsiteY5" fmla="*/ 291234 h 454223"/>
              <a:gd name="connsiteX6" fmla="*/ 288098 w 412986"/>
              <a:gd name="connsiteY6" fmla="*/ 272184 h 454223"/>
              <a:gd name="connsiteX7" fmla="*/ 288098 w 412986"/>
              <a:gd name="connsiteY7" fmla="*/ 157884 h 454223"/>
              <a:gd name="connsiteX8" fmla="*/ 412981 w 412986"/>
              <a:gd name="connsiteY8" fmla="*/ 278534 h 454223"/>
              <a:gd name="connsiteX9" fmla="*/ 292331 w 412986"/>
              <a:gd name="connsiteY9" fmla="*/ 88034 h 454223"/>
              <a:gd name="connsiteX10" fmla="*/ 125114 w 412986"/>
              <a:gd name="connsiteY10" fmla="*/ 9717 h 454223"/>
              <a:gd name="connsiteX11" fmla="*/ 296564 w 412986"/>
              <a:gd name="connsiteY11" fmla="*/ 299701 h 454223"/>
              <a:gd name="connsiteX12" fmla="*/ 125114 w 412986"/>
              <a:gd name="connsiteY12" fmla="*/ 85917 h 454223"/>
              <a:gd name="connsiteX13" fmla="*/ 108181 w 412986"/>
              <a:gd name="connsiteY13" fmla="*/ 115551 h 454223"/>
              <a:gd name="connsiteX14" fmla="*/ 231 w 412986"/>
              <a:gd name="connsiteY14" fmla="*/ 13951 h 4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2986" h="454223">
                <a:moveTo>
                  <a:pt x="231" y="13951"/>
                </a:moveTo>
                <a:cubicBezTo>
                  <a:pt x="5876" y="36882"/>
                  <a:pt x="120176" y="179756"/>
                  <a:pt x="142048" y="253134"/>
                </a:cubicBezTo>
                <a:cubicBezTo>
                  <a:pt x="163920" y="326512"/>
                  <a:pt x="131111" y="453159"/>
                  <a:pt x="131464" y="454217"/>
                </a:cubicBezTo>
                <a:cubicBezTo>
                  <a:pt x="131817" y="455275"/>
                  <a:pt x="142047" y="322278"/>
                  <a:pt x="144164" y="259484"/>
                </a:cubicBezTo>
                <a:cubicBezTo>
                  <a:pt x="146281" y="196690"/>
                  <a:pt x="127583" y="72159"/>
                  <a:pt x="144164" y="77451"/>
                </a:cubicBezTo>
                <a:cubicBezTo>
                  <a:pt x="160745" y="82743"/>
                  <a:pt x="219659" y="258779"/>
                  <a:pt x="243648" y="291234"/>
                </a:cubicBezTo>
                <a:cubicBezTo>
                  <a:pt x="267637" y="323689"/>
                  <a:pt x="280690" y="294409"/>
                  <a:pt x="288098" y="272184"/>
                </a:cubicBezTo>
                <a:cubicBezTo>
                  <a:pt x="295506" y="249959"/>
                  <a:pt x="267284" y="156826"/>
                  <a:pt x="288098" y="157884"/>
                </a:cubicBezTo>
                <a:cubicBezTo>
                  <a:pt x="308912" y="158942"/>
                  <a:pt x="412276" y="290176"/>
                  <a:pt x="412981" y="278534"/>
                </a:cubicBezTo>
                <a:cubicBezTo>
                  <a:pt x="413687" y="266892"/>
                  <a:pt x="340309" y="132837"/>
                  <a:pt x="292331" y="88034"/>
                </a:cubicBezTo>
                <a:cubicBezTo>
                  <a:pt x="244353" y="43231"/>
                  <a:pt x="124409" y="-25561"/>
                  <a:pt x="125114" y="9717"/>
                </a:cubicBezTo>
                <a:cubicBezTo>
                  <a:pt x="125819" y="44995"/>
                  <a:pt x="296564" y="287001"/>
                  <a:pt x="296564" y="299701"/>
                </a:cubicBezTo>
                <a:cubicBezTo>
                  <a:pt x="296564" y="312401"/>
                  <a:pt x="156511" y="116609"/>
                  <a:pt x="125114" y="85917"/>
                </a:cubicBezTo>
                <a:cubicBezTo>
                  <a:pt x="93717" y="55225"/>
                  <a:pt x="122645" y="125076"/>
                  <a:pt x="108181" y="115551"/>
                </a:cubicBezTo>
                <a:cubicBezTo>
                  <a:pt x="93717" y="106026"/>
                  <a:pt x="-5414" y="-8980"/>
                  <a:pt x="231" y="139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F85C130-2ACE-4435-8009-BAEA2A7EF217}"/>
              </a:ext>
            </a:extLst>
          </p:cNvPr>
          <p:cNvSpPr/>
          <p:nvPr/>
        </p:nvSpPr>
        <p:spPr>
          <a:xfrm>
            <a:off x="10292297" y="2526858"/>
            <a:ext cx="846875" cy="402975"/>
          </a:xfrm>
          <a:custGeom>
            <a:avLst/>
            <a:gdLst>
              <a:gd name="connsiteX0" fmla="*/ 3170 w 846875"/>
              <a:gd name="connsiteY0" fmla="*/ 442 h 402975"/>
              <a:gd name="connsiteX1" fmla="*/ 62436 w 846875"/>
              <a:gd name="connsiteY1" fmla="*/ 19492 h 402975"/>
              <a:gd name="connsiteX2" fmla="*/ 595836 w 846875"/>
              <a:gd name="connsiteY2" fmla="*/ 161309 h 402975"/>
              <a:gd name="connsiteX3" fmla="*/ 405336 w 846875"/>
              <a:gd name="connsiteY3" fmla="*/ 112625 h 402975"/>
              <a:gd name="connsiteX4" fmla="*/ 841370 w 846875"/>
              <a:gd name="connsiteY4" fmla="*/ 167659 h 402975"/>
              <a:gd name="connsiteX5" fmla="*/ 655103 w 846875"/>
              <a:gd name="connsiteY5" fmla="*/ 178242 h 402975"/>
              <a:gd name="connsiteX6" fmla="*/ 718603 w 846875"/>
              <a:gd name="connsiteY6" fmla="*/ 288309 h 402975"/>
              <a:gd name="connsiteX7" fmla="*/ 699553 w 846875"/>
              <a:gd name="connsiteY7" fmla="*/ 235392 h 402975"/>
              <a:gd name="connsiteX8" fmla="*/ 553503 w 846875"/>
              <a:gd name="connsiteY8" fmla="*/ 402609 h 402975"/>
              <a:gd name="connsiteX9" fmla="*/ 623353 w 846875"/>
              <a:gd name="connsiteY9" fmla="*/ 277725 h 402975"/>
              <a:gd name="connsiteX10" fmla="*/ 496353 w 846875"/>
              <a:gd name="connsiteY10" fmla="*/ 190942 h 402975"/>
              <a:gd name="connsiteX11" fmla="*/ 439203 w 846875"/>
              <a:gd name="connsiteY11" fmla="*/ 182475 h 402975"/>
              <a:gd name="connsiteX12" fmla="*/ 492120 w 846875"/>
              <a:gd name="connsiteY12" fmla="*/ 186709 h 402975"/>
              <a:gd name="connsiteX13" fmla="*/ 307970 w 846875"/>
              <a:gd name="connsiteY13" fmla="*/ 99925 h 402975"/>
              <a:gd name="connsiteX14" fmla="*/ 3170 w 846875"/>
              <a:gd name="connsiteY14" fmla="*/ 442 h 40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6875" h="402975">
                <a:moveTo>
                  <a:pt x="3170" y="442"/>
                </a:moveTo>
                <a:cubicBezTo>
                  <a:pt x="-16586" y="-3439"/>
                  <a:pt x="62436" y="19492"/>
                  <a:pt x="62436" y="19492"/>
                </a:cubicBezTo>
                <a:lnTo>
                  <a:pt x="595836" y="161309"/>
                </a:lnTo>
                <a:cubicBezTo>
                  <a:pt x="652986" y="176831"/>
                  <a:pt x="364414" y="111567"/>
                  <a:pt x="405336" y="112625"/>
                </a:cubicBezTo>
                <a:cubicBezTo>
                  <a:pt x="446258" y="113683"/>
                  <a:pt x="799742" y="156723"/>
                  <a:pt x="841370" y="167659"/>
                </a:cubicBezTo>
                <a:cubicBezTo>
                  <a:pt x="882998" y="178595"/>
                  <a:pt x="675564" y="158134"/>
                  <a:pt x="655103" y="178242"/>
                </a:cubicBezTo>
                <a:cubicBezTo>
                  <a:pt x="634642" y="198350"/>
                  <a:pt x="711195" y="278784"/>
                  <a:pt x="718603" y="288309"/>
                </a:cubicBezTo>
                <a:cubicBezTo>
                  <a:pt x="726011" y="297834"/>
                  <a:pt x="727070" y="216342"/>
                  <a:pt x="699553" y="235392"/>
                </a:cubicBezTo>
                <a:cubicBezTo>
                  <a:pt x="672036" y="254442"/>
                  <a:pt x="566203" y="395554"/>
                  <a:pt x="553503" y="402609"/>
                </a:cubicBezTo>
                <a:cubicBezTo>
                  <a:pt x="540803" y="409664"/>
                  <a:pt x="632878" y="313003"/>
                  <a:pt x="623353" y="277725"/>
                </a:cubicBezTo>
                <a:cubicBezTo>
                  <a:pt x="613828" y="242447"/>
                  <a:pt x="527045" y="206817"/>
                  <a:pt x="496353" y="190942"/>
                </a:cubicBezTo>
                <a:cubicBezTo>
                  <a:pt x="465661" y="175067"/>
                  <a:pt x="439908" y="183180"/>
                  <a:pt x="439203" y="182475"/>
                </a:cubicBezTo>
                <a:cubicBezTo>
                  <a:pt x="438498" y="181770"/>
                  <a:pt x="513992" y="200467"/>
                  <a:pt x="492120" y="186709"/>
                </a:cubicBezTo>
                <a:cubicBezTo>
                  <a:pt x="470248" y="172951"/>
                  <a:pt x="386640" y="132028"/>
                  <a:pt x="307970" y="99925"/>
                </a:cubicBezTo>
                <a:cubicBezTo>
                  <a:pt x="229301" y="67822"/>
                  <a:pt x="124702" y="30957"/>
                  <a:pt x="3170" y="44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E8180C7D-9B7F-45F4-B829-23CCE9DB0FA5}"/>
              </a:ext>
            </a:extLst>
          </p:cNvPr>
          <p:cNvSpPr/>
          <p:nvPr/>
        </p:nvSpPr>
        <p:spPr>
          <a:xfrm>
            <a:off x="10307591" y="2592906"/>
            <a:ext cx="620768" cy="431914"/>
          </a:xfrm>
          <a:custGeom>
            <a:avLst/>
            <a:gdLst>
              <a:gd name="connsiteX0" fmla="*/ 576 w 620768"/>
              <a:gd name="connsiteY0" fmla="*/ 11 h 431914"/>
              <a:gd name="connsiteX1" fmla="*/ 474709 w 620768"/>
              <a:gd name="connsiteY1" fmla="*/ 160877 h 431914"/>
              <a:gd name="connsiteX2" fmla="*/ 512809 w 620768"/>
              <a:gd name="connsiteY2" fmla="*/ 192627 h 431914"/>
              <a:gd name="connsiteX3" fmla="*/ 620759 w 620768"/>
              <a:gd name="connsiteY3" fmla="*/ 247661 h 431914"/>
              <a:gd name="connsiteX4" fmla="*/ 506459 w 620768"/>
              <a:gd name="connsiteY4" fmla="*/ 249777 h 431914"/>
              <a:gd name="connsiteX5" fmla="*/ 464126 w 620768"/>
              <a:gd name="connsiteY5" fmla="*/ 311161 h 431914"/>
              <a:gd name="connsiteX6" fmla="*/ 402742 w 620768"/>
              <a:gd name="connsiteY6" fmla="*/ 431811 h 431914"/>
              <a:gd name="connsiteX7" fmla="*/ 419676 w 620768"/>
              <a:gd name="connsiteY7" fmla="*/ 330211 h 431914"/>
              <a:gd name="connsiteX8" fmla="*/ 483176 w 620768"/>
              <a:gd name="connsiteY8" fmla="*/ 226494 h 431914"/>
              <a:gd name="connsiteX9" fmla="*/ 379459 w 620768"/>
              <a:gd name="connsiteY9" fmla="*/ 169344 h 431914"/>
              <a:gd name="connsiteX10" fmla="*/ 576 w 620768"/>
              <a:gd name="connsiteY10" fmla="*/ 11 h 43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768" h="431914">
                <a:moveTo>
                  <a:pt x="576" y="11"/>
                </a:moveTo>
                <a:cubicBezTo>
                  <a:pt x="16451" y="-1400"/>
                  <a:pt x="389337" y="128774"/>
                  <a:pt x="474709" y="160877"/>
                </a:cubicBezTo>
                <a:cubicBezTo>
                  <a:pt x="560081" y="192980"/>
                  <a:pt x="488467" y="178163"/>
                  <a:pt x="512809" y="192627"/>
                </a:cubicBezTo>
                <a:cubicBezTo>
                  <a:pt x="537151" y="207091"/>
                  <a:pt x="621817" y="238136"/>
                  <a:pt x="620759" y="247661"/>
                </a:cubicBezTo>
                <a:cubicBezTo>
                  <a:pt x="619701" y="257186"/>
                  <a:pt x="532564" y="239194"/>
                  <a:pt x="506459" y="249777"/>
                </a:cubicBezTo>
                <a:cubicBezTo>
                  <a:pt x="480354" y="260360"/>
                  <a:pt x="481412" y="280822"/>
                  <a:pt x="464126" y="311161"/>
                </a:cubicBezTo>
                <a:cubicBezTo>
                  <a:pt x="446840" y="341500"/>
                  <a:pt x="410150" y="428636"/>
                  <a:pt x="402742" y="431811"/>
                </a:cubicBezTo>
                <a:cubicBezTo>
                  <a:pt x="395334" y="434986"/>
                  <a:pt x="406270" y="364430"/>
                  <a:pt x="419676" y="330211"/>
                </a:cubicBezTo>
                <a:cubicBezTo>
                  <a:pt x="433082" y="295992"/>
                  <a:pt x="489879" y="253305"/>
                  <a:pt x="483176" y="226494"/>
                </a:cubicBezTo>
                <a:cubicBezTo>
                  <a:pt x="476473" y="199683"/>
                  <a:pt x="457423" y="204269"/>
                  <a:pt x="379459" y="169344"/>
                </a:cubicBezTo>
                <a:cubicBezTo>
                  <a:pt x="301495" y="134419"/>
                  <a:pt x="-15299" y="1422"/>
                  <a:pt x="576" y="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79ABE41-A3C4-4C00-96C6-ED48250CF27A}"/>
              </a:ext>
            </a:extLst>
          </p:cNvPr>
          <p:cNvSpPr/>
          <p:nvPr/>
        </p:nvSpPr>
        <p:spPr>
          <a:xfrm>
            <a:off x="9844228" y="1688451"/>
            <a:ext cx="355736" cy="799619"/>
          </a:xfrm>
          <a:custGeom>
            <a:avLst/>
            <a:gdLst>
              <a:gd name="connsiteX0" fmla="*/ 389 w 355736"/>
              <a:gd name="connsiteY0" fmla="*/ 2766 h 799619"/>
              <a:gd name="connsiteX1" fmla="*/ 286139 w 355736"/>
              <a:gd name="connsiteY1" fmla="*/ 309682 h 799619"/>
              <a:gd name="connsiteX2" fmla="*/ 269205 w 355736"/>
              <a:gd name="connsiteY2" fmla="*/ 286399 h 799619"/>
              <a:gd name="connsiteX3" fmla="*/ 228989 w 355736"/>
              <a:gd name="connsiteY3" fmla="*/ 553099 h 799619"/>
              <a:gd name="connsiteX4" fmla="*/ 258622 w 355736"/>
              <a:gd name="connsiteY4" fmla="*/ 447266 h 799619"/>
              <a:gd name="connsiteX5" fmla="*/ 260739 w 355736"/>
              <a:gd name="connsiteY5" fmla="*/ 794399 h 799619"/>
              <a:gd name="connsiteX6" fmla="*/ 260739 w 355736"/>
              <a:gd name="connsiteY6" fmla="*/ 633532 h 799619"/>
              <a:gd name="connsiteX7" fmla="*/ 345405 w 355736"/>
              <a:gd name="connsiteY7" fmla="*/ 328732 h 799619"/>
              <a:gd name="connsiteX8" fmla="*/ 341172 w 355736"/>
              <a:gd name="connsiteY8" fmla="*/ 316032 h 799619"/>
              <a:gd name="connsiteX9" fmla="*/ 226872 w 355736"/>
              <a:gd name="connsiteY9" fmla="*/ 167866 h 799619"/>
              <a:gd name="connsiteX10" fmla="*/ 389 w 355736"/>
              <a:gd name="connsiteY10" fmla="*/ 2766 h 79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736" h="799619">
                <a:moveTo>
                  <a:pt x="389" y="2766"/>
                </a:moveTo>
                <a:cubicBezTo>
                  <a:pt x="10267" y="26402"/>
                  <a:pt x="241336" y="262410"/>
                  <a:pt x="286139" y="309682"/>
                </a:cubicBezTo>
                <a:cubicBezTo>
                  <a:pt x="330942" y="356954"/>
                  <a:pt x="278730" y="245830"/>
                  <a:pt x="269205" y="286399"/>
                </a:cubicBezTo>
                <a:cubicBezTo>
                  <a:pt x="259680" y="326968"/>
                  <a:pt x="230753" y="526288"/>
                  <a:pt x="228989" y="553099"/>
                </a:cubicBezTo>
                <a:cubicBezTo>
                  <a:pt x="227225" y="579910"/>
                  <a:pt x="253330" y="407049"/>
                  <a:pt x="258622" y="447266"/>
                </a:cubicBezTo>
                <a:cubicBezTo>
                  <a:pt x="263914" y="487483"/>
                  <a:pt x="260386" y="763355"/>
                  <a:pt x="260739" y="794399"/>
                </a:cubicBezTo>
                <a:cubicBezTo>
                  <a:pt x="261092" y="825443"/>
                  <a:pt x="246628" y="711143"/>
                  <a:pt x="260739" y="633532"/>
                </a:cubicBezTo>
                <a:cubicBezTo>
                  <a:pt x="274850" y="555921"/>
                  <a:pt x="332000" y="381649"/>
                  <a:pt x="345405" y="328732"/>
                </a:cubicBezTo>
                <a:cubicBezTo>
                  <a:pt x="358810" y="275815"/>
                  <a:pt x="360928" y="342843"/>
                  <a:pt x="341172" y="316032"/>
                </a:cubicBezTo>
                <a:cubicBezTo>
                  <a:pt x="321417" y="289221"/>
                  <a:pt x="282611" y="222547"/>
                  <a:pt x="226872" y="167866"/>
                </a:cubicBezTo>
                <a:cubicBezTo>
                  <a:pt x="171133" y="113186"/>
                  <a:pt x="-9489" y="-20870"/>
                  <a:pt x="389" y="27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B9DF8DC-5CC1-47D0-A8B6-C991E881CEF9}"/>
              </a:ext>
            </a:extLst>
          </p:cNvPr>
          <p:cNvSpPr/>
          <p:nvPr/>
        </p:nvSpPr>
        <p:spPr>
          <a:xfrm>
            <a:off x="9816871" y="1627101"/>
            <a:ext cx="1262366" cy="1009506"/>
          </a:xfrm>
          <a:custGeom>
            <a:avLst/>
            <a:gdLst>
              <a:gd name="connsiteX0" fmla="*/ 6579 w 1262366"/>
              <a:gd name="connsiteY0" fmla="*/ 2732 h 1009506"/>
              <a:gd name="connsiteX1" fmla="*/ 770696 w 1262366"/>
              <a:gd name="connsiteY1" fmla="*/ 601749 h 1009506"/>
              <a:gd name="connsiteX2" fmla="*/ 643696 w 1262366"/>
              <a:gd name="connsiteY2" fmla="*/ 523432 h 1009506"/>
              <a:gd name="connsiteX3" fmla="*/ 954846 w 1262366"/>
              <a:gd name="connsiteY3" fmla="*/ 743566 h 1009506"/>
              <a:gd name="connsiteX4" fmla="*/ 906162 w 1262366"/>
              <a:gd name="connsiteY4" fmla="*/ 730866 h 1009506"/>
              <a:gd name="connsiteX5" fmla="*/ 1240596 w 1262366"/>
              <a:gd name="connsiteY5" fmla="*/ 872682 h 1009506"/>
              <a:gd name="connsiteX6" fmla="*/ 1227896 w 1262366"/>
              <a:gd name="connsiteY6" fmla="*/ 1008149 h 1009506"/>
              <a:gd name="connsiteX7" fmla="*/ 1213079 w 1262366"/>
              <a:gd name="connsiteY7" fmla="*/ 927716 h 1009506"/>
              <a:gd name="connsiteX8" fmla="*/ 901929 w 1262366"/>
              <a:gd name="connsiteY8" fmla="*/ 701232 h 1009506"/>
              <a:gd name="connsiteX9" fmla="*/ 635229 w 1262366"/>
              <a:gd name="connsiteY9" fmla="*/ 546716 h 1009506"/>
              <a:gd name="connsiteX10" fmla="*/ 662746 w 1262366"/>
              <a:gd name="connsiteY10" fmla="*/ 591166 h 1009506"/>
              <a:gd name="connsiteX11" fmla="*/ 415096 w 1262366"/>
              <a:gd name="connsiteY11" fmla="*/ 387966 h 1009506"/>
              <a:gd name="connsiteX12" fmla="*/ 6579 w 1262366"/>
              <a:gd name="connsiteY12" fmla="*/ 2732 h 100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2366" h="1009506">
                <a:moveTo>
                  <a:pt x="6579" y="2732"/>
                </a:moveTo>
                <a:cubicBezTo>
                  <a:pt x="65846" y="38363"/>
                  <a:pt x="664510" y="514966"/>
                  <a:pt x="770696" y="601749"/>
                </a:cubicBezTo>
                <a:cubicBezTo>
                  <a:pt x="876882" y="688532"/>
                  <a:pt x="613004" y="499796"/>
                  <a:pt x="643696" y="523432"/>
                </a:cubicBezTo>
                <a:cubicBezTo>
                  <a:pt x="674388" y="547068"/>
                  <a:pt x="911102" y="708994"/>
                  <a:pt x="954846" y="743566"/>
                </a:cubicBezTo>
                <a:cubicBezTo>
                  <a:pt x="998590" y="778138"/>
                  <a:pt x="858537" y="709347"/>
                  <a:pt x="906162" y="730866"/>
                </a:cubicBezTo>
                <a:cubicBezTo>
                  <a:pt x="953787" y="752385"/>
                  <a:pt x="1186974" y="826468"/>
                  <a:pt x="1240596" y="872682"/>
                </a:cubicBezTo>
                <a:cubicBezTo>
                  <a:pt x="1294218" y="918896"/>
                  <a:pt x="1232482" y="998977"/>
                  <a:pt x="1227896" y="1008149"/>
                </a:cubicBezTo>
                <a:cubicBezTo>
                  <a:pt x="1223310" y="1017321"/>
                  <a:pt x="1267407" y="978869"/>
                  <a:pt x="1213079" y="927716"/>
                </a:cubicBezTo>
                <a:cubicBezTo>
                  <a:pt x="1158751" y="876563"/>
                  <a:pt x="998237" y="764732"/>
                  <a:pt x="901929" y="701232"/>
                </a:cubicBezTo>
                <a:cubicBezTo>
                  <a:pt x="805621" y="637732"/>
                  <a:pt x="675093" y="565060"/>
                  <a:pt x="635229" y="546716"/>
                </a:cubicBezTo>
                <a:cubicBezTo>
                  <a:pt x="595365" y="528372"/>
                  <a:pt x="699435" y="617624"/>
                  <a:pt x="662746" y="591166"/>
                </a:cubicBezTo>
                <a:cubicBezTo>
                  <a:pt x="626057" y="564708"/>
                  <a:pt x="525162" y="486038"/>
                  <a:pt x="415096" y="387966"/>
                </a:cubicBezTo>
                <a:cubicBezTo>
                  <a:pt x="305030" y="289894"/>
                  <a:pt x="-52688" y="-32899"/>
                  <a:pt x="6579" y="27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17496FD4-ED25-491E-BD74-DCCD1BA91A4F}"/>
              </a:ext>
            </a:extLst>
          </p:cNvPr>
          <p:cNvSpPr/>
          <p:nvPr/>
        </p:nvSpPr>
        <p:spPr>
          <a:xfrm>
            <a:off x="10134533" y="2179360"/>
            <a:ext cx="834337" cy="388950"/>
          </a:xfrm>
          <a:custGeom>
            <a:avLst/>
            <a:gdLst>
              <a:gd name="connsiteX0" fmla="*/ 72034 w 834337"/>
              <a:gd name="connsiteY0" fmla="*/ 807 h 388950"/>
              <a:gd name="connsiteX1" fmla="*/ 590617 w 834337"/>
              <a:gd name="connsiteY1" fmla="*/ 261157 h 388950"/>
              <a:gd name="connsiteX2" fmla="*/ 480550 w 834337"/>
              <a:gd name="connsiteY2" fmla="*/ 214590 h 388950"/>
              <a:gd name="connsiteX3" fmla="*/ 827684 w 834337"/>
              <a:gd name="connsiteY3" fmla="*/ 347940 h 388950"/>
              <a:gd name="connsiteX4" fmla="*/ 599084 w 834337"/>
              <a:gd name="connsiteY4" fmla="*/ 307723 h 388950"/>
              <a:gd name="connsiteX5" fmla="*/ 2184 w 834337"/>
              <a:gd name="connsiteY5" fmla="*/ 235757 h 388950"/>
              <a:gd name="connsiteX6" fmla="*/ 834034 w 834337"/>
              <a:gd name="connsiteY6" fmla="*/ 388157 h 388950"/>
              <a:gd name="connsiteX7" fmla="*/ 103784 w 834337"/>
              <a:gd name="connsiteY7" fmla="*/ 157440 h 388950"/>
              <a:gd name="connsiteX8" fmla="*/ 537700 w 834337"/>
              <a:gd name="connsiteY8" fmla="*/ 278090 h 388950"/>
              <a:gd name="connsiteX9" fmla="*/ 372600 w 834337"/>
              <a:gd name="connsiteY9" fmla="*/ 182840 h 388950"/>
              <a:gd name="connsiteX10" fmla="*/ 72034 w 834337"/>
              <a:gd name="connsiteY10" fmla="*/ 807 h 3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4337" h="388950">
                <a:moveTo>
                  <a:pt x="72034" y="807"/>
                </a:moveTo>
                <a:cubicBezTo>
                  <a:pt x="108370" y="13860"/>
                  <a:pt x="522531" y="225527"/>
                  <a:pt x="590617" y="261157"/>
                </a:cubicBezTo>
                <a:cubicBezTo>
                  <a:pt x="658703" y="296787"/>
                  <a:pt x="441039" y="200126"/>
                  <a:pt x="480550" y="214590"/>
                </a:cubicBezTo>
                <a:cubicBezTo>
                  <a:pt x="520061" y="229054"/>
                  <a:pt x="807928" y="332418"/>
                  <a:pt x="827684" y="347940"/>
                </a:cubicBezTo>
                <a:cubicBezTo>
                  <a:pt x="847440" y="363462"/>
                  <a:pt x="736667" y="326420"/>
                  <a:pt x="599084" y="307723"/>
                </a:cubicBezTo>
                <a:cubicBezTo>
                  <a:pt x="461501" y="289026"/>
                  <a:pt x="-36974" y="222351"/>
                  <a:pt x="2184" y="235757"/>
                </a:cubicBezTo>
                <a:cubicBezTo>
                  <a:pt x="41342" y="249163"/>
                  <a:pt x="817101" y="401210"/>
                  <a:pt x="834034" y="388157"/>
                </a:cubicBezTo>
                <a:cubicBezTo>
                  <a:pt x="850967" y="375104"/>
                  <a:pt x="153173" y="175784"/>
                  <a:pt x="103784" y="157440"/>
                </a:cubicBezTo>
                <a:cubicBezTo>
                  <a:pt x="54395" y="139096"/>
                  <a:pt x="492897" y="273857"/>
                  <a:pt x="537700" y="278090"/>
                </a:cubicBezTo>
                <a:cubicBezTo>
                  <a:pt x="582503" y="282323"/>
                  <a:pt x="456561" y="229054"/>
                  <a:pt x="372600" y="182840"/>
                </a:cubicBezTo>
                <a:cubicBezTo>
                  <a:pt x="288639" y="136626"/>
                  <a:pt x="35698" y="-12246"/>
                  <a:pt x="72034" y="8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7A5D8ED-D2FB-42AC-A169-13EDC4E49786}"/>
              </a:ext>
            </a:extLst>
          </p:cNvPr>
          <p:cNvSpPr/>
          <p:nvPr/>
        </p:nvSpPr>
        <p:spPr>
          <a:xfrm>
            <a:off x="10304397" y="1955495"/>
            <a:ext cx="783066" cy="616264"/>
          </a:xfrm>
          <a:custGeom>
            <a:avLst/>
            <a:gdLst>
              <a:gd name="connsiteX0" fmla="*/ 1653 w 783066"/>
              <a:gd name="connsiteY0" fmla="*/ 305 h 616264"/>
              <a:gd name="connsiteX1" fmla="*/ 416520 w 783066"/>
              <a:gd name="connsiteY1" fmla="*/ 205622 h 616264"/>
              <a:gd name="connsiteX2" fmla="*/ 323386 w 783066"/>
              <a:gd name="connsiteY2" fmla="*/ 178105 h 616264"/>
              <a:gd name="connsiteX3" fmla="*/ 638770 w 783066"/>
              <a:gd name="connsiteY3" fmla="*/ 370722 h 616264"/>
              <a:gd name="connsiteX4" fmla="*/ 685336 w 783066"/>
              <a:gd name="connsiteY4" fmla="*/ 487138 h 616264"/>
              <a:gd name="connsiteX5" fmla="*/ 782703 w 783066"/>
              <a:gd name="connsiteY5" fmla="*/ 616255 h 616264"/>
              <a:gd name="connsiteX6" fmla="*/ 714970 w 783066"/>
              <a:gd name="connsiteY6" fmla="*/ 480788 h 616264"/>
              <a:gd name="connsiteX7" fmla="*/ 626070 w 783066"/>
              <a:gd name="connsiteY7" fmla="*/ 408822 h 616264"/>
              <a:gd name="connsiteX8" fmla="*/ 579503 w 783066"/>
              <a:gd name="connsiteY8" fmla="*/ 379188 h 616264"/>
              <a:gd name="connsiteX9" fmla="*/ 259886 w 783066"/>
              <a:gd name="connsiteY9" fmla="*/ 175988 h 616264"/>
              <a:gd name="connsiteX10" fmla="*/ 319153 w 783066"/>
              <a:gd name="connsiteY10" fmla="*/ 245838 h 616264"/>
              <a:gd name="connsiteX11" fmla="*/ 439803 w 783066"/>
              <a:gd name="connsiteY11" fmla="*/ 347438 h 616264"/>
              <a:gd name="connsiteX12" fmla="*/ 202736 w 783066"/>
              <a:gd name="connsiteY12" fmla="*/ 161172 h 616264"/>
              <a:gd name="connsiteX13" fmla="*/ 268353 w 783066"/>
              <a:gd name="connsiteY13" fmla="*/ 159055 h 616264"/>
              <a:gd name="connsiteX14" fmla="*/ 1653 w 783066"/>
              <a:gd name="connsiteY14" fmla="*/ 305 h 61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3066" h="616264">
                <a:moveTo>
                  <a:pt x="1653" y="305"/>
                </a:moveTo>
                <a:cubicBezTo>
                  <a:pt x="26347" y="8066"/>
                  <a:pt x="362898" y="175989"/>
                  <a:pt x="416520" y="205622"/>
                </a:cubicBezTo>
                <a:cubicBezTo>
                  <a:pt x="470142" y="235255"/>
                  <a:pt x="286344" y="150588"/>
                  <a:pt x="323386" y="178105"/>
                </a:cubicBezTo>
                <a:cubicBezTo>
                  <a:pt x="360428" y="205622"/>
                  <a:pt x="578445" y="319217"/>
                  <a:pt x="638770" y="370722"/>
                </a:cubicBezTo>
                <a:cubicBezTo>
                  <a:pt x="699095" y="422227"/>
                  <a:pt x="661347" y="446216"/>
                  <a:pt x="685336" y="487138"/>
                </a:cubicBezTo>
                <a:cubicBezTo>
                  <a:pt x="709325" y="528060"/>
                  <a:pt x="777764" y="617313"/>
                  <a:pt x="782703" y="616255"/>
                </a:cubicBezTo>
                <a:cubicBezTo>
                  <a:pt x="787642" y="615197"/>
                  <a:pt x="741076" y="515360"/>
                  <a:pt x="714970" y="480788"/>
                </a:cubicBezTo>
                <a:cubicBezTo>
                  <a:pt x="688865" y="446216"/>
                  <a:pt x="648648" y="425755"/>
                  <a:pt x="626070" y="408822"/>
                </a:cubicBezTo>
                <a:cubicBezTo>
                  <a:pt x="603492" y="391889"/>
                  <a:pt x="579503" y="379188"/>
                  <a:pt x="579503" y="379188"/>
                </a:cubicBezTo>
                <a:cubicBezTo>
                  <a:pt x="518472" y="340382"/>
                  <a:pt x="303278" y="198213"/>
                  <a:pt x="259886" y="175988"/>
                </a:cubicBezTo>
                <a:cubicBezTo>
                  <a:pt x="216494" y="153763"/>
                  <a:pt x="289167" y="217263"/>
                  <a:pt x="319153" y="245838"/>
                </a:cubicBezTo>
                <a:cubicBezTo>
                  <a:pt x="349139" y="274413"/>
                  <a:pt x="459206" y="361549"/>
                  <a:pt x="439803" y="347438"/>
                </a:cubicBezTo>
                <a:cubicBezTo>
                  <a:pt x="420400" y="333327"/>
                  <a:pt x="231311" y="192569"/>
                  <a:pt x="202736" y="161172"/>
                </a:cubicBezTo>
                <a:cubicBezTo>
                  <a:pt x="174161" y="129775"/>
                  <a:pt x="300103" y="183044"/>
                  <a:pt x="268353" y="159055"/>
                </a:cubicBezTo>
                <a:cubicBezTo>
                  <a:pt x="236603" y="135066"/>
                  <a:pt x="-23041" y="-7456"/>
                  <a:pt x="1653" y="3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2F07135-F750-4E70-ADF2-A529EB179BD7}"/>
              </a:ext>
            </a:extLst>
          </p:cNvPr>
          <p:cNvSpPr/>
          <p:nvPr/>
        </p:nvSpPr>
        <p:spPr>
          <a:xfrm>
            <a:off x="10345397" y="3030239"/>
            <a:ext cx="301206" cy="780766"/>
          </a:xfrm>
          <a:custGeom>
            <a:avLst/>
            <a:gdLst>
              <a:gd name="connsiteX0" fmla="*/ 341 w 301206"/>
              <a:gd name="connsiteY0" fmla="*/ 133649 h 780766"/>
              <a:gd name="connsiteX1" fmla="*/ 225766 w 301206"/>
              <a:gd name="connsiteY1" fmla="*/ 12999 h 780766"/>
              <a:gd name="connsiteX2" fmla="*/ 249578 w 301206"/>
              <a:gd name="connsiteY2" fmla="*/ 97136 h 780766"/>
              <a:gd name="connsiteX3" fmla="*/ 276566 w 301206"/>
              <a:gd name="connsiteY3" fmla="*/ 124124 h 780766"/>
              <a:gd name="connsiteX4" fmla="*/ 262278 w 301206"/>
              <a:gd name="connsiteY4" fmla="*/ 217786 h 780766"/>
              <a:gd name="connsiteX5" fmla="*/ 265453 w 301206"/>
              <a:gd name="connsiteY5" fmla="*/ 352724 h 780766"/>
              <a:gd name="connsiteX6" fmla="*/ 241641 w 301206"/>
              <a:gd name="connsiteY6" fmla="*/ 341611 h 780766"/>
              <a:gd name="connsiteX7" fmla="*/ 254341 w 301206"/>
              <a:gd name="connsiteY7" fmla="*/ 476549 h 780766"/>
              <a:gd name="connsiteX8" fmla="*/ 297203 w 301206"/>
              <a:gd name="connsiteY8" fmla="*/ 771824 h 780766"/>
              <a:gd name="connsiteX9" fmla="*/ 297203 w 301206"/>
              <a:gd name="connsiteY9" fmla="*/ 654349 h 780766"/>
              <a:gd name="connsiteX10" fmla="*/ 278153 w 301206"/>
              <a:gd name="connsiteY10" fmla="*/ 160636 h 780766"/>
              <a:gd name="connsiteX11" fmla="*/ 279741 w 301206"/>
              <a:gd name="connsiteY11" fmla="*/ 162224 h 780766"/>
              <a:gd name="connsiteX12" fmla="*/ 247991 w 301206"/>
              <a:gd name="connsiteY12" fmla="*/ 17761 h 780766"/>
              <a:gd name="connsiteX13" fmla="*/ 176553 w 301206"/>
              <a:gd name="connsiteY13" fmla="*/ 12999 h 780766"/>
              <a:gd name="connsiteX14" fmla="*/ 341 w 301206"/>
              <a:gd name="connsiteY14" fmla="*/ 133649 h 78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1206" h="780766">
                <a:moveTo>
                  <a:pt x="341" y="133649"/>
                </a:moveTo>
                <a:cubicBezTo>
                  <a:pt x="8543" y="133649"/>
                  <a:pt x="184227" y="19084"/>
                  <a:pt x="225766" y="12999"/>
                </a:cubicBezTo>
                <a:cubicBezTo>
                  <a:pt x="267306" y="6913"/>
                  <a:pt x="241111" y="78615"/>
                  <a:pt x="249578" y="97136"/>
                </a:cubicBezTo>
                <a:cubicBezTo>
                  <a:pt x="258045" y="115657"/>
                  <a:pt x="274449" y="104016"/>
                  <a:pt x="276566" y="124124"/>
                </a:cubicBezTo>
                <a:cubicBezTo>
                  <a:pt x="278683" y="144232"/>
                  <a:pt x="264130" y="179686"/>
                  <a:pt x="262278" y="217786"/>
                </a:cubicBezTo>
                <a:cubicBezTo>
                  <a:pt x="260426" y="255886"/>
                  <a:pt x="268892" y="332087"/>
                  <a:pt x="265453" y="352724"/>
                </a:cubicBezTo>
                <a:cubicBezTo>
                  <a:pt x="262014" y="373361"/>
                  <a:pt x="243493" y="320974"/>
                  <a:pt x="241641" y="341611"/>
                </a:cubicBezTo>
                <a:cubicBezTo>
                  <a:pt x="239789" y="362249"/>
                  <a:pt x="245081" y="404847"/>
                  <a:pt x="254341" y="476549"/>
                </a:cubicBezTo>
                <a:cubicBezTo>
                  <a:pt x="263601" y="548251"/>
                  <a:pt x="290059" y="742191"/>
                  <a:pt x="297203" y="771824"/>
                </a:cubicBezTo>
                <a:cubicBezTo>
                  <a:pt x="304347" y="801457"/>
                  <a:pt x="300378" y="756213"/>
                  <a:pt x="297203" y="654349"/>
                </a:cubicBezTo>
                <a:cubicBezTo>
                  <a:pt x="294028" y="552485"/>
                  <a:pt x="281063" y="242657"/>
                  <a:pt x="278153" y="160636"/>
                </a:cubicBezTo>
                <a:cubicBezTo>
                  <a:pt x="275243" y="78615"/>
                  <a:pt x="284768" y="186036"/>
                  <a:pt x="279741" y="162224"/>
                </a:cubicBezTo>
                <a:cubicBezTo>
                  <a:pt x="274714" y="138412"/>
                  <a:pt x="265189" y="42632"/>
                  <a:pt x="247991" y="17761"/>
                </a:cubicBezTo>
                <a:cubicBezTo>
                  <a:pt x="230793" y="-7110"/>
                  <a:pt x="219151" y="-3141"/>
                  <a:pt x="176553" y="12999"/>
                </a:cubicBezTo>
                <a:cubicBezTo>
                  <a:pt x="133955" y="29139"/>
                  <a:pt x="-7861" y="133649"/>
                  <a:pt x="341" y="1336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78D0FA4-BDCB-46DF-9ACB-3244CA558A7B}"/>
              </a:ext>
            </a:extLst>
          </p:cNvPr>
          <p:cNvSpPr/>
          <p:nvPr/>
        </p:nvSpPr>
        <p:spPr>
          <a:xfrm>
            <a:off x="10659283" y="2966535"/>
            <a:ext cx="108259" cy="949564"/>
          </a:xfrm>
          <a:custGeom>
            <a:avLst/>
            <a:gdLst>
              <a:gd name="connsiteX0" fmla="*/ 780 w 108259"/>
              <a:gd name="connsiteY0" fmla="*/ 503 h 949564"/>
              <a:gd name="connsiteX1" fmla="*/ 53167 w 108259"/>
              <a:gd name="connsiteY1" fmla="*/ 271965 h 949564"/>
              <a:gd name="connsiteX2" fmla="*/ 48405 w 108259"/>
              <a:gd name="connsiteY2" fmla="*/ 268790 h 949564"/>
              <a:gd name="connsiteX3" fmla="*/ 16655 w 108259"/>
              <a:gd name="connsiteY3" fmla="*/ 665665 h 949564"/>
              <a:gd name="connsiteX4" fmla="*/ 18242 w 108259"/>
              <a:gd name="connsiteY4" fmla="*/ 659315 h 949564"/>
              <a:gd name="connsiteX5" fmla="*/ 102380 w 108259"/>
              <a:gd name="connsiteY5" fmla="*/ 932365 h 949564"/>
              <a:gd name="connsiteX6" fmla="*/ 91267 w 108259"/>
              <a:gd name="connsiteY6" fmla="*/ 876803 h 949564"/>
              <a:gd name="connsiteX7" fmla="*/ 11892 w 108259"/>
              <a:gd name="connsiteY7" fmla="*/ 514853 h 949564"/>
              <a:gd name="connsiteX8" fmla="*/ 42055 w 108259"/>
              <a:gd name="connsiteY8" fmla="*/ 518028 h 949564"/>
              <a:gd name="connsiteX9" fmla="*/ 37292 w 108259"/>
              <a:gd name="connsiteY9" fmla="*/ 273553 h 949564"/>
              <a:gd name="connsiteX10" fmla="*/ 23005 w 108259"/>
              <a:gd name="connsiteY10" fmla="*/ 205290 h 949564"/>
              <a:gd name="connsiteX11" fmla="*/ 780 w 108259"/>
              <a:gd name="connsiteY11" fmla="*/ 503 h 94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259" h="949564">
                <a:moveTo>
                  <a:pt x="780" y="503"/>
                </a:moveTo>
                <a:cubicBezTo>
                  <a:pt x="5807" y="11615"/>
                  <a:pt x="45230" y="227251"/>
                  <a:pt x="53167" y="271965"/>
                </a:cubicBezTo>
                <a:cubicBezTo>
                  <a:pt x="61104" y="316679"/>
                  <a:pt x="54490" y="203173"/>
                  <a:pt x="48405" y="268790"/>
                </a:cubicBezTo>
                <a:cubicBezTo>
                  <a:pt x="42320" y="334407"/>
                  <a:pt x="21682" y="600578"/>
                  <a:pt x="16655" y="665665"/>
                </a:cubicBezTo>
                <a:cubicBezTo>
                  <a:pt x="11628" y="730752"/>
                  <a:pt x="3955" y="614865"/>
                  <a:pt x="18242" y="659315"/>
                </a:cubicBezTo>
                <a:cubicBezTo>
                  <a:pt x="32529" y="703765"/>
                  <a:pt x="90209" y="896117"/>
                  <a:pt x="102380" y="932365"/>
                </a:cubicBezTo>
                <a:cubicBezTo>
                  <a:pt x="114551" y="968613"/>
                  <a:pt x="106348" y="946388"/>
                  <a:pt x="91267" y="876803"/>
                </a:cubicBezTo>
                <a:cubicBezTo>
                  <a:pt x="76186" y="807218"/>
                  <a:pt x="20094" y="574649"/>
                  <a:pt x="11892" y="514853"/>
                </a:cubicBezTo>
                <a:cubicBezTo>
                  <a:pt x="3690" y="455057"/>
                  <a:pt x="37822" y="558245"/>
                  <a:pt x="42055" y="518028"/>
                </a:cubicBezTo>
                <a:cubicBezTo>
                  <a:pt x="46288" y="477811"/>
                  <a:pt x="40467" y="325676"/>
                  <a:pt x="37292" y="273553"/>
                </a:cubicBezTo>
                <a:cubicBezTo>
                  <a:pt x="34117" y="221430"/>
                  <a:pt x="29619" y="245242"/>
                  <a:pt x="23005" y="205290"/>
                </a:cubicBezTo>
                <a:cubicBezTo>
                  <a:pt x="16391" y="165338"/>
                  <a:pt x="-4247" y="-10609"/>
                  <a:pt x="780" y="5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F8CF825A-07D9-45F7-89F6-67DE0B023853}"/>
              </a:ext>
            </a:extLst>
          </p:cNvPr>
          <p:cNvSpPr/>
          <p:nvPr/>
        </p:nvSpPr>
        <p:spPr>
          <a:xfrm>
            <a:off x="9880760" y="4196773"/>
            <a:ext cx="665448" cy="553103"/>
          </a:xfrm>
          <a:custGeom>
            <a:avLst/>
            <a:gdLst>
              <a:gd name="connsiteX0" fmla="*/ 3015 w 665448"/>
              <a:gd name="connsiteY0" fmla="*/ 551440 h 553103"/>
              <a:gd name="connsiteX1" fmla="*/ 476090 w 665448"/>
              <a:gd name="connsiteY1" fmla="*/ 127577 h 553103"/>
              <a:gd name="connsiteX2" fmla="*/ 350678 w 665448"/>
              <a:gd name="connsiteY2" fmla="*/ 195840 h 553103"/>
              <a:gd name="connsiteX3" fmla="*/ 665003 w 665448"/>
              <a:gd name="connsiteY3" fmla="*/ 577 h 553103"/>
              <a:gd name="connsiteX4" fmla="*/ 417353 w 665448"/>
              <a:gd name="connsiteY4" fmla="*/ 138690 h 553103"/>
              <a:gd name="connsiteX5" fmla="*/ 310990 w 665448"/>
              <a:gd name="connsiteY5" fmla="*/ 221240 h 553103"/>
              <a:gd name="connsiteX6" fmla="*/ 276065 w 665448"/>
              <a:gd name="connsiteY6" fmla="*/ 273627 h 553103"/>
              <a:gd name="connsiteX7" fmla="*/ 3015 w 665448"/>
              <a:gd name="connsiteY7" fmla="*/ 551440 h 5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448" h="553103">
                <a:moveTo>
                  <a:pt x="3015" y="551440"/>
                </a:moveTo>
                <a:cubicBezTo>
                  <a:pt x="36353" y="527098"/>
                  <a:pt x="418146" y="186844"/>
                  <a:pt x="476090" y="127577"/>
                </a:cubicBezTo>
                <a:cubicBezTo>
                  <a:pt x="534034" y="68310"/>
                  <a:pt x="319193" y="217007"/>
                  <a:pt x="350678" y="195840"/>
                </a:cubicBezTo>
                <a:cubicBezTo>
                  <a:pt x="382163" y="174673"/>
                  <a:pt x="653891" y="10102"/>
                  <a:pt x="665003" y="577"/>
                </a:cubicBezTo>
                <a:cubicBezTo>
                  <a:pt x="676116" y="-8948"/>
                  <a:pt x="476355" y="101913"/>
                  <a:pt x="417353" y="138690"/>
                </a:cubicBezTo>
                <a:cubicBezTo>
                  <a:pt x="358351" y="175467"/>
                  <a:pt x="334538" y="198751"/>
                  <a:pt x="310990" y="221240"/>
                </a:cubicBezTo>
                <a:cubicBezTo>
                  <a:pt x="287442" y="243729"/>
                  <a:pt x="329511" y="221504"/>
                  <a:pt x="276065" y="273627"/>
                </a:cubicBezTo>
                <a:cubicBezTo>
                  <a:pt x="222619" y="325750"/>
                  <a:pt x="-30323" y="575782"/>
                  <a:pt x="3015" y="5514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10ED3581-7973-4040-B8EC-C090DB48EE93}"/>
              </a:ext>
            </a:extLst>
          </p:cNvPr>
          <p:cNvSpPr/>
          <p:nvPr/>
        </p:nvSpPr>
        <p:spPr>
          <a:xfrm>
            <a:off x="10567158" y="3932112"/>
            <a:ext cx="175158" cy="526834"/>
          </a:xfrm>
          <a:custGeom>
            <a:avLst/>
            <a:gdLst>
              <a:gd name="connsiteX0" fmla="*/ 161167 w 175158"/>
              <a:gd name="connsiteY0" fmla="*/ 126 h 526834"/>
              <a:gd name="connsiteX1" fmla="*/ 170692 w 175158"/>
              <a:gd name="connsiteY1" fmla="*/ 163638 h 526834"/>
              <a:gd name="connsiteX2" fmla="*/ 161167 w 175158"/>
              <a:gd name="connsiteY2" fmla="*/ 143001 h 526834"/>
              <a:gd name="connsiteX3" fmla="*/ 24642 w 175158"/>
              <a:gd name="connsiteY3" fmla="*/ 304926 h 526834"/>
              <a:gd name="connsiteX4" fmla="*/ 830 w 175158"/>
              <a:gd name="connsiteY4" fmla="*/ 333501 h 526834"/>
              <a:gd name="connsiteX5" fmla="*/ 5592 w 175158"/>
              <a:gd name="connsiteY5" fmla="*/ 524001 h 526834"/>
              <a:gd name="connsiteX6" fmla="*/ 7180 w 175158"/>
              <a:gd name="connsiteY6" fmla="*/ 435101 h 526834"/>
              <a:gd name="connsiteX7" fmla="*/ 30992 w 175158"/>
              <a:gd name="connsiteY7" fmla="*/ 265238 h 526834"/>
              <a:gd name="connsiteX8" fmla="*/ 105605 w 175158"/>
              <a:gd name="connsiteY8" fmla="*/ 174751 h 526834"/>
              <a:gd name="connsiteX9" fmla="*/ 129417 w 175158"/>
              <a:gd name="connsiteY9" fmla="*/ 136651 h 526834"/>
              <a:gd name="connsiteX10" fmla="*/ 161167 w 175158"/>
              <a:gd name="connsiteY10" fmla="*/ 126 h 5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158" h="526834">
                <a:moveTo>
                  <a:pt x="161167" y="126"/>
                </a:moveTo>
                <a:cubicBezTo>
                  <a:pt x="168046" y="4624"/>
                  <a:pt x="170692" y="139826"/>
                  <a:pt x="170692" y="163638"/>
                </a:cubicBezTo>
                <a:cubicBezTo>
                  <a:pt x="170692" y="187450"/>
                  <a:pt x="185509" y="119453"/>
                  <a:pt x="161167" y="143001"/>
                </a:cubicBezTo>
                <a:cubicBezTo>
                  <a:pt x="136825" y="166549"/>
                  <a:pt x="51365" y="273176"/>
                  <a:pt x="24642" y="304926"/>
                </a:cubicBezTo>
                <a:cubicBezTo>
                  <a:pt x="-2081" y="336676"/>
                  <a:pt x="4005" y="296989"/>
                  <a:pt x="830" y="333501"/>
                </a:cubicBezTo>
                <a:cubicBezTo>
                  <a:pt x="-2345" y="370013"/>
                  <a:pt x="4534" y="507068"/>
                  <a:pt x="5592" y="524001"/>
                </a:cubicBezTo>
                <a:cubicBezTo>
                  <a:pt x="6650" y="540934"/>
                  <a:pt x="2947" y="478228"/>
                  <a:pt x="7180" y="435101"/>
                </a:cubicBezTo>
                <a:cubicBezTo>
                  <a:pt x="11413" y="391974"/>
                  <a:pt x="14588" y="308630"/>
                  <a:pt x="30992" y="265238"/>
                </a:cubicBezTo>
                <a:cubicBezTo>
                  <a:pt x="47396" y="221846"/>
                  <a:pt x="89201" y="196182"/>
                  <a:pt x="105605" y="174751"/>
                </a:cubicBezTo>
                <a:cubicBezTo>
                  <a:pt x="122009" y="153320"/>
                  <a:pt x="118569" y="160993"/>
                  <a:pt x="129417" y="136651"/>
                </a:cubicBezTo>
                <a:cubicBezTo>
                  <a:pt x="140265" y="112309"/>
                  <a:pt x="154288" y="-4372"/>
                  <a:pt x="161167" y="1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D2F1017-0742-4BB3-8FA5-17F1B05E19EC}"/>
              </a:ext>
            </a:extLst>
          </p:cNvPr>
          <p:cNvSpPr/>
          <p:nvPr/>
        </p:nvSpPr>
        <p:spPr>
          <a:xfrm>
            <a:off x="10801985" y="3033690"/>
            <a:ext cx="172406" cy="641392"/>
          </a:xfrm>
          <a:custGeom>
            <a:avLst/>
            <a:gdLst>
              <a:gd name="connsiteX0" fmla="*/ 172403 w 172406"/>
              <a:gd name="connsiteY0" fmla="*/ 23 h 641392"/>
              <a:gd name="connsiteX1" fmla="*/ 4128 w 172406"/>
              <a:gd name="connsiteY1" fmla="*/ 161948 h 641392"/>
              <a:gd name="connsiteX2" fmla="*/ 50165 w 172406"/>
              <a:gd name="connsiteY2" fmla="*/ 134960 h 641392"/>
              <a:gd name="connsiteX3" fmla="*/ 34290 w 172406"/>
              <a:gd name="connsiteY3" fmla="*/ 174648 h 641392"/>
              <a:gd name="connsiteX4" fmla="*/ 35878 w 172406"/>
              <a:gd name="connsiteY4" fmla="*/ 252435 h 641392"/>
              <a:gd name="connsiteX5" fmla="*/ 115253 w 172406"/>
              <a:gd name="connsiteY5" fmla="*/ 641373 h 641392"/>
              <a:gd name="connsiteX6" fmla="*/ 10478 w 172406"/>
              <a:gd name="connsiteY6" fmla="*/ 269898 h 641392"/>
              <a:gd name="connsiteX7" fmla="*/ 50165 w 172406"/>
              <a:gd name="connsiteY7" fmla="*/ 334985 h 641392"/>
              <a:gd name="connsiteX8" fmla="*/ 8890 w 172406"/>
              <a:gd name="connsiteY8" fmla="*/ 174648 h 641392"/>
              <a:gd name="connsiteX9" fmla="*/ 172403 w 172406"/>
              <a:gd name="connsiteY9" fmla="*/ 23 h 64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406" h="641392">
                <a:moveTo>
                  <a:pt x="172403" y="23"/>
                </a:moveTo>
                <a:cubicBezTo>
                  <a:pt x="171609" y="-2094"/>
                  <a:pt x="24501" y="139459"/>
                  <a:pt x="4128" y="161948"/>
                </a:cubicBezTo>
                <a:cubicBezTo>
                  <a:pt x="-16245" y="184437"/>
                  <a:pt x="45138" y="132843"/>
                  <a:pt x="50165" y="134960"/>
                </a:cubicBezTo>
                <a:cubicBezTo>
                  <a:pt x="55192" y="137077"/>
                  <a:pt x="36671" y="155069"/>
                  <a:pt x="34290" y="174648"/>
                </a:cubicBezTo>
                <a:cubicBezTo>
                  <a:pt x="31909" y="194227"/>
                  <a:pt x="22384" y="174648"/>
                  <a:pt x="35878" y="252435"/>
                </a:cubicBezTo>
                <a:cubicBezTo>
                  <a:pt x="49372" y="330223"/>
                  <a:pt x="119486" y="638463"/>
                  <a:pt x="115253" y="641373"/>
                </a:cubicBezTo>
                <a:cubicBezTo>
                  <a:pt x="111020" y="644283"/>
                  <a:pt x="21326" y="320963"/>
                  <a:pt x="10478" y="269898"/>
                </a:cubicBezTo>
                <a:cubicBezTo>
                  <a:pt x="-370" y="218833"/>
                  <a:pt x="50430" y="350860"/>
                  <a:pt x="50165" y="334985"/>
                </a:cubicBezTo>
                <a:cubicBezTo>
                  <a:pt x="49900" y="319110"/>
                  <a:pt x="-9366" y="223860"/>
                  <a:pt x="8890" y="174648"/>
                </a:cubicBezTo>
                <a:cubicBezTo>
                  <a:pt x="27146" y="125436"/>
                  <a:pt x="173197" y="2140"/>
                  <a:pt x="172403" y="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C9B576BC-5273-4120-B7EB-27C0C6A95F4B}"/>
              </a:ext>
            </a:extLst>
          </p:cNvPr>
          <p:cNvSpPr/>
          <p:nvPr/>
        </p:nvSpPr>
        <p:spPr>
          <a:xfrm>
            <a:off x="10836393" y="3000485"/>
            <a:ext cx="215946" cy="410209"/>
          </a:xfrm>
          <a:custGeom>
            <a:avLst/>
            <a:gdLst>
              <a:gd name="connsiteX0" fmla="*/ 4645 w 215946"/>
              <a:gd name="connsiteY0" fmla="*/ 157053 h 410209"/>
              <a:gd name="connsiteX1" fmla="*/ 122120 w 215946"/>
              <a:gd name="connsiteY1" fmla="*/ 1478 h 410209"/>
              <a:gd name="connsiteX2" fmla="*/ 114182 w 215946"/>
              <a:gd name="connsiteY2" fmla="*/ 84028 h 410209"/>
              <a:gd name="connsiteX3" fmla="*/ 172920 w 215946"/>
              <a:gd name="connsiteY3" fmla="*/ 172928 h 410209"/>
              <a:gd name="connsiteX4" fmla="*/ 141170 w 215946"/>
              <a:gd name="connsiteY4" fmla="*/ 214203 h 410209"/>
              <a:gd name="connsiteX5" fmla="*/ 176095 w 215946"/>
              <a:gd name="connsiteY5" fmla="*/ 311040 h 410209"/>
              <a:gd name="connsiteX6" fmla="*/ 215782 w 215946"/>
              <a:gd name="connsiteY6" fmla="*/ 409465 h 410209"/>
              <a:gd name="connsiteX7" fmla="*/ 160220 w 215946"/>
              <a:gd name="connsiteY7" fmla="*/ 257065 h 410209"/>
              <a:gd name="connsiteX8" fmla="*/ 72907 w 215946"/>
              <a:gd name="connsiteY8" fmla="*/ 60215 h 410209"/>
              <a:gd name="connsiteX9" fmla="*/ 28457 w 215946"/>
              <a:gd name="connsiteY9" fmla="*/ 106253 h 410209"/>
              <a:gd name="connsiteX10" fmla="*/ 4645 w 215946"/>
              <a:gd name="connsiteY10" fmla="*/ 157053 h 41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5946" h="410209">
                <a:moveTo>
                  <a:pt x="4645" y="157053"/>
                </a:moveTo>
                <a:cubicBezTo>
                  <a:pt x="20256" y="139590"/>
                  <a:pt x="103864" y="13649"/>
                  <a:pt x="122120" y="1478"/>
                </a:cubicBezTo>
                <a:cubicBezTo>
                  <a:pt x="140376" y="-10693"/>
                  <a:pt x="105715" y="55453"/>
                  <a:pt x="114182" y="84028"/>
                </a:cubicBezTo>
                <a:cubicBezTo>
                  <a:pt x="122649" y="112603"/>
                  <a:pt x="168422" y="151232"/>
                  <a:pt x="172920" y="172928"/>
                </a:cubicBezTo>
                <a:cubicBezTo>
                  <a:pt x="177418" y="194624"/>
                  <a:pt x="140641" y="191184"/>
                  <a:pt x="141170" y="214203"/>
                </a:cubicBezTo>
                <a:cubicBezTo>
                  <a:pt x="141699" y="237222"/>
                  <a:pt x="163660" y="278496"/>
                  <a:pt x="176095" y="311040"/>
                </a:cubicBezTo>
                <a:cubicBezTo>
                  <a:pt x="188530" y="343584"/>
                  <a:pt x="218428" y="418461"/>
                  <a:pt x="215782" y="409465"/>
                </a:cubicBezTo>
                <a:cubicBezTo>
                  <a:pt x="213136" y="400469"/>
                  <a:pt x="184033" y="315273"/>
                  <a:pt x="160220" y="257065"/>
                </a:cubicBezTo>
                <a:cubicBezTo>
                  <a:pt x="136407" y="198857"/>
                  <a:pt x="94868" y="85350"/>
                  <a:pt x="72907" y="60215"/>
                </a:cubicBezTo>
                <a:cubicBezTo>
                  <a:pt x="50946" y="35080"/>
                  <a:pt x="40099" y="88526"/>
                  <a:pt x="28457" y="106253"/>
                </a:cubicBezTo>
                <a:cubicBezTo>
                  <a:pt x="16815" y="123980"/>
                  <a:pt x="-10966" y="174516"/>
                  <a:pt x="4645" y="1570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899BF24E-DD25-47C7-98E8-30AF82650EB7}"/>
              </a:ext>
            </a:extLst>
          </p:cNvPr>
          <p:cNvSpPr/>
          <p:nvPr/>
        </p:nvSpPr>
        <p:spPr>
          <a:xfrm>
            <a:off x="11062934" y="2625454"/>
            <a:ext cx="142496" cy="574734"/>
          </a:xfrm>
          <a:custGeom>
            <a:avLst/>
            <a:gdLst>
              <a:gd name="connsiteX0" fmla="*/ 7233 w 142496"/>
              <a:gd name="connsiteY0" fmla="*/ 3446 h 574734"/>
              <a:gd name="connsiteX1" fmla="*/ 127883 w 142496"/>
              <a:gd name="connsiteY1" fmla="*/ 312479 h 574734"/>
              <a:gd name="connsiteX2" fmla="*/ 83433 w 142496"/>
              <a:gd name="connsiteY2" fmla="*/ 255329 h 574734"/>
              <a:gd name="connsiteX3" fmla="*/ 140583 w 142496"/>
              <a:gd name="connsiteY3" fmla="*/ 570713 h 574734"/>
              <a:gd name="connsiteX4" fmla="*/ 127883 w 142496"/>
              <a:gd name="connsiteY4" fmla="*/ 420429 h 574734"/>
              <a:gd name="connsiteX5" fmla="*/ 117299 w 142496"/>
              <a:gd name="connsiteY5" fmla="*/ 227813 h 574734"/>
              <a:gd name="connsiteX6" fmla="*/ 102483 w 142496"/>
              <a:gd name="connsiteY6" fmla="*/ 246863 h 574734"/>
              <a:gd name="connsiteX7" fmla="*/ 24166 w 142496"/>
              <a:gd name="connsiteY7" fmla="*/ 151613 h 574734"/>
              <a:gd name="connsiteX8" fmla="*/ 7233 w 142496"/>
              <a:gd name="connsiteY8" fmla="*/ 3446 h 57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496" h="574734">
                <a:moveTo>
                  <a:pt x="7233" y="3446"/>
                </a:moveTo>
                <a:cubicBezTo>
                  <a:pt x="24519" y="30257"/>
                  <a:pt x="115183" y="270498"/>
                  <a:pt x="127883" y="312479"/>
                </a:cubicBezTo>
                <a:cubicBezTo>
                  <a:pt x="140583" y="354460"/>
                  <a:pt x="81316" y="212290"/>
                  <a:pt x="83433" y="255329"/>
                </a:cubicBezTo>
                <a:cubicBezTo>
                  <a:pt x="85550" y="298368"/>
                  <a:pt x="133175" y="543196"/>
                  <a:pt x="140583" y="570713"/>
                </a:cubicBezTo>
                <a:cubicBezTo>
                  <a:pt x="147991" y="598230"/>
                  <a:pt x="131764" y="477579"/>
                  <a:pt x="127883" y="420429"/>
                </a:cubicBezTo>
                <a:cubicBezTo>
                  <a:pt x="124002" y="363279"/>
                  <a:pt x="121532" y="256741"/>
                  <a:pt x="117299" y="227813"/>
                </a:cubicBezTo>
                <a:cubicBezTo>
                  <a:pt x="113066" y="198885"/>
                  <a:pt x="118005" y="259563"/>
                  <a:pt x="102483" y="246863"/>
                </a:cubicBezTo>
                <a:cubicBezTo>
                  <a:pt x="86961" y="234163"/>
                  <a:pt x="41452" y="189360"/>
                  <a:pt x="24166" y="151613"/>
                </a:cubicBezTo>
                <a:cubicBezTo>
                  <a:pt x="6880" y="113866"/>
                  <a:pt x="-10053" y="-23365"/>
                  <a:pt x="7233" y="344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F0D54623-3EEA-4B77-A5FD-96A6B64DC397}"/>
              </a:ext>
            </a:extLst>
          </p:cNvPr>
          <p:cNvSpPr/>
          <p:nvPr/>
        </p:nvSpPr>
        <p:spPr>
          <a:xfrm>
            <a:off x="10988197" y="2848802"/>
            <a:ext cx="89846" cy="439612"/>
          </a:xfrm>
          <a:custGeom>
            <a:avLst/>
            <a:gdLst>
              <a:gd name="connsiteX0" fmla="*/ 56570 w 89846"/>
              <a:gd name="connsiteY0" fmla="*/ 231 h 439612"/>
              <a:gd name="connsiteX1" fmla="*/ 29053 w 89846"/>
              <a:gd name="connsiteY1" fmla="*/ 148398 h 439612"/>
              <a:gd name="connsiteX2" fmla="*/ 41753 w 89846"/>
              <a:gd name="connsiteY2" fmla="*/ 203431 h 439612"/>
              <a:gd name="connsiteX3" fmla="*/ 88320 w 89846"/>
              <a:gd name="connsiteY3" fmla="*/ 436265 h 439612"/>
              <a:gd name="connsiteX4" fmla="*/ 71386 w 89846"/>
              <a:gd name="connsiteY4" fmla="*/ 332548 h 439612"/>
              <a:gd name="connsiteX5" fmla="*/ 1536 w 89846"/>
              <a:gd name="connsiteY5" fmla="*/ 211898 h 439612"/>
              <a:gd name="connsiteX6" fmla="*/ 26936 w 89846"/>
              <a:gd name="connsiteY6" fmla="*/ 116648 h 439612"/>
              <a:gd name="connsiteX7" fmla="*/ 56570 w 89846"/>
              <a:gd name="connsiteY7" fmla="*/ 231 h 43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846" h="439612">
                <a:moveTo>
                  <a:pt x="56570" y="231"/>
                </a:moveTo>
                <a:cubicBezTo>
                  <a:pt x="56923" y="5523"/>
                  <a:pt x="31522" y="114531"/>
                  <a:pt x="29053" y="148398"/>
                </a:cubicBezTo>
                <a:cubicBezTo>
                  <a:pt x="26583" y="182265"/>
                  <a:pt x="31875" y="155453"/>
                  <a:pt x="41753" y="203431"/>
                </a:cubicBezTo>
                <a:cubicBezTo>
                  <a:pt x="51631" y="251409"/>
                  <a:pt x="83381" y="414746"/>
                  <a:pt x="88320" y="436265"/>
                </a:cubicBezTo>
                <a:cubicBezTo>
                  <a:pt x="93259" y="457784"/>
                  <a:pt x="85850" y="369943"/>
                  <a:pt x="71386" y="332548"/>
                </a:cubicBezTo>
                <a:cubicBezTo>
                  <a:pt x="56922" y="295154"/>
                  <a:pt x="8944" y="247881"/>
                  <a:pt x="1536" y="211898"/>
                </a:cubicBezTo>
                <a:cubicBezTo>
                  <a:pt x="-5872" y="175915"/>
                  <a:pt x="15294" y="151573"/>
                  <a:pt x="26936" y="116648"/>
                </a:cubicBezTo>
                <a:cubicBezTo>
                  <a:pt x="38578" y="81723"/>
                  <a:pt x="56217" y="-5061"/>
                  <a:pt x="56570" y="2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0AD030C-7AEE-4B8A-84E5-3BB8B3A95BE4}"/>
              </a:ext>
            </a:extLst>
          </p:cNvPr>
          <p:cNvSpPr/>
          <p:nvPr/>
        </p:nvSpPr>
        <p:spPr>
          <a:xfrm>
            <a:off x="11046341" y="2472502"/>
            <a:ext cx="1868275" cy="147944"/>
          </a:xfrm>
          <a:custGeom>
            <a:avLst/>
            <a:gdLst>
              <a:gd name="connsiteX0" fmla="*/ 2659 w 1868275"/>
              <a:gd name="connsiteY0" fmla="*/ 147931 h 147944"/>
              <a:gd name="connsiteX1" fmla="*/ 724442 w 1868275"/>
              <a:gd name="connsiteY1" fmla="*/ 10348 h 147944"/>
              <a:gd name="connsiteX2" fmla="*/ 470442 w 1868275"/>
              <a:gd name="connsiteY2" fmla="*/ 44215 h 147944"/>
              <a:gd name="connsiteX3" fmla="*/ 1088509 w 1868275"/>
              <a:gd name="connsiteY3" fmla="*/ 35748 h 147944"/>
              <a:gd name="connsiteX4" fmla="*/ 1090626 w 1868275"/>
              <a:gd name="connsiteY4" fmla="*/ 20931 h 147944"/>
              <a:gd name="connsiteX5" fmla="*/ 1427176 w 1868275"/>
              <a:gd name="connsiteY5" fmla="*/ 75965 h 147944"/>
              <a:gd name="connsiteX6" fmla="*/ 1412359 w 1868275"/>
              <a:gd name="connsiteY6" fmla="*/ 52681 h 147944"/>
              <a:gd name="connsiteX7" fmla="*/ 1861092 w 1868275"/>
              <a:gd name="connsiteY7" fmla="*/ 118298 h 147944"/>
              <a:gd name="connsiteX8" fmla="*/ 1626142 w 1868275"/>
              <a:gd name="connsiteY8" fmla="*/ 116181 h 147944"/>
              <a:gd name="connsiteX9" fmla="*/ 836626 w 1868275"/>
              <a:gd name="connsiteY9" fmla="*/ 10348 h 147944"/>
              <a:gd name="connsiteX10" fmla="*/ 950926 w 1868275"/>
              <a:gd name="connsiteY10" fmla="*/ 3998 h 147944"/>
              <a:gd name="connsiteX11" fmla="*/ 497959 w 1868275"/>
              <a:gd name="connsiteY11" fmla="*/ 18815 h 147944"/>
              <a:gd name="connsiteX12" fmla="*/ 2659 w 1868275"/>
              <a:gd name="connsiteY12" fmla="*/ 147931 h 14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8275" h="147944">
                <a:moveTo>
                  <a:pt x="2659" y="147931"/>
                </a:moveTo>
                <a:cubicBezTo>
                  <a:pt x="40406" y="146520"/>
                  <a:pt x="646478" y="27634"/>
                  <a:pt x="724442" y="10348"/>
                </a:cubicBezTo>
                <a:cubicBezTo>
                  <a:pt x="802406" y="-6938"/>
                  <a:pt x="409764" y="39982"/>
                  <a:pt x="470442" y="44215"/>
                </a:cubicBezTo>
                <a:cubicBezTo>
                  <a:pt x="531120" y="48448"/>
                  <a:pt x="985145" y="39629"/>
                  <a:pt x="1088509" y="35748"/>
                </a:cubicBezTo>
                <a:cubicBezTo>
                  <a:pt x="1191873" y="31867"/>
                  <a:pt x="1034182" y="14228"/>
                  <a:pt x="1090626" y="20931"/>
                </a:cubicBezTo>
                <a:cubicBezTo>
                  <a:pt x="1147071" y="27634"/>
                  <a:pt x="1373554" y="70673"/>
                  <a:pt x="1427176" y="75965"/>
                </a:cubicBezTo>
                <a:cubicBezTo>
                  <a:pt x="1480798" y="81257"/>
                  <a:pt x="1340040" y="45626"/>
                  <a:pt x="1412359" y="52681"/>
                </a:cubicBezTo>
                <a:cubicBezTo>
                  <a:pt x="1484678" y="59736"/>
                  <a:pt x="1825462" y="107715"/>
                  <a:pt x="1861092" y="118298"/>
                </a:cubicBezTo>
                <a:cubicBezTo>
                  <a:pt x="1896723" y="128881"/>
                  <a:pt x="1796886" y="134173"/>
                  <a:pt x="1626142" y="116181"/>
                </a:cubicBezTo>
                <a:cubicBezTo>
                  <a:pt x="1455398" y="98189"/>
                  <a:pt x="949162" y="29045"/>
                  <a:pt x="836626" y="10348"/>
                </a:cubicBezTo>
                <a:cubicBezTo>
                  <a:pt x="724090" y="-8349"/>
                  <a:pt x="950926" y="3998"/>
                  <a:pt x="950926" y="3998"/>
                </a:cubicBezTo>
                <a:cubicBezTo>
                  <a:pt x="894482" y="5409"/>
                  <a:pt x="657062" y="-1293"/>
                  <a:pt x="497959" y="18815"/>
                </a:cubicBezTo>
                <a:cubicBezTo>
                  <a:pt x="338856" y="38923"/>
                  <a:pt x="-35088" y="149342"/>
                  <a:pt x="2659" y="1479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4BFFD1B-6043-4573-9787-0725DB525FA1}"/>
              </a:ext>
            </a:extLst>
          </p:cNvPr>
          <p:cNvSpPr/>
          <p:nvPr/>
        </p:nvSpPr>
        <p:spPr>
          <a:xfrm>
            <a:off x="12564533" y="2573867"/>
            <a:ext cx="1542896" cy="533196"/>
          </a:xfrm>
          <a:custGeom>
            <a:avLst/>
            <a:gdLst>
              <a:gd name="connsiteX0" fmla="*/ 0 w 1542896"/>
              <a:gd name="connsiteY0" fmla="*/ 0 h 533196"/>
              <a:gd name="connsiteX1" fmla="*/ 287867 w 1542896"/>
              <a:gd name="connsiteY1" fmla="*/ 88900 h 533196"/>
              <a:gd name="connsiteX2" fmla="*/ 270934 w 1542896"/>
              <a:gd name="connsiteY2" fmla="*/ 80433 h 533196"/>
              <a:gd name="connsiteX3" fmla="*/ 673100 w 1542896"/>
              <a:gd name="connsiteY3" fmla="*/ 116416 h 533196"/>
              <a:gd name="connsiteX4" fmla="*/ 620184 w 1542896"/>
              <a:gd name="connsiteY4" fmla="*/ 112183 h 533196"/>
              <a:gd name="connsiteX5" fmla="*/ 1087967 w 1542896"/>
              <a:gd name="connsiteY5" fmla="*/ 258233 h 533196"/>
              <a:gd name="connsiteX6" fmla="*/ 1085850 w 1542896"/>
              <a:gd name="connsiteY6" fmla="*/ 249766 h 533196"/>
              <a:gd name="connsiteX7" fmla="*/ 1538817 w 1542896"/>
              <a:gd name="connsiteY7" fmla="*/ 531283 h 533196"/>
              <a:gd name="connsiteX8" fmla="*/ 1276350 w 1542896"/>
              <a:gd name="connsiteY8" fmla="*/ 359833 h 533196"/>
              <a:gd name="connsiteX9" fmla="*/ 732367 w 1542896"/>
              <a:gd name="connsiteY9" fmla="*/ 99483 h 533196"/>
              <a:gd name="connsiteX10" fmla="*/ 740834 w 1542896"/>
              <a:gd name="connsiteY10" fmla="*/ 118533 h 533196"/>
              <a:gd name="connsiteX11" fmla="*/ 340784 w 1542896"/>
              <a:gd name="connsiteY11" fmla="*/ 59266 h 533196"/>
              <a:gd name="connsiteX12" fmla="*/ 0 w 1542896"/>
              <a:gd name="connsiteY12" fmla="*/ 0 h 53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2896" h="533196">
                <a:moveTo>
                  <a:pt x="0" y="0"/>
                </a:moveTo>
                <a:lnTo>
                  <a:pt x="287867" y="88900"/>
                </a:lnTo>
                <a:cubicBezTo>
                  <a:pt x="333023" y="102305"/>
                  <a:pt x="206729" y="75847"/>
                  <a:pt x="270934" y="80433"/>
                </a:cubicBezTo>
                <a:cubicBezTo>
                  <a:pt x="335140" y="85019"/>
                  <a:pt x="614892" y="111124"/>
                  <a:pt x="673100" y="116416"/>
                </a:cubicBezTo>
                <a:cubicBezTo>
                  <a:pt x="731308" y="121708"/>
                  <a:pt x="551040" y="88547"/>
                  <a:pt x="620184" y="112183"/>
                </a:cubicBezTo>
                <a:cubicBezTo>
                  <a:pt x="689328" y="135819"/>
                  <a:pt x="1010356" y="235302"/>
                  <a:pt x="1087967" y="258233"/>
                </a:cubicBezTo>
                <a:cubicBezTo>
                  <a:pt x="1165578" y="281164"/>
                  <a:pt x="1010708" y="204258"/>
                  <a:pt x="1085850" y="249766"/>
                </a:cubicBezTo>
                <a:cubicBezTo>
                  <a:pt x="1160992" y="295274"/>
                  <a:pt x="1507067" y="512939"/>
                  <a:pt x="1538817" y="531283"/>
                </a:cubicBezTo>
                <a:cubicBezTo>
                  <a:pt x="1570567" y="549627"/>
                  <a:pt x="1410758" y="431800"/>
                  <a:pt x="1276350" y="359833"/>
                </a:cubicBezTo>
                <a:cubicBezTo>
                  <a:pt x="1141942" y="287866"/>
                  <a:pt x="821620" y="139700"/>
                  <a:pt x="732367" y="99483"/>
                </a:cubicBezTo>
                <a:cubicBezTo>
                  <a:pt x="643114" y="59266"/>
                  <a:pt x="806098" y="125236"/>
                  <a:pt x="740834" y="118533"/>
                </a:cubicBezTo>
                <a:cubicBezTo>
                  <a:pt x="675570" y="111830"/>
                  <a:pt x="340784" y="59266"/>
                  <a:pt x="340784" y="59266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52201EF-9621-4EAC-927D-17B3A4AFE4C2}"/>
              </a:ext>
            </a:extLst>
          </p:cNvPr>
          <p:cNvSpPr/>
          <p:nvPr/>
        </p:nvSpPr>
        <p:spPr>
          <a:xfrm>
            <a:off x="12873251" y="2581455"/>
            <a:ext cx="1540113" cy="743265"/>
          </a:xfrm>
          <a:custGeom>
            <a:avLst/>
            <a:gdLst>
              <a:gd name="connsiteX0" fmla="*/ 316 w 1540113"/>
              <a:gd name="connsiteY0" fmla="*/ 878 h 743265"/>
              <a:gd name="connsiteX1" fmla="*/ 459632 w 1540113"/>
              <a:gd name="connsiteY1" fmla="*/ 68612 h 743265"/>
              <a:gd name="connsiteX2" fmla="*/ 455399 w 1540113"/>
              <a:gd name="connsiteY2" fmla="*/ 68612 h 743265"/>
              <a:gd name="connsiteX3" fmla="*/ 747499 w 1540113"/>
              <a:gd name="connsiteY3" fmla="*/ 155395 h 743265"/>
              <a:gd name="connsiteX4" fmla="*/ 772899 w 1540113"/>
              <a:gd name="connsiteY4" fmla="*/ 174445 h 743265"/>
              <a:gd name="connsiteX5" fmla="*/ 1111566 w 1540113"/>
              <a:gd name="connsiteY5" fmla="*/ 356478 h 743265"/>
              <a:gd name="connsiteX6" fmla="*/ 1126382 w 1540113"/>
              <a:gd name="connsiteY6" fmla="*/ 369178 h 743265"/>
              <a:gd name="connsiteX7" fmla="*/ 1530666 w 1540113"/>
              <a:gd name="connsiteY7" fmla="*/ 726895 h 743265"/>
              <a:gd name="connsiteX8" fmla="*/ 1359216 w 1540113"/>
              <a:gd name="connsiteY8" fmla="*/ 627412 h 743265"/>
              <a:gd name="connsiteX9" fmla="*/ 781366 w 1540113"/>
              <a:gd name="connsiteY9" fmla="*/ 140578 h 743265"/>
              <a:gd name="connsiteX10" fmla="*/ 861799 w 1540113"/>
              <a:gd name="connsiteY10" fmla="*/ 189262 h 743265"/>
              <a:gd name="connsiteX11" fmla="*/ 396132 w 1540113"/>
              <a:gd name="connsiteY11" fmla="*/ 43212 h 743265"/>
              <a:gd name="connsiteX12" fmla="*/ 316 w 1540113"/>
              <a:gd name="connsiteY12" fmla="*/ 878 h 74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0113" h="743265">
                <a:moveTo>
                  <a:pt x="316" y="878"/>
                </a:moveTo>
                <a:cubicBezTo>
                  <a:pt x="10899" y="5111"/>
                  <a:pt x="383785" y="57323"/>
                  <a:pt x="459632" y="68612"/>
                </a:cubicBezTo>
                <a:cubicBezTo>
                  <a:pt x="535479" y="79901"/>
                  <a:pt x="455399" y="68612"/>
                  <a:pt x="455399" y="68612"/>
                </a:cubicBezTo>
                <a:lnTo>
                  <a:pt x="747499" y="155395"/>
                </a:lnTo>
                <a:cubicBezTo>
                  <a:pt x="800415" y="173034"/>
                  <a:pt x="712221" y="140931"/>
                  <a:pt x="772899" y="174445"/>
                </a:cubicBezTo>
                <a:cubicBezTo>
                  <a:pt x="833577" y="207959"/>
                  <a:pt x="1052652" y="324023"/>
                  <a:pt x="1111566" y="356478"/>
                </a:cubicBezTo>
                <a:cubicBezTo>
                  <a:pt x="1170480" y="388933"/>
                  <a:pt x="1126382" y="369178"/>
                  <a:pt x="1126382" y="369178"/>
                </a:cubicBezTo>
                <a:cubicBezTo>
                  <a:pt x="1196232" y="430914"/>
                  <a:pt x="1491860" y="683856"/>
                  <a:pt x="1530666" y="726895"/>
                </a:cubicBezTo>
                <a:cubicBezTo>
                  <a:pt x="1569472" y="769934"/>
                  <a:pt x="1484099" y="725132"/>
                  <a:pt x="1359216" y="627412"/>
                </a:cubicBezTo>
                <a:cubicBezTo>
                  <a:pt x="1234333" y="529693"/>
                  <a:pt x="864269" y="213603"/>
                  <a:pt x="781366" y="140578"/>
                </a:cubicBezTo>
                <a:cubicBezTo>
                  <a:pt x="698463" y="67553"/>
                  <a:pt x="926005" y="205490"/>
                  <a:pt x="861799" y="189262"/>
                </a:cubicBezTo>
                <a:cubicBezTo>
                  <a:pt x="797593" y="173034"/>
                  <a:pt x="545357" y="79195"/>
                  <a:pt x="396132" y="43212"/>
                </a:cubicBezTo>
                <a:cubicBezTo>
                  <a:pt x="246907" y="7229"/>
                  <a:pt x="-10267" y="-3355"/>
                  <a:pt x="316" y="8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6E393D7-7752-40F5-B55B-2974A3C4CA50}"/>
              </a:ext>
            </a:extLst>
          </p:cNvPr>
          <p:cNvSpPr/>
          <p:nvPr/>
        </p:nvSpPr>
        <p:spPr>
          <a:xfrm>
            <a:off x="14324650" y="3319925"/>
            <a:ext cx="354168" cy="1004325"/>
          </a:xfrm>
          <a:custGeom>
            <a:avLst/>
            <a:gdLst>
              <a:gd name="connsiteX0" fmla="*/ 23175 w 354168"/>
              <a:gd name="connsiteY0" fmla="*/ 17000 h 1004325"/>
              <a:gd name="connsiteX1" fmla="*/ 274000 w 354168"/>
              <a:gd name="connsiteY1" fmla="*/ 483725 h 1004325"/>
              <a:gd name="connsiteX2" fmla="*/ 296225 w 354168"/>
              <a:gd name="connsiteY2" fmla="*/ 429750 h 1004325"/>
              <a:gd name="connsiteX3" fmla="*/ 347025 w 354168"/>
              <a:gd name="connsiteY3" fmla="*/ 544050 h 1004325"/>
              <a:gd name="connsiteX4" fmla="*/ 353375 w 354168"/>
              <a:gd name="connsiteY4" fmla="*/ 686925 h 1004325"/>
              <a:gd name="connsiteX5" fmla="*/ 353375 w 354168"/>
              <a:gd name="connsiteY5" fmla="*/ 1001250 h 1004325"/>
              <a:gd name="connsiteX6" fmla="*/ 347025 w 354168"/>
              <a:gd name="connsiteY6" fmla="*/ 823450 h 1004325"/>
              <a:gd name="connsiteX7" fmla="*/ 308925 w 354168"/>
              <a:gd name="connsiteY7" fmla="*/ 445625 h 1004325"/>
              <a:gd name="connsiteX8" fmla="*/ 321625 w 354168"/>
              <a:gd name="connsiteY8" fmla="*/ 461500 h 1004325"/>
              <a:gd name="connsiteX9" fmla="*/ 194625 w 354168"/>
              <a:gd name="connsiteY9" fmla="*/ 242425 h 1004325"/>
              <a:gd name="connsiteX10" fmla="*/ 32700 w 354168"/>
              <a:gd name="connsiteY10" fmla="*/ 115425 h 1004325"/>
              <a:gd name="connsiteX11" fmla="*/ 23175 w 354168"/>
              <a:gd name="connsiteY11" fmla="*/ 17000 h 100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4168" h="1004325">
                <a:moveTo>
                  <a:pt x="23175" y="17000"/>
                </a:moveTo>
                <a:cubicBezTo>
                  <a:pt x="63392" y="78383"/>
                  <a:pt x="228492" y="414933"/>
                  <a:pt x="274000" y="483725"/>
                </a:cubicBezTo>
                <a:cubicBezTo>
                  <a:pt x="319508" y="552517"/>
                  <a:pt x="284054" y="419696"/>
                  <a:pt x="296225" y="429750"/>
                </a:cubicBezTo>
                <a:cubicBezTo>
                  <a:pt x="308396" y="439804"/>
                  <a:pt x="337500" y="501188"/>
                  <a:pt x="347025" y="544050"/>
                </a:cubicBezTo>
                <a:cubicBezTo>
                  <a:pt x="356550" y="586912"/>
                  <a:pt x="352317" y="610725"/>
                  <a:pt x="353375" y="686925"/>
                </a:cubicBezTo>
                <a:cubicBezTo>
                  <a:pt x="354433" y="763125"/>
                  <a:pt x="354433" y="978496"/>
                  <a:pt x="353375" y="1001250"/>
                </a:cubicBezTo>
                <a:cubicBezTo>
                  <a:pt x="352317" y="1024004"/>
                  <a:pt x="354433" y="916054"/>
                  <a:pt x="347025" y="823450"/>
                </a:cubicBezTo>
                <a:cubicBezTo>
                  <a:pt x="339617" y="730846"/>
                  <a:pt x="313158" y="505950"/>
                  <a:pt x="308925" y="445625"/>
                </a:cubicBezTo>
                <a:cubicBezTo>
                  <a:pt x="304692" y="385300"/>
                  <a:pt x="340675" y="495367"/>
                  <a:pt x="321625" y="461500"/>
                </a:cubicBezTo>
                <a:cubicBezTo>
                  <a:pt x="302575" y="427633"/>
                  <a:pt x="242779" y="300104"/>
                  <a:pt x="194625" y="242425"/>
                </a:cubicBezTo>
                <a:cubicBezTo>
                  <a:pt x="146471" y="184746"/>
                  <a:pt x="64450" y="153525"/>
                  <a:pt x="32700" y="115425"/>
                </a:cubicBezTo>
                <a:cubicBezTo>
                  <a:pt x="950" y="77325"/>
                  <a:pt x="-17042" y="-44383"/>
                  <a:pt x="23175" y="170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D29F20A6-C27B-45A0-B886-6D561B005A5E}"/>
              </a:ext>
            </a:extLst>
          </p:cNvPr>
          <p:cNvSpPr/>
          <p:nvPr/>
        </p:nvSpPr>
        <p:spPr>
          <a:xfrm>
            <a:off x="14422611" y="3326038"/>
            <a:ext cx="1052778" cy="1015525"/>
          </a:xfrm>
          <a:custGeom>
            <a:avLst/>
            <a:gdLst>
              <a:gd name="connsiteX0" fmla="*/ 7764 w 1052778"/>
              <a:gd name="connsiteY0" fmla="*/ 10887 h 1015525"/>
              <a:gd name="connsiteX1" fmla="*/ 407814 w 1052778"/>
              <a:gd name="connsiteY1" fmla="*/ 493487 h 1015525"/>
              <a:gd name="connsiteX2" fmla="*/ 382414 w 1052778"/>
              <a:gd name="connsiteY2" fmla="*/ 445862 h 1015525"/>
              <a:gd name="connsiteX3" fmla="*/ 811039 w 1052778"/>
              <a:gd name="connsiteY3" fmla="*/ 817337 h 1015525"/>
              <a:gd name="connsiteX4" fmla="*/ 782464 w 1052778"/>
              <a:gd name="connsiteY4" fmla="*/ 788762 h 1015525"/>
              <a:gd name="connsiteX5" fmla="*/ 1052339 w 1052778"/>
              <a:gd name="connsiteY5" fmla="*/ 1014187 h 1015525"/>
              <a:gd name="connsiteX6" fmla="*/ 839614 w 1052778"/>
              <a:gd name="connsiteY6" fmla="*/ 874487 h 1015525"/>
              <a:gd name="connsiteX7" fmla="*/ 604664 w 1052778"/>
              <a:gd name="connsiteY7" fmla="*/ 712562 h 1015525"/>
              <a:gd name="connsiteX8" fmla="*/ 655464 w 1052778"/>
              <a:gd name="connsiteY8" fmla="*/ 709387 h 1015525"/>
              <a:gd name="connsiteX9" fmla="*/ 334789 w 1052778"/>
              <a:gd name="connsiteY9" fmla="*/ 388712 h 1015525"/>
              <a:gd name="connsiteX10" fmla="*/ 328439 w 1052778"/>
              <a:gd name="connsiteY10" fmla="*/ 344262 h 1015525"/>
              <a:gd name="connsiteX11" fmla="*/ 160164 w 1052778"/>
              <a:gd name="connsiteY11" fmla="*/ 172812 h 1015525"/>
              <a:gd name="connsiteX12" fmla="*/ 7764 w 1052778"/>
              <a:gd name="connsiteY12" fmla="*/ 10887 h 101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778" h="1015525">
                <a:moveTo>
                  <a:pt x="7764" y="10887"/>
                </a:moveTo>
                <a:cubicBezTo>
                  <a:pt x="49039" y="64333"/>
                  <a:pt x="345372" y="420991"/>
                  <a:pt x="407814" y="493487"/>
                </a:cubicBezTo>
                <a:cubicBezTo>
                  <a:pt x="470256" y="565983"/>
                  <a:pt x="315210" y="391887"/>
                  <a:pt x="382414" y="445862"/>
                </a:cubicBezTo>
                <a:cubicBezTo>
                  <a:pt x="449618" y="499837"/>
                  <a:pt x="744364" y="760187"/>
                  <a:pt x="811039" y="817337"/>
                </a:cubicBezTo>
                <a:cubicBezTo>
                  <a:pt x="877714" y="874487"/>
                  <a:pt x="742247" y="755954"/>
                  <a:pt x="782464" y="788762"/>
                </a:cubicBezTo>
                <a:cubicBezTo>
                  <a:pt x="822681" y="821570"/>
                  <a:pt x="1042814" y="999900"/>
                  <a:pt x="1052339" y="1014187"/>
                </a:cubicBezTo>
                <a:cubicBezTo>
                  <a:pt x="1061864" y="1028474"/>
                  <a:pt x="914226" y="924758"/>
                  <a:pt x="839614" y="874487"/>
                </a:cubicBezTo>
                <a:cubicBezTo>
                  <a:pt x="765002" y="824216"/>
                  <a:pt x="635356" y="740079"/>
                  <a:pt x="604664" y="712562"/>
                </a:cubicBezTo>
                <a:cubicBezTo>
                  <a:pt x="573972" y="685045"/>
                  <a:pt x="700443" y="763362"/>
                  <a:pt x="655464" y="709387"/>
                </a:cubicBezTo>
                <a:cubicBezTo>
                  <a:pt x="610485" y="655412"/>
                  <a:pt x="389293" y="449566"/>
                  <a:pt x="334789" y="388712"/>
                </a:cubicBezTo>
                <a:cubicBezTo>
                  <a:pt x="280285" y="327858"/>
                  <a:pt x="357543" y="380245"/>
                  <a:pt x="328439" y="344262"/>
                </a:cubicBezTo>
                <a:cubicBezTo>
                  <a:pt x="299335" y="308279"/>
                  <a:pt x="219960" y="230491"/>
                  <a:pt x="160164" y="172812"/>
                </a:cubicBezTo>
                <a:cubicBezTo>
                  <a:pt x="100368" y="115133"/>
                  <a:pt x="-33511" y="-42559"/>
                  <a:pt x="7764" y="1088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30C8C531-B5C3-4A82-B9D4-BC03EAF86ACA}"/>
              </a:ext>
            </a:extLst>
          </p:cNvPr>
          <p:cNvSpPr/>
          <p:nvPr/>
        </p:nvSpPr>
        <p:spPr>
          <a:xfrm>
            <a:off x="14700250" y="3711575"/>
            <a:ext cx="803547" cy="841428"/>
          </a:xfrm>
          <a:custGeom>
            <a:avLst/>
            <a:gdLst>
              <a:gd name="connsiteX0" fmla="*/ 0 w 803547"/>
              <a:gd name="connsiteY0" fmla="*/ 0 h 841428"/>
              <a:gd name="connsiteX1" fmla="*/ 307975 w 803547"/>
              <a:gd name="connsiteY1" fmla="*/ 342900 h 841428"/>
              <a:gd name="connsiteX2" fmla="*/ 327025 w 803547"/>
              <a:gd name="connsiteY2" fmla="*/ 333375 h 841428"/>
              <a:gd name="connsiteX3" fmla="*/ 533400 w 803547"/>
              <a:gd name="connsiteY3" fmla="*/ 495300 h 841428"/>
              <a:gd name="connsiteX4" fmla="*/ 498475 w 803547"/>
              <a:gd name="connsiteY4" fmla="*/ 479425 h 841428"/>
              <a:gd name="connsiteX5" fmla="*/ 666750 w 803547"/>
              <a:gd name="connsiteY5" fmla="*/ 644525 h 841428"/>
              <a:gd name="connsiteX6" fmla="*/ 803275 w 803547"/>
              <a:gd name="connsiteY6" fmla="*/ 841375 h 841428"/>
              <a:gd name="connsiteX7" fmla="*/ 688975 w 803547"/>
              <a:gd name="connsiteY7" fmla="*/ 625475 h 841428"/>
              <a:gd name="connsiteX8" fmla="*/ 298450 w 803547"/>
              <a:gd name="connsiteY8" fmla="*/ 285750 h 841428"/>
              <a:gd name="connsiteX9" fmla="*/ 323850 w 803547"/>
              <a:gd name="connsiteY9" fmla="*/ 336550 h 841428"/>
              <a:gd name="connsiteX10" fmla="*/ 196850 w 803547"/>
              <a:gd name="connsiteY10" fmla="*/ 203200 h 841428"/>
              <a:gd name="connsiteX11" fmla="*/ 0 w 803547"/>
              <a:gd name="connsiteY11" fmla="*/ 0 h 84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3547" h="841428">
                <a:moveTo>
                  <a:pt x="0" y="0"/>
                </a:moveTo>
                <a:cubicBezTo>
                  <a:pt x="126735" y="143669"/>
                  <a:pt x="253471" y="287338"/>
                  <a:pt x="307975" y="342900"/>
                </a:cubicBezTo>
                <a:cubicBezTo>
                  <a:pt x="362479" y="398462"/>
                  <a:pt x="289454" y="307975"/>
                  <a:pt x="327025" y="333375"/>
                </a:cubicBezTo>
                <a:cubicBezTo>
                  <a:pt x="364596" y="358775"/>
                  <a:pt x="504825" y="470958"/>
                  <a:pt x="533400" y="495300"/>
                </a:cubicBezTo>
                <a:cubicBezTo>
                  <a:pt x="561975" y="519642"/>
                  <a:pt x="476250" y="454554"/>
                  <a:pt x="498475" y="479425"/>
                </a:cubicBezTo>
                <a:cubicBezTo>
                  <a:pt x="520700" y="504296"/>
                  <a:pt x="615950" y="584200"/>
                  <a:pt x="666750" y="644525"/>
                </a:cubicBezTo>
                <a:cubicBezTo>
                  <a:pt x="717550" y="704850"/>
                  <a:pt x="799571" y="844550"/>
                  <a:pt x="803275" y="841375"/>
                </a:cubicBezTo>
                <a:cubicBezTo>
                  <a:pt x="806979" y="838200"/>
                  <a:pt x="773112" y="718079"/>
                  <a:pt x="688975" y="625475"/>
                </a:cubicBezTo>
                <a:cubicBezTo>
                  <a:pt x="604838" y="532871"/>
                  <a:pt x="359304" y="333904"/>
                  <a:pt x="298450" y="285750"/>
                </a:cubicBezTo>
                <a:cubicBezTo>
                  <a:pt x="237596" y="237596"/>
                  <a:pt x="340783" y="350308"/>
                  <a:pt x="323850" y="336550"/>
                </a:cubicBezTo>
                <a:cubicBezTo>
                  <a:pt x="306917" y="322792"/>
                  <a:pt x="196850" y="203200"/>
                  <a:pt x="196850" y="20320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5FF3B715-9AEE-4685-8C8F-5AB102C3BD61}"/>
              </a:ext>
            </a:extLst>
          </p:cNvPr>
          <p:cNvSpPr/>
          <p:nvPr/>
        </p:nvSpPr>
        <p:spPr>
          <a:xfrm>
            <a:off x="15473403" y="4391230"/>
            <a:ext cx="239750" cy="1297652"/>
          </a:xfrm>
          <a:custGeom>
            <a:avLst/>
            <a:gdLst>
              <a:gd name="connsiteX0" fmla="*/ 7897 w 239750"/>
              <a:gd name="connsiteY0" fmla="*/ 22020 h 1297652"/>
              <a:gd name="connsiteX1" fmla="*/ 176172 w 239750"/>
              <a:gd name="connsiteY1" fmla="*/ 441120 h 1297652"/>
              <a:gd name="connsiteX2" fmla="*/ 172997 w 239750"/>
              <a:gd name="connsiteY2" fmla="*/ 418895 h 1297652"/>
              <a:gd name="connsiteX3" fmla="*/ 230147 w 239750"/>
              <a:gd name="connsiteY3" fmla="*/ 641145 h 1297652"/>
              <a:gd name="connsiteX4" fmla="*/ 239672 w 239750"/>
              <a:gd name="connsiteY4" fmla="*/ 637970 h 1297652"/>
              <a:gd name="connsiteX5" fmla="*/ 230147 w 239750"/>
              <a:gd name="connsiteY5" fmla="*/ 882445 h 1297652"/>
              <a:gd name="connsiteX6" fmla="*/ 230147 w 239750"/>
              <a:gd name="connsiteY6" fmla="*/ 876095 h 1297652"/>
              <a:gd name="connsiteX7" fmla="*/ 96797 w 239750"/>
              <a:gd name="connsiteY7" fmla="*/ 1120570 h 1297652"/>
              <a:gd name="connsiteX8" fmla="*/ 109497 w 239750"/>
              <a:gd name="connsiteY8" fmla="*/ 1292020 h 1297652"/>
              <a:gd name="connsiteX9" fmla="*/ 112672 w 239750"/>
              <a:gd name="connsiteY9" fmla="*/ 1215820 h 1297652"/>
              <a:gd name="connsiteX10" fmla="*/ 233322 w 239750"/>
              <a:gd name="connsiteY10" fmla="*/ 831645 h 1297652"/>
              <a:gd name="connsiteX11" fmla="*/ 204747 w 239750"/>
              <a:gd name="connsiteY11" fmla="*/ 780845 h 1297652"/>
              <a:gd name="connsiteX12" fmla="*/ 153947 w 239750"/>
              <a:gd name="connsiteY12" fmla="*/ 558595 h 1297652"/>
              <a:gd name="connsiteX13" fmla="*/ 125372 w 239750"/>
              <a:gd name="connsiteY13" fmla="*/ 317295 h 1297652"/>
              <a:gd name="connsiteX14" fmla="*/ 36472 w 239750"/>
              <a:gd name="connsiteY14" fmla="*/ 82345 h 1297652"/>
              <a:gd name="connsiteX15" fmla="*/ 7897 w 239750"/>
              <a:gd name="connsiteY15" fmla="*/ 22020 h 129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9750" h="1297652">
                <a:moveTo>
                  <a:pt x="7897" y="22020"/>
                </a:moveTo>
                <a:cubicBezTo>
                  <a:pt x="31180" y="81816"/>
                  <a:pt x="148655" y="374974"/>
                  <a:pt x="176172" y="441120"/>
                </a:cubicBezTo>
                <a:cubicBezTo>
                  <a:pt x="203689" y="507266"/>
                  <a:pt x="164001" y="385558"/>
                  <a:pt x="172997" y="418895"/>
                </a:cubicBezTo>
                <a:cubicBezTo>
                  <a:pt x="181993" y="452232"/>
                  <a:pt x="219035" y="604633"/>
                  <a:pt x="230147" y="641145"/>
                </a:cubicBezTo>
                <a:cubicBezTo>
                  <a:pt x="241259" y="677657"/>
                  <a:pt x="239672" y="597753"/>
                  <a:pt x="239672" y="637970"/>
                </a:cubicBezTo>
                <a:cubicBezTo>
                  <a:pt x="239672" y="678187"/>
                  <a:pt x="231734" y="842758"/>
                  <a:pt x="230147" y="882445"/>
                </a:cubicBezTo>
                <a:cubicBezTo>
                  <a:pt x="228560" y="922132"/>
                  <a:pt x="252372" y="836408"/>
                  <a:pt x="230147" y="876095"/>
                </a:cubicBezTo>
                <a:cubicBezTo>
                  <a:pt x="207922" y="915782"/>
                  <a:pt x="116905" y="1051249"/>
                  <a:pt x="96797" y="1120570"/>
                </a:cubicBezTo>
                <a:cubicBezTo>
                  <a:pt x="76689" y="1189891"/>
                  <a:pt x="106851" y="1276145"/>
                  <a:pt x="109497" y="1292020"/>
                </a:cubicBezTo>
                <a:cubicBezTo>
                  <a:pt x="112143" y="1307895"/>
                  <a:pt x="92035" y="1292549"/>
                  <a:pt x="112672" y="1215820"/>
                </a:cubicBezTo>
                <a:cubicBezTo>
                  <a:pt x="133309" y="1139091"/>
                  <a:pt x="217976" y="904141"/>
                  <a:pt x="233322" y="831645"/>
                </a:cubicBezTo>
                <a:cubicBezTo>
                  <a:pt x="248668" y="759149"/>
                  <a:pt x="217976" y="826353"/>
                  <a:pt x="204747" y="780845"/>
                </a:cubicBezTo>
                <a:cubicBezTo>
                  <a:pt x="191518" y="735337"/>
                  <a:pt x="167176" y="635853"/>
                  <a:pt x="153947" y="558595"/>
                </a:cubicBezTo>
                <a:cubicBezTo>
                  <a:pt x="140718" y="481337"/>
                  <a:pt x="144951" y="396670"/>
                  <a:pt x="125372" y="317295"/>
                </a:cubicBezTo>
                <a:cubicBezTo>
                  <a:pt x="105793" y="237920"/>
                  <a:pt x="54464" y="126266"/>
                  <a:pt x="36472" y="82345"/>
                </a:cubicBezTo>
                <a:cubicBezTo>
                  <a:pt x="18480" y="38424"/>
                  <a:pt x="-15386" y="-37776"/>
                  <a:pt x="7897" y="220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258561E9-CD83-42F6-A654-7AD940E2AD0D}"/>
              </a:ext>
            </a:extLst>
          </p:cNvPr>
          <p:cNvSpPr/>
          <p:nvPr/>
        </p:nvSpPr>
        <p:spPr>
          <a:xfrm>
            <a:off x="15435384" y="4299670"/>
            <a:ext cx="357297" cy="1493613"/>
          </a:xfrm>
          <a:custGeom>
            <a:avLst/>
            <a:gdLst>
              <a:gd name="connsiteX0" fmla="*/ 1466 w 357297"/>
              <a:gd name="connsiteY0" fmla="*/ 5630 h 1493613"/>
              <a:gd name="connsiteX1" fmla="*/ 274516 w 357297"/>
              <a:gd name="connsiteY1" fmla="*/ 561255 h 1493613"/>
              <a:gd name="connsiteX2" fmla="*/ 264991 w 357297"/>
              <a:gd name="connsiteY2" fmla="*/ 542205 h 1493613"/>
              <a:gd name="connsiteX3" fmla="*/ 353891 w 357297"/>
              <a:gd name="connsiteY3" fmla="*/ 910505 h 1493613"/>
              <a:gd name="connsiteX4" fmla="*/ 334841 w 357297"/>
              <a:gd name="connsiteY4" fmla="*/ 888280 h 1493613"/>
              <a:gd name="connsiteX5" fmla="*/ 296741 w 357297"/>
              <a:gd name="connsiteY5" fmla="*/ 1027980 h 1493613"/>
              <a:gd name="connsiteX6" fmla="*/ 226891 w 357297"/>
              <a:gd name="connsiteY6" fmla="*/ 1247055 h 1493613"/>
              <a:gd name="connsiteX7" fmla="*/ 217366 w 357297"/>
              <a:gd name="connsiteY7" fmla="*/ 1491530 h 1493613"/>
              <a:gd name="connsiteX8" fmla="*/ 195141 w 357297"/>
              <a:gd name="connsiteY8" fmla="*/ 1351830 h 1493613"/>
              <a:gd name="connsiteX9" fmla="*/ 220541 w 357297"/>
              <a:gd name="connsiteY9" fmla="*/ 1126405 h 1493613"/>
              <a:gd name="connsiteX10" fmla="*/ 338016 w 357297"/>
              <a:gd name="connsiteY10" fmla="*/ 843830 h 1493613"/>
              <a:gd name="connsiteX11" fmla="*/ 274516 w 357297"/>
              <a:gd name="connsiteY11" fmla="*/ 653330 h 1493613"/>
              <a:gd name="connsiteX12" fmla="*/ 169741 w 357297"/>
              <a:gd name="connsiteY12" fmla="*/ 294555 h 1493613"/>
              <a:gd name="connsiteX13" fmla="*/ 1466 w 357297"/>
              <a:gd name="connsiteY13" fmla="*/ 5630 h 149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7297" h="1493613">
                <a:moveTo>
                  <a:pt x="1466" y="5630"/>
                </a:moveTo>
                <a:cubicBezTo>
                  <a:pt x="18928" y="50080"/>
                  <a:pt x="230595" y="471826"/>
                  <a:pt x="274516" y="561255"/>
                </a:cubicBezTo>
                <a:cubicBezTo>
                  <a:pt x="318437" y="650684"/>
                  <a:pt x="251762" y="483997"/>
                  <a:pt x="264991" y="542205"/>
                </a:cubicBezTo>
                <a:cubicBezTo>
                  <a:pt x="278220" y="600413"/>
                  <a:pt x="342249" y="852826"/>
                  <a:pt x="353891" y="910505"/>
                </a:cubicBezTo>
                <a:cubicBezTo>
                  <a:pt x="365533" y="968184"/>
                  <a:pt x="344366" y="868701"/>
                  <a:pt x="334841" y="888280"/>
                </a:cubicBezTo>
                <a:cubicBezTo>
                  <a:pt x="325316" y="907859"/>
                  <a:pt x="314733" y="968184"/>
                  <a:pt x="296741" y="1027980"/>
                </a:cubicBezTo>
                <a:cubicBezTo>
                  <a:pt x="278749" y="1087776"/>
                  <a:pt x="240120" y="1169797"/>
                  <a:pt x="226891" y="1247055"/>
                </a:cubicBezTo>
                <a:cubicBezTo>
                  <a:pt x="213662" y="1324313"/>
                  <a:pt x="222658" y="1474068"/>
                  <a:pt x="217366" y="1491530"/>
                </a:cubicBezTo>
                <a:cubicBezTo>
                  <a:pt x="212074" y="1508992"/>
                  <a:pt x="194612" y="1412684"/>
                  <a:pt x="195141" y="1351830"/>
                </a:cubicBezTo>
                <a:cubicBezTo>
                  <a:pt x="195670" y="1290976"/>
                  <a:pt x="196729" y="1211072"/>
                  <a:pt x="220541" y="1126405"/>
                </a:cubicBezTo>
                <a:cubicBezTo>
                  <a:pt x="244353" y="1041738"/>
                  <a:pt x="329020" y="922676"/>
                  <a:pt x="338016" y="843830"/>
                </a:cubicBezTo>
                <a:cubicBezTo>
                  <a:pt x="347012" y="764984"/>
                  <a:pt x="302562" y="744876"/>
                  <a:pt x="274516" y="653330"/>
                </a:cubicBezTo>
                <a:cubicBezTo>
                  <a:pt x="246470" y="561784"/>
                  <a:pt x="212074" y="397743"/>
                  <a:pt x="169741" y="294555"/>
                </a:cubicBezTo>
                <a:cubicBezTo>
                  <a:pt x="127408" y="191368"/>
                  <a:pt x="-15996" y="-38820"/>
                  <a:pt x="1466" y="56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F6520861-DED7-4A35-AD73-EA72979DBDF0}"/>
              </a:ext>
            </a:extLst>
          </p:cNvPr>
          <p:cNvSpPr/>
          <p:nvPr/>
        </p:nvSpPr>
        <p:spPr>
          <a:xfrm>
            <a:off x="14738273" y="3787023"/>
            <a:ext cx="170403" cy="1022419"/>
          </a:xfrm>
          <a:custGeom>
            <a:avLst/>
            <a:gdLst>
              <a:gd name="connsiteX0" fmla="*/ 77 w 170403"/>
              <a:gd name="connsiteY0" fmla="*/ 752 h 1022419"/>
              <a:gd name="connsiteX1" fmla="*/ 76277 w 170403"/>
              <a:gd name="connsiteY1" fmla="*/ 302377 h 1022419"/>
              <a:gd name="connsiteX2" fmla="*/ 76277 w 170403"/>
              <a:gd name="connsiteY2" fmla="*/ 273802 h 1022419"/>
              <a:gd name="connsiteX3" fmla="*/ 38177 w 170403"/>
              <a:gd name="connsiteY3" fmla="*/ 473827 h 1022419"/>
              <a:gd name="connsiteX4" fmla="*/ 76277 w 170403"/>
              <a:gd name="connsiteY4" fmla="*/ 642102 h 1022419"/>
              <a:gd name="connsiteX5" fmla="*/ 47702 w 170403"/>
              <a:gd name="connsiteY5" fmla="*/ 600827 h 1022419"/>
              <a:gd name="connsiteX6" fmla="*/ 168352 w 170403"/>
              <a:gd name="connsiteY6" fmla="*/ 1010402 h 1022419"/>
              <a:gd name="connsiteX7" fmla="*/ 117552 w 170403"/>
              <a:gd name="connsiteY7" fmla="*/ 873877 h 1022419"/>
              <a:gd name="connsiteX8" fmla="*/ 38177 w 170403"/>
              <a:gd name="connsiteY8" fmla="*/ 470652 h 1022419"/>
              <a:gd name="connsiteX9" fmla="*/ 66752 w 170403"/>
              <a:gd name="connsiteY9" fmla="*/ 546852 h 1022419"/>
              <a:gd name="connsiteX10" fmla="*/ 92152 w 170403"/>
              <a:gd name="connsiteY10" fmla="*/ 318252 h 1022419"/>
              <a:gd name="connsiteX11" fmla="*/ 92152 w 170403"/>
              <a:gd name="connsiteY11" fmla="*/ 219827 h 1022419"/>
              <a:gd name="connsiteX12" fmla="*/ 77 w 170403"/>
              <a:gd name="connsiteY12" fmla="*/ 752 h 102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403" h="1022419">
                <a:moveTo>
                  <a:pt x="77" y="752"/>
                </a:moveTo>
                <a:cubicBezTo>
                  <a:pt x="-2569" y="14510"/>
                  <a:pt x="63577" y="256869"/>
                  <a:pt x="76277" y="302377"/>
                </a:cubicBezTo>
                <a:cubicBezTo>
                  <a:pt x="88977" y="347885"/>
                  <a:pt x="82627" y="245227"/>
                  <a:pt x="76277" y="273802"/>
                </a:cubicBezTo>
                <a:cubicBezTo>
                  <a:pt x="69927" y="302377"/>
                  <a:pt x="38177" y="412444"/>
                  <a:pt x="38177" y="473827"/>
                </a:cubicBezTo>
                <a:cubicBezTo>
                  <a:pt x="38177" y="535210"/>
                  <a:pt x="74690" y="620935"/>
                  <a:pt x="76277" y="642102"/>
                </a:cubicBezTo>
                <a:cubicBezTo>
                  <a:pt x="77864" y="663269"/>
                  <a:pt x="32356" y="539444"/>
                  <a:pt x="47702" y="600827"/>
                </a:cubicBezTo>
                <a:cubicBezTo>
                  <a:pt x="63048" y="662210"/>
                  <a:pt x="156710" y="964894"/>
                  <a:pt x="168352" y="1010402"/>
                </a:cubicBezTo>
                <a:cubicBezTo>
                  <a:pt x="179994" y="1055910"/>
                  <a:pt x="139248" y="963835"/>
                  <a:pt x="117552" y="873877"/>
                </a:cubicBezTo>
                <a:cubicBezTo>
                  <a:pt x="95856" y="783919"/>
                  <a:pt x="46644" y="525156"/>
                  <a:pt x="38177" y="470652"/>
                </a:cubicBezTo>
                <a:cubicBezTo>
                  <a:pt x="29710" y="416148"/>
                  <a:pt x="57756" y="572252"/>
                  <a:pt x="66752" y="546852"/>
                </a:cubicBezTo>
                <a:cubicBezTo>
                  <a:pt x="75748" y="521452"/>
                  <a:pt x="87919" y="372756"/>
                  <a:pt x="92152" y="318252"/>
                </a:cubicBezTo>
                <a:cubicBezTo>
                  <a:pt x="96385" y="263748"/>
                  <a:pt x="108556" y="273802"/>
                  <a:pt x="92152" y="219827"/>
                </a:cubicBezTo>
                <a:cubicBezTo>
                  <a:pt x="75748" y="165852"/>
                  <a:pt x="2723" y="-13006"/>
                  <a:pt x="77" y="7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44BD024-ABCD-4723-BE97-E74B9CE19E35}"/>
              </a:ext>
            </a:extLst>
          </p:cNvPr>
          <p:cNvSpPr/>
          <p:nvPr/>
        </p:nvSpPr>
        <p:spPr>
          <a:xfrm>
            <a:off x="13411387" y="3018861"/>
            <a:ext cx="1180331" cy="1114319"/>
          </a:xfrm>
          <a:custGeom>
            <a:avLst/>
            <a:gdLst>
              <a:gd name="connsiteX0" fmla="*/ 2988 w 1180331"/>
              <a:gd name="connsiteY0" fmla="*/ 3739 h 1114319"/>
              <a:gd name="connsiteX1" fmla="*/ 720538 w 1180331"/>
              <a:gd name="connsiteY1" fmla="*/ 362514 h 1114319"/>
              <a:gd name="connsiteX2" fmla="*/ 641163 w 1180331"/>
              <a:gd name="connsiteY2" fmla="*/ 337114 h 1114319"/>
              <a:gd name="connsiteX3" fmla="*/ 764988 w 1180331"/>
              <a:gd name="connsiteY3" fmla="*/ 505389 h 1114319"/>
              <a:gd name="connsiteX4" fmla="*/ 1126938 w 1180331"/>
              <a:gd name="connsiteY4" fmla="*/ 1083239 h 1114319"/>
              <a:gd name="connsiteX5" fmla="*/ 1107888 w 1180331"/>
              <a:gd name="connsiteY5" fmla="*/ 1013389 h 1114319"/>
              <a:gd name="connsiteX6" fmla="*/ 1168213 w 1180331"/>
              <a:gd name="connsiteY6" fmla="*/ 1089589 h 1114319"/>
              <a:gd name="connsiteX7" fmla="*/ 831663 w 1180331"/>
              <a:gd name="connsiteY7" fmla="*/ 505389 h 1114319"/>
              <a:gd name="connsiteX8" fmla="*/ 707838 w 1180331"/>
              <a:gd name="connsiteY8" fmla="*/ 333939 h 1114319"/>
              <a:gd name="connsiteX9" fmla="*/ 472888 w 1180331"/>
              <a:gd name="connsiteY9" fmla="*/ 184714 h 1114319"/>
              <a:gd name="connsiteX10" fmla="*/ 2988 w 1180331"/>
              <a:gd name="connsiteY10" fmla="*/ 3739 h 111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0331" h="1114319">
                <a:moveTo>
                  <a:pt x="2988" y="3739"/>
                </a:moveTo>
                <a:cubicBezTo>
                  <a:pt x="44263" y="33372"/>
                  <a:pt x="614176" y="306952"/>
                  <a:pt x="720538" y="362514"/>
                </a:cubicBezTo>
                <a:cubicBezTo>
                  <a:pt x="826900" y="418076"/>
                  <a:pt x="633755" y="313302"/>
                  <a:pt x="641163" y="337114"/>
                </a:cubicBezTo>
                <a:cubicBezTo>
                  <a:pt x="648571" y="360927"/>
                  <a:pt x="684026" y="381035"/>
                  <a:pt x="764988" y="505389"/>
                </a:cubicBezTo>
                <a:cubicBezTo>
                  <a:pt x="845950" y="629743"/>
                  <a:pt x="1069788" y="998572"/>
                  <a:pt x="1126938" y="1083239"/>
                </a:cubicBezTo>
                <a:cubicBezTo>
                  <a:pt x="1184088" y="1167906"/>
                  <a:pt x="1101009" y="1012331"/>
                  <a:pt x="1107888" y="1013389"/>
                </a:cubicBezTo>
                <a:cubicBezTo>
                  <a:pt x="1114767" y="1014447"/>
                  <a:pt x="1214251" y="1174256"/>
                  <a:pt x="1168213" y="1089589"/>
                </a:cubicBezTo>
                <a:cubicBezTo>
                  <a:pt x="1122176" y="1004922"/>
                  <a:pt x="908392" y="631331"/>
                  <a:pt x="831663" y="505389"/>
                </a:cubicBezTo>
                <a:cubicBezTo>
                  <a:pt x="754934" y="379447"/>
                  <a:pt x="767634" y="387385"/>
                  <a:pt x="707838" y="333939"/>
                </a:cubicBezTo>
                <a:cubicBezTo>
                  <a:pt x="648042" y="280493"/>
                  <a:pt x="586130" y="240806"/>
                  <a:pt x="472888" y="184714"/>
                </a:cubicBezTo>
                <a:cubicBezTo>
                  <a:pt x="359646" y="128622"/>
                  <a:pt x="-38287" y="-25894"/>
                  <a:pt x="2988" y="37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B699676-BA95-49CD-BFA8-A80F12FC7806}"/>
              </a:ext>
            </a:extLst>
          </p:cNvPr>
          <p:cNvSpPr/>
          <p:nvPr/>
        </p:nvSpPr>
        <p:spPr>
          <a:xfrm>
            <a:off x="12372849" y="2808277"/>
            <a:ext cx="1535960" cy="723147"/>
          </a:xfrm>
          <a:custGeom>
            <a:avLst/>
            <a:gdLst>
              <a:gd name="connsiteX0" fmla="*/ 5418 w 1535960"/>
              <a:gd name="connsiteY0" fmla="*/ 2656 h 723147"/>
              <a:gd name="connsiteX1" fmla="*/ 1008718 w 1535960"/>
              <a:gd name="connsiteY1" fmla="*/ 307456 h 723147"/>
              <a:gd name="connsiteX2" fmla="*/ 873251 w 1535960"/>
              <a:gd name="connsiteY2" fmla="*/ 260890 h 723147"/>
              <a:gd name="connsiteX3" fmla="*/ 1427818 w 1535960"/>
              <a:gd name="connsiteY3" fmla="*/ 506423 h 723147"/>
              <a:gd name="connsiteX4" fmla="*/ 1338918 w 1535960"/>
              <a:gd name="connsiteY4" fmla="*/ 464090 h 723147"/>
              <a:gd name="connsiteX5" fmla="*/ 1520951 w 1535960"/>
              <a:gd name="connsiteY5" fmla="*/ 629190 h 723147"/>
              <a:gd name="connsiteX6" fmla="*/ 1520951 w 1535960"/>
              <a:gd name="connsiteY6" fmla="*/ 722323 h 723147"/>
              <a:gd name="connsiteX7" fmla="*/ 1482851 w 1535960"/>
              <a:gd name="connsiteY7" fmla="*/ 578390 h 723147"/>
              <a:gd name="connsiteX8" fmla="*/ 1228851 w 1535960"/>
              <a:gd name="connsiteY8" fmla="*/ 379423 h 723147"/>
              <a:gd name="connsiteX9" fmla="*/ 890184 w 1535960"/>
              <a:gd name="connsiteY9" fmla="*/ 214323 h 723147"/>
              <a:gd name="connsiteX10" fmla="*/ 619251 w 1535960"/>
              <a:gd name="connsiteY10" fmla="*/ 163523 h 723147"/>
              <a:gd name="connsiteX11" fmla="*/ 5418 w 1535960"/>
              <a:gd name="connsiteY11" fmla="*/ 2656 h 72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5960" h="723147">
                <a:moveTo>
                  <a:pt x="5418" y="2656"/>
                </a:moveTo>
                <a:cubicBezTo>
                  <a:pt x="70329" y="26645"/>
                  <a:pt x="1008718" y="307456"/>
                  <a:pt x="1008718" y="307456"/>
                </a:cubicBezTo>
                <a:cubicBezTo>
                  <a:pt x="1153357" y="350495"/>
                  <a:pt x="803401" y="227729"/>
                  <a:pt x="873251" y="260890"/>
                </a:cubicBezTo>
                <a:cubicBezTo>
                  <a:pt x="943101" y="294051"/>
                  <a:pt x="1350207" y="472556"/>
                  <a:pt x="1427818" y="506423"/>
                </a:cubicBezTo>
                <a:cubicBezTo>
                  <a:pt x="1505429" y="540290"/>
                  <a:pt x="1323396" y="443629"/>
                  <a:pt x="1338918" y="464090"/>
                </a:cubicBezTo>
                <a:cubicBezTo>
                  <a:pt x="1354440" y="484551"/>
                  <a:pt x="1490612" y="586151"/>
                  <a:pt x="1520951" y="629190"/>
                </a:cubicBezTo>
                <a:cubicBezTo>
                  <a:pt x="1551290" y="672229"/>
                  <a:pt x="1527301" y="730790"/>
                  <a:pt x="1520951" y="722323"/>
                </a:cubicBezTo>
                <a:cubicBezTo>
                  <a:pt x="1514601" y="713856"/>
                  <a:pt x="1531534" y="635540"/>
                  <a:pt x="1482851" y="578390"/>
                </a:cubicBezTo>
                <a:cubicBezTo>
                  <a:pt x="1434168" y="521240"/>
                  <a:pt x="1327629" y="440101"/>
                  <a:pt x="1228851" y="379423"/>
                </a:cubicBezTo>
                <a:cubicBezTo>
                  <a:pt x="1130073" y="318745"/>
                  <a:pt x="991784" y="250306"/>
                  <a:pt x="890184" y="214323"/>
                </a:cubicBezTo>
                <a:cubicBezTo>
                  <a:pt x="788584" y="178340"/>
                  <a:pt x="761068" y="203034"/>
                  <a:pt x="619251" y="163523"/>
                </a:cubicBezTo>
                <a:cubicBezTo>
                  <a:pt x="477434" y="124012"/>
                  <a:pt x="-59493" y="-21333"/>
                  <a:pt x="5418" y="26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9F4D685-0160-49BE-BBCD-75E36B7A06DC}"/>
              </a:ext>
            </a:extLst>
          </p:cNvPr>
          <p:cNvSpPr/>
          <p:nvPr/>
        </p:nvSpPr>
        <p:spPr>
          <a:xfrm>
            <a:off x="8543898" y="3987628"/>
            <a:ext cx="316473" cy="576016"/>
          </a:xfrm>
          <a:custGeom>
            <a:avLst/>
            <a:gdLst>
              <a:gd name="connsiteX0" fmla="*/ 316469 w 316473"/>
              <a:gd name="connsiteY0" fmla="*/ 172 h 576016"/>
              <a:gd name="connsiteX1" fmla="*/ 185235 w 316473"/>
              <a:gd name="connsiteY1" fmla="*/ 190672 h 576016"/>
              <a:gd name="connsiteX2" fmla="*/ 11669 w 316473"/>
              <a:gd name="connsiteY2" fmla="*/ 321905 h 576016"/>
              <a:gd name="connsiteX3" fmla="*/ 15902 w 316473"/>
              <a:gd name="connsiteY3" fmla="*/ 575905 h 576016"/>
              <a:gd name="connsiteX4" fmla="*/ 15902 w 316473"/>
              <a:gd name="connsiteY4" fmla="*/ 351539 h 576016"/>
              <a:gd name="connsiteX5" fmla="*/ 181002 w 316473"/>
              <a:gd name="connsiteY5" fmla="*/ 161039 h 576016"/>
              <a:gd name="connsiteX6" fmla="*/ 316469 w 316473"/>
              <a:gd name="connsiteY6" fmla="*/ 172 h 57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473" h="576016">
                <a:moveTo>
                  <a:pt x="316469" y="172"/>
                </a:moveTo>
                <a:cubicBezTo>
                  <a:pt x="317174" y="5111"/>
                  <a:pt x="236035" y="137050"/>
                  <a:pt x="185235" y="190672"/>
                </a:cubicBezTo>
                <a:cubicBezTo>
                  <a:pt x="134435" y="244294"/>
                  <a:pt x="39891" y="257700"/>
                  <a:pt x="11669" y="321905"/>
                </a:cubicBezTo>
                <a:cubicBezTo>
                  <a:pt x="-16553" y="386110"/>
                  <a:pt x="15197" y="570966"/>
                  <a:pt x="15902" y="575905"/>
                </a:cubicBezTo>
                <a:cubicBezTo>
                  <a:pt x="16607" y="580844"/>
                  <a:pt x="-11615" y="420683"/>
                  <a:pt x="15902" y="351539"/>
                </a:cubicBezTo>
                <a:cubicBezTo>
                  <a:pt x="43419" y="282395"/>
                  <a:pt x="129497" y="224539"/>
                  <a:pt x="181002" y="161039"/>
                </a:cubicBezTo>
                <a:cubicBezTo>
                  <a:pt x="232507" y="97539"/>
                  <a:pt x="315764" y="-4767"/>
                  <a:pt x="316469" y="1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8E84A37B-ED4D-439B-B497-4F8124DF579F}"/>
              </a:ext>
            </a:extLst>
          </p:cNvPr>
          <p:cNvSpPr/>
          <p:nvPr/>
        </p:nvSpPr>
        <p:spPr>
          <a:xfrm>
            <a:off x="11871375" y="3904425"/>
            <a:ext cx="231869" cy="1522014"/>
          </a:xfrm>
          <a:custGeom>
            <a:avLst/>
            <a:gdLst>
              <a:gd name="connsiteX0" fmla="*/ 47575 w 231869"/>
              <a:gd name="connsiteY0" fmla="*/ 825 h 1522014"/>
              <a:gd name="connsiteX1" fmla="*/ 66625 w 231869"/>
              <a:gd name="connsiteY1" fmla="*/ 470725 h 1522014"/>
              <a:gd name="connsiteX2" fmla="*/ 85675 w 231869"/>
              <a:gd name="connsiteY2" fmla="*/ 769175 h 1522014"/>
              <a:gd name="connsiteX3" fmla="*/ 85675 w 231869"/>
              <a:gd name="connsiteY3" fmla="*/ 1042225 h 1522014"/>
              <a:gd name="connsiteX4" fmla="*/ 231725 w 231869"/>
              <a:gd name="connsiteY4" fmla="*/ 1512125 h 1522014"/>
              <a:gd name="connsiteX5" fmla="*/ 111075 w 231869"/>
              <a:gd name="connsiteY5" fmla="*/ 1321625 h 1522014"/>
              <a:gd name="connsiteX6" fmla="*/ 22175 w 231869"/>
              <a:gd name="connsiteY6" fmla="*/ 851725 h 1522014"/>
              <a:gd name="connsiteX7" fmla="*/ 3125 w 231869"/>
              <a:gd name="connsiteY7" fmla="*/ 369125 h 1522014"/>
              <a:gd name="connsiteX8" fmla="*/ 47575 w 231869"/>
              <a:gd name="connsiteY8" fmla="*/ 825 h 152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869" h="1522014">
                <a:moveTo>
                  <a:pt x="47575" y="825"/>
                </a:moveTo>
                <a:cubicBezTo>
                  <a:pt x="58158" y="17758"/>
                  <a:pt x="60275" y="342667"/>
                  <a:pt x="66625" y="470725"/>
                </a:cubicBezTo>
                <a:cubicBezTo>
                  <a:pt x="72975" y="598783"/>
                  <a:pt x="82500" y="673925"/>
                  <a:pt x="85675" y="769175"/>
                </a:cubicBezTo>
                <a:cubicBezTo>
                  <a:pt x="88850" y="864425"/>
                  <a:pt x="61333" y="918400"/>
                  <a:pt x="85675" y="1042225"/>
                </a:cubicBezTo>
                <a:cubicBezTo>
                  <a:pt x="110017" y="1166050"/>
                  <a:pt x="227492" y="1465558"/>
                  <a:pt x="231725" y="1512125"/>
                </a:cubicBezTo>
                <a:cubicBezTo>
                  <a:pt x="235958" y="1558692"/>
                  <a:pt x="146000" y="1431692"/>
                  <a:pt x="111075" y="1321625"/>
                </a:cubicBezTo>
                <a:cubicBezTo>
                  <a:pt x="76150" y="1211558"/>
                  <a:pt x="40167" y="1010475"/>
                  <a:pt x="22175" y="851725"/>
                </a:cubicBezTo>
                <a:cubicBezTo>
                  <a:pt x="4183" y="692975"/>
                  <a:pt x="-5342" y="506708"/>
                  <a:pt x="3125" y="369125"/>
                </a:cubicBezTo>
                <a:cubicBezTo>
                  <a:pt x="11592" y="231542"/>
                  <a:pt x="36992" y="-16108"/>
                  <a:pt x="47575" y="8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A264D4F-1866-45AB-AFA8-291E97E959AD}"/>
              </a:ext>
            </a:extLst>
          </p:cNvPr>
          <p:cNvSpPr/>
          <p:nvPr/>
        </p:nvSpPr>
        <p:spPr>
          <a:xfrm>
            <a:off x="14950112" y="4854759"/>
            <a:ext cx="766070" cy="1049014"/>
          </a:xfrm>
          <a:custGeom>
            <a:avLst/>
            <a:gdLst>
              <a:gd name="connsiteX0" fmla="*/ 328 w 766070"/>
              <a:gd name="connsiteY0" fmla="*/ 1721 h 1049014"/>
              <a:gd name="connsiteX1" fmla="*/ 310208 w 766070"/>
              <a:gd name="connsiteY1" fmla="*/ 514801 h 1049014"/>
              <a:gd name="connsiteX2" fmla="*/ 757248 w 766070"/>
              <a:gd name="connsiteY2" fmla="*/ 1043121 h 1049014"/>
              <a:gd name="connsiteX3" fmla="*/ 594688 w 766070"/>
              <a:gd name="connsiteY3" fmla="*/ 784041 h 1049014"/>
              <a:gd name="connsiteX4" fmla="*/ 437208 w 766070"/>
              <a:gd name="connsiteY4" fmla="*/ 560521 h 1049014"/>
              <a:gd name="connsiteX5" fmla="*/ 254328 w 766070"/>
              <a:gd name="connsiteY5" fmla="*/ 357321 h 1049014"/>
              <a:gd name="connsiteX6" fmla="*/ 328 w 766070"/>
              <a:gd name="connsiteY6" fmla="*/ 1721 h 104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070" h="1049014">
                <a:moveTo>
                  <a:pt x="328" y="1721"/>
                </a:moveTo>
                <a:cubicBezTo>
                  <a:pt x="9641" y="27968"/>
                  <a:pt x="184055" y="341234"/>
                  <a:pt x="310208" y="514801"/>
                </a:cubicBezTo>
                <a:cubicBezTo>
                  <a:pt x="436361" y="688368"/>
                  <a:pt x="709835" y="998248"/>
                  <a:pt x="757248" y="1043121"/>
                </a:cubicBezTo>
                <a:cubicBezTo>
                  <a:pt x="804661" y="1087994"/>
                  <a:pt x="648028" y="864474"/>
                  <a:pt x="594688" y="784041"/>
                </a:cubicBezTo>
                <a:cubicBezTo>
                  <a:pt x="541348" y="703608"/>
                  <a:pt x="493935" y="631641"/>
                  <a:pt x="437208" y="560521"/>
                </a:cubicBezTo>
                <a:cubicBezTo>
                  <a:pt x="380481" y="489401"/>
                  <a:pt x="326295" y="458074"/>
                  <a:pt x="254328" y="357321"/>
                </a:cubicBezTo>
                <a:cubicBezTo>
                  <a:pt x="182361" y="256568"/>
                  <a:pt x="-8985" y="-24526"/>
                  <a:pt x="328" y="17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A31AB25E-1B16-4F4B-B3CE-BB220890EFC2}"/>
              </a:ext>
            </a:extLst>
          </p:cNvPr>
          <p:cNvSpPr/>
          <p:nvPr/>
        </p:nvSpPr>
        <p:spPr>
          <a:xfrm>
            <a:off x="12227560" y="5465957"/>
            <a:ext cx="967872" cy="674815"/>
          </a:xfrm>
          <a:custGeom>
            <a:avLst/>
            <a:gdLst>
              <a:gd name="connsiteX0" fmla="*/ 0 w 967872"/>
              <a:gd name="connsiteY0" fmla="*/ 123 h 674815"/>
              <a:gd name="connsiteX1" fmla="*/ 213360 w 967872"/>
              <a:gd name="connsiteY1" fmla="*/ 304923 h 674815"/>
              <a:gd name="connsiteX2" fmla="*/ 924560 w 967872"/>
              <a:gd name="connsiteY2" fmla="*/ 660523 h 674815"/>
              <a:gd name="connsiteX3" fmla="*/ 863600 w 967872"/>
              <a:gd name="connsiteY3" fmla="*/ 594483 h 674815"/>
              <a:gd name="connsiteX4" fmla="*/ 650240 w 967872"/>
              <a:gd name="connsiteY4" fmla="*/ 497963 h 674815"/>
              <a:gd name="connsiteX5" fmla="*/ 482600 w 967872"/>
              <a:gd name="connsiteY5" fmla="*/ 411603 h 674815"/>
              <a:gd name="connsiteX6" fmla="*/ 213360 w 967872"/>
              <a:gd name="connsiteY6" fmla="*/ 269363 h 674815"/>
              <a:gd name="connsiteX7" fmla="*/ 0 w 967872"/>
              <a:gd name="connsiteY7" fmla="*/ 123 h 67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872" h="674815">
                <a:moveTo>
                  <a:pt x="0" y="123"/>
                </a:moveTo>
                <a:cubicBezTo>
                  <a:pt x="0" y="6050"/>
                  <a:pt x="59267" y="194856"/>
                  <a:pt x="213360" y="304923"/>
                </a:cubicBezTo>
                <a:cubicBezTo>
                  <a:pt x="367453" y="414990"/>
                  <a:pt x="816187" y="612263"/>
                  <a:pt x="924560" y="660523"/>
                </a:cubicBezTo>
                <a:cubicBezTo>
                  <a:pt x="1032933" y="708783"/>
                  <a:pt x="909320" y="621576"/>
                  <a:pt x="863600" y="594483"/>
                </a:cubicBezTo>
                <a:cubicBezTo>
                  <a:pt x="817880" y="567390"/>
                  <a:pt x="713740" y="528443"/>
                  <a:pt x="650240" y="497963"/>
                </a:cubicBezTo>
                <a:cubicBezTo>
                  <a:pt x="586740" y="467483"/>
                  <a:pt x="482600" y="411603"/>
                  <a:pt x="482600" y="411603"/>
                </a:cubicBezTo>
                <a:cubicBezTo>
                  <a:pt x="409787" y="373503"/>
                  <a:pt x="295487" y="336250"/>
                  <a:pt x="213360" y="269363"/>
                </a:cubicBezTo>
                <a:cubicBezTo>
                  <a:pt x="131233" y="202476"/>
                  <a:pt x="0" y="-5804"/>
                  <a:pt x="0" y="1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16D8DE2-1259-424C-BF8B-8315158F789A}"/>
              </a:ext>
            </a:extLst>
          </p:cNvPr>
          <p:cNvSpPr/>
          <p:nvPr/>
        </p:nvSpPr>
        <p:spPr>
          <a:xfrm>
            <a:off x="13242734" y="6013685"/>
            <a:ext cx="392874" cy="539695"/>
          </a:xfrm>
          <a:custGeom>
            <a:avLst/>
            <a:gdLst>
              <a:gd name="connsiteX0" fmla="*/ 826 w 392874"/>
              <a:gd name="connsiteY0" fmla="*/ 1035 h 539695"/>
              <a:gd name="connsiteX1" fmla="*/ 163386 w 392874"/>
              <a:gd name="connsiteY1" fmla="*/ 341395 h 539695"/>
              <a:gd name="connsiteX2" fmla="*/ 127826 w 392874"/>
              <a:gd name="connsiteY2" fmla="*/ 539515 h 539695"/>
              <a:gd name="connsiteX3" fmla="*/ 163386 w 392874"/>
              <a:gd name="connsiteY3" fmla="*/ 371875 h 539695"/>
              <a:gd name="connsiteX4" fmla="*/ 391986 w 392874"/>
              <a:gd name="connsiteY4" fmla="*/ 122955 h 539695"/>
              <a:gd name="connsiteX5" fmla="*/ 239586 w 392874"/>
              <a:gd name="connsiteY5" fmla="*/ 265195 h 539695"/>
              <a:gd name="connsiteX6" fmla="*/ 163386 w 392874"/>
              <a:gd name="connsiteY6" fmla="*/ 397275 h 539695"/>
              <a:gd name="connsiteX7" fmla="*/ 102426 w 392874"/>
              <a:gd name="connsiteY7" fmla="*/ 239795 h 539695"/>
              <a:gd name="connsiteX8" fmla="*/ 826 w 392874"/>
              <a:gd name="connsiteY8" fmla="*/ 1035 h 53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874" h="539695">
                <a:moveTo>
                  <a:pt x="826" y="1035"/>
                </a:moveTo>
                <a:cubicBezTo>
                  <a:pt x="10986" y="17968"/>
                  <a:pt x="142219" y="251648"/>
                  <a:pt x="163386" y="341395"/>
                </a:cubicBezTo>
                <a:cubicBezTo>
                  <a:pt x="184553" y="431142"/>
                  <a:pt x="127826" y="534435"/>
                  <a:pt x="127826" y="539515"/>
                </a:cubicBezTo>
                <a:cubicBezTo>
                  <a:pt x="127826" y="544595"/>
                  <a:pt x="119359" y="441302"/>
                  <a:pt x="163386" y="371875"/>
                </a:cubicBezTo>
                <a:cubicBezTo>
                  <a:pt x="207413" y="302448"/>
                  <a:pt x="379286" y="140735"/>
                  <a:pt x="391986" y="122955"/>
                </a:cubicBezTo>
                <a:cubicBezTo>
                  <a:pt x="404686" y="105175"/>
                  <a:pt x="277686" y="219475"/>
                  <a:pt x="239586" y="265195"/>
                </a:cubicBezTo>
                <a:cubicBezTo>
                  <a:pt x="201486" y="310915"/>
                  <a:pt x="186246" y="401508"/>
                  <a:pt x="163386" y="397275"/>
                </a:cubicBezTo>
                <a:cubicBezTo>
                  <a:pt x="140526" y="393042"/>
                  <a:pt x="127826" y="299908"/>
                  <a:pt x="102426" y="239795"/>
                </a:cubicBezTo>
                <a:cubicBezTo>
                  <a:pt x="77026" y="179682"/>
                  <a:pt x="-9334" y="-15898"/>
                  <a:pt x="826" y="10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6C6546B-569F-4B03-9B0C-2CD83D831211}"/>
              </a:ext>
            </a:extLst>
          </p:cNvPr>
          <p:cNvSpPr/>
          <p:nvPr/>
        </p:nvSpPr>
        <p:spPr>
          <a:xfrm>
            <a:off x="13513898" y="6095464"/>
            <a:ext cx="678948" cy="1450004"/>
          </a:xfrm>
          <a:custGeom>
            <a:avLst/>
            <a:gdLst>
              <a:gd name="connsiteX0" fmla="*/ 242742 w 678948"/>
              <a:gd name="connsiteY0" fmla="*/ 10696 h 1450004"/>
              <a:gd name="connsiteX1" fmla="*/ 59862 w 678948"/>
              <a:gd name="connsiteY1" fmla="*/ 462816 h 1450004"/>
              <a:gd name="connsiteX2" fmla="*/ 49702 w 678948"/>
              <a:gd name="connsiteY2" fmla="*/ 798096 h 1450004"/>
              <a:gd name="connsiteX3" fmla="*/ 664382 w 678948"/>
              <a:gd name="connsiteY3" fmla="*/ 1438176 h 1450004"/>
              <a:gd name="connsiteX4" fmla="*/ 451022 w 678948"/>
              <a:gd name="connsiteY4" fmla="*/ 1179096 h 1450004"/>
              <a:gd name="connsiteX5" fmla="*/ 59862 w 678948"/>
              <a:gd name="connsiteY5" fmla="*/ 747296 h 1450004"/>
              <a:gd name="connsiteX6" fmla="*/ 19222 w 678948"/>
              <a:gd name="connsiteY6" fmla="*/ 650776 h 1450004"/>
              <a:gd name="connsiteX7" fmla="*/ 237662 w 678948"/>
              <a:gd name="connsiteY7" fmla="*/ 183416 h 1450004"/>
              <a:gd name="connsiteX8" fmla="*/ 242742 w 678948"/>
              <a:gd name="connsiteY8" fmla="*/ 10696 h 145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8948" h="1450004">
                <a:moveTo>
                  <a:pt x="242742" y="10696"/>
                </a:moveTo>
                <a:cubicBezTo>
                  <a:pt x="213109" y="57263"/>
                  <a:pt x="92035" y="331583"/>
                  <a:pt x="59862" y="462816"/>
                </a:cubicBezTo>
                <a:cubicBezTo>
                  <a:pt x="27689" y="594049"/>
                  <a:pt x="-51051" y="635536"/>
                  <a:pt x="49702" y="798096"/>
                </a:cubicBezTo>
                <a:cubicBezTo>
                  <a:pt x="150455" y="960656"/>
                  <a:pt x="597495" y="1374676"/>
                  <a:pt x="664382" y="1438176"/>
                </a:cubicBezTo>
                <a:cubicBezTo>
                  <a:pt x="731269" y="1501676"/>
                  <a:pt x="551775" y="1294243"/>
                  <a:pt x="451022" y="1179096"/>
                </a:cubicBezTo>
                <a:cubicBezTo>
                  <a:pt x="350269" y="1063949"/>
                  <a:pt x="131829" y="835349"/>
                  <a:pt x="59862" y="747296"/>
                </a:cubicBezTo>
                <a:cubicBezTo>
                  <a:pt x="-12105" y="659243"/>
                  <a:pt x="-10411" y="744756"/>
                  <a:pt x="19222" y="650776"/>
                </a:cubicBezTo>
                <a:cubicBezTo>
                  <a:pt x="48855" y="556796"/>
                  <a:pt x="202102" y="288403"/>
                  <a:pt x="237662" y="183416"/>
                </a:cubicBezTo>
                <a:cubicBezTo>
                  <a:pt x="273222" y="78429"/>
                  <a:pt x="272375" y="-35871"/>
                  <a:pt x="242742" y="106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C909B843-B306-4A39-9369-F74EAC25240E}"/>
              </a:ext>
            </a:extLst>
          </p:cNvPr>
          <p:cNvSpPr/>
          <p:nvPr/>
        </p:nvSpPr>
        <p:spPr>
          <a:xfrm>
            <a:off x="15712440" y="5963920"/>
            <a:ext cx="625114" cy="925180"/>
          </a:xfrm>
          <a:custGeom>
            <a:avLst/>
            <a:gdLst>
              <a:gd name="connsiteX0" fmla="*/ 0 w 625114"/>
              <a:gd name="connsiteY0" fmla="*/ 0 h 925180"/>
              <a:gd name="connsiteX1" fmla="*/ 457200 w 625114"/>
              <a:gd name="connsiteY1" fmla="*/ 741680 h 925180"/>
              <a:gd name="connsiteX2" fmla="*/ 624840 w 625114"/>
              <a:gd name="connsiteY2" fmla="*/ 924560 h 925180"/>
              <a:gd name="connsiteX3" fmla="*/ 492760 w 625114"/>
              <a:gd name="connsiteY3" fmla="*/ 706120 h 925180"/>
              <a:gd name="connsiteX4" fmla="*/ 345440 w 625114"/>
              <a:gd name="connsiteY4" fmla="*/ 436880 h 925180"/>
              <a:gd name="connsiteX5" fmla="*/ 269240 w 625114"/>
              <a:gd name="connsiteY5" fmla="*/ 345440 h 925180"/>
              <a:gd name="connsiteX6" fmla="*/ 0 w 625114"/>
              <a:gd name="connsiteY6" fmla="*/ 0 h 92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114" h="925180">
                <a:moveTo>
                  <a:pt x="0" y="0"/>
                </a:moveTo>
                <a:cubicBezTo>
                  <a:pt x="176530" y="293793"/>
                  <a:pt x="353060" y="587587"/>
                  <a:pt x="457200" y="741680"/>
                </a:cubicBezTo>
                <a:cubicBezTo>
                  <a:pt x="561340" y="895773"/>
                  <a:pt x="618913" y="930487"/>
                  <a:pt x="624840" y="924560"/>
                </a:cubicBezTo>
                <a:cubicBezTo>
                  <a:pt x="630767" y="918633"/>
                  <a:pt x="539327" y="787400"/>
                  <a:pt x="492760" y="706120"/>
                </a:cubicBezTo>
                <a:cubicBezTo>
                  <a:pt x="446193" y="624840"/>
                  <a:pt x="382693" y="496993"/>
                  <a:pt x="345440" y="436880"/>
                </a:cubicBezTo>
                <a:cubicBezTo>
                  <a:pt x="308187" y="376767"/>
                  <a:pt x="324273" y="413173"/>
                  <a:pt x="269240" y="34544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9302F64-871B-49AA-BED2-B7F37172F2D8}"/>
              </a:ext>
            </a:extLst>
          </p:cNvPr>
          <p:cNvSpPr/>
          <p:nvPr/>
        </p:nvSpPr>
        <p:spPr>
          <a:xfrm>
            <a:off x="14188312" y="7441781"/>
            <a:ext cx="619962" cy="303162"/>
          </a:xfrm>
          <a:custGeom>
            <a:avLst/>
            <a:gdLst>
              <a:gd name="connsiteX0" fmla="*/ 128 w 619962"/>
              <a:gd name="connsiteY0" fmla="*/ 419 h 303162"/>
              <a:gd name="connsiteX1" fmla="*/ 198248 w 619962"/>
              <a:gd name="connsiteY1" fmla="*/ 188379 h 303162"/>
              <a:gd name="connsiteX2" fmla="*/ 609728 w 619962"/>
              <a:gd name="connsiteY2" fmla="*/ 295059 h 303162"/>
              <a:gd name="connsiteX3" fmla="*/ 472568 w 619962"/>
              <a:gd name="connsiteY3" fmla="*/ 289979 h 303162"/>
              <a:gd name="connsiteX4" fmla="*/ 223648 w 619962"/>
              <a:gd name="connsiteY4" fmla="*/ 244259 h 303162"/>
              <a:gd name="connsiteX5" fmla="*/ 128 w 619962"/>
              <a:gd name="connsiteY5" fmla="*/ 419 h 30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962" h="303162">
                <a:moveTo>
                  <a:pt x="128" y="419"/>
                </a:moveTo>
                <a:cubicBezTo>
                  <a:pt x="-4105" y="-8894"/>
                  <a:pt x="96648" y="139272"/>
                  <a:pt x="198248" y="188379"/>
                </a:cubicBezTo>
                <a:cubicBezTo>
                  <a:pt x="299848" y="237486"/>
                  <a:pt x="564008" y="278126"/>
                  <a:pt x="609728" y="295059"/>
                </a:cubicBezTo>
                <a:cubicBezTo>
                  <a:pt x="655448" y="311992"/>
                  <a:pt x="536915" y="298446"/>
                  <a:pt x="472568" y="289979"/>
                </a:cubicBezTo>
                <a:cubicBezTo>
                  <a:pt x="408221" y="281512"/>
                  <a:pt x="302388" y="292519"/>
                  <a:pt x="223648" y="244259"/>
                </a:cubicBezTo>
                <a:cubicBezTo>
                  <a:pt x="144908" y="195999"/>
                  <a:pt x="4361" y="9732"/>
                  <a:pt x="128" y="4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1812ED46-146E-4D20-92E6-89D6CB9F88BA}"/>
              </a:ext>
            </a:extLst>
          </p:cNvPr>
          <p:cNvSpPr/>
          <p:nvPr/>
        </p:nvSpPr>
        <p:spPr>
          <a:xfrm>
            <a:off x="14742118" y="7030720"/>
            <a:ext cx="472842" cy="613290"/>
          </a:xfrm>
          <a:custGeom>
            <a:avLst/>
            <a:gdLst>
              <a:gd name="connsiteX0" fmla="*/ 472482 w 472842"/>
              <a:gd name="connsiteY0" fmla="*/ 0 h 613290"/>
              <a:gd name="connsiteX1" fmla="*/ 223562 w 472842"/>
              <a:gd name="connsiteY1" fmla="*/ 208280 h 613290"/>
              <a:gd name="connsiteX2" fmla="*/ 162602 w 472842"/>
              <a:gd name="connsiteY2" fmla="*/ 594360 h 613290"/>
              <a:gd name="connsiteX3" fmla="*/ 152442 w 472842"/>
              <a:gd name="connsiteY3" fmla="*/ 508000 h 613290"/>
              <a:gd name="connsiteX4" fmla="*/ 42 w 472842"/>
              <a:gd name="connsiteY4" fmla="*/ 111760 h 613290"/>
              <a:gd name="connsiteX5" fmla="*/ 137202 w 472842"/>
              <a:gd name="connsiteY5" fmla="*/ 340360 h 613290"/>
              <a:gd name="connsiteX6" fmla="*/ 162602 w 472842"/>
              <a:gd name="connsiteY6" fmla="*/ 208280 h 613290"/>
              <a:gd name="connsiteX7" fmla="*/ 472482 w 472842"/>
              <a:gd name="connsiteY7" fmla="*/ 0 h 61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842" h="613290">
                <a:moveTo>
                  <a:pt x="472482" y="0"/>
                </a:moveTo>
                <a:cubicBezTo>
                  <a:pt x="482642" y="0"/>
                  <a:pt x="275209" y="109220"/>
                  <a:pt x="223562" y="208280"/>
                </a:cubicBezTo>
                <a:cubicBezTo>
                  <a:pt x="171915" y="307340"/>
                  <a:pt x="174455" y="544407"/>
                  <a:pt x="162602" y="594360"/>
                </a:cubicBezTo>
                <a:cubicBezTo>
                  <a:pt x="150749" y="644313"/>
                  <a:pt x="179535" y="588433"/>
                  <a:pt x="152442" y="508000"/>
                </a:cubicBezTo>
                <a:cubicBezTo>
                  <a:pt x="125349" y="427567"/>
                  <a:pt x="2582" y="139700"/>
                  <a:pt x="42" y="111760"/>
                </a:cubicBezTo>
                <a:cubicBezTo>
                  <a:pt x="-2498" y="83820"/>
                  <a:pt x="110109" y="324273"/>
                  <a:pt x="137202" y="340360"/>
                </a:cubicBezTo>
                <a:cubicBezTo>
                  <a:pt x="164295" y="356447"/>
                  <a:pt x="105029" y="263313"/>
                  <a:pt x="162602" y="208280"/>
                </a:cubicBezTo>
                <a:cubicBezTo>
                  <a:pt x="220175" y="153247"/>
                  <a:pt x="462322" y="0"/>
                  <a:pt x="472482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3904B70-BF19-409E-95F9-8183E8BE2AD7}"/>
              </a:ext>
            </a:extLst>
          </p:cNvPr>
          <p:cNvSpPr/>
          <p:nvPr/>
        </p:nvSpPr>
        <p:spPr>
          <a:xfrm>
            <a:off x="14706043" y="7158981"/>
            <a:ext cx="652545" cy="994477"/>
          </a:xfrm>
          <a:custGeom>
            <a:avLst/>
            <a:gdLst>
              <a:gd name="connsiteX0" fmla="*/ 559357 w 652545"/>
              <a:gd name="connsiteY0" fmla="*/ 19059 h 994477"/>
              <a:gd name="connsiteX1" fmla="*/ 193597 w 652545"/>
              <a:gd name="connsiteY1" fmla="*/ 389899 h 994477"/>
              <a:gd name="connsiteX2" fmla="*/ 557 w 652545"/>
              <a:gd name="connsiteY2" fmla="*/ 994419 h 994477"/>
              <a:gd name="connsiteX3" fmla="*/ 249477 w 652545"/>
              <a:gd name="connsiteY3" fmla="*/ 354339 h 994477"/>
              <a:gd name="connsiteX4" fmla="*/ 366317 w 652545"/>
              <a:gd name="connsiteY4" fmla="*/ 196859 h 994477"/>
              <a:gd name="connsiteX5" fmla="*/ 610157 w 652545"/>
              <a:gd name="connsiteY5" fmla="*/ 8899 h 994477"/>
              <a:gd name="connsiteX6" fmla="*/ 650797 w 652545"/>
              <a:gd name="connsiteY6" fmla="*/ 49539 h 994477"/>
              <a:gd name="connsiteX7" fmla="*/ 559357 w 652545"/>
              <a:gd name="connsiteY7" fmla="*/ 19059 h 99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545" h="994477">
                <a:moveTo>
                  <a:pt x="559357" y="19059"/>
                </a:moveTo>
                <a:cubicBezTo>
                  <a:pt x="483157" y="75786"/>
                  <a:pt x="286730" y="227339"/>
                  <a:pt x="193597" y="389899"/>
                </a:cubicBezTo>
                <a:cubicBezTo>
                  <a:pt x="100464" y="552459"/>
                  <a:pt x="-8756" y="1000346"/>
                  <a:pt x="557" y="994419"/>
                </a:cubicBezTo>
                <a:cubicBezTo>
                  <a:pt x="9870" y="988492"/>
                  <a:pt x="188517" y="487266"/>
                  <a:pt x="249477" y="354339"/>
                </a:cubicBezTo>
                <a:cubicBezTo>
                  <a:pt x="310437" y="221412"/>
                  <a:pt x="306204" y="254432"/>
                  <a:pt x="366317" y="196859"/>
                </a:cubicBezTo>
                <a:cubicBezTo>
                  <a:pt x="426430" y="139286"/>
                  <a:pt x="562744" y="33452"/>
                  <a:pt x="610157" y="8899"/>
                </a:cubicBezTo>
                <a:cubicBezTo>
                  <a:pt x="657570" y="-15654"/>
                  <a:pt x="654184" y="48692"/>
                  <a:pt x="650797" y="49539"/>
                </a:cubicBezTo>
                <a:cubicBezTo>
                  <a:pt x="647410" y="50386"/>
                  <a:pt x="635557" y="-37668"/>
                  <a:pt x="559357" y="190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387DA3D-0D63-4356-AB1F-4291468B972E}"/>
              </a:ext>
            </a:extLst>
          </p:cNvPr>
          <p:cNvSpPr/>
          <p:nvPr/>
        </p:nvSpPr>
        <p:spPr>
          <a:xfrm>
            <a:off x="16322881" y="6910954"/>
            <a:ext cx="360302" cy="1724070"/>
          </a:xfrm>
          <a:custGeom>
            <a:avLst/>
            <a:gdLst>
              <a:gd name="connsiteX0" fmla="*/ 4239 w 360302"/>
              <a:gd name="connsiteY0" fmla="*/ 2926 h 1724070"/>
              <a:gd name="connsiteX1" fmla="*/ 202359 w 360302"/>
              <a:gd name="connsiteY1" fmla="*/ 592206 h 1724070"/>
              <a:gd name="connsiteX2" fmla="*/ 339519 w 360302"/>
              <a:gd name="connsiteY2" fmla="*/ 963046 h 1724070"/>
              <a:gd name="connsiteX3" fmla="*/ 339519 w 360302"/>
              <a:gd name="connsiteY3" fmla="*/ 1156086 h 1724070"/>
              <a:gd name="connsiteX4" fmla="*/ 146479 w 360302"/>
              <a:gd name="connsiteY4" fmla="*/ 1704726 h 1724070"/>
              <a:gd name="connsiteX5" fmla="*/ 187119 w 360302"/>
              <a:gd name="connsiteY5" fmla="*/ 1562486 h 1724070"/>
              <a:gd name="connsiteX6" fmla="*/ 354759 w 360302"/>
              <a:gd name="connsiteY6" fmla="*/ 1196726 h 1724070"/>
              <a:gd name="connsiteX7" fmla="*/ 192199 w 360302"/>
              <a:gd name="connsiteY7" fmla="*/ 698886 h 1724070"/>
              <a:gd name="connsiteX8" fmla="*/ 75359 w 360302"/>
              <a:gd name="connsiteY8" fmla="*/ 378846 h 1724070"/>
              <a:gd name="connsiteX9" fmla="*/ 4239 w 360302"/>
              <a:gd name="connsiteY9" fmla="*/ 2926 h 1724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302" h="1724070">
                <a:moveTo>
                  <a:pt x="4239" y="2926"/>
                </a:moveTo>
                <a:cubicBezTo>
                  <a:pt x="25406" y="38486"/>
                  <a:pt x="146479" y="432186"/>
                  <a:pt x="202359" y="592206"/>
                </a:cubicBezTo>
                <a:cubicBezTo>
                  <a:pt x="258239" y="752226"/>
                  <a:pt x="316659" y="869066"/>
                  <a:pt x="339519" y="963046"/>
                </a:cubicBezTo>
                <a:cubicBezTo>
                  <a:pt x="362379" y="1057026"/>
                  <a:pt x="371692" y="1032473"/>
                  <a:pt x="339519" y="1156086"/>
                </a:cubicBezTo>
                <a:cubicBezTo>
                  <a:pt x="307346" y="1279699"/>
                  <a:pt x="171879" y="1636993"/>
                  <a:pt x="146479" y="1704726"/>
                </a:cubicBezTo>
                <a:cubicBezTo>
                  <a:pt x="121079" y="1772459"/>
                  <a:pt x="152406" y="1647153"/>
                  <a:pt x="187119" y="1562486"/>
                </a:cubicBezTo>
                <a:cubicBezTo>
                  <a:pt x="221832" y="1477819"/>
                  <a:pt x="353912" y="1340659"/>
                  <a:pt x="354759" y="1196726"/>
                </a:cubicBezTo>
                <a:cubicBezTo>
                  <a:pt x="355606" y="1052793"/>
                  <a:pt x="238766" y="835199"/>
                  <a:pt x="192199" y="698886"/>
                </a:cubicBezTo>
                <a:cubicBezTo>
                  <a:pt x="145632" y="562573"/>
                  <a:pt x="104146" y="492299"/>
                  <a:pt x="75359" y="378846"/>
                </a:cubicBezTo>
                <a:cubicBezTo>
                  <a:pt x="46572" y="265393"/>
                  <a:pt x="-16928" y="-32634"/>
                  <a:pt x="4239" y="29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5286BF25-7DFB-44D1-86D1-A6650D388397}"/>
              </a:ext>
            </a:extLst>
          </p:cNvPr>
          <p:cNvSpPr/>
          <p:nvPr/>
        </p:nvSpPr>
        <p:spPr>
          <a:xfrm>
            <a:off x="15592655" y="6761430"/>
            <a:ext cx="715846" cy="710576"/>
          </a:xfrm>
          <a:custGeom>
            <a:avLst/>
            <a:gdLst>
              <a:gd name="connsiteX0" fmla="*/ 505865 w 715846"/>
              <a:gd name="connsiteY0" fmla="*/ 25450 h 710576"/>
              <a:gd name="connsiteX1" fmla="*/ 571905 w 715846"/>
              <a:gd name="connsiteY1" fmla="*/ 81330 h 710576"/>
              <a:gd name="connsiteX2" fmla="*/ 709065 w 715846"/>
              <a:gd name="connsiteY2" fmla="*/ 431850 h 710576"/>
              <a:gd name="connsiteX3" fmla="*/ 485545 w 715846"/>
              <a:gd name="connsiteY3" fmla="*/ 701090 h 710576"/>
              <a:gd name="connsiteX4" fmla="*/ 185825 w 715846"/>
              <a:gd name="connsiteY4" fmla="*/ 650290 h 710576"/>
              <a:gd name="connsiteX5" fmla="*/ 8025 w 715846"/>
              <a:gd name="connsiteY5" fmla="*/ 655370 h 710576"/>
              <a:gd name="connsiteX6" fmla="*/ 444905 w 715846"/>
              <a:gd name="connsiteY6" fmla="*/ 650290 h 710576"/>
              <a:gd name="connsiteX7" fmla="*/ 683665 w 715846"/>
              <a:gd name="connsiteY7" fmla="*/ 528370 h 710576"/>
              <a:gd name="connsiteX8" fmla="*/ 693825 w 715846"/>
              <a:gd name="connsiteY8" fmla="*/ 416610 h 710576"/>
              <a:gd name="connsiteX9" fmla="*/ 505865 w 715846"/>
              <a:gd name="connsiteY9" fmla="*/ 25450 h 7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846" h="710576">
                <a:moveTo>
                  <a:pt x="505865" y="25450"/>
                </a:moveTo>
                <a:cubicBezTo>
                  <a:pt x="485545" y="-30430"/>
                  <a:pt x="538038" y="13597"/>
                  <a:pt x="571905" y="81330"/>
                </a:cubicBezTo>
                <a:cubicBezTo>
                  <a:pt x="605772" y="149063"/>
                  <a:pt x="723458" y="328557"/>
                  <a:pt x="709065" y="431850"/>
                </a:cubicBezTo>
                <a:cubicBezTo>
                  <a:pt x="694672" y="535143"/>
                  <a:pt x="572752" y="664683"/>
                  <a:pt x="485545" y="701090"/>
                </a:cubicBezTo>
                <a:cubicBezTo>
                  <a:pt x="398338" y="737497"/>
                  <a:pt x="265412" y="657910"/>
                  <a:pt x="185825" y="650290"/>
                </a:cubicBezTo>
                <a:cubicBezTo>
                  <a:pt x="106238" y="642670"/>
                  <a:pt x="-35155" y="655370"/>
                  <a:pt x="8025" y="655370"/>
                </a:cubicBezTo>
                <a:cubicBezTo>
                  <a:pt x="51205" y="655370"/>
                  <a:pt x="332298" y="671457"/>
                  <a:pt x="444905" y="650290"/>
                </a:cubicBezTo>
                <a:cubicBezTo>
                  <a:pt x="557512" y="629123"/>
                  <a:pt x="642178" y="567317"/>
                  <a:pt x="683665" y="528370"/>
                </a:cubicBezTo>
                <a:cubicBezTo>
                  <a:pt x="725152" y="489423"/>
                  <a:pt x="724305" y="498737"/>
                  <a:pt x="693825" y="416610"/>
                </a:cubicBezTo>
                <a:cubicBezTo>
                  <a:pt x="663345" y="334483"/>
                  <a:pt x="526185" y="81330"/>
                  <a:pt x="505865" y="254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C39328C7-DC8B-43C6-8143-1023FF45726F}"/>
              </a:ext>
            </a:extLst>
          </p:cNvPr>
          <p:cNvSpPr/>
          <p:nvPr/>
        </p:nvSpPr>
        <p:spPr>
          <a:xfrm>
            <a:off x="15387215" y="6813725"/>
            <a:ext cx="412077" cy="453699"/>
          </a:xfrm>
          <a:custGeom>
            <a:avLst/>
            <a:gdLst>
              <a:gd name="connsiteX0" fmla="*/ 105 w 412077"/>
              <a:gd name="connsiteY0" fmla="*/ 3635 h 453699"/>
              <a:gd name="connsiteX1" fmla="*/ 340465 w 412077"/>
              <a:gd name="connsiteY1" fmla="*/ 267795 h 453699"/>
              <a:gd name="connsiteX2" fmla="*/ 61065 w 412077"/>
              <a:gd name="connsiteY2" fmla="*/ 450675 h 453699"/>
              <a:gd name="connsiteX3" fmla="*/ 269345 w 412077"/>
              <a:gd name="connsiteY3" fmla="*/ 374475 h 453699"/>
              <a:gd name="connsiteX4" fmla="*/ 411585 w 412077"/>
              <a:gd name="connsiteY4" fmla="*/ 277955 h 453699"/>
              <a:gd name="connsiteX5" fmla="*/ 304905 w 412077"/>
              <a:gd name="connsiteY5" fmla="*/ 125555 h 453699"/>
              <a:gd name="connsiteX6" fmla="*/ 105 w 412077"/>
              <a:gd name="connsiteY6" fmla="*/ 3635 h 45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077" h="453699">
                <a:moveTo>
                  <a:pt x="105" y="3635"/>
                </a:moveTo>
                <a:cubicBezTo>
                  <a:pt x="6032" y="27342"/>
                  <a:pt x="330305" y="193288"/>
                  <a:pt x="340465" y="267795"/>
                </a:cubicBezTo>
                <a:cubicBezTo>
                  <a:pt x="350625" y="342302"/>
                  <a:pt x="72918" y="432895"/>
                  <a:pt x="61065" y="450675"/>
                </a:cubicBezTo>
                <a:cubicBezTo>
                  <a:pt x="49212" y="468455"/>
                  <a:pt x="210925" y="403262"/>
                  <a:pt x="269345" y="374475"/>
                </a:cubicBezTo>
                <a:cubicBezTo>
                  <a:pt x="327765" y="345688"/>
                  <a:pt x="405658" y="319442"/>
                  <a:pt x="411585" y="277955"/>
                </a:cubicBezTo>
                <a:cubicBezTo>
                  <a:pt x="417512" y="236468"/>
                  <a:pt x="369252" y="172968"/>
                  <a:pt x="304905" y="125555"/>
                </a:cubicBezTo>
                <a:cubicBezTo>
                  <a:pt x="240558" y="78142"/>
                  <a:pt x="-5822" y="-20072"/>
                  <a:pt x="105" y="36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EE80CF5C-187D-46B0-94CE-690D7F3DC1D2}"/>
              </a:ext>
            </a:extLst>
          </p:cNvPr>
          <p:cNvSpPr/>
          <p:nvPr/>
        </p:nvSpPr>
        <p:spPr>
          <a:xfrm>
            <a:off x="15666720" y="7120412"/>
            <a:ext cx="580474" cy="185139"/>
          </a:xfrm>
          <a:custGeom>
            <a:avLst/>
            <a:gdLst>
              <a:gd name="connsiteX0" fmla="*/ 502920 w 580474"/>
              <a:gd name="connsiteY0" fmla="*/ 6828 h 185139"/>
              <a:gd name="connsiteX1" fmla="*/ 243840 w 580474"/>
              <a:gd name="connsiteY1" fmla="*/ 16988 h 185139"/>
              <a:gd name="connsiteX2" fmla="*/ 0 w 580474"/>
              <a:gd name="connsiteY2" fmla="*/ 184628 h 185139"/>
              <a:gd name="connsiteX3" fmla="*/ 243840 w 580474"/>
              <a:gd name="connsiteY3" fmla="*/ 67788 h 185139"/>
              <a:gd name="connsiteX4" fmla="*/ 563880 w 580474"/>
              <a:gd name="connsiteY4" fmla="*/ 27148 h 185139"/>
              <a:gd name="connsiteX5" fmla="*/ 502920 w 580474"/>
              <a:gd name="connsiteY5" fmla="*/ 6828 h 18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474" h="185139">
                <a:moveTo>
                  <a:pt x="502920" y="6828"/>
                </a:moveTo>
                <a:cubicBezTo>
                  <a:pt x="449580" y="5135"/>
                  <a:pt x="327660" y="-12645"/>
                  <a:pt x="243840" y="16988"/>
                </a:cubicBezTo>
                <a:cubicBezTo>
                  <a:pt x="160020" y="46621"/>
                  <a:pt x="0" y="176161"/>
                  <a:pt x="0" y="184628"/>
                </a:cubicBezTo>
                <a:cubicBezTo>
                  <a:pt x="0" y="193095"/>
                  <a:pt x="149860" y="94035"/>
                  <a:pt x="243840" y="67788"/>
                </a:cubicBezTo>
                <a:cubicBezTo>
                  <a:pt x="337820" y="41541"/>
                  <a:pt x="519853" y="33921"/>
                  <a:pt x="563880" y="27148"/>
                </a:cubicBezTo>
                <a:cubicBezTo>
                  <a:pt x="607907" y="20375"/>
                  <a:pt x="556260" y="8521"/>
                  <a:pt x="502920" y="68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3094C73-DED4-4BA6-9AA8-FBE5405D6E8B}"/>
              </a:ext>
            </a:extLst>
          </p:cNvPr>
          <p:cNvSpPr/>
          <p:nvPr/>
        </p:nvSpPr>
        <p:spPr>
          <a:xfrm>
            <a:off x="15935958" y="8574629"/>
            <a:ext cx="570235" cy="1290971"/>
          </a:xfrm>
          <a:custGeom>
            <a:avLst/>
            <a:gdLst>
              <a:gd name="connsiteX0" fmla="*/ 568962 w 570235"/>
              <a:gd name="connsiteY0" fmla="*/ 411 h 1290971"/>
              <a:gd name="connsiteX1" fmla="*/ 381002 w 570235"/>
              <a:gd name="connsiteY1" fmla="*/ 330611 h 1290971"/>
              <a:gd name="connsiteX2" fmla="*/ 279402 w 570235"/>
              <a:gd name="connsiteY2" fmla="*/ 772571 h 1290971"/>
              <a:gd name="connsiteX3" fmla="*/ 2 w 570235"/>
              <a:gd name="connsiteY3" fmla="*/ 1290731 h 1290971"/>
              <a:gd name="connsiteX4" fmla="*/ 284482 w 570235"/>
              <a:gd name="connsiteY4" fmla="*/ 706531 h 1290971"/>
              <a:gd name="connsiteX5" fmla="*/ 279402 w 570235"/>
              <a:gd name="connsiteY5" fmla="*/ 396651 h 1290971"/>
              <a:gd name="connsiteX6" fmla="*/ 568962 w 570235"/>
              <a:gd name="connsiteY6" fmla="*/ 411 h 129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235" h="1290971">
                <a:moveTo>
                  <a:pt x="568962" y="411"/>
                </a:moveTo>
                <a:cubicBezTo>
                  <a:pt x="585895" y="-10596"/>
                  <a:pt x="429262" y="201918"/>
                  <a:pt x="381002" y="330611"/>
                </a:cubicBezTo>
                <a:cubicBezTo>
                  <a:pt x="332742" y="459304"/>
                  <a:pt x="342902" y="612551"/>
                  <a:pt x="279402" y="772571"/>
                </a:cubicBezTo>
                <a:cubicBezTo>
                  <a:pt x="215902" y="932591"/>
                  <a:pt x="-845" y="1301738"/>
                  <a:pt x="2" y="1290731"/>
                </a:cubicBezTo>
                <a:cubicBezTo>
                  <a:pt x="849" y="1279724"/>
                  <a:pt x="237915" y="855544"/>
                  <a:pt x="284482" y="706531"/>
                </a:cubicBezTo>
                <a:cubicBezTo>
                  <a:pt x="331049" y="557518"/>
                  <a:pt x="226062" y="514338"/>
                  <a:pt x="279402" y="396651"/>
                </a:cubicBezTo>
                <a:cubicBezTo>
                  <a:pt x="332742" y="278964"/>
                  <a:pt x="552029" y="11418"/>
                  <a:pt x="568962" y="4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CB2149E0-5780-4343-BA07-9FEBE172EE8D}"/>
              </a:ext>
            </a:extLst>
          </p:cNvPr>
          <p:cNvSpPr/>
          <p:nvPr/>
        </p:nvSpPr>
        <p:spPr>
          <a:xfrm>
            <a:off x="14416825" y="8185450"/>
            <a:ext cx="303411" cy="1126300"/>
          </a:xfrm>
          <a:custGeom>
            <a:avLst/>
            <a:gdLst>
              <a:gd name="connsiteX0" fmla="*/ 254215 w 303411"/>
              <a:gd name="connsiteY0" fmla="*/ 8590 h 1126300"/>
              <a:gd name="connsiteX1" fmla="*/ 86575 w 303411"/>
              <a:gd name="connsiteY1" fmla="*/ 399750 h 1126300"/>
              <a:gd name="connsiteX2" fmla="*/ 35775 w 303411"/>
              <a:gd name="connsiteY2" fmla="*/ 704550 h 1126300"/>
              <a:gd name="connsiteX3" fmla="*/ 96735 w 303411"/>
              <a:gd name="connsiteY3" fmla="*/ 1126190 h 1126300"/>
              <a:gd name="connsiteX4" fmla="*/ 5295 w 303411"/>
              <a:gd name="connsiteY4" fmla="*/ 663910 h 1126300"/>
              <a:gd name="connsiteX5" fmla="*/ 284695 w 303411"/>
              <a:gd name="connsiteY5" fmla="*/ 171150 h 1126300"/>
              <a:gd name="connsiteX6" fmla="*/ 254215 w 303411"/>
              <a:gd name="connsiteY6" fmla="*/ 8590 h 112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411" h="1126300">
                <a:moveTo>
                  <a:pt x="254215" y="8590"/>
                </a:moveTo>
                <a:cubicBezTo>
                  <a:pt x="221195" y="46690"/>
                  <a:pt x="122982" y="283757"/>
                  <a:pt x="86575" y="399750"/>
                </a:cubicBezTo>
                <a:cubicBezTo>
                  <a:pt x="50168" y="515743"/>
                  <a:pt x="34082" y="583477"/>
                  <a:pt x="35775" y="704550"/>
                </a:cubicBezTo>
                <a:cubicBezTo>
                  <a:pt x="37468" y="825623"/>
                  <a:pt x="101815" y="1132963"/>
                  <a:pt x="96735" y="1126190"/>
                </a:cubicBezTo>
                <a:cubicBezTo>
                  <a:pt x="91655" y="1119417"/>
                  <a:pt x="-26032" y="823083"/>
                  <a:pt x="5295" y="663910"/>
                </a:cubicBezTo>
                <a:cubicBezTo>
                  <a:pt x="36622" y="504737"/>
                  <a:pt x="241515" y="276983"/>
                  <a:pt x="284695" y="171150"/>
                </a:cubicBezTo>
                <a:cubicBezTo>
                  <a:pt x="327875" y="65317"/>
                  <a:pt x="287235" y="-29510"/>
                  <a:pt x="254215" y="85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014759-A930-454A-BE57-ABE716F58AF8}"/>
              </a:ext>
            </a:extLst>
          </p:cNvPr>
          <p:cNvSpPr/>
          <p:nvPr/>
        </p:nvSpPr>
        <p:spPr>
          <a:xfrm>
            <a:off x="14476215" y="8371837"/>
            <a:ext cx="906468" cy="866937"/>
          </a:xfrm>
          <a:custGeom>
            <a:avLst/>
            <a:gdLst>
              <a:gd name="connsiteX0" fmla="*/ 906025 w 906468"/>
              <a:gd name="connsiteY0" fmla="*/ 3 h 866937"/>
              <a:gd name="connsiteX1" fmla="*/ 423425 w 906468"/>
              <a:gd name="connsiteY1" fmla="*/ 325123 h 866937"/>
              <a:gd name="connsiteX2" fmla="*/ 210065 w 906468"/>
              <a:gd name="connsiteY2" fmla="*/ 538483 h 866937"/>
              <a:gd name="connsiteX3" fmla="*/ 1785 w 906468"/>
              <a:gd name="connsiteY3" fmla="*/ 863603 h 866937"/>
              <a:gd name="connsiteX4" fmla="*/ 331985 w 906468"/>
              <a:gd name="connsiteY4" fmla="*/ 320043 h 866937"/>
              <a:gd name="connsiteX5" fmla="*/ 906025 w 906468"/>
              <a:gd name="connsiteY5" fmla="*/ 3 h 86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468" h="866937">
                <a:moveTo>
                  <a:pt x="906025" y="3"/>
                </a:moveTo>
                <a:cubicBezTo>
                  <a:pt x="921265" y="850"/>
                  <a:pt x="539418" y="235376"/>
                  <a:pt x="423425" y="325123"/>
                </a:cubicBezTo>
                <a:cubicBezTo>
                  <a:pt x="307432" y="414870"/>
                  <a:pt x="280338" y="448736"/>
                  <a:pt x="210065" y="538483"/>
                </a:cubicBezTo>
                <a:cubicBezTo>
                  <a:pt x="139792" y="628230"/>
                  <a:pt x="-18535" y="900010"/>
                  <a:pt x="1785" y="863603"/>
                </a:cubicBezTo>
                <a:cubicBezTo>
                  <a:pt x="22105" y="827196"/>
                  <a:pt x="180432" y="467363"/>
                  <a:pt x="331985" y="320043"/>
                </a:cubicBezTo>
                <a:cubicBezTo>
                  <a:pt x="483538" y="172723"/>
                  <a:pt x="890785" y="-844"/>
                  <a:pt x="906025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A4F6097-CEA1-4DC8-A394-F5E139023514}"/>
              </a:ext>
            </a:extLst>
          </p:cNvPr>
          <p:cNvSpPr/>
          <p:nvPr/>
        </p:nvSpPr>
        <p:spPr>
          <a:xfrm>
            <a:off x="15290391" y="9836540"/>
            <a:ext cx="681457" cy="712766"/>
          </a:xfrm>
          <a:custGeom>
            <a:avLst/>
            <a:gdLst>
              <a:gd name="connsiteX0" fmla="*/ 681129 w 681457"/>
              <a:gd name="connsiteY0" fmla="*/ 3420 h 712766"/>
              <a:gd name="connsiteX1" fmla="*/ 284889 w 681457"/>
              <a:gd name="connsiteY1" fmla="*/ 440300 h 712766"/>
              <a:gd name="connsiteX2" fmla="*/ 409 w 681457"/>
              <a:gd name="connsiteY2" fmla="*/ 709540 h 712766"/>
              <a:gd name="connsiteX3" fmla="*/ 345849 w 681457"/>
              <a:gd name="connsiteY3" fmla="*/ 262500 h 712766"/>
              <a:gd name="connsiteX4" fmla="*/ 681129 w 681457"/>
              <a:gd name="connsiteY4" fmla="*/ 3420 h 71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457" h="712766">
                <a:moveTo>
                  <a:pt x="681129" y="3420"/>
                </a:moveTo>
                <a:cubicBezTo>
                  <a:pt x="670969" y="33053"/>
                  <a:pt x="398342" y="322613"/>
                  <a:pt x="284889" y="440300"/>
                </a:cubicBezTo>
                <a:cubicBezTo>
                  <a:pt x="171436" y="557987"/>
                  <a:pt x="-9751" y="739173"/>
                  <a:pt x="409" y="709540"/>
                </a:cubicBezTo>
                <a:cubicBezTo>
                  <a:pt x="10569" y="679907"/>
                  <a:pt x="228162" y="381880"/>
                  <a:pt x="345849" y="262500"/>
                </a:cubicBezTo>
                <a:cubicBezTo>
                  <a:pt x="463536" y="143120"/>
                  <a:pt x="691289" y="-26213"/>
                  <a:pt x="681129" y="34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13B82DE4-98D8-4406-A2C6-CA8E9E92FE2F}"/>
              </a:ext>
            </a:extLst>
          </p:cNvPr>
          <p:cNvSpPr/>
          <p:nvPr/>
        </p:nvSpPr>
        <p:spPr>
          <a:xfrm>
            <a:off x="13942862" y="8999381"/>
            <a:ext cx="505349" cy="1212632"/>
          </a:xfrm>
          <a:custGeom>
            <a:avLst/>
            <a:gdLst>
              <a:gd name="connsiteX0" fmla="*/ 448778 w 505349"/>
              <a:gd name="connsiteY0" fmla="*/ 2379 h 1212632"/>
              <a:gd name="connsiteX1" fmla="*/ 499578 w 505349"/>
              <a:gd name="connsiteY1" fmla="*/ 246219 h 1212632"/>
              <a:gd name="connsiteX2" fmla="*/ 286218 w 505349"/>
              <a:gd name="connsiteY2" fmla="*/ 789779 h 1212632"/>
              <a:gd name="connsiteX3" fmla="*/ 1738 w 505349"/>
              <a:gd name="connsiteY3" fmla="*/ 1211419 h 1212632"/>
              <a:gd name="connsiteX4" fmla="*/ 428458 w 505349"/>
              <a:gd name="connsiteY4" fmla="*/ 657699 h 1212632"/>
              <a:gd name="connsiteX5" fmla="*/ 494498 w 505349"/>
              <a:gd name="connsiteY5" fmla="*/ 378299 h 1212632"/>
              <a:gd name="connsiteX6" fmla="*/ 448778 w 505349"/>
              <a:gd name="connsiteY6" fmla="*/ 2379 h 121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349" h="1212632">
                <a:moveTo>
                  <a:pt x="448778" y="2379"/>
                </a:moveTo>
                <a:cubicBezTo>
                  <a:pt x="449625" y="-19634"/>
                  <a:pt x="526671" y="114986"/>
                  <a:pt x="499578" y="246219"/>
                </a:cubicBezTo>
                <a:cubicBezTo>
                  <a:pt x="472485" y="377452"/>
                  <a:pt x="369191" y="628912"/>
                  <a:pt x="286218" y="789779"/>
                </a:cubicBezTo>
                <a:cubicBezTo>
                  <a:pt x="203245" y="950646"/>
                  <a:pt x="-21969" y="1233432"/>
                  <a:pt x="1738" y="1211419"/>
                </a:cubicBezTo>
                <a:cubicBezTo>
                  <a:pt x="25445" y="1189406"/>
                  <a:pt x="346331" y="796552"/>
                  <a:pt x="428458" y="657699"/>
                </a:cubicBezTo>
                <a:cubicBezTo>
                  <a:pt x="510585" y="518846"/>
                  <a:pt x="489418" y="493446"/>
                  <a:pt x="494498" y="378299"/>
                </a:cubicBezTo>
                <a:cubicBezTo>
                  <a:pt x="499578" y="263152"/>
                  <a:pt x="447931" y="24392"/>
                  <a:pt x="448778" y="23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0188C102-4C2B-4294-853D-06550BA166AA}"/>
              </a:ext>
            </a:extLst>
          </p:cNvPr>
          <p:cNvSpPr/>
          <p:nvPr/>
        </p:nvSpPr>
        <p:spPr>
          <a:xfrm>
            <a:off x="14690131" y="10546080"/>
            <a:ext cx="606402" cy="608266"/>
          </a:xfrm>
          <a:custGeom>
            <a:avLst/>
            <a:gdLst>
              <a:gd name="connsiteX0" fmla="*/ 605749 w 606402"/>
              <a:gd name="connsiteY0" fmla="*/ 0 h 608266"/>
              <a:gd name="connsiteX1" fmla="*/ 346669 w 606402"/>
              <a:gd name="connsiteY1" fmla="*/ 304800 h 608266"/>
              <a:gd name="connsiteX2" fmla="*/ 173949 w 606402"/>
              <a:gd name="connsiteY2" fmla="*/ 462280 h 608266"/>
              <a:gd name="connsiteX3" fmla="*/ 1229 w 606402"/>
              <a:gd name="connsiteY3" fmla="*/ 604520 h 608266"/>
              <a:gd name="connsiteX4" fmla="*/ 265389 w 606402"/>
              <a:gd name="connsiteY4" fmla="*/ 304800 h 608266"/>
              <a:gd name="connsiteX5" fmla="*/ 605749 w 606402"/>
              <a:gd name="connsiteY5" fmla="*/ 0 h 60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402" h="608266">
                <a:moveTo>
                  <a:pt x="605749" y="0"/>
                </a:moveTo>
                <a:cubicBezTo>
                  <a:pt x="619296" y="0"/>
                  <a:pt x="418636" y="227753"/>
                  <a:pt x="346669" y="304800"/>
                </a:cubicBezTo>
                <a:cubicBezTo>
                  <a:pt x="274702" y="381847"/>
                  <a:pt x="231522" y="412327"/>
                  <a:pt x="173949" y="462280"/>
                </a:cubicBezTo>
                <a:cubicBezTo>
                  <a:pt x="116376" y="512233"/>
                  <a:pt x="-14011" y="630767"/>
                  <a:pt x="1229" y="604520"/>
                </a:cubicBezTo>
                <a:cubicBezTo>
                  <a:pt x="16469" y="578273"/>
                  <a:pt x="165482" y="405553"/>
                  <a:pt x="265389" y="304800"/>
                </a:cubicBezTo>
                <a:cubicBezTo>
                  <a:pt x="365296" y="204047"/>
                  <a:pt x="592202" y="0"/>
                  <a:pt x="605749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AE587CD0-F8EF-491B-938C-C6655FEFC023}"/>
              </a:ext>
            </a:extLst>
          </p:cNvPr>
          <p:cNvSpPr/>
          <p:nvPr/>
        </p:nvSpPr>
        <p:spPr>
          <a:xfrm>
            <a:off x="6942665" y="4807922"/>
            <a:ext cx="686640" cy="1106340"/>
          </a:xfrm>
          <a:custGeom>
            <a:avLst/>
            <a:gdLst>
              <a:gd name="connsiteX0" fmla="*/ 685802 w 686640"/>
              <a:gd name="connsiteY0" fmla="*/ 1145 h 1106340"/>
              <a:gd name="connsiteX1" fmla="*/ 402168 w 686640"/>
              <a:gd name="connsiteY1" fmla="*/ 284778 h 1106340"/>
              <a:gd name="connsiteX2" fmla="*/ 228602 w 686640"/>
              <a:gd name="connsiteY2" fmla="*/ 475278 h 1106340"/>
              <a:gd name="connsiteX3" fmla="*/ 2 w 686640"/>
              <a:gd name="connsiteY3" fmla="*/ 1106045 h 1106340"/>
              <a:gd name="connsiteX4" fmla="*/ 232835 w 686640"/>
              <a:gd name="connsiteY4" fmla="*/ 555711 h 1106340"/>
              <a:gd name="connsiteX5" fmla="*/ 304802 w 686640"/>
              <a:gd name="connsiteY5" fmla="*/ 399078 h 1106340"/>
              <a:gd name="connsiteX6" fmla="*/ 685802 w 686640"/>
              <a:gd name="connsiteY6" fmla="*/ 1145 h 110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40" h="1106340">
                <a:moveTo>
                  <a:pt x="685802" y="1145"/>
                </a:moveTo>
                <a:cubicBezTo>
                  <a:pt x="702030" y="-17905"/>
                  <a:pt x="478368" y="205756"/>
                  <a:pt x="402168" y="284778"/>
                </a:cubicBezTo>
                <a:cubicBezTo>
                  <a:pt x="325968" y="363800"/>
                  <a:pt x="295630" y="338400"/>
                  <a:pt x="228602" y="475278"/>
                </a:cubicBezTo>
                <a:cubicBezTo>
                  <a:pt x="161574" y="612156"/>
                  <a:pt x="-703" y="1092640"/>
                  <a:pt x="2" y="1106045"/>
                </a:cubicBezTo>
                <a:cubicBezTo>
                  <a:pt x="707" y="1119450"/>
                  <a:pt x="182035" y="673539"/>
                  <a:pt x="232835" y="555711"/>
                </a:cubicBezTo>
                <a:cubicBezTo>
                  <a:pt x="283635" y="437883"/>
                  <a:pt x="228602" y="487978"/>
                  <a:pt x="304802" y="399078"/>
                </a:cubicBezTo>
                <a:cubicBezTo>
                  <a:pt x="381002" y="310178"/>
                  <a:pt x="669574" y="20195"/>
                  <a:pt x="685802" y="11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8598CB98-5C83-41DB-AACD-CD4AF460A885}"/>
              </a:ext>
            </a:extLst>
          </p:cNvPr>
          <p:cNvSpPr/>
          <p:nvPr/>
        </p:nvSpPr>
        <p:spPr>
          <a:xfrm>
            <a:off x="6904301" y="5927859"/>
            <a:ext cx="41719" cy="824533"/>
          </a:xfrm>
          <a:custGeom>
            <a:avLst/>
            <a:gdLst>
              <a:gd name="connsiteX0" fmla="*/ 38366 w 41719"/>
              <a:gd name="connsiteY0" fmla="*/ 3041 h 824533"/>
              <a:gd name="connsiteX1" fmla="*/ 266 w 41719"/>
              <a:gd name="connsiteY1" fmla="*/ 367108 h 824533"/>
              <a:gd name="connsiteX2" fmla="*/ 21432 w 41719"/>
              <a:gd name="connsiteY2" fmla="*/ 803141 h 824533"/>
              <a:gd name="connsiteX3" fmla="*/ 21432 w 41719"/>
              <a:gd name="connsiteY3" fmla="*/ 701541 h 824533"/>
              <a:gd name="connsiteX4" fmla="*/ 38366 w 41719"/>
              <a:gd name="connsiteY4" fmla="*/ 218941 h 824533"/>
              <a:gd name="connsiteX5" fmla="*/ 38366 w 41719"/>
              <a:gd name="connsiteY5" fmla="*/ 3041 h 82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19" h="824533">
                <a:moveTo>
                  <a:pt x="38366" y="3041"/>
                </a:moveTo>
                <a:cubicBezTo>
                  <a:pt x="32016" y="27736"/>
                  <a:pt x="3088" y="233758"/>
                  <a:pt x="266" y="367108"/>
                </a:cubicBezTo>
                <a:cubicBezTo>
                  <a:pt x="-2556" y="500458"/>
                  <a:pt x="17904" y="747402"/>
                  <a:pt x="21432" y="803141"/>
                </a:cubicBezTo>
                <a:cubicBezTo>
                  <a:pt x="24960" y="858880"/>
                  <a:pt x="18610" y="798908"/>
                  <a:pt x="21432" y="701541"/>
                </a:cubicBezTo>
                <a:cubicBezTo>
                  <a:pt x="24254" y="604174"/>
                  <a:pt x="36249" y="329008"/>
                  <a:pt x="38366" y="218941"/>
                </a:cubicBezTo>
                <a:cubicBezTo>
                  <a:pt x="40483" y="108874"/>
                  <a:pt x="44716" y="-21654"/>
                  <a:pt x="38366" y="30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EFC523EC-66C0-429B-9C85-9B6D3E6BF12A}"/>
              </a:ext>
            </a:extLst>
          </p:cNvPr>
          <p:cNvSpPr/>
          <p:nvPr/>
        </p:nvSpPr>
        <p:spPr>
          <a:xfrm>
            <a:off x="7662284" y="5079998"/>
            <a:ext cx="150240" cy="325974"/>
          </a:xfrm>
          <a:custGeom>
            <a:avLst/>
            <a:gdLst>
              <a:gd name="connsiteX0" fmla="*/ 88949 w 150240"/>
              <a:gd name="connsiteY0" fmla="*/ 2 h 325974"/>
              <a:gd name="connsiteX1" fmla="*/ 148216 w 150240"/>
              <a:gd name="connsiteY1" fmla="*/ 203202 h 325974"/>
              <a:gd name="connsiteX2" fmla="*/ 49 w 150240"/>
              <a:gd name="connsiteY2" fmla="*/ 325969 h 325974"/>
              <a:gd name="connsiteX3" fmla="*/ 131283 w 150240"/>
              <a:gd name="connsiteY3" fmla="*/ 198969 h 325974"/>
              <a:gd name="connsiteX4" fmla="*/ 88949 w 150240"/>
              <a:gd name="connsiteY4" fmla="*/ 2 h 32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240" h="325974">
                <a:moveTo>
                  <a:pt x="88949" y="2"/>
                </a:moveTo>
                <a:cubicBezTo>
                  <a:pt x="91771" y="707"/>
                  <a:pt x="163033" y="148874"/>
                  <a:pt x="148216" y="203202"/>
                </a:cubicBezTo>
                <a:cubicBezTo>
                  <a:pt x="133399" y="257530"/>
                  <a:pt x="2871" y="326674"/>
                  <a:pt x="49" y="325969"/>
                </a:cubicBezTo>
                <a:cubicBezTo>
                  <a:pt x="-2773" y="325264"/>
                  <a:pt x="116466" y="250475"/>
                  <a:pt x="131283" y="198969"/>
                </a:cubicBezTo>
                <a:cubicBezTo>
                  <a:pt x="146100" y="147463"/>
                  <a:pt x="86127" y="-703"/>
                  <a:pt x="88949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175D5EBA-BC1C-4EB8-9F0C-BDD3AE16905D}"/>
              </a:ext>
            </a:extLst>
          </p:cNvPr>
          <p:cNvSpPr/>
          <p:nvPr/>
        </p:nvSpPr>
        <p:spPr>
          <a:xfrm>
            <a:off x="7480184" y="5491892"/>
            <a:ext cx="76604" cy="520356"/>
          </a:xfrm>
          <a:custGeom>
            <a:avLst/>
            <a:gdLst>
              <a:gd name="connsiteX0" fmla="*/ 25516 w 76604"/>
              <a:gd name="connsiteY0" fmla="*/ 2975 h 520356"/>
              <a:gd name="connsiteX1" fmla="*/ 50916 w 76604"/>
              <a:gd name="connsiteY1" fmla="*/ 295075 h 520356"/>
              <a:gd name="connsiteX2" fmla="*/ 116 w 76604"/>
              <a:gd name="connsiteY2" fmla="*/ 519441 h 520356"/>
              <a:gd name="connsiteX3" fmla="*/ 67849 w 76604"/>
              <a:gd name="connsiteY3" fmla="*/ 210408 h 520356"/>
              <a:gd name="connsiteX4" fmla="*/ 72083 w 76604"/>
              <a:gd name="connsiteY4" fmla="*/ 146908 h 520356"/>
              <a:gd name="connsiteX5" fmla="*/ 25516 w 76604"/>
              <a:gd name="connsiteY5" fmla="*/ 2975 h 52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04" h="520356">
                <a:moveTo>
                  <a:pt x="25516" y="2975"/>
                </a:moveTo>
                <a:cubicBezTo>
                  <a:pt x="21988" y="27669"/>
                  <a:pt x="55149" y="208997"/>
                  <a:pt x="50916" y="295075"/>
                </a:cubicBezTo>
                <a:cubicBezTo>
                  <a:pt x="46683" y="381153"/>
                  <a:pt x="-2706" y="533552"/>
                  <a:pt x="116" y="519441"/>
                </a:cubicBezTo>
                <a:cubicBezTo>
                  <a:pt x="2938" y="505330"/>
                  <a:pt x="55855" y="272497"/>
                  <a:pt x="67849" y="210408"/>
                </a:cubicBezTo>
                <a:cubicBezTo>
                  <a:pt x="79843" y="148319"/>
                  <a:pt x="77727" y="179363"/>
                  <a:pt x="72083" y="146908"/>
                </a:cubicBezTo>
                <a:cubicBezTo>
                  <a:pt x="66439" y="114453"/>
                  <a:pt x="29044" y="-21719"/>
                  <a:pt x="25516" y="29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16BC51D-1D5B-403E-BEF1-FF6AC4CD612B}"/>
              </a:ext>
            </a:extLst>
          </p:cNvPr>
          <p:cNvSpPr/>
          <p:nvPr/>
        </p:nvSpPr>
        <p:spPr>
          <a:xfrm>
            <a:off x="7625123" y="5429760"/>
            <a:ext cx="447872" cy="514258"/>
          </a:xfrm>
          <a:custGeom>
            <a:avLst/>
            <a:gdLst>
              <a:gd name="connsiteX0" fmla="*/ 447844 w 447872"/>
              <a:gd name="connsiteY0" fmla="*/ 1607 h 514258"/>
              <a:gd name="connsiteX1" fmla="*/ 159977 w 447872"/>
              <a:gd name="connsiteY1" fmla="*/ 166707 h 514258"/>
              <a:gd name="connsiteX2" fmla="*/ 3344 w 447872"/>
              <a:gd name="connsiteY2" fmla="*/ 513840 h 514258"/>
              <a:gd name="connsiteX3" fmla="*/ 62610 w 447872"/>
              <a:gd name="connsiteY3" fmla="*/ 234440 h 514258"/>
              <a:gd name="connsiteX4" fmla="*/ 176910 w 447872"/>
              <a:gd name="connsiteY4" fmla="*/ 90507 h 514258"/>
              <a:gd name="connsiteX5" fmla="*/ 447844 w 447872"/>
              <a:gd name="connsiteY5" fmla="*/ 1607 h 51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72" h="514258">
                <a:moveTo>
                  <a:pt x="447844" y="1607"/>
                </a:moveTo>
                <a:cubicBezTo>
                  <a:pt x="445022" y="14307"/>
                  <a:pt x="234060" y="81335"/>
                  <a:pt x="159977" y="166707"/>
                </a:cubicBezTo>
                <a:cubicBezTo>
                  <a:pt x="85894" y="252079"/>
                  <a:pt x="19572" y="502551"/>
                  <a:pt x="3344" y="513840"/>
                </a:cubicBezTo>
                <a:cubicBezTo>
                  <a:pt x="-12884" y="525129"/>
                  <a:pt x="33682" y="304996"/>
                  <a:pt x="62610" y="234440"/>
                </a:cubicBezTo>
                <a:cubicBezTo>
                  <a:pt x="91538" y="163885"/>
                  <a:pt x="113410" y="126490"/>
                  <a:pt x="176910" y="90507"/>
                </a:cubicBezTo>
                <a:cubicBezTo>
                  <a:pt x="240410" y="54524"/>
                  <a:pt x="450666" y="-11093"/>
                  <a:pt x="447844" y="16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C751637D-989D-4981-8BDC-5262E728EB79}"/>
              </a:ext>
            </a:extLst>
          </p:cNvPr>
          <p:cNvSpPr/>
          <p:nvPr/>
        </p:nvSpPr>
        <p:spPr>
          <a:xfrm>
            <a:off x="8446273" y="7175500"/>
            <a:ext cx="213534" cy="631577"/>
          </a:xfrm>
          <a:custGeom>
            <a:avLst/>
            <a:gdLst>
              <a:gd name="connsiteX0" fmla="*/ 193960 w 213534"/>
              <a:gd name="connsiteY0" fmla="*/ 0 h 631577"/>
              <a:gd name="connsiteX1" fmla="*/ 202427 w 213534"/>
              <a:gd name="connsiteY1" fmla="*/ 224367 h 631577"/>
              <a:gd name="connsiteX2" fmla="*/ 28860 w 213534"/>
              <a:gd name="connsiteY2" fmla="*/ 436033 h 631577"/>
              <a:gd name="connsiteX3" fmla="*/ 28860 w 213534"/>
              <a:gd name="connsiteY3" fmla="*/ 630767 h 631577"/>
              <a:gd name="connsiteX4" fmla="*/ 7694 w 213534"/>
              <a:gd name="connsiteY4" fmla="*/ 359833 h 631577"/>
              <a:gd name="connsiteX5" fmla="*/ 177027 w 213534"/>
              <a:gd name="connsiteY5" fmla="*/ 224367 h 631577"/>
              <a:gd name="connsiteX6" fmla="*/ 193960 w 213534"/>
              <a:gd name="connsiteY6" fmla="*/ 0 h 63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534" h="631577">
                <a:moveTo>
                  <a:pt x="193960" y="0"/>
                </a:moveTo>
                <a:cubicBezTo>
                  <a:pt x="198193" y="0"/>
                  <a:pt x="229944" y="151695"/>
                  <a:pt x="202427" y="224367"/>
                </a:cubicBezTo>
                <a:cubicBezTo>
                  <a:pt x="174910" y="297039"/>
                  <a:pt x="57788" y="368300"/>
                  <a:pt x="28860" y="436033"/>
                </a:cubicBezTo>
                <a:cubicBezTo>
                  <a:pt x="-68" y="503766"/>
                  <a:pt x="32388" y="643467"/>
                  <a:pt x="28860" y="630767"/>
                </a:cubicBezTo>
                <a:cubicBezTo>
                  <a:pt x="25332" y="618067"/>
                  <a:pt x="-17000" y="427566"/>
                  <a:pt x="7694" y="359833"/>
                </a:cubicBezTo>
                <a:cubicBezTo>
                  <a:pt x="32388" y="292100"/>
                  <a:pt x="147394" y="282223"/>
                  <a:pt x="177027" y="224367"/>
                </a:cubicBezTo>
                <a:cubicBezTo>
                  <a:pt x="206660" y="166512"/>
                  <a:pt x="189727" y="0"/>
                  <a:pt x="193960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9AFC826-04B6-42F2-BFBA-AD72220BA920}"/>
              </a:ext>
            </a:extLst>
          </p:cNvPr>
          <p:cNvSpPr/>
          <p:nvPr/>
        </p:nvSpPr>
        <p:spPr>
          <a:xfrm>
            <a:off x="6941290" y="6675938"/>
            <a:ext cx="217804" cy="733515"/>
          </a:xfrm>
          <a:custGeom>
            <a:avLst/>
            <a:gdLst>
              <a:gd name="connsiteX0" fmla="*/ 35243 w 217804"/>
              <a:gd name="connsiteY0" fmla="*/ 29 h 733515"/>
              <a:gd name="connsiteX1" fmla="*/ 22543 w 217804"/>
              <a:gd name="connsiteY1" fmla="*/ 317529 h 733515"/>
              <a:gd name="connsiteX2" fmla="*/ 217277 w 217804"/>
              <a:gd name="connsiteY2" fmla="*/ 728162 h 733515"/>
              <a:gd name="connsiteX3" fmla="*/ 77577 w 217804"/>
              <a:gd name="connsiteY3" fmla="*/ 537662 h 733515"/>
              <a:gd name="connsiteX4" fmla="*/ 1377 w 217804"/>
              <a:gd name="connsiteY4" fmla="*/ 334462 h 733515"/>
              <a:gd name="connsiteX5" fmla="*/ 35243 w 217804"/>
              <a:gd name="connsiteY5" fmla="*/ 29 h 73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804" h="733515">
                <a:moveTo>
                  <a:pt x="35243" y="29"/>
                </a:moveTo>
                <a:cubicBezTo>
                  <a:pt x="38771" y="-2793"/>
                  <a:pt x="-7796" y="196174"/>
                  <a:pt x="22543" y="317529"/>
                </a:cubicBezTo>
                <a:cubicBezTo>
                  <a:pt x="52882" y="438885"/>
                  <a:pt x="208105" y="691473"/>
                  <a:pt x="217277" y="728162"/>
                </a:cubicBezTo>
                <a:cubicBezTo>
                  <a:pt x="226449" y="764851"/>
                  <a:pt x="113560" y="603279"/>
                  <a:pt x="77577" y="537662"/>
                </a:cubicBezTo>
                <a:cubicBezTo>
                  <a:pt x="41594" y="472045"/>
                  <a:pt x="10549" y="417717"/>
                  <a:pt x="1377" y="334462"/>
                </a:cubicBezTo>
                <a:cubicBezTo>
                  <a:pt x="-7795" y="251207"/>
                  <a:pt x="31715" y="2851"/>
                  <a:pt x="35243" y="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8E78C0D9-34E9-493C-89DF-A931442BB3AE}"/>
              </a:ext>
            </a:extLst>
          </p:cNvPr>
          <p:cNvSpPr/>
          <p:nvPr/>
        </p:nvSpPr>
        <p:spPr>
          <a:xfrm>
            <a:off x="6488494" y="6649377"/>
            <a:ext cx="527568" cy="1081947"/>
          </a:xfrm>
          <a:custGeom>
            <a:avLst/>
            <a:gdLst>
              <a:gd name="connsiteX0" fmla="*/ 521906 w 527568"/>
              <a:gd name="connsiteY0" fmla="*/ 5423 h 1081947"/>
              <a:gd name="connsiteX1" fmla="*/ 327173 w 527568"/>
              <a:gd name="connsiteY1" fmla="*/ 339856 h 1081947"/>
              <a:gd name="connsiteX2" fmla="*/ 191706 w 527568"/>
              <a:gd name="connsiteY2" fmla="*/ 547290 h 1081947"/>
              <a:gd name="connsiteX3" fmla="*/ 77406 w 527568"/>
              <a:gd name="connsiteY3" fmla="*/ 907123 h 1081947"/>
              <a:gd name="connsiteX4" fmla="*/ 5439 w 527568"/>
              <a:gd name="connsiteY4" fmla="*/ 1067990 h 1081947"/>
              <a:gd name="connsiteX5" fmla="*/ 225573 w 527568"/>
              <a:gd name="connsiteY5" fmla="*/ 564223 h 1081947"/>
              <a:gd name="connsiteX6" fmla="*/ 454173 w 527568"/>
              <a:gd name="connsiteY6" fmla="*/ 162056 h 1081947"/>
              <a:gd name="connsiteX7" fmla="*/ 521906 w 527568"/>
              <a:gd name="connsiteY7" fmla="*/ 5423 h 10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568" h="1081947">
                <a:moveTo>
                  <a:pt x="521906" y="5423"/>
                </a:moveTo>
                <a:cubicBezTo>
                  <a:pt x="500739" y="35056"/>
                  <a:pt x="382206" y="249545"/>
                  <a:pt x="327173" y="339856"/>
                </a:cubicBezTo>
                <a:cubicBezTo>
                  <a:pt x="272140" y="430167"/>
                  <a:pt x="233334" y="452746"/>
                  <a:pt x="191706" y="547290"/>
                </a:cubicBezTo>
                <a:cubicBezTo>
                  <a:pt x="150078" y="641834"/>
                  <a:pt x="108450" y="820340"/>
                  <a:pt x="77406" y="907123"/>
                </a:cubicBezTo>
                <a:cubicBezTo>
                  <a:pt x="46362" y="993906"/>
                  <a:pt x="-19255" y="1125140"/>
                  <a:pt x="5439" y="1067990"/>
                </a:cubicBezTo>
                <a:cubicBezTo>
                  <a:pt x="30133" y="1010840"/>
                  <a:pt x="150784" y="715212"/>
                  <a:pt x="225573" y="564223"/>
                </a:cubicBezTo>
                <a:cubicBezTo>
                  <a:pt x="300362" y="413234"/>
                  <a:pt x="406901" y="250956"/>
                  <a:pt x="454173" y="162056"/>
                </a:cubicBezTo>
                <a:cubicBezTo>
                  <a:pt x="501445" y="73156"/>
                  <a:pt x="543073" y="-24210"/>
                  <a:pt x="521906" y="54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86A3C387-F03F-4B2E-B346-DCEDF94D8A33}"/>
              </a:ext>
            </a:extLst>
          </p:cNvPr>
          <p:cNvSpPr/>
          <p:nvPr/>
        </p:nvSpPr>
        <p:spPr>
          <a:xfrm>
            <a:off x="7295244" y="6136628"/>
            <a:ext cx="137444" cy="863774"/>
          </a:xfrm>
          <a:custGeom>
            <a:avLst/>
            <a:gdLst>
              <a:gd name="connsiteX0" fmla="*/ 136796 w 137444"/>
              <a:gd name="connsiteY0" fmla="*/ 12 h 863774"/>
              <a:gd name="connsiteX1" fmla="*/ 60596 w 137444"/>
              <a:gd name="connsiteY1" fmla="*/ 238772 h 863774"/>
              <a:gd name="connsiteX2" fmla="*/ 91076 w 137444"/>
              <a:gd name="connsiteY2" fmla="*/ 863612 h 863774"/>
              <a:gd name="connsiteX3" fmla="*/ 14876 w 137444"/>
              <a:gd name="connsiteY3" fmla="*/ 299732 h 863774"/>
              <a:gd name="connsiteX4" fmla="*/ 9796 w 137444"/>
              <a:gd name="connsiteY4" fmla="*/ 228612 h 863774"/>
              <a:gd name="connsiteX5" fmla="*/ 136796 w 137444"/>
              <a:gd name="connsiteY5" fmla="*/ 12 h 86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44" h="863774">
                <a:moveTo>
                  <a:pt x="136796" y="12"/>
                </a:moveTo>
                <a:cubicBezTo>
                  <a:pt x="145263" y="1705"/>
                  <a:pt x="68216" y="94839"/>
                  <a:pt x="60596" y="238772"/>
                </a:cubicBezTo>
                <a:cubicBezTo>
                  <a:pt x="52976" y="382705"/>
                  <a:pt x="98696" y="853452"/>
                  <a:pt x="91076" y="863612"/>
                </a:cubicBezTo>
                <a:cubicBezTo>
                  <a:pt x="83456" y="873772"/>
                  <a:pt x="28423" y="405565"/>
                  <a:pt x="14876" y="299732"/>
                </a:cubicBezTo>
                <a:cubicBezTo>
                  <a:pt x="1329" y="193899"/>
                  <a:pt x="-7984" y="282799"/>
                  <a:pt x="9796" y="228612"/>
                </a:cubicBezTo>
                <a:cubicBezTo>
                  <a:pt x="27576" y="174425"/>
                  <a:pt x="128329" y="-1681"/>
                  <a:pt x="136796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717FB66D-49B7-462C-B804-333F49031C9B}"/>
              </a:ext>
            </a:extLst>
          </p:cNvPr>
          <p:cNvSpPr/>
          <p:nvPr/>
        </p:nvSpPr>
        <p:spPr>
          <a:xfrm>
            <a:off x="7974111" y="7644280"/>
            <a:ext cx="453615" cy="1079600"/>
          </a:xfrm>
          <a:custGeom>
            <a:avLst/>
            <a:gdLst>
              <a:gd name="connsiteX0" fmla="*/ 453609 w 453615"/>
              <a:gd name="connsiteY0" fmla="*/ 1120 h 1079600"/>
              <a:gd name="connsiteX1" fmla="*/ 331689 w 453615"/>
              <a:gd name="connsiteY1" fmla="*/ 539600 h 1079600"/>
              <a:gd name="connsiteX2" fmla="*/ 1489 w 453615"/>
              <a:gd name="connsiteY2" fmla="*/ 1078080 h 1079600"/>
              <a:gd name="connsiteX3" fmla="*/ 214849 w 453615"/>
              <a:gd name="connsiteY3" fmla="*/ 692000 h 1079600"/>
              <a:gd name="connsiteX4" fmla="*/ 336769 w 453615"/>
              <a:gd name="connsiteY4" fmla="*/ 407520 h 1079600"/>
              <a:gd name="connsiteX5" fmla="*/ 453609 w 453615"/>
              <a:gd name="connsiteY5" fmla="*/ 1120 h 10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615" h="1079600">
                <a:moveTo>
                  <a:pt x="453609" y="1120"/>
                </a:moveTo>
                <a:cubicBezTo>
                  <a:pt x="452762" y="23133"/>
                  <a:pt x="407042" y="360107"/>
                  <a:pt x="331689" y="539600"/>
                </a:cubicBezTo>
                <a:cubicBezTo>
                  <a:pt x="256336" y="719093"/>
                  <a:pt x="20962" y="1052680"/>
                  <a:pt x="1489" y="1078080"/>
                </a:cubicBezTo>
                <a:cubicBezTo>
                  <a:pt x="-17984" y="1103480"/>
                  <a:pt x="158969" y="803760"/>
                  <a:pt x="214849" y="692000"/>
                </a:cubicBezTo>
                <a:cubicBezTo>
                  <a:pt x="270729" y="580240"/>
                  <a:pt x="298669" y="527747"/>
                  <a:pt x="336769" y="407520"/>
                </a:cubicBezTo>
                <a:cubicBezTo>
                  <a:pt x="374869" y="287293"/>
                  <a:pt x="454456" y="-20893"/>
                  <a:pt x="453609" y="11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7091F4AA-03C3-46CB-A7C6-5A900CAEF922}"/>
              </a:ext>
            </a:extLst>
          </p:cNvPr>
          <p:cNvSpPr/>
          <p:nvPr/>
        </p:nvSpPr>
        <p:spPr>
          <a:xfrm>
            <a:off x="6050266" y="7547442"/>
            <a:ext cx="508151" cy="835621"/>
          </a:xfrm>
          <a:custGeom>
            <a:avLst/>
            <a:gdLst>
              <a:gd name="connsiteX0" fmla="*/ 507167 w 508151"/>
              <a:gd name="connsiteY0" fmla="*/ 4825 h 835621"/>
              <a:gd name="connsiteX1" fmla="*/ 223534 w 508151"/>
              <a:gd name="connsiteY1" fmla="*/ 415458 h 835621"/>
              <a:gd name="connsiteX2" fmla="*/ 3401 w 508151"/>
              <a:gd name="connsiteY2" fmla="*/ 834558 h 835621"/>
              <a:gd name="connsiteX3" fmla="*/ 105001 w 508151"/>
              <a:gd name="connsiteY3" fmla="*/ 525525 h 835621"/>
              <a:gd name="connsiteX4" fmla="*/ 308201 w 508151"/>
              <a:gd name="connsiteY4" fmla="*/ 212258 h 835621"/>
              <a:gd name="connsiteX5" fmla="*/ 507167 w 508151"/>
              <a:gd name="connsiteY5" fmla="*/ 4825 h 83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151" h="835621">
                <a:moveTo>
                  <a:pt x="507167" y="4825"/>
                </a:moveTo>
                <a:cubicBezTo>
                  <a:pt x="493056" y="38692"/>
                  <a:pt x="307495" y="277169"/>
                  <a:pt x="223534" y="415458"/>
                </a:cubicBezTo>
                <a:cubicBezTo>
                  <a:pt x="139573" y="553747"/>
                  <a:pt x="23156" y="816214"/>
                  <a:pt x="3401" y="834558"/>
                </a:cubicBezTo>
                <a:cubicBezTo>
                  <a:pt x="-16354" y="852902"/>
                  <a:pt x="54201" y="629242"/>
                  <a:pt x="105001" y="525525"/>
                </a:cubicBezTo>
                <a:cubicBezTo>
                  <a:pt x="155801" y="421808"/>
                  <a:pt x="236234" y="301158"/>
                  <a:pt x="308201" y="212258"/>
                </a:cubicBezTo>
                <a:cubicBezTo>
                  <a:pt x="380168" y="123358"/>
                  <a:pt x="521278" y="-29042"/>
                  <a:pt x="507167" y="48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6222CFA2-45A6-483A-BB10-AFC177153A2E}"/>
              </a:ext>
            </a:extLst>
          </p:cNvPr>
          <p:cNvSpPr/>
          <p:nvPr/>
        </p:nvSpPr>
        <p:spPr>
          <a:xfrm>
            <a:off x="7416113" y="8707179"/>
            <a:ext cx="501015" cy="763065"/>
          </a:xfrm>
          <a:custGeom>
            <a:avLst/>
            <a:gdLst>
              <a:gd name="connsiteX0" fmla="*/ 500220 w 501015"/>
              <a:gd name="connsiteY0" fmla="*/ 788 h 763065"/>
              <a:gd name="connsiteX1" fmla="*/ 428254 w 501015"/>
              <a:gd name="connsiteY1" fmla="*/ 220921 h 763065"/>
              <a:gd name="connsiteX2" fmla="*/ 687 w 501015"/>
              <a:gd name="connsiteY2" fmla="*/ 762788 h 763065"/>
              <a:gd name="connsiteX3" fmla="*/ 330887 w 501015"/>
              <a:gd name="connsiteY3" fmla="*/ 292888 h 763065"/>
              <a:gd name="connsiteX4" fmla="*/ 424020 w 501015"/>
              <a:gd name="connsiteY4" fmla="*/ 153188 h 763065"/>
              <a:gd name="connsiteX5" fmla="*/ 500220 w 501015"/>
              <a:gd name="connsiteY5" fmla="*/ 788 h 7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015" h="763065">
                <a:moveTo>
                  <a:pt x="500220" y="788"/>
                </a:moveTo>
                <a:cubicBezTo>
                  <a:pt x="500926" y="12077"/>
                  <a:pt x="511509" y="93921"/>
                  <a:pt x="428254" y="220921"/>
                </a:cubicBezTo>
                <a:cubicBezTo>
                  <a:pt x="344999" y="347921"/>
                  <a:pt x="16915" y="750794"/>
                  <a:pt x="687" y="762788"/>
                </a:cubicBezTo>
                <a:cubicBezTo>
                  <a:pt x="-15541" y="774783"/>
                  <a:pt x="260332" y="394488"/>
                  <a:pt x="330887" y="292888"/>
                </a:cubicBezTo>
                <a:cubicBezTo>
                  <a:pt x="401442" y="191288"/>
                  <a:pt x="395092" y="203988"/>
                  <a:pt x="424020" y="153188"/>
                </a:cubicBezTo>
                <a:cubicBezTo>
                  <a:pt x="452948" y="102388"/>
                  <a:pt x="499514" y="-10501"/>
                  <a:pt x="500220" y="7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258ABFF-1808-44DC-998A-D1FAE629C68B}"/>
              </a:ext>
            </a:extLst>
          </p:cNvPr>
          <p:cNvSpPr/>
          <p:nvPr/>
        </p:nvSpPr>
        <p:spPr>
          <a:xfrm>
            <a:off x="7517251" y="7886255"/>
            <a:ext cx="361664" cy="921288"/>
          </a:xfrm>
          <a:custGeom>
            <a:avLst/>
            <a:gdLst>
              <a:gd name="connsiteX0" fmla="*/ 35016 w 361664"/>
              <a:gd name="connsiteY0" fmla="*/ 445 h 921288"/>
              <a:gd name="connsiteX1" fmla="*/ 301716 w 361664"/>
              <a:gd name="connsiteY1" fmla="*/ 254445 h 921288"/>
              <a:gd name="connsiteX2" fmla="*/ 145082 w 361664"/>
              <a:gd name="connsiteY2" fmla="*/ 720112 h 921288"/>
              <a:gd name="connsiteX3" fmla="*/ 1149 w 361664"/>
              <a:gd name="connsiteY3" fmla="*/ 919078 h 921288"/>
              <a:gd name="connsiteX4" fmla="*/ 225516 w 361664"/>
              <a:gd name="connsiteY4" fmla="*/ 605812 h 921288"/>
              <a:gd name="connsiteX5" fmla="*/ 352516 w 361664"/>
              <a:gd name="connsiteY5" fmla="*/ 284078 h 921288"/>
              <a:gd name="connsiteX6" fmla="*/ 318649 w 361664"/>
              <a:gd name="connsiteY6" fmla="*/ 195178 h 921288"/>
              <a:gd name="connsiteX7" fmla="*/ 35016 w 361664"/>
              <a:gd name="connsiteY7" fmla="*/ 445 h 9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664" h="921288">
                <a:moveTo>
                  <a:pt x="35016" y="445"/>
                </a:moveTo>
                <a:cubicBezTo>
                  <a:pt x="32194" y="10323"/>
                  <a:pt x="283372" y="134501"/>
                  <a:pt x="301716" y="254445"/>
                </a:cubicBezTo>
                <a:cubicBezTo>
                  <a:pt x="320060" y="374389"/>
                  <a:pt x="195177" y="609340"/>
                  <a:pt x="145082" y="720112"/>
                </a:cubicBezTo>
                <a:cubicBezTo>
                  <a:pt x="94987" y="830884"/>
                  <a:pt x="-12257" y="938128"/>
                  <a:pt x="1149" y="919078"/>
                </a:cubicBezTo>
                <a:cubicBezTo>
                  <a:pt x="14555" y="900028"/>
                  <a:pt x="166955" y="711645"/>
                  <a:pt x="225516" y="605812"/>
                </a:cubicBezTo>
                <a:cubicBezTo>
                  <a:pt x="284077" y="499979"/>
                  <a:pt x="336994" y="352517"/>
                  <a:pt x="352516" y="284078"/>
                </a:cubicBezTo>
                <a:cubicBezTo>
                  <a:pt x="368038" y="215639"/>
                  <a:pt x="368038" y="242450"/>
                  <a:pt x="318649" y="195178"/>
                </a:cubicBezTo>
                <a:cubicBezTo>
                  <a:pt x="269260" y="147906"/>
                  <a:pt x="37838" y="-9433"/>
                  <a:pt x="35016" y="4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CE2E14DE-2F08-488F-B453-34B0B9D4B832}"/>
              </a:ext>
            </a:extLst>
          </p:cNvPr>
          <p:cNvSpPr/>
          <p:nvPr/>
        </p:nvSpPr>
        <p:spPr>
          <a:xfrm>
            <a:off x="6853735" y="7588501"/>
            <a:ext cx="563096" cy="158786"/>
          </a:xfrm>
          <a:custGeom>
            <a:avLst/>
            <a:gdLst>
              <a:gd name="connsiteX0" fmla="*/ 32 w 563096"/>
              <a:gd name="connsiteY0" fmla="*/ 31499 h 158786"/>
              <a:gd name="connsiteX1" fmla="*/ 270965 w 563096"/>
              <a:gd name="connsiteY1" fmla="*/ 6099 h 158786"/>
              <a:gd name="connsiteX2" fmla="*/ 563065 w 563096"/>
              <a:gd name="connsiteY2" fmla="*/ 158499 h 158786"/>
              <a:gd name="connsiteX3" fmla="*/ 287898 w 563096"/>
              <a:gd name="connsiteY3" fmla="*/ 44199 h 158786"/>
              <a:gd name="connsiteX4" fmla="*/ 32 w 563096"/>
              <a:gd name="connsiteY4" fmla="*/ 31499 h 1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096" h="158786">
                <a:moveTo>
                  <a:pt x="32" y="31499"/>
                </a:moveTo>
                <a:cubicBezTo>
                  <a:pt x="-2790" y="25149"/>
                  <a:pt x="177126" y="-15068"/>
                  <a:pt x="270965" y="6099"/>
                </a:cubicBezTo>
                <a:cubicBezTo>
                  <a:pt x="364804" y="27266"/>
                  <a:pt x="560243" y="152149"/>
                  <a:pt x="563065" y="158499"/>
                </a:cubicBezTo>
                <a:cubicBezTo>
                  <a:pt x="565887" y="164849"/>
                  <a:pt x="375387" y="63955"/>
                  <a:pt x="287898" y="44199"/>
                </a:cubicBezTo>
                <a:cubicBezTo>
                  <a:pt x="200409" y="24443"/>
                  <a:pt x="2854" y="37849"/>
                  <a:pt x="32" y="314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0845A883-4A12-4F47-A395-076096BD9216}"/>
              </a:ext>
            </a:extLst>
          </p:cNvPr>
          <p:cNvSpPr/>
          <p:nvPr/>
        </p:nvSpPr>
        <p:spPr>
          <a:xfrm>
            <a:off x="6329616" y="7804519"/>
            <a:ext cx="117786" cy="467611"/>
          </a:xfrm>
          <a:custGeom>
            <a:avLst/>
            <a:gdLst>
              <a:gd name="connsiteX0" fmla="*/ 117751 w 117786"/>
              <a:gd name="connsiteY0" fmla="*/ 1748 h 467611"/>
              <a:gd name="connsiteX1" fmla="*/ 7684 w 117786"/>
              <a:gd name="connsiteY1" fmla="*/ 128748 h 467611"/>
              <a:gd name="connsiteX2" fmla="*/ 16151 w 117786"/>
              <a:gd name="connsiteY2" fmla="*/ 357348 h 467611"/>
              <a:gd name="connsiteX3" fmla="*/ 71184 w 117786"/>
              <a:gd name="connsiteY3" fmla="*/ 463181 h 467611"/>
              <a:gd name="connsiteX4" fmla="*/ 20384 w 117786"/>
              <a:gd name="connsiteY4" fmla="*/ 217648 h 467611"/>
              <a:gd name="connsiteX5" fmla="*/ 117751 w 117786"/>
              <a:gd name="connsiteY5" fmla="*/ 1748 h 46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786" h="467611">
                <a:moveTo>
                  <a:pt x="117751" y="1748"/>
                </a:moveTo>
                <a:cubicBezTo>
                  <a:pt x="115634" y="-13069"/>
                  <a:pt x="24617" y="69481"/>
                  <a:pt x="7684" y="128748"/>
                </a:cubicBezTo>
                <a:cubicBezTo>
                  <a:pt x="-9249" y="188015"/>
                  <a:pt x="5568" y="301609"/>
                  <a:pt x="16151" y="357348"/>
                </a:cubicBezTo>
                <a:cubicBezTo>
                  <a:pt x="26734" y="413087"/>
                  <a:pt x="70478" y="486464"/>
                  <a:pt x="71184" y="463181"/>
                </a:cubicBezTo>
                <a:cubicBezTo>
                  <a:pt x="71889" y="439898"/>
                  <a:pt x="15445" y="295259"/>
                  <a:pt x="20384" y="217648"/>
                </a:cubicBezTo>
                <a:cubicBezTo>
                  <a:pt x="25323" y="140037"/>
                  <a:pt x="119868" y="16565"/>
                  <a:pt x="117751" y="17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CCDF47FF-0DC2-4877-9BD3-FAB7FF2A9B86}"/>
              </a:ext>
            </a:extLst>
          </p:cNvPr>
          <p:cNvSpPr/>
          <p:nvPr/>
        </p:nvSpPr>
        <p:spPr>
          <a:xfrm>
            <a:off x="6728025" y="7761920"/>
            <a:ext cx="574630" cy="188564"/>
          </a:xfrm>
          <a:custGeom>
            <a:avLst/>
            <a:gdLst>
              <a:gd name="connsiteX0" fmla="*/ 2975 w 574630"/>
              <a:gd name="connsiteY0" fmla="*/ 86680 h 188564"/>
              <a:gd name="connsiteX1" fmla="*/ 375508 w 574630"/>
              <a:gd name="connsiteY1" fmla="*/ 2013 h 188564"/>
              <a:gd name="connsiteX2" fmla="*/ 574475 w 574630"/>
              <a:gd name="connsiteY2" fmla="*/ 188280 h 188564"/>
              <a:gd name="connsiteX3" fmla="*/ 405142 w 574630"/>
              <a:gd name="connsiteY3" fmla="*/ 44347 h 188564"/>
              <a:gd name="connsiteX4" fmla="*/ 210408 w 574630"/>
              <a:gd name="connsiteY4" fmla="*/ 40113 h 188564"/>
              <a:gd name="connsiteX5" fmla="*/ 2975 w 574630"/>
              <a:gd name="connsiteY5" fmla="*/ 86680 h 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630" h="188564">
                <a:moveTo>
                  <a:pt x="2975" y="86680"/>
                </a:moveTo>
                <a:cubicBezTo>
                  <a:pt x="30492" y="80330"/>
                  <a:pt x="280258" y="-14920"/>
                  <a:pt x="375508" y="2013"/>
                </a:cubicBezTo>
                <a:cubicBezTo>
                  <a:pt x="470758" y="18946"/>
                  <a:pt x="569536" y="181224"/>
                  <a:pt x="574475" y="188280"/>
                </a:cubicBezTo>
                <a:cubicBezTo>
                  <a:pt x="579414" y="195336"/>
                  <a:pt x="465820" y="69041"/>
                  <a:pt x="405142" y="44347"/>
                </a:cubicBezTo>
                <a:cubicBezTo>
                  <a:pt x="344464" y="19653"/>
                  <a:pt x="274614" y="32352"/>
                  <a:pt x="210408" y="40113"/>
                </a:cubicBezTo>
                <a:cubicBezTo>
                  <a:pt x="146202" y="47874"/>
                  <a:pt x="-24542" y="93030"/>
                  <a:pt x="2975" y="866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F01F54EA-DB1F-4DA4-AAFE-0FFC01A22468}"/>
              </a:ext>
            </a:extLst>
          </p:cNvPr>
          <p:cNvSpPr/>
          <p:nvPr/>
        </p:nvSpPr>
        <p:spPr>
          <a:xfrm>
            <a:off x="7424958" y="8093897"/>
            <a:ext cx="147878" cy="381343"/>
          </a:xfrm>
          <a:custGeom>
            <a:avLst/>
            <a:gdLst>
              <a:gd name="connsiteX0" fmla="*/ 309 w 147878"/>
              <a:gd name="connsiteY0" fmla="*/ 236 h 381343"/>
              <a:gd name="connsiteX1" fmla="*/ 106142 w 147878"/>
              <a:gd name="connsiteY1" fmla="*/ 156870 h 381343"/>
              <a:gd name="connsiteX2" fmla="*/ 114609 w 147878"/>
              <a:gd name="connsiteY2" fmla="*/ 381236 h 381343"/>
              <a:gd name="connsiteX3" fmla="*/ 144242 w 147878"/>
              <a:gd name="connsiteY3" fmla="*/ 127236 h 381343"/>
              <a:gd name="connsiteX4" fmla="*/ 309 w 147878"/>
              <a:gd name="connsiteY4" fmla="*/ 236 h 38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78" h="381343">
                <a:moveTo>
                  <a:pt x="309" y="236"/>
                </a:moveTo>
                <a:cubicBezTo>
                  <a:pt x="-6041" y="5175"/>
                  <a:pt x="87092" y="93370"/>
                  <a:pt x="106142" y="156870"/>
                </a:cubicBezTo>
                <a:cubicBezTo>
                  <a:pt x="125192" y="220370"/>
                  <a:pt x="108259" y="386175"/>
                  <a:pt x="114609" y="381236"/>
                </a:cubicBezTo>
                <a:cubicBezTo>
                  <a:pt x="120959" y="376297"/>
                  <a:pt x="159764" y="185797"/>
                  <a:pt x="144242" y="127236"/>
                </a:cubicBezTo>
                <a:cubicBezTo>
                  <a:pt x="128720" y="68675"/>
                  <a:pt x="6659" y="-4703"/>
                  <a:pt x="309" y="2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4102D136-DDAE-4A0D-B55B-53F704F6A970}"/>
              </a:ext>
            </a:extLst>
          </p:cNvPr>
          <p:cNvSpPr/>
          <p:nvPr/>
        </p:nvSpPr>
        <p:spPr>
          <a:xfrm>
            <a:off x="6942662" y="9061516"/>
            <a:ext cx="398108" cy="715820"/>
          </a:xfrm>
          <a:custGeom>
            <a:avLst/>
            <a:gdLst>
              <a:gd name="connsiteX0" fmla="*/ 5 w 398108"/>
              <a:gd name="connsiteY0" fmla="*/ 2051 h 715820"/>
              <a:gd name="connsiteX1" fmla="*/ 325971 w 398108"/>
              <a:gd name="connsiteY1" fmla="*/ 201017 h 715820"/>
              <a:gd name="connsiteX2" fmla="*/ 334438 w 398108"/>
              <a:gd name="connsiteY2" fmla="*/ 704784 h 715820"/>
              <a:gd name="connsiteX3" fmla="*/ 338671 w 398108"/>
              <a:gd name="connsiteY3" fmla="*/ 526984 h 715820"/>
              <a:gd name="connsiteX4" fmla="*/ 397938 w 398108"/>
              <a:gd name="connsiteY4" fmla="*/ 272984 h 715820"/>
              <a:gd name="connsiteX5" fmla="*/ 317505 w 398108"/>
              <a:gd name="connsiteY5" fmla="*/ 107884 h 715820"/>
              <a:gd name="connsiteX6" fmla="*/ 5 w 398108"/>
              <a:gd name="connsiteY6" fmla="*/ 2051 h 71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108" h="715820">
                <a:moveTo>
                  <a:pt x="5" y="2051"/>
                </a:moveTo>
                <a:cubicBezTo>
                  <a:pt x="1416" y="17573"/>
                  <a:pt x="270232" y="83895"/>
                  <a:pt x="325971" y="201017"/>
                </a:cubicBezTo>
                <a:cubicBezTo>
                  <a:pt x="381710" y="318139"/>
                  <a:pt x="332321" y="650456"/>
                  <a:pt x="334438" y="704784"/>
                </a:cubicBezTo>
                <a:cubicBezTo>
                  <a:pt x="336555" y="759112"/>
                  <a:pt x="328088" y="598951"/>
                  <a:pt x="338671" y="526984"/>
                </a:cubicBezTo>
                <a:cubicBezTo>
                  <a:pt x="349254" y="455017"/>
                  <a:pt x="401466" y="342834"/>
                  <a:pt x="397938" y="272984"/>
                </a:cubicBezTo>
                <a:cubicBezTo>
                  <a:pt x="394410" y="203134"/>
                  <a:pt x="378888" y="153039"/>
                  <a:pt x="317505" y="107884"/>
                </a:cubicBezTo>
                <a:cubicBezTo>
                  <a:pt x="256122" y="62729"/>
                  <a:pt x="-1406" y="-13471"/>
                  <a:pt x="5" y="20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2A72CD78-1766-431C-87E9-F4113DE9CBAE}"/>
              </a:ext>
            </a:extLst>
          </p:cNvPr>
          <p:cNvSpPr/>
          <p:nvPr/>
        </p:nvSpPr>
        <p:spPr>
          <a:xfrm>
            <a:off x="6034277" y="8386184"/>
            <a:ext cx="379254" cy="345332"/>
          </a:xfrm>
          <a:custGeom>
            <a:avLst/>
            <a:gdLst>
              <a:gd name="connsiteX0" fmla="*/ 2456 w 379254"/>
              <a:gd name="connsiteY0" fmla="*/ 49 h 345332"/>
              <a:gd name="connsiteX1" fmla="*/ 120990 w 379254"/>
              <a:gd name="connsiteY1" fmla="*/ 241349 h 345332"/>
              <a:gd name="connsiteX2" fmla="*/ 379223 w 379254"/>
              <a:gd name="connsiteY2" fmla="*/ 342949 h 345332"/>
              <a:gd name="connsiteX3" fmla="*/ 137923 w 379254"/>
              <a:gd name="connsiteY3" fmla="*/ 309083 h 345332"/>
              <a:gd name="connsiteX4" fmla="*/ 49023 w 379254"/>
              <a:gd name="connsiteY4" fmla="*/ 262516 h 345332"/>
              <a:gd name="connsiteX5" fmla="*/ 2456 w 379254"/>
              <a:gd name="connsiteY5" fmla="*/ 49 h 34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254" h="345332">
                <a:moveTo>
                  <a:pt x="2456" y="49"/>
                </a:moveTo>
                <a:cubicBezTo>
                  <a:pt x="14451" y="-3479"/>
                  <a:pt x="58196" y="184199"/>
                  <a:pt x="120990" y="241349"/>
                </a:cubicBezTo>
                <a:cubicBezTo>
                  <a:pt x="183785" y="298499"/>
                  <a:pt x="376401" y="331660"/>
                  <a:pt x="379223" y="342949"/>
                </a:cubicBezTo>
                <a:cubicBezTo>
                  <a:pt x="382045" y="354238"/>
                  <a:pt x="192956" y="322489"/>
                  <a:pt x="137923" y="309083"/>
                </a:cubicBezTo>
                <a:cubicBezTo>
                  <a:pt x="82890" y="295678"/>
                  <a:pt x="73012" y="310494"/>
                  <a:pt x="49023" y="262516"/>
                </a:cubicBezTo>
                <a:cubicBezTo>
                  <a:pt x="25034" y="214538"/>
                  <a:pt x="-9539" y="3577"/>
                  <a:pt x="2456" y="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43AD79C6-B1D8-437A-99EA-10EC2E51136B}"/>
              </a:ext>
            </a:extLst>
          </p:cNvPr>
          <p:cNvSpPr/>
          <p:nvPr/>
        </p:nvSpPr>
        <p:spPr>
          <a:xfrm>
            <a:off x="5448133" y="8276130"/>
            <a:ext cx="606795" cy="873278"/>
          </a:xfrm>
          <a:custGeom>
            <a:avLst/>
            <a:gdLst>
              <a:gd name="connsiteX0" fmla="*/ 605534 w 606795"/>
              <a:gd name="connsiteY0" fmla="*/ 37 h 873278"/>
              <a:gd name="connsiteX1" fmla="*/ 444667 w 606795"/>
              <a:gd name="connsiteY1" fmla="*/ 334470 h 873278"/>
              <a:gd name="connsiteX2" fmla="*/ 203367 w 606795"/>
              <a:gd name="connsiteY2" fmla="*/ 563070 h 873278"/>
              <a:gd name="connsiteX3" fmla="*/ 167 w 606795"/>
              <a:gd name="connsiteY3" fmla="*/ 872103 h 873278"/>
              <a:gd name="connsiteX4" fmla="*/ 173734 w 606795"/>
              <a:gd name="connsiteY4" fmla="*/ 660437 h 873278"/>
              <a:gd name="connsiteX5" fmla="*/ 440434 w 606795"/>
              <a:gd name="connsiteY5" fmla="*/ 440303 h 873278"/>
              <a:gd name="connsiteX6" fmla="*/ 516634 w 606795"/>
              <a:gd name="connsiteY6" fmla="*/ 355637 h 873278"/>
              <a:gd name="connsiteX7" fmla="*/ 605534 w 606795"/>
              <a:gd name="connsiteY7" fmla="*/ 37 h 87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795" h="873278">
                <a:moveTo>
                  <a:pt x="605534" y="37"/>
                </a:moveTo>
                <a:cubicBezTo>
                  <a:pt x="593539" y="-3491"/>
                  <a:pt x="511695" y="240631"/>
                  <a:pt x="444667" y="334470"/>
                </a:cubicBezTo>
                <a:cubicBezTo>
                  <a:pt x="377639" y="428309"/>
                  <a:pt x="277450" y="473465"/>
                  <a:pt x="203367" y="563070"/>
                </a:cubicBezTo>
                <a:cubicBezTo>
                  <a:pt x="129284" y="652675"/>
                  <a:pt x="5106" y="855875"/>
                  <a:pt x="167" y="872103"/>
                </a:cubicBezTo>
                <a:cubicBezTo>
                  <a:pt x="-4772" y="888331"/>
                  <a:pt x="100356" y="732404"/>
                  <a:pt x="173734" y="660437"/>
                </a:cubicBezTo>
                <a:cubicBezTo>
                  <a:pt x="247112" y="588470"/>
                  <a:pt x="383284" y="491103"/>
                  <a:pt x="440434" y="440303"/>
                </a:cubicBezTo>
                <a:cubicBezTo>
                  <a:pt x="497584" y="389503"/>
                  <a:pt x="492645" y="425487"/>
                  <a:pt x="516634" y="355637"/>
                </a:cubicBezTo>
                <a:cubicBezTo>
                  <a:pt x="540623" y="285787"/>
                  <a:pt x="617529" y="3565"/>
                  <a:pt x="605534" y="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A5DDBEA-B062-473A-BFE8-3473CC79D4D3}"/>
              </a:ext>
            </a:extLst>
          </p:cNvPr>
          <p:cNvSpPr/>
          <p:nvPr/>
        </p:nvSpPr>
        <p:spPr>
          <a:xfrm>
            <a:off x="6091853" y="9504500"/>
            <a:ext cx="1242406" cy="1360785"/>
          </a:xfrm>
          <a:custGeom>
            <a:avLst/>
            <a:gdLst>
              <a:gd name="connsiteX0" fmla="*/ 1242397 w 1242406"/>
              <a:gd name="connsiteY0" fmla="*/ 1450 h 1360785"/>
              <a:gd name="connsiteX1" fmla="*/ 1118572 w 1242406"/>
              <a:gd name="connsiteY1" fmla="*/ 376100 h 1360785"/>
              <a:gd name="connsiteX2" fmla="*/ 950297 w 1242406"/>
              <a:gd name="connsiteY2" fmla="*/ 655500 h 1360785"/>
              <a:gd name="connsiteX3" fmla="*/ 648672 w 1242406"/>
              <a:gd name="connsiteY3" fmla="*/ 985700 h 1360785"/>
              <a:gd name="connsiteX4" fmla="*/ 972 w 1242406"/>
              <a:gd name="connsiteY4" fmla="*/ 1360350 h 1360785"/>
              <a:gd name="connsiteX5" fmla="*/ 512147 w 1242406"/>
              <a:gd name="connsiteY5" fmla="*/ 1052375 h 1360785"/>
              <a:gd name="connsiteX6" fmla="*/ 909022 w 1242406"/>
              <a:gd name="connsiteY6" fmla="*/ 671375 h 1360785"/>
              <a:gd name="connsiteX7" fmla="*/ 1051897 w 1242406"/>
              <a:gd name="connsiteY7" fmla="*/ 458650 h 1360785"/>
              <a:gd name="connsiteX8" fmla="*/ 1124922 w 1242406"/>
              <a:gd name="connsiteY8" fmla="*/ 255450 h 1360785"/>
              <a:gd name="connsiteX9" fmla="*/ 1242397 w 1242406"/>
              <a:gd name="connsiteY9" fmla="*/ 1450 h 136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2406" h="1360785">
                <a:moveTo>
                  <a:pt x="1242397" y="1450"/>
                </a:moveTo>
                <a:cubicBezTo>
                  <a:pt x="1241339" y="21558"/>
                  <a:pt x="1167255" y="267092"/>
                  <a:pt x="1118572" y="376100"/>
                </a:cubicBezTo>
                <a:cubicBezTo>
                  <a:pt x="1069889" y="485108"/>
                  <a:pt x="1028614" y="553900"/>
                  <a:pt x="950297" y="655500"/>
                </a:cubicBezTo>
                <a:cubicBezTo>
                  <a:pt x="871980" y="757100"/>
                  <a:pt x="806893" y="868225"/>
                  <a:pt x="648672" y="985700"/>
                </a:cubicBezTo>
                <a:cubicBezTo>
                  <a:pt x="490451" y="1103175"/>
                  <a:pt x="23726" y="1349238"/>
                  <a:pt x="972" y="1360350"/>
                </a:cubicBezTo>
                <a:cubicBezTo>
                  <a:pt x="-21782" y="1371462"/>
                  <a:pt x="360805" y="1167204"/>
                  <a:pt x="512147" y="1052375"/>
                </a:cubicBezTo>
                <a:cubicBezTo>
                  <a:pt x="663489" y="937546"/>
                  <a:pt x="819064" y="770329"/>
                  <a:pt x="909022" y="671375"/>
                </a:cubicBezTo>
                <a:cubicBezTo>
                  <a:pt x="998980" y="572421"/>
                  <a:pt x="1015914" y="527971"/>
                  <a:pt x="1051897" y="458650"/>
                </a:cubicBezTo>
                <a:cubicBezTo>
                  <a:pt x="1087880" y="389329"/>
                  <a:pt x="1093701" y="335354"/>
                  <a:pt x="1124922" y="255450"/>
                </a:cubicBezTo>
                <a:cubicBezTo>
                  <a:pt x="1156143" y="175546"/>
                  <a:pt x="1243455" y="-18658"/>
                  <a:pt x="1242397" y="14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01EF6D2-E4B4-4B39-8F23-1241B37D0AB0}"/>
              </a:ext>
            </a:extLst>
          </p:cNvPr>
          <p:cNvSpPr/>
          <p:nvPr/>
        </p:nvSpPr>
        <p:spPr>
          <a:xfrm>
            <a:off x="5079934" y="9140202"/>
            <a:ext cx="372919" cy="699650"/>
          </a:xfrm>
          <a:custGeom>
            <a:avLst/>
            <a:gdLst>
              <a:gd name="connsiteX0" fmla="*/ 371541 w 372919"/>
              <a:gd name="connsiteY0" fmla="*/ 623 h 699650"/>
              <a:gd name="connsiteX1" fmla="*/ 219141 w 372919"/>
              <a:gd name="connsiteY1" fmla="*/ 235573 h 699650"/>
              <a:gd name="connsiteX2" fmla="*/ 66 w 372919"/>
              <a:gd name="connsiteY2" fmla="*/ 699123 h 699650"/>
              <a:gd name="connsiteX3" fmla="*/ 196916 w 372919"/>
              <a:gd name="connsiteY3" fmla="*/ 324473 h 699650"/>
              <a:gd name="connsiteX4" fmla="*/ 288991 w 372919"/>
              <a:gd name="connsiteY4" fmla="*/ 172073 h 699650"/>
              <a:gd name="connsiteX5" fmla="*/ 371541 w 372919"/>
              <a:gd name="connsiteY5" fmla="*/ 623 h 69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19" h="699650">
                <a:moveTo>
                  <a:pt x="371541" y="623"/>
                </a:moveTo>
                <a:cubicBezTo>
                  <a:pt x="359899" y="11206"/>
                  <a:pt x="281053" y="119156"/>
                  <a:pt x="219141" y="235573"/>
                </a:cubicBezTo>
                <a:cubicBezTo>
                  <a:pt x="157228" y="351990"/>
                  <a:pt x="3770" y="684306"/>
                  <a:pt x="66" y="699123"/>
                </a:cubicBezTo>
                <a:cubicBezTo>
                  <a:pt x="-3638" y="713940"/>
                  <a:pt x="148762" y="412315"/>
                  <a:pt x="196916" y="324473"/>
                </a:cubicBezTo>
                <a:cubicBezTo>
                  <a:pt x="245070" y="236631"/>
                  <a:pt x="259887" y="227106"/>
                  <a:pt x="288991" y="172073"/>
                </a:cubicBezTo>
                <a:cubicBezTo>
                  <a:pt x="318095" y="117040"/>
                  <a:pt x="383183" y="-9960"/>
                  <a:pt x="371541" y="6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E8F974A-31C4-4938-A329-8A1DC8B0F95D}"/>
              </a:ext>
            </a:extLst>
          </p:cNvPr>
          <p:cNvSpPr/>
          <p:nvPr/>
        </p:nvSpPr>
        <p:spPr>
          <a:xfrm>
            <a:off x="4749533" y="9744039"/>
            <a:ext cx="340825" cy="539798"/>
          </a:xfrm>
          <a:custGeom>
            <a:avLst/>
            <a:gdLst>
              <a:gd name="connsiteX0" fmla="*/ 339992 w 340825"/>
              <a:gd name="connsiteY0" fmla="*/ 36 h 539798"/>
              <a:gd name="connsiteX1" fmla="*/ 247917 w 340825"/>
              <a:gd name="connsiteY1" fmla="*/ 187361 h 539798"/>
              <a:gd name="connsiteX2" fmla="*/ 267 w 340825"/>
              <a:gd name="connsiteY2" fmla="*/ 539786 h 539798"/>
              <a:gd name="connsiteX3" fmla="*/ 203467 w 340825"/>
              <a:gd name="connsiteY3" fmla="*/ 174661 h 539798"/>
              <a:gd name="connsiteX4" fmla="*/ 339992 w 340825"/>
              <a:gd name="connsiteY4" fmla="*/ 36 h 53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825" h="539798">
                <a:moveTo>
                  <a:pt x="339992" y="36"/>
                </a:moveTo>
                <a:cubicBezTo>
                  <a:pt x="347400" y="2153"/>
                  <a:pt x="304538" y="97403"/>
                  <a:pt x="247917" y="187361"/>
                </a:cubicBezTo>
                <a:cubicBezTo>
                  <a:pt x="191296" y="277319"/>
                  <a:pt x="7675" y="541903"/>
                  <a:pt x="267" y="539786"/>
                </a:cubicBezTo>
                <a:cubicBezTo>
                  <a:pt x="-7141" y="537669"/>
                  <a:pt x="141555" y="261973"/>
                  <a:pt x="203467" y="174661"/>
                </a:cubicBezTo>
                <a:cubicBezTo>
                  <a:pt x="265379" y="87349"/>
                  <a:pt x="332584" y="-2081"/>
                  <a:pt x="339992" y="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5AEAAD74-1775-4E7A-8D82-CFB0B10C18DB}"/>
              </a:ext>
            </a:extLst>
          </p:cNvPr>
          <p:cNvSpPr/>
          <p:nvPr/>
        </p:nvSpPr>
        <p:spPr>
          <a:xfrm>
            <a:off x="4523431" y="10257994"/>
            <a:ext cx="232793" cy="368902"/>
          </a:xfrm>
          <a:custGeom>
            <a:avLst/>
            <a:gdLst>
              <a:gd name="connsiteX0" fmla="*/ 213669 w 232793"/>
              <a:gd name="connsiteY0" fmla="*/ 431 h 368902"/>
              <a:gd name="connsiteX1" fmla="*/ 200969 w 232793"/>
              <a:gd name="connsiteY1" fmla="*/ 57581 h 368902"/>
              <a:gd name="connsiteX2" fmla="*/ 64444 w 232793"/>
              <a:gd name="connsiteY2" fmla="*/ 203631 h 368902"/>
              <a:gd name="connsiteX3" fmla="*/ 944 w 232793"/>
              <a:gd name="connsiteY3" fmla="*/ 368731 h 368902"/>
              <a:gd name="connsiteX4" fmla="*/ 108894 w 232793"/>
              <a:gd name="connsiteY4" fmla="*/ 171881 h 368902"/>
              <a:gd name="connsiteX5" fmla="*/ 226369 w 232793"/>
              <a:gd name="connsiteY5" fmla="*/ 82981 h 368902"/>
              <a:gd name="connsiteX6" fmla="*/ 213669 w 232793"/>
              <a:gd name="connsiteY6" fmla="*/ 431 h 36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793" h="368902">
                <a:moveTo>
                  <a:pt x="213669" y="431"/>
                </a:moveTo>
                <a:cubicBezTo>
                  <a:pt x="209436" y="-3802"/>
                  <a:pt x="225840" y="23714"/>
                  <a:pt x="200969" y="57581"/>
                </a:cubicBezTo>
                <a:cubicBezTo>
                  <a:pt x="176098" y="91448"/>
                  <a:pt x="97781" y="151773"/>
                  <a:pt x="64444" y="203631"/>
                </a:cubicBezTo>
                <a:cubicBezTo>
                  <a:pt x="31106" y="255489"/>
                  <a:pt x="-6464" y="374023"/>
                  <a:pt x="944" y="368731"/>
                </a:cubicBezTo>
                <a:cubicBezTo>
                  <a:pt x="8352" y="363439"/>
                  <a:pt x="71323" y="219506"/>
                  <a:pt x="108894" y="171881"/>
                </a:cubicBezTo>
                <a:cubicBezTo>
                  <a:pt x="146465" y="124256"/>
                  <a:pt x="207848" y="109439"/>
                  <a:pt x="226369" y="82981"/>
                </a:cubicBezTo>
                <a:cubicBezTo>
                  <a:pt x="244890" y="56523"/>
                  <a:pt x="217902" y="4664"/>
                  <a:pt x="213669" y="4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A962C2B-E062-4B40-BBDD-E05D774514EC}"/>
              </a:ext>
            </a:extLst>
          </p:cNvPr>
          <p:cNvSpPr/>
          <p:nvPr/>
        </p:nvSpPr>
        <p:spPr>
          <a:xfrm>
            <a:off x="4819540" y="10772679"/>
            <a:ext cx="1515795" cy="933679"/>
          </a:xfrm>
          <a:custGeom>
            <a:avLst/>
            <a:gdLst>
              <a:gd name="connsiteX0" fmla="*/ 1514585 w 1515795"/>
              <a:gd name="connsiteY0" fmla="*/ 96 h 933679"/>
              <a:gd name="connsiteX1" fmla="*/ 1085960 w 1515795"/>
              <a:gd name="connsiteY1" fmla="*/ 190596 h 933679"/>
              <a:gd name="connsiteX2" fmla="*/ 803385 w 1515795"/>
              <a:gd name="connsiteY2" fmla="*/ 352521 h 933679"/>
              <a:gd name="connsiteX3" fmla="*/ 238235 w 1515795"/>
              <a:gd name="connsiteY3" fmla="*/ 749396 h 933679"/>
              <a:gd name="connsiteX4" fmla="*/ 9635 w 1515795"/>
              <a:gd name="connsiteY4" fmla="*/ 924021 h 933679"/>
              <a:gd name="connsiteX5" fmla="*/ 530335 w 1515795"/>
              <a:gd name="connsiteY5" fmla="*/ 476346 h 933679"/>
              <a:gd name="connsiteX6" fmla="*/ 943085 w 1515795"/>
              <a:gd name="connsiteY6" fmla="*/ 215996 h 933679"/>
              <a:gd name="connsiteX7" fmla="*/ 1514585 w 1515795"/>
              <a:gd name="connsiteY7" fmla="*/ 96 h 93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5795" h="933679">
                <a:moveTo>
                  <a:pt x="1514585" y="96"/>
                </a:moveTo>
                <a:cubicBezTo>
                  <a:pt x="1538397" y="-4137"/>
                  <a:pt x="1204493" y="131859"/>
                  <a:pt x="1085960" y="190596"/>
                </a:cubicBezTo>
                <a:cubicBezTo>
                  <a:pt x="967427" y="249333"/>
                  <a:pt x="944672" y="259388"/>
                  <a:pt x="803385" y="352521"/>
                </a:cubicBezTo>
                <a:cubicBezTo>
                  <a:pt x="662098" y="445654"/>
                  <a:pt x="370527" y="654146"/>
                  <a:pt x="238235" y="749396"/>
                </a:cubicBezTo>
                <a:cubicBezTo>
                  <a:pt x="105943" y="844646"/>
                  <a:pt x="-39048" y="969529"/>
                  <a:pt x="9635" y="924021"/>
                </a:cubicBezTo>
                <a:cubicBezTo>
                  <a:pt x="58318" y="878513"/>
                  <a:pt x="374760" y="594350"/>
                  <a:pt x="530335" y="476346"/>
                </a:cubicBezTo>
                <a:cubicBezTo>
                  <a:pt x="685910" y="358342"/>
                  <a:pt x="775339" y="298546"/>
                  <a:pt x="943085" y="215996"/>
                </a:cubicBezTo>
                <a:cubicBezTo>
                  <a:pt x="1110831" y="133446"/>
                  <a:pt x="1490773" y="4329"/>
                  <a:pt x="1514585" y="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817C2630-07C2-4245-B9FD-505F91CFD94C}"/>
              </a:ext>
            </a:extLst>
          </p:cNvPr>
          <p:cNvSpPr/>
          <p:nvPr/>
        </p:nvSpPr>
        <p:spPr>
          <a:xfrm>
            <a:off x="4530602" y="10677485"/>
            <a:ext cx="387944" cy="441483"/>
          </a:xfrm>
          <a:custGeom>
            <a:avLst/>
            <a:gdLst>
              <a:gd name="connsiteX0" fmla="*/ 123 w 387944"/>
              <a:gd name="connsiteY0" fmla="*/ 40 h 441483"/>
              <a:gd name="connsiteX1" fmla="*/ 254123 w 387944"/>
              <a:gd name="connsiteY1" fmla="*/ 130215 h 441483"/>
              <a:gd name="connsiteX2" fmla="*/ 352548 w 387944"/>
              <a:gd name="connsiteY2" fmla="*/ 254040 h 441483"/>
              <a:gd name="connsiteX3" fmla="*/ 377948 w 387944"/>
              <a:gd name="connsiteY3" fmla="*/ 441365 h 441483"/>
              <a:gd name="connsiteX4" fmla="*/ 381123 w 387944"/>
              <a:gd name="connsiteY4" fmla="*/ 225465 h 441483"/>
              <a:gd name="connsiteX5" fmla="*/ 289048 w 387944"/>
              <a:gd name="connsiteY5" fmla="*/ 117515 h 441483"/>
              <a:gd name="connsiteX6" fmla="*/ 123 w 387944"/>
              <a:gd name="connsiteY6" fmla="*/ 40 h 44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944" h="441483">
                <a:moveTo>
                  <a:pt x="123" y="40"/>
                </a:moveTo>
                <a:cubicBezTo>
                  <a:pt x="-5698" y="2157"/>
                  <a:pt x="195386" y="87882"/>
                  <a:pt x="254123" y="130215"/>
                </a:cubicBezTo>
                <a:cubicBezTo>
                  <a:pt x="312860" y="172548"/>
                  <a:pt x="331910" y="202182"/>
                  <a:pt x="352548" y="254040"/>
                </a:cubicBezTo>
                <a:cubicBezTo>
                  <a:pt x="373186" y="305898"/>
                  <a:pt x="373186" y="446127"/>
                  <a:pt x="377948" y="441365"/>
                </a:cubicBezTo>
                <a:cubicBezTo>
                  <a:pt x="382710" y="436603"/>
                  <a:pt x="395940" y="279440"/>
                  <a:pt x="381123" y="225465"/>
                </a:cubicBezTo>
                <a:cubicBezTo>
                  <a:pt x="366306" y="171490"/>
                  <a:pt x="350431" y="155615"/>
                  <a:pt x="289048" y="117515"/>
                </a:cubicBezTo>
                <a:cubicBezTo>
                  <a:pt x="227665" y="79415"/>
                  <a:pt x="5944" y="-2077"/>
                  <a:pt x="123" y="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E49D579-8344-49C4-BA10-770B58525D97}"/>
              </a:ext>
            </a:extLst>
          </p:cNvPr>
          <p:cNvSpPr/>
          <p:nvPr/>
        </p:nvSpPr>
        <p:spPr>
          <a:xfrm>
            <a:off x="3831100" y="10589663"/>
            <a:ext cx="804374" cy="93183"/>
          </a:xfrm>
          <a:custGeom>
            <a:avLst/>
            <a:gdLst>
              <a:gd name="connsiteX0" fmla="*/ 67 w 804374"/>
              <a:gd name="connsiteY0" fmla="*/ 50820 h 93183"/>
              <a:gd name="connsiteX1" fmla="*/ 323917 w 804374"/>
              <a:gd name="connsiteY1" fmla="*/ 36004 h 93183"/>
              <a:gd name="connsiteX2" fmla="*/ 586383 w 804374"/>
              <a:gd name="connsiteY2" fmla="*/ 61404 h 93183"/>
              <a:gd name="connsiteX3" fmla="*/ 802283 w 804374"/>
              <a:gd name="connsiteY3" fmla="*/ 20 h 93183"/>
              <a:gd name="connsiteX4" fmla="*/ 690100 w 804374"/>
              <a:gd name="connsiteY4" fmla="*/ 55054 h 93183"/>
              <a:gd name="connsiteX5" fmla="*/ 592733 w 804374"/>
              <a:gd name="connsiteY5" fmla="*/ 93154 h 93183"/>
              <a:gd name="connsiteX6" fmla="*/ 501717 w 804374"/>
              <a:gd name="connsiteY6" fmla="*/ 61404 h 93183"/>
              <a:gd name="connsiteX7" fmla="*/ 351433 w 804374"/>
              <a:gd name="connsiteY7" fmla="*/ 63520 h 93183"/>
              <a:gd name="connsiteX8" fmla="*/ 67 w 804374"/>
              <a:gd name="connsiteY8" fmla="*/ 50820 h 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374" h="93183">
                <a:moveTo>
                  <a:pt x="67" y="50820"/>
                </a:moveTo>
                <a:cubicBezTo>
                  <a:pt x="-4519" y="46234"/>
                  <a:pt x="226198" y="34240"/>
                  <a:pt x="323917" y="36004"/>
                </a:cubicBezTo>
                <a:cubicBezTo>
                  <a:pt x="421636" y="37768"/>
                  <a:pt x="506655" y="67401"/>
                  <a:pt x="586383" y="61404"/>
                </a:cubicBezTo>
                <a:cubicBezTo>
                  <a:pt x="666111" y="55407"/>
                  <a:pt x="784997" y="1078"/>
                  <a:pt x="802283" y="20"/>
                </a:cubicBezTo>
                <a:cubicBezTo>
                  <a:pt x="819569" y="-1038"/>
                  <a:pt x="725025" y="39532"/>
                  <a:pt x="690100" y="55054"/>
                </a:cubicBezTo>
                <a:cubicBezTo>
                  <a:pt x="655175" y="70576"/>
                  <a:pt x="624130" y="92096"/>
                  <a:pt x="592733" y="93154"/>
                </a:cubicBezTo>
                <a:cubicBezTo>
                  <a:pt x="561336" y="94212"/>
                  <a:pt x="541934" y="66343"/>
                  <a:pt x="501717" y="61404"/>
                </a:cubicBezTo>
                <a:cubicBezTo>
                  <a:pt x="461500" y="56465"/>
                  <a:pt x="351433" y="63520"/>
                  <a:pt x="351433" y="63520"/>
                </a:cubicBezTo>
                <a:cubicBezTo>
                  <a:pt x="272411" y="62814"/>
                  <a:pt x="4653" y="55406"/>
                  <a:pt x="67" y="508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6B45C390-C58A-4DCC-96EC-A194506858B7}"/>
              </a:ext>
            </a:extLst>
          </p:cNvPr>
          <p:cNvSpPr/>
          <p:nvPr/>
        </p:nvSpPr>
        <p:spPr>
          <a:xfrm>
            <a:off x="3124200" y="10667996"/>
            <a:ext cx="648807" cy="215904"/>
          </a:xfrm>
          <a:custGeom>
            <a:avLst/>
            <a:gdLst>
              <a:gd name="connsiteX0" fmla="*/ 0 w 648807"/>
              <a:gd name="connsiteY0" fmla="*/ 215904 h 215904"/>
              <a:gd name="connsiteX1" fmla="*/ 220133 w 648807"/>
              <a:gd name="connsiteY1" fmla="*/ 99487 h 215904"/>
              <a:gd name="connsiteX2" fmla="*/ 355600 w 648807"/>
              <a:gd name="connsiteY2" fmla="*/ 33871 h 215904"/>
              <a:gd name="connsiteX3" fmla="*/ 647700 w 648807"/>
              <a:gd name="connsiteY3" fmla="*/ 4 h 215904"/>
              <a:gd name="connsiteX4" fmla="*/ 450850 w 648807"/>
              <a:gd name="connsiteY4" fmla="*/ 31754 h 215904"/>
              <a:gd name="connsiteX5" fmla="*/ 325967 w 648807"/>
              <a:gd name="connsiteY5" fmla="*/ 69854 h 215904"/>
              <a:gd name="connsiteX6" fmla="*/ 209550 w 648807"/>
              <a:gd name="connsiteY6" fmla="*/ 120654 h 215904"/>
              <a:gd name="connsiteX7" fmla="*/ 0 w 648807"/>
              <a:gd name="connsiteY7" fmla="*/ 215904 h 21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8807" h="215904">
                <a:moveTo>
                  <a:pt x="0" y="215904"/>
                </a:moveTo>
                <a:lnTo>
                  <a:pt x="220133" y="99487"/>
                </a:lnTo>
                <a:cubicBezTo>
                  <a:pt x="279400" y="69148"/>
                  <a:pt x="284339" y="50451"/>
                  <a:pt x="355600" y="33871"/>
                </a:cubicBezTo>
                <a:cubicBezTo>
                  <a:pt x="426861" y="17291"/>
                  <a:pt x="631825" y="357"/>
                  <a:pt x="647700" y="4"/>
                </a:cubicBezTo>
                <a:cubicBezTo>
                  <a:pt x="663575" y="-349"/>
                  <a:pt x="504472" y="20112"/>
                  <a:pt x="450850" y="31754"/>
                </a:cubicBezTo>
                <a:cubicBezTo>
                  <a:pt x="397228" y="43396"/>
                  <a:pt x="366184" y="55037"/>
                  <a:pt x="325967" y="69854"/>
                </a:cubicBezTo>
                <a:cubicBezTo>
                  <a:pt x="285750" y="84671"/>
                  <a:pt x="209550" y="120654"/>
                  <a:pt x="209550" y="120654"/>
                </a:cubicBezTo>
                <a:lnTo>
                  <a:pt x="0" y="215904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AA86D32-8721-4324-8BFD-8A6C24944CDC}"/>
              </a:ext>
            </a:extLst>
          </p:cNvPr>
          <p:cNvSpPr/>
          <p:nvPr/>
        </p:nvSpPr>
        <p:spPr>
          <a:xfrm>
            <a:off x="2906747" y="10936417"/>
            <a:ext cx="149730" cy="307330"/>
          </a:xfrm>
          <a:custGeom>
            <a:avLst/>
            <a:gdLst>
              <a:gd name="connsiteX0" fmla="*/ 149720 w 149730"/>
              <a:gd name="connsiteY0" fmla="*/ 400 h 307330"/>
              <a:gd name="connsiteX1" fmla="*/ 48120 w 149730"/>
              <a:gd name="connsiteY1" fmla="*/ 129516 h 307330"/>
              <a:gd name="connsiteX2" fmla="*/ 1553 w 149730"/>
              <a:gd name="connsiteY2" fmla="*/ 180316 h 307330"/>
              <a:gd name="connsiteX3" fmla="*/ 12136 w 149730"/>
              <a:gd name="connsiteY3" fmla="*/ 307316 h 307330"/>
              <a:gd name="connsiteX4" fmla="*/ 22720 w 149730"/>
              <a:gd name="connsiteY4" fmla="*/ 171850 h 307330"/>
              <a:gd name="connsiteX5" fmla="*/ 41770 w 149730"/>
              <a:gd name="connsiteY5" fmla="*/ 91416 h 307330"/>
              <a:gd name="connsiteX6" fmla="*/ 149720 w 149730"/>
              <a:gd name="connsiteY6" fmla="*/ 400 h 30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730" h="307330">
                <a:moveTo>
                  <a:pt x="149720" y="400"/>
                </a:moveTo>
                <a:cubicBezTo>
                  <a:pt x="150778" y="6750"/>
                  <a:pt x="72814" y="99530"/>
                  <a:pt x="48120" y="129516"/>
                </a:cubicBezTo>
                <a:cubicBezTo>
                  <a:pt x="23425" y="159502"/>
                  <a:pt x="7550" y="150683"/>
                  <a:pt x="1553" y="180316"/>
                </a:cubicBezTo>
                <a:cubicBezTo>
                  <a:pt x="-4444" y="209949"/>
                  <a:pt x="8608" y="308727"/>
                  <a:pt x="12136" y="307316"/>
                </a:cubicBezTo>
                <a:cubicBezTo>
                  <a:pt x="15664" y="305905"/>
                  <a:pt x="17781" y="207833"/>
                  <a:pt x="22720" y="171850"/>
                </a:cubicBezTo>
                <a:cubicBezTo>
                  <a:pt x="27659" y="135867"/>
                  <a:pt x="22015" y="117874"/>
                  <a:pt x="41770" y="91416"/>
                </a:cubicBezTo>
                <a:cubicBezTo>
                  <a:pt x="61525" y="64958"/>
                  <a:pt x="148662" y="-5950"/>
                  <a:pt x="149720" y="4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F0D796B0-72CD-476E-9C32-F48383578496}"/>
              </a:ext>
            </a:extLst>
          </p:cNvPr>
          <p:cNvSpPr/>
          <p:nvPr/>
        </p:nvSpPr>
        <p:spPr>
          <a:xfrm>
            <a:off x="2923598" y="11281801"/>
            <a:ext cx="399835" cy="121173"/>
          </a:xfrm>
          <a:custGeom>
            <a:avLst/>
            <a:gdLst>
              <a:gd name="connsiteX0" fmla="*/ 1635 w 399835"/>
              <a:gd name="connsiteY0" fmla="*/ 32 h 121173"/>
              <a:gd name="connsiteX1" fmla="*/ 90535 w 399835"/>
              <a:gd name="connsiteY1" fmla="*/ 63532 h 121173"/>
              <a:gd name="connsiteX2" fmla="*/ 268335 w 399835"/>
              <a:gd name="connsiteY2" fmla="*/ 116449 h 121173"/>
              <a:gd name="connsiteX3" fmla="*/ 399569 w 399835"/>
              <a:gd name="connsiteY3" fmla="*/ 116449 h 121173"/>
              <a:gd name="connsiteX4" fmla="*/ 234469 w 399835"/>
              <a:gd name="connsiteY4" fmla="*/ 97399 h 121173"/>
              <a:gd name="connsiteX5" fmla="*/ 162502 w 399835"/>
              <a:gd name="connsiteY5" fmla="*/ 71999 h 121173"/>
              <a:gd name="connsiteX6" fmla="*/ 1635 w 399835"/>
              <a:gd name="connsiteY6" fmla="*/ 32 h 12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835" h="121173">
                <a:moveTo>
                  <a:pt x="1635" y="32"/>
                </a:moveTo>
                <a:cubicBezTo>
                  <a:pt x="-10359" y="-1379"/>
                  <a:pt x="46085" y="44129"/>
                  <a:pt x="90535" y="63532"/>
                </a:cubicBezTo>
                <a:cubicBezTo>
                  <a:pt x="134985" y="82935"/>
                  <a:pt x="216829" y="107630"/>
                  <a:pt x="268335" y="116449"/>
                </a:cubicBezTo>
                <a:cubicBezTo>
                  <a:pt x="319841" y="125268"/>
                  <a:pt x="405213" y="119624"/>
                  <a:pt x="399569" y="116449"/>
                </a:cubicBezTo>
                <a:cubicBezTo>
                  <a:pt x="393925" y="113274"/>
                  <a:pt x="273980" y="104807"/>
                  <a:pt x="234469" y="97399"/>
                </a:cubicBezTo>
                <a:cubicBezTo>
                  <a:pt x="194958" y="89991"/>
                  <a:pt x="197780" y="88227"/>
                  <a:pt x="162502" y="71999"/>
                </a:cubicBezTo>
                <a:cubicBezTo>
                  <a:pt x="127224" y="55771"/>
                  <a:pt x="13629" y="1443"/>
                  <a:pt x="1635" y="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52C0F22-005B-4179-B7B4-DA597642C2C8}"/>
              </a:ext>
            </a:extLst>
          </p:cNvPr>
          <p:cNvSpPr/>
          <p:nvPr/>
        </p:nvSpPr>
        <p:spPr>
          <a:xfrm>
            <a:off x="3196069" y="11150451"/>
            <a:ext cx="237192" cy="50763"/>
          </a:xfrm>
          <a:custGeom>
            <a:avLst/>
            <a:gdLst>
              <a:gd name="connsiteX0" fmla="*/ 98 w 237192"/>
              <a:gd name="connsiteY0" fmla="*/ 149 h 50763"/>
              <a:gd name="connsiteX1" fmla="*/ 69948 w 237192"/>
              <a:gd name="connsiteY1" fmla="*/ 48832 h 50763"/>
              <a:gd name="connsiteX2" fmla="*/ 237164 w 237192"/>
              <a:gd name="connsiteY2" fmla="*/ 40366 h 50763"/>
              <a:gd name="connsiteX3" fmla="*/ 82648 w 237192"/>
              <a:gd name="connsiteY3" fmla="*/ 34016 h 50763"/>
              <a:gd name="connsiteX4" fmla="*/ 98 w 237192"/>
              <a:gd name="connsiteY4" fmla="*/ 149 h 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192" h="50763">
                <a:moveTo>
                  <a:pt x="98" y="149"/>
                </a:moveTo>
                <a:cubicBezTo>
                  <a:pt x="-2019" y="2618"/>
                  <a:pt x="30437" y="42129"/>
                  <a:pt x="69948" y="48832"/>
                </a:cubicBezTo>
                <a:cubicBezTo>
                  <a:pt x="109459" y="55535"/>
                  <a:pt x="235047" y="42835"/>
                  <a:pt x="237164" y="40366"/>
                </a:cubicBezTo>
                <a:cubicBezTo>
                  <a:pt x="239281" y="37897"/>
                  <a:pt x="122159" y="41424"/>
                  <a:pt x="82648" y="34016"/>
                </a:cubicBezTo>
                <a:cubicBezTo>
                  <a:pt x="43137" y="26608"/>
                  <a:pt x="2215" y="-2320"/>
                  <a:pt x="98" y="1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B68367C5-7E92-42F8-A26D-926E7D69DA21}"/>
              </a:ext>
            </a:extLst>
          </p:cNvPr>
          <p:cNvSpPr/>
          <p:nvPr/>
        </p:nvSpPr>
        <p:spPr>
          <a:xfrm>
            <a:off x="3208504" y="10996042"/>
            <a:ext cx="335145" cy="84893"/>
          </a:xfrm>
          <a:custGeom>
            <a:avLst/>
            <a:gdLst>
              <a:gd name="connsiteX0" fmla="*/ 363 w 335145"/>
              <a:gd name="connsiteY0" fmla="*/ 41 h 84893"/>
              <a:gd name="connsiteX1" fmla="*/ 95613 w 335145"/>
              <a:gd name="connsiteY1" fmla="*/ 50841 h 84893"/>
              <a:gd name="connsiteX2" fmla="*/ 137946 w 335145"/>
              <a:gd name="connsiteY2" fmla="*/ 84708 h 84893"/>
              <a:gd name="connsiteX3" fmla="*/ 152763 w 335145"/>
              <a:gd name="connsiteY3" fmla="*/ 63541 h 84893"/>
              <a:gd name="connsiteX4" fmla="*/ 262829 w 335145"/>
              <a:gd name="connsiteY4" fmla="*/ 44491 h 84893"/>
              <a:gd name="connsiteX5" fmla="*/ 330563 w 335145"/>
              <a:gd name="connsiteY5" fmla="*/ 61425 h 84893"/>
              <a:gd name="connsiteX6" fmla="*/ 133713 w 335145"/>
              <a:gd name="connsiteY6" fmla="*/ 42375 h 84893"/>
              <a:gd name="connsiteX7" fmla="*/ 363 w 335145"/>
              <a:gd name="connsiteY7" fmla="*/ 41 h 8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145" h="84893">
                <a:moveTo>
                  <a:pt x="363" y="41"/>
                </a:moveTo>
                <a:cubicBezTo>
                  <a:pt x="-5987" y="1452"/>
                  <a:pt x="72683" y="36730"/>
                  <a:pt x="95613" y="50841"/>
                </a:cubicBezTo>
                <a:cubicBezTo>
                  <a:pt x="118543" y="64952"/>
                  <a:pt x="128421" y="82591"/>
                  <a:pt x="137946" y="84708"/>
                </a:cubicBezTo>
                <a:cubicBezTo>
                  <a:pt x="147471" y="86825"/>
                  <a:pt x="131949" y="70244"/>
                  <a:pt x="152763" y="63541"/>
                </a:cubicBezTo>
                <a:cubicBezTo>
                  <a:pt x="173577" y="56838"/>
                  <a:pt x="233196" y="44844"/>
                  <a:pt x="262829" y="44491"/>
                </a:cubicBezTo>
                <a:cubicBezTo>
                  <a:pt x="292462" y="44138"/>
                  <a:pt x="352082" y="61778"/>
                  <a:pt x="330563" y="61425"/>
                </a:cubicBezTo>
                <a:cubicBezTo>
                  <a:pt x="309044" y="61072"/>
                  <a:pt x="186277" y="51194"/>
                  <a:pt x="133713" y="42375"/>
                </a:cubicBezTo>
                <a:cubicBezTo>
                  <a:pt x="81149" y="33556"/>
                  <a:pt x="6713" y="-1370"/>
                  <a:pt x="363" y="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9C656D45-A154-4017-BD67-5D77CDEAD115}"/>
              </a:ext>
            </a:extLst>
          </p:cNvPr>
          <p:cNvSpPr/>
          <p:nvPr/>
        </p:nvSpPr>
        <p:spPr>
          <a:xfrm>
            <a:off x="3430848" y="10890249"/>
            <a:ext cx="68129" cy="145114"/>
          </a:xfrm>
          <a:custGeom>
            <a:avLst/>
            <a:gdLst>
              <a:gd name="connsiteX0" fmla="*/ 269 w 68129"/>
              <a:gd name="connsiteY0" fmla="*/ 1 h 145114"/>
              <a:gd name="connsiteX1" fmla="*/ 34135 w 68129"/>
              <a:gd name="connsiteY1" fmla="*/ 80434 h 145114"/>
              <a:gd name="connsiteX2" fmla="*/ 68002 w 68129"/>
              <a:gd name="connsiteY2" fmla="*/ 143934 h 145114"/>
              <a:gd name="connsiteX3" fmla="*/ 44719 w 68129"/>
              <a:gd name="connsiteY3" fmla="*/ 118534 h 145114"/>
              <a:gd name="connsiteX4" fmla="*/ 19319 w 68129"/>
              <a:gd name="connsiteY4" fmla="*/ 78318 h 145114"/>
              <a:gd name="connsiteX5" fmla="*/ 269 w 68129"/>
              <a:gd name="connsiteY5" fmla="*/ 1 h 1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129" h="145114">
                <a:moveTo>
                  <a:pt x="269" y="1"/>
                </a:moveTo>
                <a:cubicBezTo>
                  <a:pt x="2738" y="354"/>
                  <a:pt x="22846" y="56445"/>
                  <a:pt x="34135" y="80434"/>
                </a:cubicBezTo>
                <a:cubicBezTo>
                  <a:pt x="45424" y="104423"/>
                  <a:pt x="66238" y="137584"/>
                  <a:pt x="68002" y="143934"/>
                </a:cubicBezTo>
                <a:cubicBezTo>
                  <a:pt x="69766" y="150284"/>
                  <a:pt x="52833" y="129470"/>
                  <a:pt x="44719" y="118534"/>
                </a:cubicBezTo>
                <a:cubicBezTo>
                  <a:pt x="36605" y="107598"/>
                  <a:pt x="25669" y="95957"/>
                  <a:pt x="19319" y="78318"/>
                </a:cubicBezTo>
                <a:cubicBezTo>
                  <a:pt x="12969" y="60679"/>
                  <a:pt x="-2200" y="-352"/>
                  <a:pt x="269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4028B652-971F-43CA-9E84-98434A295EC0}"/>
              </a:ext>
            </a:extLst>
          </p:cNvPr>
          <p:cNvSpPr/>
          <p:nvPr/>
        </p:nvSpPr>
        <p:spPr>
          <a:xfrm>
            <a:off x="3356668" y="10907182"/>
            <a:ext cx="51735" cy="150287"/>
          </a:xfrm>
          <a:custGeom>
            <a:avLst/>
            <a:gdLst>
              <a:gd name="connsiteX0" fmla="*/ 19415 w 51735"/>
              <a:gd name="connsiteY0" fmla="*/ 1 h 150287"/>
              <a:gd name="connsiteX1" fmla="*/ 27882 w 51735"/>
              <a:gd name="connsiteY1" fmla="*/ 91018 h 150287"/>
              <a:gd name="connsiteX2" fmla="*/ 365 w 51735"/>
              <a:gd name="connsiteY2" fmla="*/ 150285 h 150287"/>
              <a:gd name="connsiteX3" fmla="*/ 51165 w 51735"/>
              <a:gd name="connsiteY3" fmla="*/ 88901 h 150287"/>
              <a:gd name="connsiteX4" fmla="*/ 19415 w 51735"/>
              <a:gd name="connsiteY4" fmla="*/ 1 h 15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35" h="150287">
                <a:moveTo>
                  <a:pt x="19415" y="1"/>
                </a:moveTo>
                <a:cubicBezTo>
                  <a:pt x="15535" y="354"/>
                  <a:pt x="31057" y="65971"/>
                  <a:pt x="27882" y="91018"/>
                </a:cubicBezTo>
                <a:cubicBezTo>
                  <a:pt x="24707" y="116065"/>
                  <a:pt x="-3515" y="150638"/>
                  <a:pt x="365" y="150285"/>
                </a:cubicBezTo>
                <a:cubicBezTo>
                  <a:pt x="4245" y="149932"/>
                  <a:pt x="45873" y="113595"/>
                  <a:pt x="51165" y="88901"/>
                </a:cubicBezTo>
                <a:cubicBezTo>
                  <a:pt x="56457" y="64207"/>
                  <a:pt x="23295" y="-352"/>
                  <a:pt x="19415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9CCA0885-3046-49BD-818B-24FBD9DABBE8}"/>
              </a:ext>
            </a:extLst>
          </p:cNvPr>
          <p:cNvSpPr/>
          <p:nvPr/>
        </p:nvSpPr>
        <p:spPr>
          <a:xfrm>
            <a:off x="3621300" y="10883900"/>
            <a:ext cx="161185" cy="235962"/>
          </a:xfrm>
          <a:custGeom>
            <a:avLst/>
            <a:gdLst>
              <a:gd name="connsiteX0" fmla="*/ 161183 w 161185"/>
              <a:gd name="connsiteY0" fmla="*/ 0 h 235962"/>
              <a:gd name="connsiteX1" fmla="*/ 10900 w 161185"/>
              <a:gd name="connsiteY1" fmla="*/ 93133 h 235962"/>
              <a:gd name="connsiteX2" fmla="*/ 10900 w 161185"/>
              <a:gd name="connsiteY2" fmla="*/ 234950 h 235962"/>
              <a:gd name="connsiteX3" fmla="*/ 4550 w 161185"/>
              <a:gd name="connsiteY3" fmla="*/ 154517 h 235962"/>
              <a:gd name="connsiteX4" fmla="*/ 36300 w 161185"/>
              <a:gd name="connsiteY4" fmla="*/ 112183 h 235962"/>
              <a:gd name="connsiteX5" fmla="*/ 32067 w 161185"/>
              <a:gd name="connsiteY5" fmla="*/ 143933 h 235962"/>
              <a:gd name="connsiteX6" fmla="*/ 144250 w 161185"/>
              <a:gd name="connsiteY6" fmla="*/ 48683 h 235962"/>
              <a:gd name="connsiteX7" fmla="*/ 49000 w 161185"/>
              <a:gd name="connsiteY7" fmla="*/ 110067 h 235962"/>
              <a:gd name="connsiteX8" fmla="*/ 49000 w 161185"/>
              <a:gd name="connsiteY8" fmla="*/ 78317 h 235962"/>
              <a:gd name="connsiteX9" fmla="*/ 15133 w 161185"/>
              <a:gd name="connsiteY9" fmla="*/ 93133 h 235962"/>
              <a:gd name="connsiteX10" fmla="*/ 161183 w 161185"/>
              <a:gd name="connsiteY10" fmla="*/ 0 h 23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185" h="235962">
                <a:moveTo>
                  <a:pt x="161183" y="0"/>
                </a:moveTo>
                <a:cubicBezTo>
                  <a:pt x="160478" y="0"/>
                  <a:pt x="35947" y="53975"/>
                  <a:pt x="10900" y="93133"/>
                </a:cubicBezTo>
                <a:cubicBezTo>
                  <a:pt x="-14147" y="132291"/>
                  <a:pt x="11958" y="224719"/>
                  <a:pt x="10900" y="234950"/>
                </a:cubicBezTo>
                <a:cubicBezTo>
                  <a:pt x="9842" y="245181"/>
                  <a:pt x="317" y="174978"/>
                  <a:pt x="4550" y="154517"/>
                </a:cubicBezTo>
                <a:cubicBezTo>
                  <a:pt x="8783" y="134056"/>
                  <a:pt x="31714" y="113947"/>
                  <a:pt x="36300" y="112183"/>
                </a:cubicBezTo>
                <a:cubicBezTo>
                  <a:pt x="40886" y="110419"/>
                  <a:pt x="14075" y="154516"/>
                  <a:pt x="32067" y="143933"/>
                </a:cubicBezTo>
                <a:cubicBezTo>
                  <a:pt x="50059" y="133350"/>
                  <a:pt x="141428" y="54327"/>
                  <a:pt x="144250" y="48683"/>
                </a:cubicBezTo>
                <a:cubicBezTo>
                  <a:pt x="147072" y="43039"/>
                  <a:pt x="64875" y="105128"/>
                  <a:pt x="49000" y="110067"/>
                </a:cubicBezTo>
                <a:cubicBezTo>
                  <a:pt x="33125" y="115006"/>
                  <a:pt x="54644" y="81139"/>
                  <a:pt x="49000" y="78317"/>
                </a:cubicBezTo>
                <a:cubicBezTo>
                  <a:pt x="43356" y="75495"/>
                  <a:pt x="-1447" y="101247"/>
                  <a:pt x="15133" y="93133"/>
                </a:cubicBezTo>
                <a:cubicBezTo>
                  <a:pt x="31713" y="85019"/>
                  <a:pt x="161888" y="0"/>
                  <a:pt x="161183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0F3A8A9A-C29F-44E1-BD55-FD3D6DEC29E4}"/>
              </a:ext>
            </a:extLst>
          </p:cNvPr>
          <p:cNvSpPr/>
          <p:nvPr/>
        </p:nvSpPr>
        <p:spPr>
          <a:xfrm>
            <a:off x="3010339" y="11131372"/>
            <a:ext cx="218972" cy="150790"/>
          </a:xfrm>
          <a:custGeom>
            <a:avLst/>
            <a:gdLst>
              <a:gd name="connsiteX0" fmla="*/ 90578 w 218972"/>
              <a:gd name="connsiteY0" fmla="*/ 178 h 150790"/>
              <a:gd name="connsiteX1" fmla="*/ 113861 w 218972"/>
              <a:gd name="connsiteY1" fmla="*/ 78495 h 150790"/>
              <a:gd name="connsiteX2" fmla="*/ 175244 w 218972"/>
              <a:gd name="connsiteY2" fmla="*/ 131411 h 150790"/>
              <a:gd name="connsiteX3" fmla="*/ 115978 w 218972"/>
              <a:gd name="connsiteY3" fmla="*/ 133528 h 150790"/>
              <a:gd name="connsiteX4" fmla="*/ 1678 w 218972"/>
              <a:gd name="connsiteY4" fmla="*/ 150461 h 150790"/>
              <a:gd name="connsiteX5" fmla="*/ 211228 w 218972"/>
              <a:gd name="connsiteY5" fmla="*/ 141995 h 150790"/>
              <a:gd name="connsiteX6" fmla="*/ 171011 w 218972"/>
              <a:gd name="connsiteY6" fmla="*/ 110245 h 150790"/>
              <a:gd name="connsiteX7" fmla="*/ 143494 w 218972"/>
              <a:gd name="connsiteY7" fmla="*/ 101778 h 150790"/>
              <a:gd name="connsiteX8" fmla="*/ 90578 w 218972"/>
              <a:gd name="connsiteY8" fmla="*/ 178 h 15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72" h="150790">
                <a:moveTo>
                  <a:pt x="90578" y="178"/>
                </a:moveTo>
                <a:cubicBezTo>
                  <a:pt x="85639" y="-3702"/>
                  <a:pt x="99750" y="56623"/>
                  <a:pt x="113861" y="78495"/>
                </a:cubicBezTo>
                <a:cubicBezTo>
                  <a:pt x="127972" y="100367"/>
                  <a:pt x="174891" y="122239"/>
                  <a:pt x="175244" y="131411"/>
                </a:cubicBezTo>
                <a:cubicBezTo>
                  <a:pt x="175597" y="140583"/>
                  <a:pt x="144906" y="130353"/>
                  <a:pt x="115978" y="133528"/>
                </a:cubicBezTo>
                <a:cubicBezTo>
                  <a:pt x="87050" y="136703"/>
                  <a:pt x="-14197" y="149050"/>
                  <a:pt x="1678" y="150461"/>
                </a:cubicBezTo>
                <a:cubicBezTo>
                  <a:pt x="17553" y="151872"/>
                  <a:pt x="183006" y="148698"/>
                  <a:pt x="211228" y="141995"/>
                </a:cubicBezTo>
                <a:cubicBezTo>
                  <a:pt x="239450" y="135292"/>
                  <a:pt x="182300" y="116948"/>
                  <a:pt x="171011" y="110245"/>
                </a:cubicBezTo>
                <a:cubicBezTo>
                  <a:pt x="159722" y="103542"/>
                  <a:pt x="155488" y="120475"/>
                  <a:pt x="143494" y="101778"/>
                </a:cubicBezTo>
                <a:cubicBezTo>
                  <a:pt x="131500" y="83081"/>
                  <a:pt x="95517" y="4058"/>
                  <a:pt x="90578" y="1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D7E4ECB3-B1E9-4B00-A61C-C4B7A3D28CD5}"/>
              </a:ext>
            </a:extLst>
          </p:cNvPr>
          <p:cNvSpPr/>
          <p:nvPr/>
        </p:nvSpPr>
        <p:spPr>
          <a:xfrm>
            <a:off x="3818459" y="10945193"/>
            <a:ext cx="232842" cy="218512"/>
          </a:xfrm>
          <a:custGeom>
            <a:avLst/>
            <a:gdLst>
              <a:gd name="connsiteX0" fmla="*/ 8 w 232842"/>
              <a:gd name="connsiteY0" fmla="*/ 218107 h 218512"/>
              <a:gd name="connsiteX1" fmla="*/ 122774 w 232842"/>
              <a:gd name="connsiteY1" fmla="*/ 158840 h 218512"/>
              <a:gd name="connsiteX2" fmla="*/ 152408 w 232842"/>
              <a:gd name="connsiteY2" fmla="*/ 118624 h 218512"/>
              <a:gd name="connsiteX3" fmla="*/ 232841 w 232842"/>
              <a:gd name="connsiteY3" fmla="*/ 90 h 218512"/>
              <a:gd name="connsiteX4" fmla="*/ 150291 w 232842"/>
              <a:gd name="connsiteY4" fmla="*/ 99574 h 218512"/>
              <a:gd name="connsiteX5" fmla="*/ 129124 w 232842"/>
              <a:gd name="connsiteY5" fmla="*/ 127090 h 218512"/>
              <a:gd name="connsiteX6" fmla="*/ 8 w 232842"/>
              <a:gd name="connsiteY6" fmla="*/ 218107 h 21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842" h="218512">
                <a:moveTo>
                  <a:pt x="8" y="218107"/>
                </a:moveTo>
                <a:cubicBezTo>
                  <a:pt x="-1050" y="223398"/>
                  <a:pt x="97374" y="175420"/>
                  <a:pt x="122774" y="158840"/>
                </a:cubicBezTo>
                <a:cubicBezTo>
                  <a:pt x="148174" y="142260"/>
                  <a:pt x="134063" y="145082"/>
                  <a:pt x="152408" y="118624"/>
                </a:cubicBezTo>
                <a:cubicBezTo>
                  <a:pt x="170753" y="92166"/>
                  <a:pt x="233194" y="3265"/>
                  <a:pt x="232841" y="90"/>
                </a:cubicBezTo>
                <a:cubicBezTo>
                  <a:pt x="232488" y="-3085"/>
                  <a:pt x="167577" y="78407"/>
                  <a:pt x="150291" y="99574"/>
                </a:cubicBezTo>
                <a:cubicBezTo>
                  <a:pt x="133005" y="120741"/>
                  <a:pt x="150643" y="108746"/>
                  <a:pt x="129124" y="127090"/>
                </a:cubicBezTo>
                <a:cubicBezTo>
                  <a:pt x="107605" y="145434"/>
                  <a:pt x="1066" y="212816"/>
                  <a:pt x="8" y="2181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4C46B95F-F3B2-4EAE-9619-72D6BE94D3B7}"/>
              </a:ext>
            </a:extLst>
          </p:cNvPr>
          <p:cNvSpPr/>
          <p:nvPr/>
        </p:nvSpPr>
        <p:spPr>
          <a:xfrm>
            <a:off x="3515473" y="11063799"/>
            <a:ext cx="102461" cy="169363"/>
          </a:xfrm>
          <a:custGeom>
            <a:avLst/>
            <a:gdLst>
              <a:gd name="connsiteX0" fmla="*/ 91327 w 102461"/>
              <a:gd name="connsiteY0" fmla="*/ 18 h 169363"/>
              <a:gd name="connsiteX1" fmla="*/ 65927 w 102461"/>
              <a:gd name="connsiteY1" fmla="*/ 71984 h 169363"/>
              <a:gd name="connsiteX2" fmla="*/ 310 w 102461"/>
              <a:gd name="connsiteY2" fmla="*/ 169351 h 169363"/>
              <a:gd name="connsiteX3" fmla="*/ 95560 w 102461"/>
              <a:gd name="connsiteY3" fmla="*/ 78334 h 169363"/>
              <a:gd name="connsiteX4" fmla="*/ 91327 w 102461"/>
              <a:gd name="connsiteY4" fmla="*/ 18 h 16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61" h="169363">
                <a:moveTo>
                  <a:pt x="91327" y="18"/>
                </a:moveTo>
                <a:cubicBezTo>
                  <a:pt x="86388" y="-1040"/>
                  <a:pt x="81096" y="43762"/>
                  <a:pt x="65927" y="71984"/>
                </a:cubicBezTo>
                <a:cubicBezTo>
                  <a:pt x="50758" y="100206"/>
                  <a:pt x="-4629" y="168293"/>
                  <a:pt x="310" y="169351"/>
                </a:cubicBezTo>
                <a:cubicBezTo>
                  <a:pt x="5249" y="170409"/>
                  <a:pt x="80038" y="102676"/>
                  <a:pt x="95560" y="78334"/>
                </a:cubicBezTo>
                <a:cubicBezTo>
                  <a:pt x="111082" y="53992"/>
                  <a:pt x="96266" y="1076"/>
                  <a:pt x="91327" y="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839C8415-FBE5-4D4A-8518-3C79A98C8258}"/>
              </a:ext>
            </a:extLst>
          </p:cNvPr>
          <p:cNvSpPr/>
          <p:nvPr/>
        </p:nvSpPr>
        <p:spPr>
          <a:xfrm>
            <a:off x="3616655" y="11169323"/>
            <a:ext cx="388195" cy="461483"/>
          </a:xfrm>
          <a:custGeom>
            <a:avLst/>
            <a:gdLst>
              <a:gd name="connsiteX0" fmla="*/ 388078 w 388195"/>
              <a:gd name="connsiteY0" fmla="*/ 327 h 461483"/>
              <a:gd name="connsiteX1" fmla="*/ 222978 w 388195"/>
              <a:gd name="connsiteY1" fmla="*/ 101927 h 461483"/>
              <a:gd name="connsiteX2" fmla="*/ 208162 w 388195"/>
              <a:gd name="connsiteY2" fmla="*/ 235277 h 461483"/>
              <a:gd name="connsiteX3" fmla="*/ 203928 w 388195"/>
              <a:gd name="connsiteY3" fmla="*/ 292427 h 461483"/>
              <a:gd name="connsiteX4" fmla="*/ 728 w 388195"/>
              <a:gd name="connsiteY4" fmla="*/ 459644 h 461483"/>
              <a:gd name="connsiteX5" fmla="*/ 138312 w 388195"/>
              <a:gd name="connsiteY5" fmla="*/ 377094 h 461483"/>
              <a:gd name="connsiteX6" fmla="*/ 199695 w 388195"/>
              <a:gd name="connsiteY6" fmla="*/ 305127 h 461483"/>
              <a:gd name="connsiteX7" fmla="*/ 199695 w 388195"/>
              <a:gd name="connsiteY7" fmla="*/ 224694 h 461483"/>
              <a:gd name="connsiteX8" fmla="*/ 176412 w 388195"/>
              <a:gd name="connsiteY8" fmla="*/ 93460 h 461483"/>
              <a:gd name="connsiteX9" fmla="*/ 248378 w 388195"/>
              <a:gd name="connsiteY9" fmla="*/ 70177 h 461483"/>
              <a:gd name="connsiteX10" fmla="*/ 388078 w 388195"/>
              <a:gd name="connsiteY10" fmla="*/ 327 h 46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8195" h="461483">
                <a:moveTo>
                  <a:pt x="388078" y="327"/>
                </a:moveTo>
                <a:cubicBezTo>
                  <a:pt x="383845" y="5619"/>
                  <a:pt x="252964" y="62769"/>
                  <a:pt x="222978" y="101927"/>
                </a:cubicBezTo>
                <a:cubicBezTo>
                  <a:pt x="192992" y="141085"/>
                  <a:pt x="211337" y="203527"/>
                  <a:pt x="208162" y="235277"/>
                </a:cubicBezTo>
                <a:cubicBezTo>
                  <a:pt x="204987" y="267027"/>
                  <a:pt x="238500" y="255033"/>
                  <a:pt x="203928" y="292427"/>
                </a:cubicBezTo>
                <a:cubicBezTo>
                  <a:pt x="169356" y="329821"/>
                  <a:pt x="11664" y="445533"/>
                  <a:pt x="728" y="459644"/>
                </a:cubicBezTo>
                <a:cubicBezTo>
                  <a:pt x="-10208" y="473755"/>
                  <a:pt x="105151" y="402847"/>
                  <a:pt x="138312" y="377094"/>
                </a:cubicBezTo>
                <a:cubicBezTo>
                  <a:pt x="171473" y="351341"/>
                  <a:pt x="189464" y="330527"/>
                  <a:pt x="199695" y="305127"/>
                </a:cubicBezTo>
                <a:cubicBezTo>
                  <a:pt x="209926" y="279727"/>
                  <a:pt x="203576" y="259972"/>
                  <a:pt x="199695" y="224694"/>
                </a:cubicBezTo>
                <a:cubicBezTo>
                  <a:pt x="195814" y="189416"/>
                  <a:pt x="168298" y="119213"/>
                  <a:pt x="176412" y="93460"/>
                </a:cubicBezTo>
                <a:cubicBezTo>
                  <a:pt x="184526" y="67707"/>
                  <a:pt x="215570" y="84994"/>
                  <a:pt x="248378" y="70177"/>
                </a:cubicBezTo>
                <a:cubicBezTo>
                  <a:pt x="281186" y="55360"/>
                  <a:pt x="392311" y="-4965"/>
                  <a:pt x="388078" y="3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C65AAC3-8B7D-4C63-A4E2-515D8021EE1F}"/>
              </a:ext>
            </a:extLst>
          </p:cNvPr>
          <p:cNvSpPr/>
          <p:nvPr/>
        </p:nvSpPr>
        <p:spPr>
          <a:xfrm>
            <a:off x="3424717" y="11249943"/>
            <a:ext cx="82624" cy="211871"/>
          </a:xfrm>
          <a:custGeom>
            <a:avLst/>
            <a:gdLst>
              <a:gd name="connsiteX0" fmla="*/ 82600 w 82624"/>
              <a:gd name="connsiteY0" fmla="*/ 140 h 211871"/>
              <a:gd name="connsiteX1" fmla="*/ 36033 w 82624"/>
              <a:gd name="connsiteY1" fmla="*/ 89040 h 211871"/>
              <a:gd name="connsiteX2" fmla="*/ 50 w 82624"/>
              <a:gd name="connsiteY2" fmla="*/ 211807 h 211871"/>
              <a:gd name="connsiteX3" fmla="*/ 29683 w 82624"/>
              <a:gd name="connsiteY3" fmla="*/ 72107 h 211871"/>
              <a:gd name="connsiteX4" fmla="*/ 82600 w 82624"/>
              <a:gd name="connsiteY4" fmla="*/ 140 h 21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24" h="211871">
                <a:moveTo>
                  <a:pt x="82600" y="140"/>
                </a:moveTo>
                <a:cubicBezTo>
                  <a:pt x="83658" y="2962"/>
                  <a:pt x="49791" y="53762"/>
                  <a:pt x="36033" y="89040"/>
                </a:cubicBezTo>
                <a:cubicBezTo>
                  <a:pt x="22275" y="124318"/>
                  <a:pt x="1108" y="214629"/>
                  <a:pt x="50" y="211807"/>
                </a:cubicBezTo>
                <a:cubicBezTo>
                  <a:pt x="-1008" y="208985"/>
                  <a:pt x="14866" y="106679"/>
                  <a:pt x="29683" y="72107"/>
                </a:cubicBezTo>
                <a:cubicBezTo>
                  <a:pt x="44500" y="37535"/>
                  <a:pt x="81542" y="-2682"/>
                  <a:pt x="82600" y="1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EC7E832-A5B3-44B5-9A29-D3E047D4B8BE}"/>
              </a:ext>
            </a:extLst>
          </p:cNvPr>
          <p:cNvSpPr/>
          <p:nvPr/>
        </p:nvSpPr>
        <p:spPr>
          <a:xfrm>
            <a:off x="3569825" y="11432507"/>
            <a:ext cx="193421" cy="162596"/>
          </a:xfrm>
          <a:custGeom>
            <a:avLst/>
            <a:gdLst>
              <a:gd name="connsiteX0" fmla="*/ 992 w 193421"/>
              <a:gd name="connsiteY0" fmla="*/ 162593 h 162596"/>
              <a:gd name="connsiteX1" fmla="*/ 94125 w 193421"/>
              <a:gd name="connsiteY1" fmla="*/ 124493 h 162596"/>
              <a:gd name="connsiteX2" fmla="*/ 191492 w 193421"/>
              <a:gd name="connsiteY2" fmla="*/ 8076 h 162596"/>
              <a:gd name="connsiteX3" fmla="*/ 155508 w 193421"/>
              <a:gd name="connsiteY3" fmla="*/ 18660 h 162596"/>
              <a:gd name="connsiteX4" fmla="*/ 113175 w 193421"/>
              <a:gd name="connsiteY4" fmla="*/ 88510 h 162596"/>
              <a:gd name="connsiteX5" fmla="*/ 47558 w 193421"/>
              <a:gd name="connsiteY5" fmla="*/ 126610 h 162596"/>
              <a:gd name="connsiteX6" fmla="*/ 992 w 193421"/>
              <a:gd name="connsiteY6" fmla="*/ 162593 h 16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421" h="162596">
                <a:moveTo>
                  <a:pt x="992" y="162593"/>
                </a:moveTo>
                <a:cubicBezTo>
                  <a:pt x="8753" y="162240"/>
                  <a:pt x="62375" y="150246"/>
                  <a:pt x="94125" y="124493"/>
                </a:cubicBezTo>
                <a:cubicBezTo>
                  <a:pt x="125875" y="98740"/>
                  <a:pt x="181262" y="25715"/>
                  <a:pt x="191492" y="8076"/>
                </a:cubicBezTo>
                <a:cubicBezTo>
                  <a:pt x="201722" y="-9563"/>
                  <a:pt x="168561" y="5254"/>
                  <a:pt x="155508" y="18660"/>
                </a:cubicBezTo>
                <a:cubicBezTo>
                  <a:pt x="142455" y="32066"/>
                  <a:pt x="131167" y="70518"/>
                  <a:pt x="113175" y="88510"/>
                </a:cubicBezTo>
                <a:cubicBezTo>
                  <a:pt x="95183" y="106502"/>
                  <a:pt x="62022" y="117438"/>
                  <a:pt x="47558" y="126610"/>
                </a:cubicBezTo>
                <a:cubicBezTo>
                  <a:pt x="33094" y="135782"/>
                  <a:pt x="-6769" y="162946"/>
                  <a:pt x="992" y="1625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74805823-16CD-42B2-A020-A44BF0E72B85}"/>
              </a:ext>
            </a:extLst>
          </p:cNvPr>
          <p:cNvSpPr/>
          <p:nvPr/>
        </p:nvSpPr>
        <p:spPr>
          <a:xfrm>
            <a:off x="3423799" y="11457517"/>
            <a:ext cx="168224" cy="131795"/>
          </a:xfrm>
          <a:custGeom>
            <a:avLst/>
            <a:gdLst>
              <a:gd name="connsiteX0" fmla="*/ 3084 w 168224"/>
              <a:gd name="connsiteY0" fmla="*/ 0 h 131795"/>
              <a:gd name="connsiteX1" fmla="*/ 20018 w 168224"/>
              <a:gd name="connsiteY1" fmla="*/ 74083 h 131795"/>
              <a:gd name="connsiteX2" fmla="*/ 166068 w 168224"/>
              <a:gd name="connsiteY2" fmla="*/ 131233 h 131795"/>
              <a:gd name="connsiteX3" fmla="*/ 102568 w 168224"/>
              <a:gd name="connsiteY3" fmla="*/ 101600 h 131795"/>
              <a:gd name="connsiteX4" fmla="*/ 36951 w 168224"/>
              <a:gd name="connsiteY4" fmla="*/ 74083 h 131795"/>
              <a:gd name="connsiteX5" fmla="*/ 3084 w 168224"/>
              <a:gd name="connsiteY5" fmla="*/ 0 h 13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224" h="131795">
                <a:moveTo>
                  <a:pt x="3084" y="0"/>
                </a:moveTo>
                <a:cubicBezTo>
                  <a:pt x="262" y="0"/>
                  <a:pt x="-7146" y="52211"/>
                  <a:pt x="20018" y="74083"/>
                </a:cubicBezTo>
                <a:cubicBezTo>
                  <a:pt x="47182" y="95955"/>
                  <a:pt x="152310" y="126647"/>
                  <a:pt x="166068" y="131233"/>
                </a:cubicBezTo>
                <a:cubicBezTo>
                  <a:pt x="179826" y="135819"/>
                  <a:pt x="124087" y="111125"/>
                  <a:pt x="102568" y="101600"/>
                </a:cubicBezTo>
                <a:cubicBezTo>
                  <a:pt x="81049" y="92075"/>
                  <a:pt x="51062" y="87841"/>
                  <a:pt x="36951" y="74083"/>
                </a:cubicBezTo>
                <a:cubicBezTo>
                  <a:pt x="22840" y="60325"/>
                  <a:pt x="5906" y="0"/>
                  <a:pt x="3084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EFD5481D-9753-49C0-B6BB-26EE1FA483F6}"/>
              </a:ext>
            </a:extLst>
          </p:cNvPr>
          <p:cNvSpPr/>
          <p:nvPr/>
        </p:nvSpPr>
        <p:spPr>
          <a:xfrm>
            <a:off x="3456500" y="11537838"/>
            <a:ext cx="209946" cy="94628"/>
          </a:xfrm>
          <a:custGeom>
            <a:avLst/>
            <a:gdLst>
              <a:gd name="connsiteX0" fmla="*/ 17 w 209946"/>
              <a:gd name="connsiteY0" fmla="*/ 112 h 94628"/>
              <a:gd name="connsiteX1" fmla="*/ 114317 w 209946"/>
              <a:gd name="connsiteY1" fmla="*/ 93245 h 94628"/>
              <a:gd name="connsiteX2" fmla="*/ 209567 w 209946"/>
              <a:gd name="connsiteY2" fmla="*/ 57262 h 94628"/>
              <a:gd name="connsiteX3" fmla="*/ 146067 w 209946"/>
              <a:gd name="connsiteY3" fmla="*/ 76312 h 94628"/>
              <a:gd name="connsiteX4" fmla="*/ 105850 w 209946"/>
              <a:gd name="connsiteY4" fmla="*/ 74195 h 94628"/>
              <a:gd name="connsiteX5" fmla="*/ 17 w 209946"/>
              <a:gd name="connsiteY5" fmla="*/ 112 h 9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946" h="94628">
                <a:moveTo>
                  <a:pt x="17" y="112"/>
                </a:moveTo>
                <a:cubicBezTo>
                  <a:pt x="1428" y="3287"/>
                  <a:pt x="79392" y="83720"/>
                  <a:pt x="114317" y="93245"/>
                </a:cubicBezTo>
                <a:cubicBezTo>
                  <a:pt x="149242" y="102770"/>
                  <a:pt x="204275" y="60084"/>
                  <a:pt x="209567" y="57262"/>
                </a:cubicBezTo>
                <a:cubicBezTo>
                  <a:pt x="214859" y="54440"/>
                  <a:pt x="163353" y="73490"/>
                  <a:pt x="146067" y="76312"/>
                </a:cubicBezTo>
                <a:cubicBezTo>
                  <a:pt x="128781" y="79134"/>
                  <a:pt x="127370" y="86190"/>
                  <a:pt x="105850" y="74195"/>
                </a:cubicBezTo>
                <a:cubicBezTo>
                  <a:pt x="84330" y="62200"/>
                  <a:pt x="-1394" y="-3063"/>
                  <a:pt x="17" y="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6C94DFBA-AC6A-4809-A6DF-C860176926E2}"/>
              </a:ext>
            </a:extLst>
          </p:cNvPr>
          <p:cNvSpPr/>
          <p:nvPr/>
        </p:nvSpPr>
        <p:spPr>
          <a:xfrm>
            <a:off x="3555828" y="11258683"/>
            <a:ext cx="185811" cy="156509"/>
          </a:xfrm>
          <a:custGeom>
            <a:avLst/>
            <a:gdLst>
              <a:gd name="connsiteX0" fmla="*/ 172 w 185811"/>
              <a:gd name="connsiteY0" fmla="*/ 8334 h 156509"/>
              <a:gd name="connsiteX1" fmla="*/ 99655 w 185811"/>
              <a:gd name="connsiteY1" fmla="*/ 1984 h 156509"/>
              <a:gd name="connsiteX2" fmla="*/ 173739 w 185811"/>
              <a:gd name="connsiteY2" fmla="*/ 42200 h 156509"/>
              <a:gd name="connsiteX3" fmla="*/ 184322 w 185811"/>
              <a:gd name="connsiteY3" fmla="*/ 156500 h 156509"/>
              <a:gd name="connsiteX4" fmla="*/ 158922 w 185811"/>
              <a:gd name="connsiteY4" fmla="*/ 35850 h 156509"/>
              <a:gd name="connsiteX5" fmla="*/ 125055 w 185811"/>
              <a:gd name="connsiteY5" fmla="*/ 27384 h 156509"/>
              <a:gd name="connsiteX6" fmla="*/ 172 w 185811"/>
              <a:gd name="connsiteY6" fmla="*/ 8334 h 15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811" h="156509">
                <a:moveTo>
                  <a:pt x="172" y="8334"/>
                </a:moveTo>
                <a:cubicBezTo>
                  <a:pt x="-4061" y="4101"/>
                  <a:pt x="70727" y="-3660"/>
                  <a:pt x="99655" y="1984"/>
                </a:cubicBezTo>
                <a:cubicBezTo>
                  <a:pt x="128583" y="7628"/>
                  <a:pt x="159628" y="16447"/>
                  <a:pt x="173739" y="42200"/>
                </a:cubicBezTo>
                <a:cubicBezTo>
                  <a:pt x="187850" y="67953"/>
                  <a:pt x="186792" y="157558"/>
                  <a:pt x="184322" y="156500"/>
                </a:cubicBezTo>
                <a:cubicBezTo>
                  <a:pt x="181853" y="155442"/>
                  <a:pt x="168800" y="57369"/>
                  <a:pt x="158922" y="35850"/>
                </a:cubicBezTo>
                <a:cubicBezTo>
                  <a:pt x="149044" y="14331"/>
                  <a:pt x="152572" y="31264"/>
                  <a:pt x="125055" y="27384"/>
                </a:cubicBezTo>
                <a:cubicBezTo>
                  <a:pt x="97538" y="23504"/>
                  <a:pt x="4405" y="12567"/>
                  <a:pt x="172" y="833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FF09A3AB-38BE-4011-BAA7-E3948C4D34AB}"/>
              </a:ext>
            </a:extLst>
          </p:cNvPr>
          <p:cNvSpPr/>
          <p:nvPr/>
        </p:nvSpPr>
        <p:spPr>
          <a:xfrm>
            <a:off x="3674413" y="11067684"/>
            <a:ext cx="121891" cy="148720"/>
          </a:xfrm>
          <a:custGeom>
            <a:avLst/>
            <a:gdLst>
              <a:gd name="connsiteX0" fmla="*/ 120 w 121891"/>
              <a:gd name="connsiteY0" fmla="*/ 366 h 148720"/>
              <a:gd name="connsiteX1" fmla="*/ 112304 w 121891"/>
              <a:gd name="connsiteY1" fmla="*/ 70216 h 148720"/>
              <a:gd name="connsiteX2" fmla="*/ 116537 w 121891"/>
              <a:gd name="connsiteY2" fmla="*/ 148533 h 148720"/>
              <a:gd name="connsiteX3" fmla="*/ 118654 w 121891"/>
              <a:gd name="connsiteY3" fmla="*/ 46933 h 148720"/>
              <a:gd name="connsiteX4" fmla="*/ 91137 w 121891"/>
              <a:gd name="connsiteY4" fmla="*/ 42699 h 148720"/>
              <a:gd name="connsiteX5" fmla="*/ 120 w 121891"/>
              <a:gd name="connsiteY5" fmla="*/ 366 h 14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91" h="148720">
                <a:moveTo>
                  <a:pt x="120" y="366"/>
                </a:moveTo>
                <a:cubicBezTo>
                  <a:pt x="3648" y="4952"/>
                  <a:pt x="92901" y="45522"/>
                  <a:pt x="112304" y="70216"/>
                </a:cubicBezTo>
                <a:cubicBezTo>
                  <a:pt x="131707" y="94911"/>
                  <a:pt x="115479" y="152414"/>
                  <a:pt x="116537" y="148533"/>
                </a:cubicBezTo>
                <a:cubicBezTo>
                  <a:pt x="117595" y="144653"/>
                  <a:pt x="122887" y="64572"/>
                  <a:pt x="118654" y="46933"/>
                </a:cubicBezTo>
                <a:cubicBezTo>
                  <a:pt x="114421" y="29294"/>
                  <a:pt x="110540" y="49755"/>
                  <a:pt x="91137" y="42699"/>
                </a:cubicBezTo>
                <a:cubicBezTo>
                  <a:pt x="71734" y="35643"/>
                  <a:pt x="-3408" y="-4220"/>
                  <a:pt x="120" y="3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3D7965F-78FA-49EE-B686-B81B5E23F449}"/>
              </a:ext>
            </a:extLst>
          </p:cNvPr>
          <p:cNvSpPr/>
          <p:nvPr/>
        </p:nvSpPr>
        <p:spPr>
          <a:xfrm>
            <a:off x="3864399" y="10963971"/>
            <a:ext cx="93802" cy="140332"/>
          </a:xfrm>
          <a:custGeom>
            <a:avLst/>
            <a:gdLst>
              <a:gd name="connsiteX0" fmla="*/ 93768 w 93802"/>
              <a:gd name="connsiteY0" fmla="*/ 362 h 140332"/>
              <a:gd name="connsiteX1" fmla="*/ 15451 w 93802"/>
              <a:gd name="connsiteY1" fmla="*/ 74446 h 140332"/>
              <a:gd name="connsiteX2" fmla="*/ 6984 w 93802"/>
              <a:gd name="connsiteY2" fmla="*/ 140062 h 140332"/>
              <a:gd name="connsiteX3" fmla="*/ 4868 w 93802"/>
              <a:gd name="connsiteY3" fmla="*/ 49046 h 140332"/>
              <a:gd name="connsiteX4" fmla="*/ 93768 w 93802"/>
              <a:gd name="connsiteY4" fmla="*/ 362 h 14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802" h="140332">
                <a:moveTo>
                  <a:pt x="93768" y="362"/>
                </a:moveTo>
                <a:cubicBezTo>
                  <a:pt x="95532" y="4595"/>
                  <a:pt x="29915" y="51163"/>
                  <a:pt x="15451" y="74446"/>
                </a:cubicBezTo>
                <a:cubicBezTo>
                  <a:pt x="987" y="97729"/>
                  <a:pt x="8748" y="144295"/>
                  <a:pt x="6984" y="140062"/>
                </a:cubicBezTo>
                <a:cubicBezTo>
                  <a:pt x="5220" y="135829"/>
                  <a:pt x="-6421" y="68096"/>
                  <a:pt x="4868" y="49046"/>
                </a:cubicBezTo>
                <a:cubicBezTo>
                  <a:pt x="16157" y="29996"/>
                  <a:pt x="92004" y="-3871"/>
                  <a:pt x="93768" y="3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B6C90891-B1D6-49DE-8C39-0B8E7952BD09}"/>
              </a:ext>
            </a:extLst>
          </p:cNvPr>
          <p:cNvSpPr/>
          <p:nvPr/>
        </p:nvSpPr>
        <p:spPr>
          <a:xfrm>
            <a:off x="3880761" y="11044495"/>
            <a:ext cx="352608" cy="297891"/>
          </a:xfrm>
          <a:custGeom>
            <a:avLst/>
            <a:gdLst>
              <a:gd name="connsiteX0" fmla="*/ 352572 w 352608"/>
              <a:gd name="connsiteY0" fmla="*/ 272 h 297891"/>
              <a:gd name="connsiteX1" fmla="*/ 272139 w 352608"/>
              <a:gd name="connsiteY1" fmla="*/ 108222 h 297891"/>
              <a:gd name="connsiteX2" fmla="*/ 134556 w 352608"/>
              <a:gd name="connsiteY2" fmla="*/ 156905 h 297891"/>
              <a:gd name="connsiteX3" fmla="*/ 60472 w 352608"/>
              <a:gd name="connsiteY3" fmla="*/ 222522 h 297891"/>
              <a:gd name="connsiteX4" fmla="*/ 3322 w 352608"/>
              <a:gd name="connsiteY4" fmla="*/ 296605 h 297891"/>
              <a:gd name="connsiteX5" fmla="*/ 162072 w 352608"/>
              <a:gd name="connsiteY5" fmla="*/ 156905 h 297891"/>
              <a:gd name="connsiteX6" fmla="*/ 280606 w 352608"/>
              <a:gd name="connsiteY6" fmla="*/ 80705 h 297891"/>
              <a:gd name="connsiteX7" fmla="*/ 352572 w 352608"/>
              <a:gd name="connsiteY7" fmla="*/ 272 h 29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608" h="297891">
                <a:moveTo>
                  <a:pt x="352572" y="272"/>
                </a:moveTo>
                <a:cubicBezTo>
                  <a:pt x="351161" y="4858"/>
                  <a:pt x="308475" y="82116"/>
                  <a:pt x="272139" y="108222"/>
                </a:cubicBezTo>
                <a:cubicBezTo>
                  <a:pt x="235803" y="134328"/>
                  <a:pt x="169834" y="137855"/>
                  <a:pt x="134556" y="156905"/>
                </a:cubicBezTo>
                <a:cubicBezTo>
                  <a:pt x="99278" y="175955"/>
                  <a:pt x="82344" y="199239"/>
                  <a:pt x="60472" y="222522"/>
                </a:cubicBezTo>
                <a:cubicBezTo>
                  <a:pt x="38600" y="245805"/>
                  <a:pt x="-13611" y="307541"/>
                  <a:pt x="3322" y="296605"/>
                </a:cubicBezTo>
                <a:cubicBezTo>
                  <a:pt x="20255" y="285669"/>
                  <a:pt x="115858" y="192888"/>
                  <a:pt x="162072" y="156905"/>
                </a:cubicBezTo>
                <a:cubicBezTo>
                  <a:pt x="208286" y="120922"/>
                  <a:pt x="247092" y="111397"/>
                  <a:pt x="280606" y="80705"/>
                </a:cubicBezTo>
                <a:cubicBezTo>
                  <a:pt x="314120" y="50013"/>
                  <a:pt x="353983" y="-4314"/>
                  <a:pt x="352572" y="2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81F37F1-AFCD-4577-9344-DA4BF4020A55}"/>
              </a:ext>
            </a:extLst>
          </p:cNvPr>
          <p:cNvSpPr/>
          <p:nvPr/>
        </p:nvSpPr>
        <p:spPr>
          <a:xfrm>
            <a:off x="3752603" y="10766217"/>
            <a:ext cx="95190" cy="149759"/>
          </a:xfrm>
          <a:custGeom>
            <a:avLst/>
            <a:gdLst>
              <a:gd name="connsiteX0" fmla="*/ 68510 w 95190"/>
              <a:gd name="connsiteY0" fmla="*/ 208 h 149759"/>
              <a:gd name="connsiteX1" fmla="*/ 65335 w 95190"/>
              <a:gd name="connsiteY1" fmla="*/ 95458 h 149759"/>
              <a:gd name="connsiteX2" fmla="*/ 247 w 95190"/>
              <a:gd name="connsiteY2" fmla="*/ 149433 h 149759"/>
              <a:gd name="connsiteX3" fmla="*/ 92322 w 95190"/>
              <a:gd name="connsiteY3" fmla="*/ 71646 h 149759"/>
              <a:gd name="connsiteX4" fmla="*/ 68510 w 95190"/>
              <a:gd name="connsiteY4" fmla="*/ 208 h 14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90" h="149759">
                <a:moveTo>
                  <a:pt x="68510" y="208"/>
                </a:moveTo>
                <a:cubicBezTo>
                  <a:pt x="64012" y="4177"/>
                  <a:pt x="76712" y="70587"/>
                  <a:pt x="65335" y="95458"/>
                </a:cubicBezTo>
                <a:cubicBezTo>
                  <a:pt x="53958" y="120329"/>
                  <a:pt x="-4251" y="153402"/>
                  <a:pt x="247" y="149433"/>
                </a:cubicBezTo>
                <a:cubicBezTo>
                  <a:pt x="4745" y="145464"/>
                  <a:pt x="79887" y="93342"/>
                  <a:pt x="92322" y="71646"/>
                </a:cubicBezTo>
                <a:cubicBezTo>
                  <a:pt x="104757" y="49950"/>
                  <a:pt x="73008" y="-3761"/>
                  <a:pt x="68510" y="2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1F0CBF2-A979-4D84-B06A-AE70D79728AB}"/>
              </a:ext>
            </a:extLst>
          </p:cNvPr>
          <p:cNvSpPr/>
          <p:nvPr/>
        </p:nvSpPr>
        <p:spPr>
          <a:xfrm>
            <a:off x="3514595" y="10821982"/>
            <a:ext cx="40143" cy="190508"/>
          </a:xfrm>
          <a:custGeom>
            <a:avLst/>
            <a:gdLst>
              <a:gd name="connsiteX0" fmla="*/ 130 w 40143"/>
              <a:gd name="connsiteY0" fmla="*/ 6 h 190508"/>
              <a:gd name="connsiteX1" fmla="*/ 27118 w 40143"/>
              <a:gd name="connsiteY1" fmla="*/ 63506 h 190508"/>
              <a:gd name="connsiteX2" fmla="*/ 28705 w 40143"/>
              <a:gd name="connsiteY2" fmla="*/ 190506 h 190508"/>
              <a:gd name="connsiteX3" fmla="*/ 39818 w 40143"/>
              <a:gd name="connsiteY3" fmla="*/ 66681 h 190508"/>
              <a:gd name="connsiteX4" fmla="*/ 130 w 40143"/>
              <a:gd name="connsiteY4" fmla="*/ 6 h 19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43" h="190508">
                <a:moveTo>
                  <a:pt x="130" y="6"/>
                </a:moveTo>
                <a:cubicBezTo>
                  <a:pt x="-1987" y="-523"/>
                  <a:pt x="22356" y="31756"/>
                  <a:pt x="27118" y="63506"/>
                </a:cubicBezTo>
                <a:cubicBezTo>
                  <a:pt x="31880" y="95256"/>
                  <a:pt x="26588" y="189977"/>
                  <a:pt x="28705" y="190506"/>
                </a:cubicBezTo>
                <a:cubicBezTo>
                  <a:pt x="30822" y="191035"/>
                  <a:pt x="42199" y="97373"/>
                  <a:pt x="39818" y="66681"/>
                </a:cubicBezTo>
                <a:cubicBezTo>
                  <a:pt x="37437" y="35989"/>
                  <a:pt x="2247" y="535"/>
                  <a:pt x="130" y="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82A9A6C4-79D7-495B-932F-1C71B32BF88A}"/>
              </a:ext>
            </a:extLst>
          </p:cNvPr>
          <p:cNvSpPr/>
          <p:nvPr/>
        </p:nvSpPr>
        <p:spPr>
          <a:xfrm>
            <a:off x="3582570" y="10731396"/>
            <a:ext cx="151284" cy="57597"/>
          </a:xfrm>
          <a:custGeom>
            <a:avLst/>
            <a:gdLst>
              <a:gd name="connsiteX0" fmla="*/ 2005 w 151284"/>
              <a:gd name="connsiteY0" fmla="*/ 104 h 57597"/>
              <a:gd name="connsiteX1" fmla="*/ 35343 w 151284"/>
              <a:gd name="connsiteY1" fmla="*/ 42967 h 57597"/>
              <a:gd name="connsiteX2" fmla="*/ 151230 w 151284"/>
              <a:gd name="connsiteY2" fmla="*/ 38204 h 57597"/>
              <a:gd name="connsiteX3" fmla="*/ 19468 w 151284"/>
              <a:gd name="connsiteY3" fmla="*/ 57254 h 57597"/>
              <a:gd name="connsiteX4" fmla="*/ 2005 w 151284"/>
              <a:gd name="connsiteY4" fmla="*/ 104 h 5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284" h="57597">
                <a:moveTo>
                  <a:pt x="2005" y="104"/>
                </a:moveTo>
                <a:cubicBezTo>
                  <a:pt x="4651" y="-2277"/>
                  <a:pt x="10472" y="36617"/>
                  <a:pt x="35343" y="42967"/>
                </a:cubicBezTo>
                <a:cubicBezTo>
                  <a:pt x="60214" y="49317"/>
                  <a:pt x="153876" y="35823"/>
                  <a:pt x="151230" y="38204"/>
                </a:cubicBezTo>
                <a:cubicBezTo>
                  <a:pt x="148584" y="40585"/>
                  <a:pt x="43545" y="60429"/>
                  <a:pt x="19468" y="57254"/>
                </a:cubicBezTo>
                <a:cubicBezTo>
                  <a:pt x="-4609" y="54079"/>
                  <a:pt x="-641" y="2485"/>
                  <a:pt x="2005" y="1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F7CD87C8-5DC7-4E17-8E86-1E59EF9AFFFB}"/>
              </a:ext>
            </a:extLst>
          </p:cNvPr>
          <p:cNvSpPr/>
          <p:nvPr/>
        </p:nvSpPr>
        <p:spPr>
          <a:xfrm>
            <a:off x="3604958" y="10809278"/>
            <a:ext cx="70187" cy="128608"/>
          </a:xfrm>
          <a:custGeom>
            <a:avLst/>
            <a:gdLst>
              <a:gd name="connsiteX0" fmla="*/ 32005 w 70187"/>
              <a:gd name="connsiteY0" fmla="*/ 10 h 128608"/>
              <a:gd name="connsiteX1" fmla="*/ 16130 w 70187"/>
              <a:gd name="connsiteY1" fmla="*/ 65097 h 128608"/>
              <a:gd name="connsiteX2" fmla="*/ 70105 w 70187"/>
              <a:gd name="connsiteY2" fmla="*/ 128597 h 128608"/>
              <a:gd name="connsiteX3" fmla="*/ 1842 w 70187"/>
              <a:gd name="connsiteY3" fmla="*/ 69860 h 128608"/>
              <a:gd name="connsiteX4" fmla="*/ 32005 w 70187"/>
              <a:gd name="connsiteY4" fmla="*/ 10 h 1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187" h="128608">
                <a:moveTo>
                  <a:pt x="32005" y="10"/>
                </a:moveTo>
                <a:cubicBezTo>
                  <a:pt x="34386" y="-784"/>
                  <a:pt x="9780" y="43666"/>
                  <a:pt x="16130" y="65097"/>
                </a:cubicBezTo>
                <a:cubicBezTo>
                  <a:pt x="22480" y="86528"/>
                  <a:pt x="72486" y="127803"/>
                  <a:pt x="70105" y="128597"/>
                </a:cubicBezTo>
                <a:cubicBezTo>
                  <a:pt x="67724" y="129391"/>
                  <a:pt x="12425" y="89439"/>
                  <a:pt x="1842" y="69860"/>
                </a:cubicBezTo>
                <a:cubicBezTo>
                  <a:pt x="-8741" y="50281"/>
                  <a:pt x="29624" y="804"/>
                  <a:pt x="32005" y="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7F5D2201-D9A3-4910-9A7A-17C6A5A3926F}"/>
              </a:ext>
            </a:extLst>
          </p:cNvPr>
          <p:cNvSpPr/>
          <p:nvPr/>
        </p:nvSpPr>
        <p:spPr>
          <a:xfrm>
            <a:off x="3070180" y="10924896"/>
            <a:ext cx="160436" cy="119342"/>
          </a:xfrm>
          <a:custGeom>
            <a:avLst/>
            <a:gdLst>
              <a:gd name="connsiteX0" fmla="*/ 160383 w 160436"/>
              <a:gd name="connsiteY0" fmla="*/ 279 h 119342"/>
              <a:gd name="connsiteX1" fmla="*/ 22270 w 160436"/>
              <a:gd name="connsiteY1" fmla="*/ 41554 h 119342"/>
              <a:gd name="connsiteX2" fmla="*/ 30208 w 160436"/>
              <a:gd name="connsiteY2" fmla="*/ 119342 h 119342"/>
              <a:gd name="connsiteX3" fmla="*/ 45 w 160436"/>
              <a:gd name="connsiteY3" fmla="*/ 41554 h 119342"/>
              <a:gd name="connsiteX4" fmla="*/ 38145 w 160436"/>
              <a:gd name="connsiteY4" fmla="*/ 24092 h 119342"/>
              <a:gd name="connsiteX5" fmla="*/ 160383 w 160436"/>
              <a:gd name="connsiteY5" fmla="*/ 279 h 11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36" h="119342">
                <a:moveTo>
                  <a:pt x="160383" y="279"/>
                </a:moveTo>
                <a:cubicBezTo>
                  <a:pt x="157737" y="3189"/>
                  <a:pt x="43966" y="21710"/>
                  <a:pt x="22270" y="41554"/>
                </a:cubicBezTo>
                <a:cubicBezTo>
                  <a:pt x="574" y="61398"/>
                  <a:pt x="33912" y="119342"/>
                  <a:pt x="30208" y="119342"/>
                </a:cubicBezTo>
                <a:cubicBezTo>
                  <a:pt x="26504" y="119342"/>
                  <a:pt x="-1278" y="57429"/>
                  <a:pt x="45" y="41554"/>
                </a:cubicBezTo>
                <a:cubicBezTo>
                  <a:pt x="1368" y="25679"/>
                  <a:pt x="9835" y="30177"/>
                  <a:pt x="38145" y="24092"/>
                </a:cubicBezTo>
                <a:cubicBezTo>
                  <a:pt x="66455" y="18007"/>
                  <a:pt x="163029" y="-2631"/>
                  <a:pt x="160383" y="2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7B477EEB-D788-4492-B0BB-33F98CEC7640}"/>
              </a:ext>
            </a:extLst>
          </p:cNvPr>
          <p:cNvSpPr/>
          <p:nvPr/>
        </p:nvSpPr>
        <p:spPr>
          <a:xfrm>
            <a:off x="2983529" y="11086828"/>
            <a:ext cx="77202" cy="135559"/>
          </a:xfrm>
          <a:custGeom>
            <a:avLst/>
            <a:gdLst>
              <a:gd name="connsiteX0" fmla="*/ 37484 w 77202"/>
              <a:gd name="connsiteY0" fmla="*/ 272 h 135559"/>
              <a:gd name="connsiteX1" fmla="*/ 34309 w 77202"/>
              <a:gd name="connsiteY1" fmla="*/ 89172 h 135559"/>
              <a:gd name="connsiteX2" fmla="*/ 971 w 77202"/>
              <a:gd name="connsiteY2" fmla="*/ 111397 h 135559"/>
              <a:gd name="connsiteX3" fmla="*/ 77171 w 77202"/>
              <a:gd name="connsiteY3" fmla="*/ 135210 h 135559"/>
              <a:gd name="connsiteX4" fmla="*/ 10496 w 77202"/>
              <a:gd name="connsiteY4" fmla="*/ 92347 h 135559"/>
              <a:gd name="connsiteX5" fmla="*/ 16846 w 77202"/>
              <a:gd name="connsiteY5" fmla="*/ 62185 h 135559"/>
              <a:gd name="connsiteX6" fmla="*/ 37484 w 77202"/>
              <a:gd name="connsiteY6" fmla="*/ 272 h 13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02" h="135559">
                <a:moveTo>
                  <a:pt x="37484" y="272"/>
                </a:moveTo>
                <a:cubicBezTo>
                  <a:pt x="40395" y="4770"/>
                  <a:pt x="40394" y="70651"/>
                  <a:pt x="34309" y="89172"/>
                </a:cubicBezTo>
                <a:cubicBezTo>
                  <a:pt x="28224" y="107693"/>
                  <a:pt x="-6173" y="103724"/>
                  <a:pt x="971" y="111397"/>
                </a:cubicBezTo>
                <a:cubicBezTo>
                  <a:pt x="8115" y="119070"/>
                  <a:pt x="75584" y="138385"/>
                  <a:pt x="77171" y="135210"/>
                </a:cubicBezTo>
                <a:cubicBezTo>
                  <a:pt x="78758" y="132035"/>
                  <a:pt x="20550" y="104518"/>
                  <a:pt x="10496" y="92347"/>
                </a:cubicBezTo>
                <a:cubicBezTo>
                  <a:pt x="442" y="80176"/>
                  <a:pt x="14994" y="76208"/>
                  <a:pt x="16846" y="62185"/>
                </a:cubicBezTo>
                <a:cubicBezTo>
                  <a:pt x="18698" y="48162"/>
                  <a:pt x="34573" y="-4226"/>
                  <a:pt x="37484" y="2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881AC886-0137-437A-A1DD-BE692D85DF30}"/>
              </a:ext>
            </a:extLst>
          </p:cNvPr>
          <p:cNvSpPr/>
          <p:nvPr/>
        </p:nvSpPr>
        <p:spPr>
          <a:xfrm>
            <a:off x="3287701" y="11098185"/>
            <a:ext cx="269996" cy="37004"/>
          </a:xfrm>
          <a:custGeom>
            <a:avLst/>
            <a:gdLst>
              <a:gd name="connsiteX0" fmla="*/ 12 w 269996"/>
              <a:gd name="connsiteY0" fmla="*/ 7965 h 37004"/>
              <a:gd name="connsiteX1" fmla="*/ 196862 w 269996"/>
              <a:gd name="connsiteY1" fmla="*/ 36540 h 37004"/>
              <a:gd name="connsiteX2" fmla="*/ 261949 w 269996"/>
              <a:gd name="connsiteY2" fmla="*/ 23840 h 37004"/>
              <a:gd name="connsiteX3" fmla="*/ 266712 w 269996"/>
              <a:gd name="connsiteY3" fmla="*/ 28 h 37004"/>
              <a:gd name="connsiteX4" fmla="*/ 241312 w 269996"/>
              <a:gd name="connsiteY4" fmla="*/ 19078 h 37004"/>
              <a:gd name="connsiteX5" fmla="*/ 187337 w 269996"/>
              <a:gd name="connsiteY5" fmla="*/ 23840 h 37004"/>
              <a:gd name="connsiteX6" fmla="*/ 12 w 269996"/>
              <a:gd name="connsiteY6" fmla="*/ 7965 h 3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996" h="37004">
                <a:moveTo>
                  <a:pt x="12" y="7965"/>
                </a:moveTo>
                <a:cubicBezTo>
                  <a:pt x="1600" y="10082"/>
                  <a:pt x="153206" y="33894"/>
                  <a:pt x="196862" y="36540"/>
                </a:cubicBezTo>
                <a:cubicBezTo>
                  <a:pt x="240518" y="39186"/>
                  <a:pt x="250307" y="29925"/>
                  <a:pt x="261949" y="23840"/>
                </a:cubicBezTo>
                <a:cubicBezTo>
                  <a:pt x="273591" y="17755"/>
                  <a:pt x="270151" y="822"/>
                  <a:pt x="266712" y="28"/>
                </a:cubicBezTo>
                <a:cubicBezTo>
                  <a:pt x="263273" y="-766"/>
                  <a:pt x="254541" y="15109"/>
                  <a:pt x="241312" y="19078"/>
                </a:cubicBezTo>
                <a:cubicBezTo>
                  <a:pt x="228083" y="23047"/>
                  <a:pt x="224114" y="24898"/>
                  <a:pt x="187337" y="23840"/>
                </a:cubicBezTo>
                <a:cubicBezTo>
                  <a:pt x="150560" y="22782"/>
                  <a:pt x="-1576" y="5848"/>
                  <a:pt x="12" y="79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93D50B22-A54D-4515-ABB6-4AB13AEE602D}"/>
              </a:ext>
            </a:extLst>
          </p:cNvPr>
          <p:cNvSpPr/>
          <p:nvPr/>
        </p:nvSpPr>
        <p:spPr>
          <a:xfrm>
            <a:off x="3403426" y="11182152"/>
            <a:ext cx="92465" cy="193898"/>
          </a:xfrm>
          <a:custGeom>
            <a:avLst/>
            <a:gdLst>
              <a:gd name="connsiteX0" fmla="*/ 92249 w 92465"/>
              <a:gd name="connsiteY0" fmla="*/ 198 h 193898"/>
              <a:gd name="connsiteX1" fmla="*/ 50974 w 92465"/>
              <a:gd name="connsiteY1" fmla="*/ 57348 h 193898"/>
              <a:gd name="connsiteX2" fmla="*/ 20812 w 92465"/>
              <a:gd name="connsiteY2" fmla="*/ 71636 h 193898"/>
              <a:gd name="connsiteX3" fmla="*/ 19224 w 92465"/>
              <a:gd name="connsiteY3" fmla="*/ 193873 h 193898"/>
              <a:gd name="connsiteX4" fmla="*/ 174 w 92465"/>
              <a:gd name="connsiteY4" fmla="*/ 60523 h 193898"/>
              <a:gd name="connsiteX5" fmla="*/ 31924 w 92465"/>
              <a:gd name="connsiteY5" fmla="*/ 38298 h 193898"/>
              <a:gd name="connsiteX6" fmla="*/ 92249 w 92465"/>
              <a:gd name="connsiteY6" fmla="*/ 198 h 19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465" h="193898">
                <a:moveTo>
                  <a:pt x="92249" y="198"/>
                </a:moveTo>
                <a:cubicBezTo>
                  <a:pt x="95424" y="3373"/>
                  <a:pt x="62880" y="45442"/>
                  <a:pt x="50974" y="57348"/>
                </a:cubicBezTo>
                <a:cubicBezTo>
                  <a:pt x="39068" y="69254"/>
                  <a:pt x="26104" y="48882"/>
                  <a:pt x="20812" y="71636"/>
                </a:cubicBezTo>
                <a:cubicBezTo>
                  <a:pt x="15520" y="94390"/>
                  <a:pt x="22664" y="195725"/>
                  <a:pt x="19224" y="193873"/>
                </a:cubicBezTo>
                <a:cubicBezTo>
                  <a:pt x="15784" y="192021"/>
                  <a:pt x="-1943" y="86452"/>
                  <a:pt x="174" y="60523"/>
                </a:cubicBezTo>
                <a:cubicBezTo>
                  <a:pt x="2291" y="34594"/>
                  <a:pt x="18430" y="43590"/>
                  <a:pt x="31924" y="38298"/>
                </a:cubicBezTo>
                <a:cubicBezTo>
                  <a:pt x="45418" y="33006"/>
                  <a:pt x="89074" y="-2977"/>
                  <a:pt x="92249" y="1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4B892478-6148-4292-A3F9-1F161CE7C4AD}"/>
              </a:ext>
            </a:extLst>
          </p:cNvPr>
          <p:cNvSpPr/>
          <p:nvPr/>
        </p:nvSpPr>
        <p:spPr>
          <a:xfrm>
            <a:off x="3225280" y="11375744"/>
            <a:ext cx="198958" cy="43413"/>
          </a:xfrm>
          <a:custGeom>
            <a:avLst/>
            <a:gdLst>
              <a:gd name="connsiteX0" fmla="*/ 520 w 198958"/>
              <a:gd name="connsiteY0" fmla="*/ 43144 h 43413"/>
              <a:gd name="connsiteX1" fmla="*/ 151333 w 198958"/>
              <a:gd name="connsiteY1" fmla="*/ 27269 h 43413"/>
              <a:gd name="connsiteX2" fmla="*/ 197370 w 198958"/>
              <a:gd name="connsiteY2" fmla="*/ 281 h 43413"/>
              <a:gd name="connsiteX3" fmla="*/ 105295 w 198958"/>
              <a:gd name="connsiteY3" fmla="*/ 14569 h 43413"/>
              <a:gd name="connsiteX4" fmla="*/ 520 w 198958"/>
              <a:gd name="connsiteY4" fmla="*/ 43144 h 4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958" h="43413">
                <a:moveTo>
                  <a:pt x="520" y="43144"/>
                </a:moveTo>
                <a:cubicBezTo>
                  <a:pt x="8193" y="45261"/>
                  <a:pt x="118525" y="34413"/>
                  <a:pt x="151333" y="27269"/>
                </a:cubicBezTo>
                <a:cubicBezTo>
                  <a:pt x="184141" y="20125"/>
                  <a:pt x="205043" y="2398"/>
                  <a:pt x="197370" y="281"/>
                </a:cubicBezTo>
                <a:cubicBezTo>
                  <a:pt x="189697" y="-1836"/>
                  <a:pt x="138633" y="8483"/>
                  <a:pt x="105295" y="14569"/>
                </a:cubicBezTo>
                <a:cubicBezTo>
                  <a:pt x="71958" y="20654"/>
                  <a:pt x="-7153" y="41027"/>
                  <a:pt x="520" y="431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18F4AAC6-379D-4FEA-B39C-0DED27F6947A}"/>
              </a:ext>
            </a:extLst>
          </p:cNvPr>
          <p:cNvSpPr/>
          <p:nvPr/>
        </p:nvSpPr>
        <p:spPr>
          <a:xfrm>
            <a:off x="3311507" y="11225147"/>
            <a:ext cx="47843" cy="131881"/>
          </a:xfrm>
          <a:custGeom>
            <a:avLst/>
            <a:gdLst>
              <a:gd name="connsiteX0" fmla="*/ 47643 w 47843"/>
              <a:gd name="connsiteY0" fmla="*/ 66 h 131881"/>
              <a:gd name="connsiteX1" fmla="*/ 17481 w 47843"/>
              <a:gd name="connsiteY1" fmla="*/ 57216 h 131881"/>
              <a:gd name="connsiteX2" fmla="*/ 27006 w 47843"/>
              <a:gd name="connsiteY2" fmla="*/ 131828 h 131881"/>
              <a:gd name="connsiteX3" fmla="*/ 18 w 47843"/>
              <a:gd name="connsiteY3" fmla="*/ 68328 h 131881"/>
              <a:gd name="connsiteX4" fmla="*/ 47643 w 47843"/>
              <a:gd name="connsiteY4" fmla="*/ 66 h 13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43" h="131881">
                <a:moveTo>
                  <a:pt x="47643" y="66"/>
                </a:moveTo>
                <a:cubicBezTo>
                  <a:pt x="50553" y="-1786"/>
                  <a:pt x="20920" y="35256"/>
                  <a:pt x="17481" y="57216"/>
                </a:cubicBezTo>
                <a:cubicBezTo>
                  <a:pt x="14041" y="79176"/>
                  <a:pt x="29916" y="129976"/>
                  <a:pt x="27006" y="131828"/>
                </a:cubicBezTo>
                <a:cubicBezTo>
                  <a:pt x="24096" y="133680"/>
                  <a:pt x="1076" y="87113"/>
                  <a:pt x="18" y="68328"/>
                </a:cubicBezTo>
                <a:cubicBezTo>
                  <a:pt x="-1040" y="49543"/>
                  <a:pt x="44733" y="1918"/>
                  <a:pt x="47643" y="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781A421A-7691-4330-A77B-5399507D0154}"/>
              </a:ext>
            </a:extLst>
          </p:cNvPr>
          <p:cNvSpPr/>
          <p:nvPr/>
        </p:nvSpPr>
        <p:spPr>
          <a:xfrm>
            <a:off x="5918030" y="8860031"/>
            <a:ext cx="501688" cy="182924"/>
          </a:xfrm>
          <a:custGeom>
            <a:avLst/>
            <a:gdLst>
              <a:gd name="connsiteX0" fmla="*/ 170 w 501688"/>
              <a:gd name="connsiteY0" fmla="*/ 336 h 182924"/>
              <a:gd name="connsiteX1" fmla="*/ 182203 w 501688"/>
              <a:gd name="connsiteY1" fmla="*/ 123102 h 182924"/>
              <a:gd name="connsiteX2" fmla="*/ 499703 w 501688"/>
              <a:gd name="connsiteY2" fmla="*/ 144269 h 182924"/>
              <a:gd name="connsiteX3" fmla="*/ 309203 w 501688"/>
              <a:gd name="connsiteY3" fmla="*/ 178136 h 182924"/>
              <a:gd name="connsiteX4" fmla="*/ 152570 w 501688"/>
              <a:gd name="connsiteY4" fmla="*/ 165436 h 182924"/>
              <a:gd name="connsiteX5" fmla="*/ 170 w 501688"/>
              <a:gd name="connsiteY5" fmla="*/ 336 h 18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688" h="182924">
                <a:moveTo>
                  <a:pt x="170" y="336"/>
                </a:moveTo>
                <a:cubicBezTo>
                  <a:pt x="5109" y="-6720"/>
                  <a:pt x="98948" y="99113"/>
                  <a:pt x="182203" y="123102"/>
                </a:cubicBezTo>
                <a:cubicBezTo>
                  <a:pt x="265458" y="147091"/>
                  <a:pt x="478536" y="135097"/>
                  <a:pt x="499703" y="144269"/>
                </a:cubicBezTo>
                <a:cubicBezTo>
                  <a:pt x="520870" y="153441"/>
                  <a:pt x="367058" y="174608"/>
                  <a:pt x="309203" y="178136"/>
                </a:cubicBezTo>
                <a:cubicBezTo>
                  <a:pt x="251348" y="181664"/>
                  <a:pt x="206192" y="191542"/>
                  <a:pt x="152570" y="165436"/>
                </a:cubicBezTo>
                <a:cubicBezTo>
                  <a:pt x="98948" y="139330"/>
                  <a:pt x="-4769" y="7392"/>
                  <a:pt x="170" y="3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2F4BABA3-C611-46D7-9A97-B2DA79396A68}"/>
              </a:ext>
            </a:extLst>
          </p:cNvPr>
          <p:cNvSpPr/>
          <p:nvPr/>
        </p:nvSpPr>
        <p:spPr>
          <a:xfrm>
            <a:off x="5558596" y="8949119"/>
            <a:ext cx="307319" cy="770923"/>
          </a:xfrm>
          <a:custGeom>
            <a:avLst/>
            <a:gdLst>
              <a:gd name="connsiteX0" fmla="*/ 287637 w 307319"/>
              <a:gd name="connsiteY0" fmla="*/ 148 h 770923"/>
              <a:gd name="connsiteX1" fmla="*/ 80204 w 307319"/>
              <a:gd name="connsiteY1" fmla="*/ 271081 h 770923"/>
              <a:gd name="connsiteX2" fmla="*/ 67504 w 307319"/>
              <a:gd name="connsiteY2" fmla="*/ 465814 h 770923"/>
              <a:gd name="connsiteX3" fmla="*/ 164871 w 307319"/>
              <a:gd name="connsiteY3" fmla="*/ 639381 h 770923"/>
              <a:gd name="connsiteX4" fmla="*/ 304571 w 307319"/>
              <a:gd name="connsiteY4" fmla="*/ 766381 h 770923"/>
              <a:gd name="connsiteX5" fmla="*/ 29404 w 307319"/>
              <a:gd name="connsiteY5" fmla="*/ 474281 h 770923"/>
              <a:gd name="connsiteX6" fmla="*/ 37871 w 307319"/>
              <a:gd name="connsiteY6" fmla="*/ 309181 h 770923"/>
              <a:gd name="connsiteX7" fmla="*/ 287637 w 307319"/>
              <a:gd name="connsiteY7" fmla="*/ 148 h 77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319" h="770923">
                <a:moveTo>
                  <a:pt x="287637" y="148"/>
                </a:moveTo>
                <a:cubicBezTo>
                  <a:pt x="294692" y="-6202"/>
                  <a:pt x="116893" y="193470"/>
                  <a:pt x="80204" y="271081"/>
                </a:cubicBezTo>
                <a:cubicBezTo>
                  <a:pt x="43515" y="348692"/>
                  <a:pt x="53393" y="404431"/>
                  <a:pt x="67504" y="465814"/>
                </a:cubicBezTo>
                <a:cubicBezTo>
                  <a:pt x="81615" y="527197"/>
                  <a:pt x="125360" y="589287"/>
                  <a:pt x="164871" y="639381"/>
                </a:cubicBezTo>
                <a:cubicBezTo>
                  <a:pt x="204382" y="689475"/>
                  <a:pt x="327149" y="793898"/>
                  <a:pt x="304571" y="766381"/>
                </a:cubicBezTo>
                <a:cubicBezTo>
                  <a:pt x="281993" y="738864"/>
                  <a:pt x="73854" y="550481"/>
                  <a:pt x="29404" y="474281"/>
                </a:cubicBezTo>
                <a:cubicBezTo>
                  <a:pt x="-15046" y="398081"/>
                  <a:pt x="-6579" y="385381"/>
                  <a:pt x="37871" y="309181"/>
                </a:cubicBezTo>
                <a:cubicBezTo>
                  <a:pt x="82321" y="232981"/>
                  <a:pt x="280582" y="6498"/>
                  <a:pt x="287637" y="1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4164E233-40DE-4253-B1F9-902583E9AB77}"/>
              </a:ext>
            </a:extLst>
          </p:cNvPr>
          <p:cNvSpPr/>
          <p:nvPr/>
        </p:nvSpPr>
        <p:spPr>
          <a:xfrm>
            <a:off x="5031411" y="9545681"/>
            <a:ext cx="442314" cy="747821"/>
          </a:xfrm>
          <a:custGeom>
            <a:avLst/>
            <a:gdLst>
              <a:gd name="connsiteX0" fmla="*/ 442289 w 442314"/>
              <a:gd name="connsiteY0" fmla="*/ 486 h 747821"/>
              <a:gd name="connsiteX1" fmla="*/ 230622 w 442314"/>
              <a:gd name="connsiteY1" fmla="*/ 347619 h 747821"/>
              <a:gd name="connsiteX2" fmla="*/ 133256 w 442314"/>
              <a:gd name="connsiteY2" fmla="*/ 559286 h 747821"/>
              <a:gd name="connsiteX3" fmla="*/ 2022 w 442314"/>
              <a:gd name="connsiteY3" fmla="*/ 745552 h 747821"/>
              <a:gd name="connsiteX4" fmla="*/ 243322 w 442314"/>
              <a:gd name="connsiteY4" fmla="*/ 428052 h 747821"/>
              <a:gd name="connsiteX5" fmla="*/ 442289 w 442314"/>
              <a:gd name="connsiteY5" fmla="*/ 486 h 74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314" h="747821">
                <a:moveTo>
                  <a:pt x="442289" y="486"/>
                </a:moveTo>
                <a:cubicBezTo>
                  <a:pt x="440172" y="-12920"/>
                  <a:pt x="282127" y="254486"/>
                  <a:pt x="230622" y="347619"/>
                </a:cubicBezTo>
                <a:cubicBezTo>
                  <a:pt x="179116" y="440752"/>
                  <a:pt x="171356" y="492964"/>
                  <a:pt x="133256" y="559286"/>
                </a:cubicBezTo>
                <a:cubicBezTo>
                  <a:pt x="95156" y="625608"/>
                  <a:pt x="-16322" y="767424"/>
                  <a:pt x="2022" y="745552"/>
                </a:cubicBezTo>
                <a:cubicBezTo>
                  <a:pt x="20366" y="723680"/>
                  <a:pt x="172766" y="547291"/>
                  <a:pt x="243322" y="428052"/>
                </a:cubicBezTo>
                <a:cubicBezTo>
                  <a:pt x="313878" y="308813"/>
                  <a:pt x="444406" y="13892"/>
                  <a:pt x="442289" y="4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4B9144DE-F1A3-4C5F-B062-F98F85165B43}"/>
              </a:ext>
            </a:extLst>
          </p:cNvPr>
          <p:cNvSpPr/>
          <p:nvPr/>
        </p:nvSpPr>
        <p:spPr>
          <a:xfrm>
            <a:off x="4931294" y="10265139"/>
            <a:ext cx="428328" cy="496210"/>
          </a:xfrm>
          <a:custGeom>
            <a:avLst/>
            <a:gdLst>
              <a:gd name="connsiteX0" fmla="*/ 428106 w 428328"/>
              <a:gd name="connsiteY0" fmla="*/ 694 h 496210"/>
              <a:gd name="connsiteX1" fmla="*/ 42873 w 428328"/>
              <a:gd name="connsiteY1" fmla="*/ 398628 h 496210"/>
              <a:gd name="connsiteX2" fmla="*/ 9006 w 428328"/>
              <a:gd name="connsiteY2" fmla="*/ 491761 h 496210"/>
              <a:gd name="connsiteX3" fmla="*/ 38639 w 428328"/>
              <a:gd name="connsiteY3" fmla="*/ 301261 h 496210"/>
              <a:gd name="connsiteX4" fmla="*/ 97906 w 428328"/>
              <a:gd name="connsiteY4" fmla="*/ 301261 h 496210"/>
              <a:gd name="connsiteX5" fmla="*/ 428106 w 428328"/>
              <a:gd name="connsiteY5" fmla="*/ 694 h 49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328" h="496210">
                <a:moveTo>
                  <a:pt x="428106" y="694"/>
                </a:moveTo>
                <a:cubicBezTo>
                  <a:pt x="418934" y="16922"/>
                  <a:pt x="112723" y="316784"/>
                  <a:pt x="42873" y="398628"/>
                </a:cubicBezTo>
                <a:cubicBezTo>
                  <a:pt x="-26977" y="480472"/>
                  <a:pt x="9712" y="507989"/>
                  <a:pt x="9006" y="491761"/>
                </a:cubicBezTo>
                <a:cubicBezTo>
                  <a:pt x="8300" y="475533"/>
                  <a:pt x="23822" y="333011"/>
                  <a:pt x="38639" y="301261"/>
                </a:cubicBezTo>
                <a:cubicBezTo>
                  <a:pt x="53456" y="269511"/>
                  <a:pt x="35817" y="345005"/>
                  <a:pt x="97906" y="301261"/>
                </a:cubicBezTo>
                <a:cubicBezTo>
                  <a:pt x="159995" y="257517"/>
                  <a:pt x="437278" y="-15534"/>
                  <a:pt x="428106" y="6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1CB98173-59B4-4913-BE2A-0D4595E15B53}"/>
              </a:ext>
            </a:extLst>
          </p:cNvPr>
          <p:cNvSpPr/>
          <p:nvPr/>
        </p:nvSpPr>
        <p:spPr>
          <a:xfrm>
            <a:off x="4681862" y="10587386"/>
            <a:ext cx="330145" cy="544750"/>
          </a:xfrm>
          <a:custGeom>
            <a:avLst/>
            <a:gdLst>
              <a:gd name="connsiteX0" fmla="*/ 1263 w 330145"/>
              <a:gd name="connsiteY0" fmla="*/ 1239 h 544750"/>
              <a:gd name="connsiteX1" fmla="*/ 315588 w 330145"/>
              <a:gd name="connsiteY1" fmla="*/ 185389 h 544750"/>
              <a:gd name="connsiteX2" fmla="*/ 280663 w 330145"/>
              <a:gd name="connsiteY2" fmla="*/ 544164 h 544750"/>
              <a:gd name="connsiteX3" fmla="*/ 306063 w 330145"/>
              <a:gd name="connsiteY3" fmla="*/ 267939 h 544750"/>
              <a:gd name="connsiteX4" fmla="*/ 299713 w 330145"/>
              <a:gd name="connsiteY4" fmla="*/ 198089 h 544750"/>
              <a:gd name="connsiteX5" fmla="*/ 207638 w 330145"/>
              <a:gd name="connsiteY5" fmla="*/ 109189 h 544750"/>
              <a:gd name="connsiteX6" fmla="*/ 1263 w 330145"/>
              <a:gd name="connsiteY6" fmla="*/ 1239 h 54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145" h="544750">
                <a:moveTo>
                  <a:pt x="1263" y="1239"/>
                </a:moveTo>
                <a:cubicBezTo>
                  <a:pt x="19255" y="13939"/>
                  <a:pt x="269021" y="94901"/>
                  <a:pt x="315588" y="185389"/>
                </a:cubicBezTo>
                <a:cubicBezTo>
                  <a:pt x="362155" y="275877"/>
                  <a:pt x="282250" y="530406"/>
                  <a:pt x="280663" y="544164"/>
                </a:cubicBezTo>
                <a:cubicBezTo>
                  <a:pt x="279076" y="557922"/>
                  <a:pt x="302888" y="325618"/>
                  <a:pt x="306063" y="267939"/>
                </a:cubicBezTo>
                <a:cubicBezTo>
                  <a:pt x="309238" y="210260"/>
                  <a:pt x="316117" y="224547"/>
                  <a:pt x="299713" y="198089"/>
                </a:cubicBezTo>
                <a:cubicBezTo>
                  <a:pt x="283309" y="171631"/>
                  <a:pt x="252617" y="141468"/>
                  <a:pt x="207638" y="109189"/>
                </a:cubicBezTo>
                <a:cubicBezTo>
                  <a:pt x="162659" y="76910"/>
                  <a:pt x="-16729" y="-11461"/>
                  <a:pt x="1263" y="12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6AC38F5-1244-4A14-8261-E080C3090C31}"/>
              </a:ext>
            </a:extLst>
          </p:cNvPr>
          <p:cNvSpPr/>
          <p:nvPr/>
        </p:nvSpPr>
        <p:spPr>
          <a:xfrm>
            <a:off x="4689312" y="11315209"/>
            <a:ext cx="254468" cy="543441"/>
          </a:xfrm>
          <a:custGeom>
            <a:avLst/>
            <a:gdLst>
              <a:gd name="connsiteX0" fmla="*/ 254163 w 254468"/>
              <a:gd name="connsiteY0" fmla="*/ 491 h 543441"/>
              <a:gd name="connsiteX1" fmla="*/ 200188 w 254468"/>
              <a:gd name="connsiteY1" fmla="*/ 257666 h 543441"/>
              <a:gd name="connsiteX2" fmla="*/ 177963 w 254468"/>
              <a:gd name="connsiteY2" fmla="*/ 368791 h 543441"/>
              <a:gd name="connsiteX3" fmla="*/ 163 w 254468"/>
              <a:gd name="connsiteY3" fmla="*/ 543416 h 543441"/>
              <a:gd name="connsiteX4" fmla="*/ 146213 w 254468"/>
              <a:gd name="connsiteY4" fmla="*/ 356091 h 543441"/>
              <a:gd name="connsiteX5" fmla="*/ 162088 w 254468"/>
              <a:gd name="connsiteY5" fmla="*/ 264016 h 543441"/>
              <a:gd name="connsiteX6" fmla="*/ 219238 w 254468"/>
              <a:gd name="connsiteY6" fmla="*/ 194166 h 543441"/>
              <a:gd name="connsiteX7" fmla="*/ 254163 w 254468"/>
              <a:gd name="connsiteY7" fmla="*/ 491 h 54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68" h="543441">
                <a:moveTo>
                  <a:pt x="254163" y="491"/>
                </a:moveTo>
                <a:cubicBezTo>
                  <a:pt x="250988" y="11074"/>
                  <a:pt x="212888" y="196283"/>
                  <a:pt x="200188" y="257666"/>
                </a:cubicBezTo>
                <a:cubicBezTo>
                  <a:pt x="187488" y="319049"/>
                  <a:pt x="211300" y="321166"/>
                  <a:pt x="177963" y="368791"/>
                </a:cubicBezTo>
                <a:cubicBezTo>
                  <a:pt x="144625" y="416416"/>
                  <a:pt x="5455" y="545533"/>
                  <a:pt x="163" y="543416"/>
                </a:cubicBezTo>
                <a:cubicBezTo>
                  <a:pt x="-5129" y="541299"/>
                  <a:pt x="119226" y="402658"/>
                  <a:pt x="146213" y="356091"/>
                </a:cubicBezTo>
                <a:cubicBezTo>
                  <a:pt x="173200" y="309524"/>
                  <a:pt x="149917" y="291004"/>
                  <a:pt x="162088" y="264016"/>
                </a:cubicBezTo>
                <a:cubicBezTo>
                  <a:pt x="174259" y="237029"/>
                  <a:pt x="203363" y="234912"/>
                  <a:pt x="219238" y="194166"/>
                </a:cubicBezTo>
                <a:cubicBezTo>
                  <a:pt x="235113" y="153420"/>
                  <a:pt x="257338" y="-10092"/>
                  <a:pt x="254163" y="4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E2A0EA68-63E8-4C80-BD73-3CC028030280}"/>
              </a:ext>
            </a:extLst>
          </p:cNvPr>
          <p:cNvSpPr/>
          <p:nvPr/>
        </p:nvSpPr>
        <p:spPr>
          <a:xfrm>
            <a:off x="4954863" y="10874253"/>
            <a:ext cx="455366" cy="368541"/>
          </a:xfrm>
          <a:custGeom>
            <a:avLst/>
            <a:gdLst>
              <a:gd name="connsiteX0" fmla="*/ 1312 w 455366"/>
              <a:gd name="connsiteY0" fmla="*/ 368422 h 368541"/>
              <a:gd name="connsiteX1" fmla="*/ 141012 w 455366"/>
              <a:gd name="connsiteY1" fmla="*/ 225547 h 368541"/>
              <a:gd name="connsiteX2" fmla="*/ 293412 w 455366"/>
              <a:gd name="connsiteY2" fmla="*/ 92197 h 368541"/>
              <a:gd name="connsiteX3" fmla="*/ 455337 w 455366"/>
              <a:gd name="connsiteY3" fmla="*/ 122 h 368541"/>
              <a:gd name="connsiteX4" fmla="*/ 280712 w 455366"/>
              <a:gd name="connsiteY4" fmla="*/ 73147 h 368541"/>
              <a:gd name="connsiteX5" fmla="*/ 239437 w 455366"/>
              <a:gd name="connsiteY5" fmla="*/ 101722 h 368541"/>
              <a:gd name="connsiteX6" fmla="*/ 80687 w 455366"/>
              <a:gd name="connsiteY6" fmla="*/ 247772 h 368541"/>
              <a:gd name="connsiteX7" fmla="*/ 1312 w 455366"/>
              <a:gd name="connsiteY7" fmla="*/ 368422 h 36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66" h="368541">
                <a:moveTo>
                  <a:pt x="1312" y="368422"/>
                </a:moveTo>
                <a:cubicBezTo>
                  <a:pt x="11366" y="364718"/>
                  <a:pt x="92329" y="271584"/>
                  <a:pt x="141012" y="225547"/>
                </a:cubicBezTo>
                <a:cubicBezTo>
                  <a:pt x="189695" y="179509"/>
                  <a:pt x="241025" y="129768"/>
                  <a:pt x="293412" y="92197"/>
                </a:cubicBezTo>
                <a:cubicBezTo>
                  <a:pt x="345800" y="54626"/>
                  <a:pt x="457454" y="3297"/>
                  <a:pt x="455337" y="122"/>
                </a:cubicBezTo>
                <a:cubicBezTo>
                  <a:pt x="453220" y="-3053"/>
                  <a:pt x="316695" y="56214"/>
                  <a:pt x="280712" y="73147"/>
                </a:cubicBezTo>
                <a:cubicBezTo>
                  <a:pt x="244729" y="90080"/>
                  <a:pt x="272774" y="72618"/>
                  <a:pt x="239437" y="101722"/>
                </a:cubicBezTo>
                <a:cubicBezTo>
                  <a:pt x="206100" y="130826"/>
                  <a:pt x="120374" y="206497"/>
                  <a:pt x="80687" y="247772"/>
                </a:cubicBezTo>
                <a:cubicBezTo>
                  <a:pt x="41000" y="289047"/>
                  <a:pt x="-8742" y="372126"/>
                  <a:pt x="1312" y="36842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6DF570D1-01C3-46DF-976E-DC70E4E20325}"/>
              </a:ext>
            </a:extLst>
          </p:cNvPr>
          <p:cNvSpPr/>
          <p:nvPr/>
        </p:nvSpPr>
        <p:spPr>
          <a:xfrm>
            <a:off x="5054196" y="10991798"/>
            <a:ext cx="273594" cy="374718"/>
          </a:xfrm>
          <a:custGeom>
            <a:avLst/>
            <a:gdLst>
              <a:gd name="connsiteX0" fmla="*/ 273454 w 273594"/>
              <a:gd name="connsiteY0" fmla="*/ 52 h 374718"/>
              <a:gd name="connsiteX1" fmla="*/ 92479 w 273594"/>
              <a:gd name="connsiteY1" fmla="*/ 149277 h 374718"/>
              <a:gd name="connsiteX2" fmla="*/ 32154 w 273594"/>
              <a:gd name="connsiteY2" fmla="*/ 212777 h 374718"/>
              <a:gd name="connsiteX3" fmla="*/ 3579 w 273594"/>
              <a:gd name="connsiteY3" fmla="*/ 374702 h 374718"/>
              <a:gd name="connsiteX4" fmla="*/ 6754 w 273594"/>
              <a:gd name="connsiteY4" fmla="*/ 222302 h 374718"/>
              <a:gd name="connsiteX5" fmla="*/ 60729 w 273594"/>
              <a:gd name="connsiteY5" fmla="*/ 133402 h 374718"/>
              <a:gd name="connsiteX6" fmla="*/ 273454 w 273594"/>
              <a:gd name="connsiteY6" fmla="*/ 52 h 37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594" h="374718">
                <a:moveTo>
                  <a:pt x="273454" y="52"/>
                </a:moveTo>
                <a:cubicBezTo>
                  <a:pt x="278746" y="2698"/>
                  <a:pt x="132695" y="113823"/>
                  <a:pt x="92479" y="149277"/>
                </a:cubicBezTo>
                <a:cubicBezTo>
                  <a:pt x="52263" y="184731"/>
                  <a:pt x="46971" y="175206"/>
                  <a:pt x="32154" y="212777"/>
                </a:cubicBezTo>
                <a:cubicBezTo>
                  <a:pt x="17337" y="250348"/>
                  <a:pt x="7812" y="373115"/>
                  <a:pt x="3579" y="374702"/>
                </a:cubicBezTo>
                <a:cubicBezTo>
                  <a:pt x="-654" y="376289"/>
                  <a:pt x="-2771" y="262519"/>
                  <a:pt x="6754" y="222302"/>
                </a:cubicBezTo>
                <a:cubicBezTo>
                  <a:pt x="16279" y="182085"/>
                  <a:pt x="21041" y="170444"/>
                  <a:pt x="60729" y="133402"/>
                </a:cubicBezTo>
                <a:cubicBezTo>
                  <a:pt x="100416" y="96360"/>
                  <a:pt x="268162" y="-2594"/>
                  <a:pt x="273454" y="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AEC84ACD-CFF6-45A1-BA74-EFC2A7B46661}"/>
              </a:ext>
            </a:extLst>
          </p:cNvPr>
          <p:cNvSpPr/>
          <p:nvPr/>
        </p:nvSpPr>
        <p:spPr>
          <a:xfrm>
            <a:off x="5841804" y="9374144"/>
            <a:ext cx="1158089" cy="855717"/>
          </a:xfrm>
          <a:custGeom>
            <a:avLst/>
            <a:gdLst>
              <a:gd name="connsiteX0" fmla="*/ 1155896 w 1158089"/>
              <a:gd name="connsiteY0" fmla="*/ 4806 h 855717"/>
              <a:gd name="connsiteX1" fmla="*/ 711396 w 1158089"/>
              <a:gd name="connsiteY1" fmla="*/ 217531 h 855717"/>
              <a:gd name="connsiteX2" fmla="*/ 447871 w 1158089"/>
              <a:gd name="connsiteY2" fmla="*/ 617581 h 855717"/>
              <a:gd name="connsiteX3" fmla="*/ 196 w 1158089"/>
              <a:gd name="connsiteY3" fmla="*/ 855706 h 855717"/>
              <a:gd name="connsiteX4" fmla="*/ 505021 w 1158089"/>
              <a:gd name="connsiteY4" fmla="*/ 627106 h 855717"/>
              <a:gd name="connsiteX5" fmla="*/ 571696 w 1158089"/>
              <a:gd name="connsiteY5" fmla="*/ 477881 h 855717"/>
              <a:gd name="connsiteX6" fmla="*/ 752671 w 1158089"/>
              <a:gd name="connsiteY6" fmla="*/ 208006 h 855717"/>
              <a:gd name="connsiteX7" fmla="*/ 876496 w 1158089"/>
              <a:gd name="connsiteY7" fmla="*/ 81006 h 855717"/>
              <a:gd name="connsiteX8" fmla="*/ 1155896 w 1158089"/>
              <a:gd name="connsiteY8" fmla="*/ 4806 h 8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8089" h="855717">
                <a:moveTo>
                  <a:pt x="1155896" y="4806"/>
                </a:moveTo>
                <a:cubicBezTo>
                  <a:pt x="1128379" y="27560"/>
                  <a:pt x="829400" y="115402"/>
                  <a:pt x="711396" y="217531"/>
                </a:cubicBezTo>
                <a:cubicBezTo>
                  <a:pt x="593392" y="319660"/>
                  <a:pt x="566404" y="511219"/>
                  <a:pt x="447871" y="617581"/>
                </a:cubicBezTo>
                <a:cubicBezTo>
                  <a:pt x="329338" y="723943"/>
                  <a:pt x="-9329" y="854119"/>
                  <a:pt x="196" y="855706"/>
                </a:cubicBezTo>
                <a:cubicBezTo>
                  <a:pt x="9721" y="857294"/>
                  <a:pt x="409771" y="690077"/>
                  <a:pt x="505021" y="627106"/>
                </a:cubicBezTo>
                <a:cubicBezTo>
                  <a:pt x="600271" y="564135"/>
                  <a:pt x="530421" y="547731"/>
                  <a:pt x="571696" y="477881"/>
                </a:cubicBezTo>
                <a:cubicBezTo>
                  <a:pt x="612971" y="408031"/>
                  <a:pt x="701871" y="274152"/>
                  <a:pt x="752671" y="208006"/>
                </a:cubicBezTo>
                <a:cubicBezTo>
                  <a:pt x="803471" y="141860"/>
                  <a:pt x="808763" y="116460"/>
                  <a:pt x="876496" y="81006"/>
                </a:cubicBezTo>
                <a:cubicBezTo>
                  <a:pt x="944229" y="45552"/>
                  <a:pt x="1183413" y="-17948"/>
                  <a:pt x="1155896" y="48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5BBC8E38-743F-490C-933F-AD4F7D1B095D}"/>
              </a:ext>
            </a:extLst>
          </p:cNvPr>
          <p:cNvSpPr/>
          <p:nvPr/>
        </p:nvSpPr>
        <p:spPr>
          <a:xfrm>
            <a:off x="5495858" y="9874150"/>
            <a:ext cx="126021" cy="702498"/>
          </a:xfrm>
          <a:custGeom>
            <a:avLst/>
            <a:gdLst>
              <a:gd name="connsiteX0" fmla="*/ 76267 w 126021"/>
              <a:gd name="connsiteY0" fmla="*/ 100 h 702498"/>
              <a:gd name="connsiteX1" fmla="*/ 73092 w 126021"/>
              <a:gd name="connsiteY1" fmla="*/ 320775 h 702498"/>
              <a:gd name="connsiteX2" fmla="*/ 6417 w 126021"/>
              <a:gd name="connsiteY2" fmla="*/ 692250 h 702498"/>
              <a:gd name="connsiteX3" fmla="*/ 15942 w 126021"/>
              <a:gd name="connsiteY3" fmla="*/ 571600 h 702498"/>
              <a:gd name="connsiteX4" fmla="*/ 123892 w 126021"/>
              <a:gd name="connsiteY4" fmla="*/ 289025 h 702498"/>
              <a:gd name="connsiteX5" fmla="*/ 76267 w 126021"/>
              <a:gd name="connsiteY5" fmla="*/ 100 h 70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021" h="702498">
                <a:moveTo>
                  <a:pt x="76267" y="100"/>
                </a:moveTo>
                <a:cubicBezTo>
                  <a:pt x="67800" y="5392"/>
                  <a:pt x="84734" y="205417"/>
                  <a:pt x="73092" y="320775"/>
                </a:cubicBezTo>
                <a:cubicBezTo>
                  <a:pt x="61450" y="436133"/>
                  <a:pt x="15942" y="650446"/>
                  <a:pt x="6417" y="692250"/>
                </a:cubicBezTo>
                <a:cubicBezTo>
                  <a:pt x="-3108" y="734054"/>
                  <a:pt x="-3637" y="638804"/>
                  <a:pt x="15942" y="571600"/>
                </a:cubicBezTo>
                <a:cubicBezTo>
                  <a:pt x="35521" y="504396"/>
                  <a:pt x="110663" y="378454"/>
                  <a:pt x="123892" y="289025"/>
                </a:cubicBezTo>
                <a:cubicBezTo>
                  <a:pt x="137121" y="199596"/>
                  <a:pt x="84734" y="-5192"/>
                  <a:pt x="76267" y="1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01A664CD-785E-40A9-B255-14C7BC1C7A49}"/>
              </a:ext>
            </a:extLst>
          </p:cNvPr>
          <p:cNvSpPr/>
          <p:nvPr/>
        </p:nvSpPr>
        <p:spPr>
          <a:xfrm>
            <a:off x="3958196" y="10708213"/>
            <a:ext cx="292134" cy="122850"/>
          </a:xfrm>
          <a:custGeom>
            <a:avLst/>
            <a:gdLst>
              <a:gd name="connsiteX0" fmla="*/ 74054 w 292134"/>
              <a:gd name="connsiteY0" fmla="*/ 4 h 122850"/>
              <a:gd name="connsiteX1" fmla="*/ 50771 w 292134"/>
              <a:gd name="connsiteY1" fmla="*/ 101604 h 122850"/>
              <a:gd name="connsiteX2" fmla="*/ 292071 w 292134"/>
              <a:gd name="connsiteY2" fmla="*/ 93137 h 122850"/>
              <a:gd name="connsiteX3" fmla="*/ 25371 w 292134"/>
              <a:gd name="connsiteY3" fmla="*/ 122770 h 122850"/>
              <a:gd name="connsiteX4" fmla="*/ 16904 w 292134"/>
              <a:gd name="connsiteY4" fmla="*/ 97370 h 122850"/>
              <a:gd name="connsiteX5" fmla="*/ 74054 w 292134"/>
              <a:gd name="connsiteY5" fmla="*/ 4 h 12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134" h="122850">
                <a:moveTo>
                  <a:pt x="74054" y="4"/>
                </a:moveTo>
                <a:cubicBezTo>
                  <a:pt x="79699" y="710"/>
                  <a:pt x="14435" y="86082"/>
                  <a:pt x="50771" y="101604"/>
                </a:cubicBezTo>
                <a:cubicBezTo>
                  <a:pt x="87107" y="117126"/>
                  <a:pt x="296304" y="89609"/>
                  <a:pt x="292071" y="93137"/>
                </a:cubicBezTo>
                <a:cubicBezTo>
                  <a:pt x="287838" y="96665"/>
                  <a:pt x="71232" y="122065"/>
                  <a:pt x="25371" y="122770"/>
                </a:cubicBezTo>
                <a:cubicBezTo>
                  <a:pt x="-20490" y="123475"/>
                  <a:pt x="8085" y="119948"/>
                  <a:pt x="16904" y="97370"/>
                </a:cubicBezTo>
                <a:cubicBezTo>
                  <a:pt x="25723" y="74792"/>
                  <a:pt x="68409" y="-702"/>
                  <a:pt x="74054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4DB047EA-75D0-4596-BBF9-ABF4872BD1FB}"/>
              </a:ext>
            </a:extLst>
          </p:cNvPr>
          <p:cNvSpPr/>
          <p:nvPr/>
        </p:nvSpPr>
        <p:spPr>
          <a:xfrm>
            <a:off x="4068233" y="10749815"/>
            <a:ext cx="398452" cy="187224"/>
          </a:xfrm>
          <a:custGeom>
            <a:avLst/>
            <a:gdLst>
              <a:gd name="connsiteX0" fmla="*/ 397934 w 398452"/>
              <a:gd name="connsiteY0" fmla="*/ 735 h 187224"/>
              <a:gd name="connsiteX1" fmla="*/ 264584 w 398452"/>
              <a:gd name="connsiteY1" fmla="*/ 127735 h 187224"/>
              <a:gd name="connsiteX2" fmla="*/ 0 w 398452"/>
              <a:gd name="connsiteY2" fmla="*/ 187002 h 187224"/>
              <a:gd name="connsiteX3" fmla="*/ 264584 w 398452"/>
              <a:gd name="connsiteY3" fmla="*/ 108685 h 187224"/>
              <a:gd name="connsiteX4" fmla="*/ 309034 w 398452"/>
              <a:gd name="connsiteY4" fmla="*/ 76935 h 187224"/>
              <a:gd name="connsiteX5" fmla="*/ 397934 w 398452"/>
              <a:gd name="connsiteY5" fmla="*/ 735 h 18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452" h="187224">
                <a:moveTo>
                  <a:pt x="397934" y="735"/>
                </a:moveTo>
                <a:cubicBezTo>
                  <a:pt x="390526" y="9202"/>
                  <a:pt x="330906" y="96691"/>
                  <a:pt x="264584" y="127735"/>
                </a:cubicBezTo>
                <a:cubicBezTo>
                  <a:pt x="198262" y="158780"/>
                  <a:pt x="0" y="190177"/>
                  <a:pt x="0" y="187002"/>
                </a:cubicBezTo>
                <a:cubicBezTo>
                  <a:pt x="0" y="183827"/>
                  <a:pt x="213078" y="127029"/>
                  <a:pt x="264584" y="108685"/>
                </a:cubicBezTo>
                <a:cubicBezTo>
                  <a:pt x="316090" y="90341"/>
                  <a:pt x="286809" y="94574"/>
                  <a:pt x="309034" y="76935"/>
                </a:cubicBezTo>
                <a:cubicBezTo>
                  <a:pt x="331259" y="59296"/>
                  <a:pt x="405342" y="-7732"/>
                  <a:pt x="397934" y="7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C7DB7E24-BA44-4875-895E-081DC5FE5C42}"/>
              </a:ext>
            </a:extLst>
          </p:cNvPr>
          <p:cNvSpPr/>
          <p:nvPr/>
        </p:nvSpPr>
        <p:spPr>
          <a:xfrm>
            <a:off x="4427281" y="11003985"/>
            <a:ext cx="400836" cy="472611"/>
          </a:xfrm>
          <a:custGeom>
            <a:avLst/>
            <a:gdLst>
              <a:gd name="connsiteX0" fmla="*/ 400836 w 400836"/>
              <a:gd name="connsiteY0" fmla="*/ 565 h 472611"/>
              <a:gd name="connsiteX1" fmla="*/ 379669 w 400836"/>
              <a:gd name="connsiteY1" fmla="*/ 195298 h 472611"/>
              <a:gd name="connsiteX2" fmla="*/ 307702 w 400836"/>
              <a:gd name="connsiteY2" fmla="*/ 277848 h 472611"/>
              <a:gd name="connsiteX3" fmla="*/ 231502 w 400836"/>
              <a:gd name="connsiteY3" fmla="*/ 360398 h 472611"/>
              <a:gd name="connsiteX4" fmla="*/ 87569 w 400836"/>
              <a:gd name="connsiteY4" fmla="*/ 449298 h 472611"/>
              <a:gd name="connsiteX5" fmla="*/ 786 w 400836"/>
              <a:gd name="connsiteY5" fmla="*/ 470465 h 472611"/>
              <a:gd name="connsiteX6" fmla="*/ 136252 w 400836"/>
              <a:gd name="connsiteY6" fmla="*/ 409082 h 472611"/>
              <a:gd name="connsiteX7" fmla="*/ 292886 w 400836"/>
              <a:gd name="connsiteY7" fmla="*/ 271498 h 472611"/>
              <a:gd name="connsiteX8" fmla="*/ 330986 w 400836"/>
              <a:gd name="connsiteY8" fmla="*/ 214348 h 472611"/>
              <a:gd name="connsiteX9" fmla="*/ 379669 w 400836"/>
              <a:gd name="connsiteY9" fmla="*/ 138148 h 472611"/>
              <a:gd name="connsiteX10" fmla="*/ 400836 w 400836"/>
              <a:gd name="connsiteY10" fmla="*/ 565 h 47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836" h="472611">
                <a:moveTo>
                  <a:pt x="400836" y="565"/>
                </a:moveTo>
                <a:cubicBezTo>
                  <a:pt x="400836" y="10090"/>
                  <a:pt x="395191" y="149084"/>
                  <a:pt x="379669" y="195298"/>
                </a:cubicBezTo>
                <a:cubicBezTo>
                  <a:pt x="364147" y="241512"/>
                  <a:pt x="332396" y="250331"/>
                  <a:pt x="307702" y="277848"/>
                </a:cubicBezTo>
                <a:cubicBezTo>
                  <a:pt x="283008" y="305365"/>
                  <a:pt x="268191" y="331823"/>
                  <a:pt x="231502" y="360398"/>
                </a:cubicBezTo>
                <a:cubicBezTo>
                  <a:pt x="194813" y="388973"/>
                  <a:pt x="126022" y="430954"/>
                  <a:pt x="87569" y="449298"/>
                </a:cubicBezTo>
                <a:cubicBezTo>
                  <a:pt x="49116" y="467643"/>
                  <a:pt x="-7328" y="477168"/>
                  <a:pt x="786" y="470465"/>
                </a:cubicBezTo>
                <a:cubicBezTo>
                  <a:pt x="8900" y="463762"/>
                  <a:pt x="87569" y="442243"/>
                  <a:pt x="136252" y="409082"/>
                </a:cubicBezTo>
                <a:cubicBezTo>
                  <a:pt x="184935" y="375921"/>
                  <a:pt x="260430" y="303954"/>
                  <a:pt x="292886" y="271498"/>
                </a:cubicBezTo>
                <a:cubicBezTo>
                  <a:pt x="325342" y="239042"/>
                  <a:pt x="316522" y="236573"/>
                  <a:pt x="330986" y="214348"/>
                </a:cubicBezTo>
                <a:cubicBezTo>
                  <a:pt x="345450" y="192123"/>
                  <a:pt x="370497" y="171662"/>
                  <a:pt x="379669" y="138148"/>
                </a:cubicBezTo>
                <a:cubicBezTo>
                  <a:pt x="388841" y="104634"/>
                  <a:pt x="400836" y="-8960"/>
                  <a:pt x="400836" y="5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24C3DF90-65C5-4A4D-BBE4-6A0F0207E443}"/>
              </a:ext>
            </a:extLst>
          </p:cNvPr>
          <p:cNvSpPr/>
          <p:nvPr/>
        </p:nvSpPr>
        <p:spPr>
          <a:xfrm>
            <a:off x="4065740" y="11334750"/>
            <a:ext cx="442767" cy="240274"/>
          </a:xfrm>
          <a:custGeom>
            <a:avLst/>
            <a:gdLst>
              <a:gd name="connsiteX0" fmla="*/ 377 w 442767"/>
              <a:gd name="connsiteY0" fmla="*/ 0 h 240274"/>
              <a:gd name="connsiteX1" fmla="*/ 169710 w 442767"/>
              <a:gd name="connsiteY1" fmla="*/ 55033 h 240274"/>
              <a:gd name="connsiteX2" fmla="*/ 248027 w 442767"/>
              <a:gd name="connsiteY2" fmla="*/ 137583 h 240274"/>
              <a:gd name="connsiteX3" fmla="*/ 197227 w 442767"/>
              <a:gd name="connsiteY3" fmla="*/ 135467 h 240274"/>
              <a:gd name="connsiteX4" fmla="*/ 275543 w 442767"/>
              <a:gd name="connsiteY4" fmla="*/ 234950 h 240274"/>
              <a:gd name="connsiteX5" fmla="*/ 284010 w 442767"/>
              <a:gd name="connsiteY5" fmla="*/ 218017 h 240274"/>
              <a:gd name="connsiteX6" fmla="*/ 442760 w 442767"/>
              <a:gd name="connsiteY6" fmla="*/ 143933 h 240274"/>
              <a:gd name="connsiteX7" fmla="*/ 290360 w 442767"/>
              <a:gd name="connsiteY7" fmla="*/ 194733 h 240274"/>
              <a:gd name="connsiteX8" fmla="*/ 224743 w 442767"/>
              <a:gd name="connsiteY8" fmla="*/ 158750 h 240274"/>
              <a:gd name="connsiteX9" fmla="*/ 273427 w 442767"/>
              <a:gd name="connsiteY9" fmla="*/ 143933 h 240274"/>
              <a:gd name="connsiteX10" fmla="*/ 220510 w 442767"/>
              <a:gd name="connsiteY10" fmla="*/ 55033 h 240274"/>
              <a:gd name="connsiteX11" fmla="*/ 377 w 442767"/>
              <a:gd name="connsiteY11" fmla="*/ 0 h 24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767" h="240274">
                <a:moveTo>
                  <a:pt x="377" y="0"/>
                </a:moveTo>
                <a:cubicBezTo>
                  <a:pt x="-8090" y="0"/>
                  <a:pt x="128435" y="32103"/>
                  <a:pt x="169710" y="55033"/>
                </a:cubicBezTo>
                <a:cubicBezTo>
                  <a:pt x="210985" y="77963"/>
                  <a:pt x="243441" y="124177"/>
                  <a:pt x="248027" y="137583"/>
                </a:cubicBezTo>
                <a:cubicBezTo>
                  <a:pt x="252613" y="150989"/>
                  <a:pt x="192641" y="119239"/>
                  <a:pt x="197227" y="135467"/>
                </a:cubicBezTo>
                <a:cubicBezTo>
                  <a:pt x="201813" y="151695"/>
                  <a:pt x="261079" y="221192"/>
                  <a:pt x="275543" y="234950"/>
                </a:cubicBezTo>
                <a:cubicBezTo>
                  <a:pt x="290007" y="248708"/>
                  <a:pt x="256141" y="233187"/>
                  <a:pt x="284010" y="218017"/>
                </a:cubicBezTo>
                <a:cubicBezTo>
                  <a:pt x="311880" y="202848"/>
                  <a:pt x="441702" y="147814"/>
                  <a:pt x="442760" y="143933"/>
                </a:cubicBezTo>
                <a:cubicBezTo>
                  <a:pt x="443818" y="140052"/>
                  <a:pt x="326696" y="192264"/>
                  <a:pt x="290360" y="194733"/>
                </a:cubicBezTo>
                <a:cubicBezTo>
                  <a:pt x="254024" y="197203"/>
                  <a:pt x="227565" y="167217"/>
                  <a:pt x="224743" y="158750"/>
                </a:cubicBezTo>
                <a:cubicBezTo>
                  <a:pt x="221921" y="150283"/>
                  <a:pt x="274132" y="161219"/>
                  <a:pt x="273427" y="143933"/>
                </a:cubicBezTo>
                <a:cubicBezTo>
                  <a:pt x="272722" y="126647"/>
                  <a:pt x="260374" y="77963"/>
                  <a:pt x="220510" y="55033"/>
                </a:cubicBezTo>
                <a:cubicBezTo>
                  <a:pt x="180646" y="32103"/>
                  <a:pt x="8844" y="0"/>
                  <a:pt x="377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AF738DC-7CDA-4E6B-A6D2-95B78C808CCB}"/>
              </a:ext>
            </a:extLst>
          </p:cNvPr>
          <p:cNvSpPr/>
          <p:nvPr/>
        </p:nvSpPr>
        <p:spPr>
          <a:xfrm>
            <a:off x="2891362" y="11416437"/>
            <a:ext cx="207461" cy="386456"/>
          </a:xfrm>
          <a:custGeom>
            <a:avLst/>
            <a:gdLst>
              <a:gd name="connsiteX0" fmla="*/ 91021 w 207461"/>
              <a:gd name="connsiteY0" fmla="*/ 863 h 386456"/>
              <a:gd name="connsiteX1" fmla="*/ 31755 w 207461"/>
              <a:gd name="connsiteY1" fmla="*/ 153263 h 386456"/>
              <a:gd name="connsiteX2" fmla="*/ 5 w 207461"/>
              <a:gd name="connsiteY2" fmla="*/ 248513 h 386456"/>
              <a:gd name="connsiteX3" fmla="*/ 33871 w 207461"/>
              <a:gd name="connsiteY3" fmla="*/ 314130 h 386456"/>
              <a:gd name="connsiteX4" fmla="*/ 207438 w 207461"/>
              <a:gd name="connsiteY4" fmla="*/ 386096 h 386456"/>
              <a:gd name="connsiteX5" fmla="*/ 21171 w 207461"/>
              <a:gd name="connsiteY5" fmla="*/ 282380 h 386456"/>
              <a:gd name="connsiteX6" fmla="*/ 27521 w 207461"/>
              <a:gd name="connsiteY6" fmla="*/ 227346 h 386456"/>
              <a:gd name="connsiteX7" fmla="*/ 91021 w 207461"/>
              <a:gd name="connsiteY7" fmla="*/ 863 h 38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461" h="386456">
                <a:moveTo>
                  <a:pt x="91021" y="863"/>
                </a:moveTo>
                <a:cubicBezTo>
                  <a:pt x="91727" y="-11484"/>
                  <a:pt x="46924" y="111988"/>
                  <a:pt x="31755" y="153263"/>
                </a:cubicBezTo>
                <a:cubicBezTo>
                  <a:pt x="16586" y="194538"/>
                  <a:pt x="-348" y="221702"/>
                  <a:pt x="5" y="248513"/>
                </a:cubicBezTo>
                <a:cubicBezTo>
                  <a:pt x="358" y="275324"/>
                  <a:pt x="-701" y="291200"/>
                  <a:pt x="33871" y="314130"/>
                </a:cubicBezTo>
                <a:cubicBezTo>
                  <a:pt x="68443" y="337060"/>
                  <a:pt x="209555" y="391388"/>
                  <a:pt x="207438" y="386096"/>
                </a:cubicBezTo>
                <a:cubicBezTo>
                  <a:pt x="205321" y="380804"/>
                  <a:pt x="51157" y="308838"/>
                  <a:pt x="21171" y="282380"/>
                </a:cubicBezTo>
                <a:cubicBezTo>
                  <a:pt x="-8815" y="255922"/>
                  <a:pt x="15879" y="270385"/>
                  <a:pt x="27521" y="227346"/>
                </a:cubicBezTo>
                <a:cubicBezTo>
                  <a:pt x="39163" y="184307"/>
                  <a:pt x="90315" y="13210"/>
                  <a:pt x="91021" y="8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DBABAEE-078B-43EB-B823-48105A6FC514}"/>
              </a:ext>
            </a:extLst>
          </p:cNvPr>
          <p:cNvSpPr/>
          <p:nvPr/>
        </p:nvSpPr>
        <p:spPr>
          <a:xfrm>
            <a:off x="2848933" y="11434198"/>
            <a:ext cx="407061" cy="440560"/>
          </a:xfrm>
          <a:custGeom>
            <a:avLst/>
            <a:gdLst>
              <a:gd name="connsiteX0" fmla="*/ 72067 w 407061"/>
              <a:gd name="connsiteY0" fmla="*/ 35 h 440560"/>
              <a:gd name="connsiteX1" fmla="*/ 100 w 407061"/>
              <a:gd name="connsiteY1" fmla="*/ 230752 h 440560"/>
              <a:gd name="connsiteX2" fmla="*/ 91117 w 407061"/>
              <a:gd name="connsiteY2" fmla="*/ 402202 h 440560"/>
              <a:gd name="connsiteX3" fmla="*/ 177900 w 407061"/>
              <a:gd name="connsiteY3" fmla="*/ 440302 h 440560"/>
              <a:gd name="connsiteX4" fmla="*/ 406500 w 407061"/>
              <a:gd name="connsiteY4" fmla="*/ 419135 h 440560"/>
              <a:gd name="connsiteX5" fmla="*/ 239284 w 407061"/>
              <a:gd name="connsiteY5" fmla="*/ 423369 h 440560"/>
              <a:gd name="connsiteX6" fmla="*/ 135567 w 407061"/>
              <a:gd name="connsiteY6" fmla="*/ 419135 h 440560"/>
              <a:gd name="connsiteX7" fmla="*/ 12800 w 407061"/>
              <a:gd name="connsiteY7" fmla="*/ 247685 h 440560"/>
              <a:gd name="connsiteX8" fmla="*/ 72067 w 407061"/>
              <a:gd name="connsiteY8" fmla="*/ 35 h 44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061" h="440560">
                <a:moveTo>
                  <a:pt x="72067" y="35"/>
                </a:moveTo>
                <a:cubicBezTo>
                  <a:pt x="69950" y="-2787"/>
                  <a:pt x="-3075" y="163724"/>
                  <a:pt x="100" y="230752"/>
                </a:cubicBezTo>
                <a:cubicBezTo>
                  <a:pt x="3275" y="297780"/>
                  <a:pt x="61484" y="367277"/>
                  <a:pt x="91117" y="402202"/>
                </a:cubicBezTo>
                <a:cubicBezTo>
                  <a:pt x="120750" y="437127"/>
                  <a:pt x="125336" y="437480"/>
                  <a:pt x="177900" y="440302"/>
                </a:cubicBezTo>
                <a:cubicBezTo>
                  <a:pt x="230464" y="443124"/>
                  <a:pt x="396269" y="421957"/>
                  <a:pt x="406500" y="419135"/>
                </a:cubicBezTo>
                <a:cubicBezTo>
                  <a:pt x="416731" y="416313"/>
                  <a:pt x="284439" y="423369"/>
                  <a:pt x="239284" y="423369"/>
                </a:cubicBezTo>
                <a:cubicBezTo>
                  <a:pt x="194129" y="423369"/>
                  <a:pt x="173314" y="448416"/>
                  <a:pt x="135567" y="419135"/>
                </a:cubicBezTo>
                <a:cubicBezTo>
                  <a:pt x="97820" y="389854"/>
                  <a:pt x="22678" y="313302"/>
                  <a:pt x="12800" y="247685"/>
                </a:cubicBezTo>
                <a:cubicBezTo>
                  <a:pt x="2922" y="182068"/>
                  <a:pt x="74184" y="2857"/>
                  <a:pt x="72067" y="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08710312-A002-48A9-90CE-E9AAD6B6029B}"/>
              </a:ext>
            </a:extLst>
          </p:cNvPr>
          <p:cNvSpPr/>
          <p:nvPr/>
        </p:nvSpPr>
        <p:spPr>
          <a:xfrm>
            <a:off x="3215135" y="11816782"/>
            <a:ext cx="296262" cy="41830"/>
          </a:xfrm>
          <a:custGeom>
            <a:avLst/>
            <a:gdLst>
              <a:gd name="connsiteX0" fmla="*/ 82 w 296262"/>
              <a:gd name="connsiteY0" fmla="*/ 13268 h 41830"/>
              <a:gd name="connsiteX1" fmla="*/ 226565 w 296262"/>
              <a:gd name="connsiteY1" fmla="*/ 30201 h 41830"/>
              <a:gd name="connsiteX2" fmla="*/ 285832 w 296262"/>
              <a:gd name="connsiteY2" fmla="*/ 38668 h 41830"/>
              <a:gd name="connsiteX3" fmla="*/ 287948 w 296262"/>
              <a:gd name="connsiteY3" fmla="*/ 38668 h 41830"/>
              <a:gd name="connsiteX4" fmla="*/ 201165 w 296262"/>
              <a:gd name="connsiteY4" fmla="*/ 568 h 41830"/>
              <a:gd name="connsiteX5" fmla="*/ 82 w 296262"/>
              <a:gd name="connsiteY5" fmla="*/ 13268 h 4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62" h="41830">
                <a:moveTo>
                  <a:pt x="82" y="13268"/>
                </a:moveTo>
                <a:cubicBezTo>
                  <a:pt x="4315" y="18207"/>
                  <a:pt x="178940" y="25968"/>
                  <a:pt x="226565" y="30201"/>
                </a:cubicBezTo>
                <a:cubicBezTo>
                  <a:pt x="274190" y="34434"/>
                  <a:pt x="285832" y="38668"/>
                  <a:pt x="285832" y="38668"/>
                </a:cubicBezTo>
                <a:cubicBezTo>
                  <a:pt x="296062" y="40079"/>
                  <a:pt x="302059" y="45018"/>
                  <a:pt x="287948" y="38668"/>
                </a:cubicBezTo>
                <a:cubicBezTo>
                  <a:pt x="273837" y="32318"/>
                  <a:pt x="246673" y="3743"/>
                  <a:pt x="201165" y="568"/>
                </a:cubicBezTo>
                <a:cubicBezTo>
                  <a:pt x="155657" y="-2607"/>
                  <a:pt x="-4151" y="8329"/>
                  <a:pt x="82" y="132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7E695037-2E3F-4C56-B2BD-2F338A2EFA28}"/>
              </a:ext>
            </a:extLst>
          </p:cNvPr>
          <p:cNvSpPr/>
          <p:nvPr/>
        </p:nvSpPr>
        <p:spPr>
          <a:xfrm>
            <a:off x="3497510" y="11523115"/>
            <a:ext cx="420809" cy="247471"/>
          </a:xfrm>
          <a:custGeom>
            <a:avLst/>
            <a:gdLst>
              <a:gd name="connsiteX0" fmla="*/ 1340 w 420809"/>
              <a:gd name="connsiteY0" fmla="*/ 245552 h 247471"/>
              <a:gd name="connsiteX1" fmla="*/ 170673 w 420809"/>
              <a:gd name="connsiteY1" fmla="*/ 116435 h 247471"/>
              <a:gd name="connsiteX2" fmla="*/ 420440 w 420809"/>
              <a:gd name="connsiteY2" fmla="*/ 18 h 247471"/>
              <a:gd name="connsiteX3" fmla="*/ 223590 w 420809"/>
              <a:gd name="connsiteY3" fmla="*/ 107968 h 247471"/>
              <a:gd name="connsiteX4" fmla="*/ 96590 w 420809"/>
              <a:gd name="connsiteY4" fmla="*/ 188402 h 247471"/>
              <a:gd name="connsiteX5" fmla="*/ 1340 w 420809"/>
              <a:gd name="connsiteY5" fmla="*/ 245552 h 24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809" h="247471">
                <a:moveTo>
                  <a:pt x="1340" y="245552"/>
                </a:moveTo>
                <a:cubicBezTo>
                  <a:pt x="13687" y="233557"/>
                  <a:pt x="100823" y="157357"/>
                  <a:pt x="170673" y="116435"/>
                </a:cubicBezTo>
                <a:cubicBezTo>
                  <a:pt x="240523" y="75513"/>
                  <a:pt x="411620" y="1429"/>
                  <a:pt x="420440" y="18"/>
                </a:cubicBezTo>
                <a:cubicBezTo>
                  <a:pt x="429260" y="-1393"/>
                  <a:pt x="277565" y="76571"/>
                  <a:pt x="223590" y="107968"/>
                </a:cubicBezTo>
                <a:cubicBezTo>
                  <a:pt x="169615" y="139365"/>
                  <a:pt x="127987" y="166530"/>
                  <a:pt x="96590" y="188402"/>
                </a:cubicBezTo>
                <a:cubicBezTo>
                  <a:pt x="65193" y="210274"/>
                  <a:pt x="-11007" y="257547"/>
                  <a:pt x="1340" y="2455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96282C4E-1F20-4D10-847E-AD885E3813D1}"/>
              </a:ext>
            </a:extLst>
          </p:cNvPr>
          <p:cNvSpPr/>
          <p:nvPr/>
        </p:nvSpPr>
        <p:spPr>
          <a:xfrm>
            <a:off x="3864790" y="11353673"/>
            <a:ext cx="61861" cy="192796"/>
          </a:xfrm>
          <a:custGeom>
            <a:avLst/>
            <a:gdLst>
              <a:gd name="connsiteX0" fmla="*/ 61627 w 61861"/>
              <a:gd name="connsiteY0" fmla="*/ 127 h 192796"/>
              <a:gd name="connsiteX1" fmla="*/ 21410 w 61861"/>
              <a:gd name="connsiteY1" fmla="*/ 63627 h 192796"/>
              <a:gd name="connsiteX2" fmla="*/ 23527 w 61861"/>
              <a:gd name="connsiteY2" fmla="*/ 192744 h 192796"/>
              <a:gd name="connsiteX3" fmla="*/ 243 w 61861"/>
              <a:gd name="connsiteY3" fmla="*/ 78444 h 192796"/>
              <a:gd name="connsiteX4" fmla="*/ 61627 w 61861"/>
              <a:gd name="connsiteY4" fmla="*/ 127 h 19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61" h="192796">
                <a:moveTo>
                  <a:pt x="61627" y="127"/>
                </a:moveTo>
                <a:cubicBezTo>
                  <a:pt x="65155" y="-2342"/>
                  <a:pt x="27760" y="31524"/>
                  <a:pt x="21410" y="63627"/>
                </a:cubicBezTo>
                <a:cubicBezTo>
                  <a:pt x="15060" y="95730"/>
                  <a:pt x="27055" y="190275"/>
                  <a:pt x="23527" y="192744"/>
                </a:cubicBezTo>
                <a:cubicBezTo>
                  <a:pt x="19999" y="195213"/>
                  <a:pt x="-2579" y="110194"/>
                  <a:pt x="243" y="78444"/>
                </a:cubicBezTo>
                <a:cubicBezTo>
                  <a:pt x="3065" y="46694"/>
                  <a:pt x="58099" y="2596"/>
                  <a:pt x="61627" y="1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BF3C7CF0-B708-4427-B605-E0746AB3B5D0}"/>
              </a:ext>
            </a:extLst>
          </p:cNvPr>
          <p:cNvSpPr/>
          <p:nvPr/>
        </p:nvSpPr>
        <p:spPr>
          <a:xfrm>
            <a:off x="3151666" y="11461733"/>
            <a:ext cx="46644" cy="228619"/>
          </a:xfrm>
          <a:custGeom>
            <a:avLst/>
            <a:gdLst>
              <a:gd name="connsiteX0" fmla="*/ 36034 w 46644"/>
              <a:gd name="connsiteY0" fmla="*/ 17 h 228619"/>
              <a:gd name="connsiteX1" fmla="*/ 51 w 46644"/>
              <a:gd name="connsiteY1" fmla="*/ 76217 h 228619"/>
              <a:gd name="connsiteX2" fmla="*/ 27567 w 46644"/>
              <a:gd name="connsiteY2" fmla="*/ 160884 h 228619"/>
              <a:gd name="connsiteX3" fmla="*/ 6401 w 46644"/>
              <a:gd name="connsiteY3" fmla="*/ 228617 h 228619"/>
              <a:gd name="connsiteX4" fmla="*/ 46617 w 46644"/>
              <a:gd name="connsiteY4" fmla="*/ 163000 h 228619"/>
              <a:gd name="connsiteX5" fmla="*/ 12751 w 46644"/>
              <a:gd name="connsiteY5" fmla="*/ 69867 h 228619"/>
              <a:gd name="connsiteX6" fmla="*/ 36034 w 46644"/>
              <a:gd name="connsiteY6" fmla="*/ 17 h 2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44" h="228619">
                <a:moveTo>
                  <a:pt x="36034" y="17"/>
                </a:moveTo>
                <a:cubicBezTo>
                  <a:pt x="33917" y="1075"/>
                  <a:pt x="1462" y="49406"/>
                  <a:pt x="51" y="76217"/>
                </a:cubicBezTo>
                <a:cubicBezTo>
                  <a:pt x="-1360" y="103028"/>
                  <a:pt x="26509" y="135484"/>
                  <a:pt x="27567" y="160884"/>
                </a:cubicBezTo>
                <a:cubicBezTo>
                  <a:pt x="28625" y="186284"/>
                  <a:pt x="3226" y="228264"/>
                  <a:pt x="6401" y="228617"/>
                </a:cubicBezTo>
                <a:cubicBezTo>
                  <a:pt x="9576" y="228970"/>
                  <a:pt x="45559" y="189458"/>
                  <a:pt x="46617" y="163000"/>
                </a:cubicBezTo>
                <a:cubicBezTo>
                  <a:pt x="47675" y="136542"/>
                  <a:pt x="17337" y="94914"/>
                  <a:pt x="12751" y="69867"/>
                </a:cubicBezTo>
                <a:cubicBezTo>
                  <a:pt x="8165" y="44820"/>
                  <a:pt x="38151" y="-1041"/>
                  <a:pt x="36034" y="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192065E7-348F-430A-B9A6-77EA0F75B0D1}"/>
              </a:ext>
            </a:extLst>
          </p:cNvPr>
          <p:cNvSpPr/>
          <p:nvPr/>
        </p:nvSpPr>
        <p:spPr>
          <a:xfrm>
            <a:off x="3028279" y="11461737"/>
            <a:ext cx="57937" cy="209573"/>
          </a:xfrm>
          <a:custGeom>
            <a:avLst/>
            <a:gdLst>
              <a:gd name="connsiteX0" fmla="*/ 57821 w 57937"/>
              <a:gd name="connsiteY0" fmla="*/ 13 h 209573"/>
              <a:gd name="connsiteX1" fmla="*/ 15488 w 57937"/>
              <a:gd name="connsiteY1" fmla="*/ 93146 h 209573"/>
              <a:gd name="connsiteX2" fmla="*/ 13371 w 57937"/>
              <a:gd name="connsiteY2" fmla="*/ 209563 h 209573"/>
              <a:gd name="connsiteX3" fmla="*/ 671 w 57937"/>
              <a:gd name="connsiteY3" fmla="*/ 99496 h 209573"/>
              <a:gd name="connsiteX4" fmla="*/ 57821 w 57937"/>
              <a:gd name="connsiteY4" fmla="*/ 13 h 20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7" h="209573">
                <a:moveTo>
                  <a:pt x="57821" y="13"/>
                </a:moveTo>
                <a:cubicBezTo>
                  <a:pt x="60291" y="-1045"/>
                  <a:pt x="22896" y="58221"/>
                  <a:pt x="15488" y="93146"/>
                </a:cubicBezTo>
                <a:cubicBezTo>
                  <a:pt x="8080" y="128071"/>
                  <a:pt x="15840" y="208505"/>
                  <a:pt x="13371" y="209563"/>
                </a:cubicBezTo>
                <a:cubicBezTo>
                  <a:pt x="10901" y="210621"/>
                  <a:pt x="-3210" y="131952"/>
                  <a:pt x="671" y="99496"/>
                </a:cubicBezTo>
                <a:cubicBezTo>
                  <a:pt x="4551" y="67041"/>
                  <a:pt x="55351" y="1071"/>
                  <a:pt x="57821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1A605022-5DC0-4E8A-9A53-6B429270696C}"/>
              </a:ext>
            </a:extLst>
          </p:cNvPr>
          <p:cNvSpPr/>
          <p:nvPr/>
        </p:nvSpPr>
        <p:spPr>
          <a:xfrm>
            <a:off x="3200398" y="11499711"/>
            <a:ext cx="190283" cy="177941"/>
          </a:xfrm>
          <a:custGeom>
            <a:avLst/>
            <a:gdLst>
              <a:gd name="connsiteX0" fmla="*/ 158752 w 190283"/>
              <a:gd name="connsiteY0" fmla="*/ 139 h 177941"/>
              <a:gd name="connsiteX1" fmla="*/ 169335 w 190283"/>
              <a:gd name="connsiteY1" fmla="*/ 103856 h 177941"/>
              <a:gd name="connsiteX2" fmla="*/ 2 w 190283"/>
              <a:gd name="connsiteY2" fmla="*/ 177939 h 177941"/>
              <a:gd name="connsiteX3" fmla="*/ 173569 w 190283"/>
              <a:gd name="connsiteY3" fmla="*/ 101739 h 177941"/>
              <a:gd name="connsiteX4" fmla="*/ 31752 w 190283"/>
              <a:gd name="connsiteY4" fmla="*/ 156772 h 177941"/>
              <a:gd name="connsiteX5" fmla="*/ 184152 w 190283"/>
              <a:gd name="connsiteY5" fmla="*/ 82689 h 177941"/>
              <a:gd name="connsiteX6" fmla="*/ 158752 w 190283"/>
              <a:gd name="connsiteY6" fmla="*/ 139 h 17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283" h="177941">
                <a:moveTo>
                  <a:pt x="158752" y="139"/>
                </a:moveTo>
                <a:cubicBezTo>
                  <a:pt x="156283" y="3667"/>
                  <a:pt x="195793" y="74223"/>
                  <a:pt x="169335" y="103856"/>
                </a:cubicBezTo>
                <a:cubicBezTo>
                  <a:pt x="142877" y="133489"/>
                  <a:pt x="-704" y="178292"/>
                  <a:pt x="2" y="177939"/>
                </a:cubicBezTo>
                <a:cubicBezTo>
                  <a:pt x="708" y="177586"/>
                  <a:pt x="168277" y="105267"/>
                  <a:pt x="173569" y="101739"/>
                </a:cubicBezTo>
                <a:cubicBezTo>
                  <a:pt x="178861" y="98211"/>
                  <a:pt x="29988" y="159947"/>
                  <a:pt x="31752" y="156772"/>
                </a:cubicBezTo>
                <a:cubicBezTo>
                  <a:pt x="33516" y="153597"/>
                  <a:pt x="161927" y="104208"/>
                  <a:pt x="184152" y="82689"/>
                </a:cubicBezTo>
                <a:cubicBezTo>
                  <a:pt x="206377" y="61170"/>
                  <a:pt x="161221" y="-3389"/>
                  <a:pt x="158752" y="1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54ECDDD5-DA4A-453B-BE0C-645B638FA4E9}"/>
              </a:ext>
            </a:extLst>
          </p:cNvPr>
          <p:cNvSpPr/>
          <p:nvPr/>
        </p:nvSpPr>
        <p:spPr>
          <a:xfrm>
            <a:off x="3216979" y="11482917"/>
            <a:ext cx="116848" cy="82735"/>
          </a:xfrm>
          <a:custGeom>
            <a:avLst/>
            <a:gdLst>
              <a:gd name="connsiteX0" fmla="*/ 354 w 116848"/>
              <a:gd name="connsiteY0" fmla="*/ 82550 h 82735"/>
              <a:gd name="connsiteX1" fmla="*/ 27871 w 116848"/>
              <a:gd name="connsiteY1" fmla="*/ 23283 h 82735"/>
              <a:gd name="connsiteX2" fmla="*/ 116771 w 116848"/>
              <a:gd name="connsiteY2" fmla="*/ 52916 h 82735"/>
              <a:gd name="connsiteX3" fmla="*/ 42688 w 116848"/>
              <a:gd name="connsiteY3" fmla="*/ 0 h 82735"/>
              <a:gd name="connsiteX4" fmla="*/ 354 w 116848"/>
              <a:gd name="connsiteY4" fmla="*/ 82550 h 82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8" h="82735">
                <a:moveTo>
                  <a:pt x="354" y="82550"/>
                </a:moveTo>
                <a:cubicBezTo>
                  <a:pt x="-2116" y="86431"/>
                  <a:pt x="8468" y="28222"/>
                  <a:pt x="27871" y="23283"/>
                </a:cubicBezTo>
                <a:cubicBezTo>
                  <a:pt x="47274" y="18344"/>
                  <a:pt x="114302" y="56796"/>
                  <a:pt x="116771" y="52916"/>
                </a:cubicBezTo>
                <a:cubicBezTo>
                  <a:pt x="119241" y="49035"/>
                  <a:pt x="62091" y="0"/>
                  <a:pt x="42688" y="0"/>
                </a:cubicBezTo>
                <a:cubicBezTo>
                  <a:pt x="23285" y="0"/>
                  <a:pt x="2824" y="78669"/>
                  <a:pt x="354" y="825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46DA7338-9AE6-4551-B803-A2CC23E7CD4F}"/>
              </a:ext>
            </a:extLst>
          </p:cNvPr>
          <p:cNvSpPr/>
          <p:nvPr/>
        </p:nvSpPr>
        <p:spPr>
          <a:xfrm>
            <a:off x="2944808" y="11370959"/>
            <a:ext cx="200571" cy="44874"/>
          </a:xfrm>
          <a:custGeom>
            <a:avLst/>
            <a:gdLst>
              <a:gd name="connsiteX0" fmla="*/ 5 w 200571"/>
              <a:gd name="connsiteY0" fmla="*/ 44754 h 44874"/>
              <a:gd name="connsiteX1" fmla="*/ 71442 w 200571"/>
              <a:gd name="connsiteY1" fmla="*/ 22529 h 44874"/>
              <a:gd name="connsiteX2" fmla="*/ 200030 w 200571"/>
              <a:gd name="connsiteY2" fmla="*/ 20941 h 44874"/>
              <a:gd name="connsiteX3" fmla="*/ 115892 w 200571"/>
              <a:gd name="connsiteY3" fmla="*/ 304 h 44874"/>
              <a:gd name="connsiteX4" fmla="*/ 74617 w 200571"/>
              <a:gd name="connsiteY4" fmla="*/ 11416 h 44874"/>
              <a:gd name="connsiteX5" fmla="*/ 5 w 200571"/>
              <a:gd name="connsiteY5" fmla="*/ 44754 h 4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71" h="44874">
                <a:moveTo>
                  <a:pt x="5" y="44754"/>
                </a:moveTo>
                <a:cubicBezTo>
                  <a:pt x="-524" y="46606"/>
                  <a:pt x="38105" y="26498"/>
                  <a:pt x="71442" y="22529"/>
                </a:cubicBezTo>
                <a:cubicBezTo>
                  <a:pt x="104779" y="18560"/>
                  <a:pt x="192622" y="24645"/>
                  <a:pt x="200030" y="20941"/>
                </a:cubicBezTo>
                <a:cubicBezTo>
                  <a:pt x="207438" y="17237"/>
                  <a:pt x="136794" y="1891"/>
                  <a:pt x="115892" y="304"/>
                </a:cubicBezTo>
                <a:cubicBezTo>
                  <a:pt x="94990" y="-1283"/>
                  <a:pt x="96313" y="3479"/>
                  <a:pt x="74617" y="11416"/>
                </a:cubicBezTo>
                <a:cubicBezTo>
                  <a:pt x="52921" y="19353"/>
                  <a:pt x="534" y="42902"/>
                  <a:pt x="5" y="447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42402A9F-5293-4E37-B663-79C32B04EA95}"/>
              </a:ext>
            </a:extLst>
          </p:cNvPr>
          <p:cNvSpPr/>
          <p:nvPr/>
        </p:nvSpPr>
        <p:spPr>
          <a:xfrm>
            <a:off x="3185931" y="11658474"/>
            <a:ext cx="374832" cy="87086"/>
          </a:xfrm>
          <a:custGeom>
            <a:avLst/>
            <a:gdLst>
              <a:gd name="connsiteX0" fmla="*/ 182 w 374832"/>
              <a:gd name="connsiteY0" fmla="*/ 85851 h 87086"/>
              <a:gd name="connsiteX1" fmla="*/ 203382 w 374832"/>
              <a:gd name="connsiteY1" fmla="*/ 84264 h 87086"/>
              <a:gd name="connsiteX2" fmla="*/ 265294 w 374832"/>
              <a:gd name="connsiteY2" fmla="*/ 65214 h 87086"/>
              <a:gd name="connsiteX3" fmla="*/ 374832 w 374832"/>
              <a:gd name="connsiteY3" fmla="*/ 126 h 87086"/>
              <a:gd name="connsiteX4" fmla="*/ 263707 w 374832"/>
              <a:gd name="connsiteY4" fmla="*/ 49339 h 87086"/>
              <a:gd name="connsiteX5" fmla="*/ 168457 w 374832"/>
              <a:gd name="connsiteY5" fmla="*/ 73151 h 87086"/>
              <a:gd name="connsiteX6" fmla="*/ 182 w 374832"/>
              <a:gd name="connsiteY6" fmla="*/ 85851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832" h="87086">
                <a:moveTo>
                  <a:pt x="182" y="85851"/>
                </a:moveTo>
                <a:cubicBezTo>
                  <a:pt x="6003" y="87703"/>
                  <a:pt x="159197" y="87703"/>
                  <a:pt x="203382" y="84264"/>
                </a:cubicBezTo>
                <a:cubicBezTo>
                  <a:pt x="247567" y="80825"/>
                  <a:pt x="236719" y="79237"/>
                  <a:pt x="265294" y="65214"/>
                </a:cubicBezTo>
                <a:cubicBezTo>
                  <a:pt x="293869" y="51191"/>
                  <a:pt x="375096" y="2772"/>
                  <a:pt x="374832" y="126"/>
                </a:cubicBezTo>
                <a:cubicBezTo>
                  <a:pt x="374568" y="-2520"/>
                  <a:pt x="298103" y="37168"/>
                  <a:pt x="263707" y="49339"/>
                </a:cubicBezTo>
                <a:cubicBezTo>
                  <a:pt x="229311" y="61510"/>
                  <a:pt x="207351" y="67595"/>
                  <a:pt x="168457" y="73151"/>
                </a:cubicBezTo>
                <a:cubicBezTo>
                  <a:pt x="129563" y="78707"/>
                  <a:pt x="-5639" y="83999"/>
                  <a:pt x="182" y="858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67B8A4B0-BE98-451C-8E76-4162D5637233}"/>
              </a:ext>
            </a:extLst>
          </p:cNvPr>
          <p:cNvSpPr/>
          <p:nvPr/>
        </p:nvSpPr>
        <p:spPr>
          <a:xfrm>
            <a:off x="3386021" y="11587112"/>
            <a:ext cx="62254" cy="101715"/>
          </a:xfrm>
          <a:custGeom>
            <a:avLst/>
            <a:gdLst>
              <a:gd name="connsiteX0" fmla="*/ 25517 w 62254"/>
              <a:gd name="connsiteY0" fmla="*/ 51 h 101715"/>
              <a:gd name="connsiteX1" fmla="*/ 22342 w 62254"/>
              <a:gd name="connsiteY1" fmla="*/ 50851 h 101715"/>
              <a:gd name="connsiteX2" fmla="*/ 62029 w 62254"/>
              <a:gd name="connsiteY2" fmla="*/ 101651 h 101715"/>
              <a:gd name="connsiteX3" fmla="*/ 1704 w 62254"/>
              <a:gd name="connsiteY3" fmla="*/ 60376 h 101715"/>
              <a:gd name="connsiteX4" fmla="*/ 25517 w 62254"/>
              <a:gd name="connsiteY4" fmla="*/ 51 h 1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54" h="101715">
                <a:moveTo>
                  <a:pt x="25517" y="51"/>
                </a:moveTo>
                <a:cubicBezTo>
                  <a:pt x="28957" y="-1537"/>
                  <a:pt x="16257" y="33918"/>
                  <a:pt x="22342" y="50851"/>
                </a:cubicBezTo>
                <a:cubicBezTo>
                  <a:pt x="28427" y="67784"/>
                  <a:pt x="65469" y="100064"/>
                  <a:pt x="62029" y="101651"/>
                </a:cubicBezTo>
                <a:cubicBezTo>
                  <a:pt x="58589" y="103239"/>
                  <a:pt x="10700" y="74928"/>
                  <a:pt x="1704" y="60376"/>
                </a:cubicBezTo>
                <a:cubicBezTo>
                  <a:pt x="-7292" y="45824"/>
                  <a:pt x="22077" y="1639"/>
                  <a:pt x="25517" y="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EC42C1D1-525C-4024-A816-092B5BEBD708}"/>
              </a:ext>
            </a:extLst>
          </p:cNvPr>
          <p:cNvSpPr/>
          <p:nvPr/>
        </p:nvSpPr>
        <p:spPr>
          <a:xfrm>
            <a:off x="3079716" y="11710759"/>
            <a:ext cx="150890" cy="79504"/>
          </a:xfrm>
          <a:custGeom>
            <a:avLst/>
            <a:gdLst>
              <a:gd name="connsiteX0" fmla="*/ 34 w 150890"/>
              <a:gd name="connsiteY0" fmla="*/ 229 h 79504"/>
              <a:gd name="connsiteX1" fmla="*/ 77822 w 150890"/>
              <a:gd name="connsiteY1" fmla="*/ 54204 h 79504"/>
              <a:gd name="connsiteX2" fmla="*/ 150847 w 150890"/>
              <a:gd name="connsiteY2" fmla="*/ 55791 h 79504"/>
              <a:gd name="connsiteX3" fmla="*/ 87347 w 150890"/>
              <a:gd name="connsiteY3" fmla="*/ 78016 h 79504"/>
              <a:gd name="connsiteX4" fmla="*/ 34 w 150890"/>
              <a:gd name="connsiteY4" fmla="*/ 229 h 7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90" h="79504">
                <a:moveTo>
                  <a:pt x="34" y="229"/>
                </a:moveTo>
                <a:cubicBezTo>
                  <a:pt x="-1553" y="-3740"/>
                  <a:pt x="52687" y="44944"/>
                  <a:pt x="77822" y="54204"/>
                </a:cubicBezTo>
                <a:cubicBezTo>
                  <a:pt x="102957" y="63464"/>
                  <a:pt x="149260" y="51822"/>
                  <a:pt x="150847" y="55791"/>
                </a:cubicBezTo>
                <a:cubicBezTo>
                  <a:pt x="152434" y="59760"/>
                  <a:pt x="109837" y="85953"/>
                  <a:pt x="87347" y="78016"/>
                </a:cubicBezTo>
                <a:cubicBezTo>
                  <a:pt x="64857" y="70079"/>
                  <a:pt x="1621" y="4198"/>
                  <a:pt x="34" y="2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40CC293A-90A1-42F4-9EE7-5E7230CEBF3B}"/>
              </a:ext>
            </a:extLst>
          </p:cNvPr>
          <p:cNvSpPr/>
          <p:nvPr/>
        </p:nvSpPr>
        <p:spPr>
          <a:xfrm>
            <a:off x="3631119" y="11711704"/>
            <a:ext cx="138076" cy="252540"/>
          </a:xfrm>
          <a:custGeom>
            <a:avLst/>
            <a:gdLst>
              <a:gd name="connsiteX0" fmla="*/ 2669 w 138076"/>
              <a:gd name="connsiteY0" fmla="*/ 871 h 252540"/>
              <a:gd name="connsiteX1" fmla="*/ 5844 w 138076"/>
              <a:gd name="connsiteY1" fmla="*/ 105646 h 252540"/>
              <a:gd name="connsiteX2" fmla="*/ 36006 w 138076"/>
              <a:gd name="connsiteY2" fmla="*/ 186609 h 252540"/>
              <a:gd name="connsiteX3" fmla="*/ 102681 w 138076"/>
              <a:gd name="connsiteY3" fmla="*/ 223121 h 252540"/>
              <a:gd name="connsiteX4" fmla="*/ 137606 w 138076"/>
              <a:gd name="connsiteY4" fmla="*/ 251696 h 252540"/>
              <a:gd name="connsiteX5" fmla="*/ 78869 w 138076"/>
              <a:gd name="connsiteY5" fmla="*/ 189784 h 252540"/>
              <a:gd name="connsiteX6" fmla="*/ 36006 w 138076"/>
              <a:gd name="connsiteY6" fmla="*/ 167559 h 252540"/>
              <a:gd name="connsiteX7" fmla="*/ 2669 w 138076"/>
              <a:gd name="connsiteY7" fmla="*/ 871 h 2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076" h="252540">
                <a:moveTo>
                  <a:pt x="2669" y="871"/>
                </a:moveTo>
                <a:cubicBezTo>
                  <a:pt x="-2358" y="-9448"/>
                  <a:pt x="288" y="74690"/>
                  <a:pt x="5844" y="105646"/>
                </a:cubicBezTo>
                <a:cubicBezTo>
                  <a:pt x="11400" y="136602"/>
                  <a:pt x="19867" y="167030"/>
                  <a:pt x="36006" y="186609"/>
                </a:cubicBezTo>
                <a:cubicBezTo>
                  <a:pt x="52145" y="206188"/>
                  <a:pt x="85748" y="212273"/>
                  <a:pt x="102681" y="223121"/>
                </a:cubicBezTo>
                <a:cubicBezTo>
                  <a:pt x="119614" y="233969"/>
                  <a:pt x="141575" y="257252"/>
                  <a:pt x="137606" y="251696"/>
                </a:cubicBezTo>
                <a:cubicBezTo>
                  <a:pt x="133637" y="246140"/>
                  <a:pt x="95802" y="203807"/>
                  <a:pt x="78869" y="189784"/>
                </a:cubicBezTo>
                <a:cubicBezTo>
                  <a:pt x="61936" y="175761"/>
                  <a:pt x="47648" y="193753"/>
                  <a:pt x="36006" y="167559"/>
                </a:cubicBezTo>
                <a:cubicBezTo>
                  <a:pt x="24364" y="141365"/>
                  <a:pt x="7696" y="11190"/>
                  <a:pt x="2669" y="8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E82F1A9E-DCFB-41CE-9764-0490561DF52A}"/>
              </a:ext>
            </a:extLst>
          </p:cNvPr>
          <p:cNvSpPr/>
          <p:nvPr/>
        </p:nvSpPr>
        <p:spPr>
          <a:xfrm>
            <a:off x="3517007" y="11756911"/>
            <a:ext cx="237436" cy="302002"/>
          </a:xfrm>
          <a:custGeom>
            <a:avLst/>
            <a:gdLst>
              <a:gd name="connsiteX0" fmla="*/ 2481 w 237436"/>
              <a:gd name="connsiteY0" fmla="*/ 114 h 302002"/>
              <a:gd name="connsiteX1" fmla="*/ 4068 w 237436"/>
              <a:gd name="connsiteY1" fmla="*/ 101714 h 302002"/>
              <a:gd name="connsiteX2" fmla="*/ 38993 w 237436"/>
              <a:gd name="connsiteY2" fmla="*/ 185852 h 302002"/>
              <a:gd name="connsiteX3" fmla="*/ 116781 w 237436"/>
              <a:gd name="connsiteY3" fmla="*/ 230302 h 302002"/>
              <a:gd name="connsiteX4" fmla="*/ 237431 w 237436"/>
              <a:gd name="connsiteY4" fmla="*/ 301739 h 302002"/>
              <a:gd name="connsiteX5" fmla="*/ 121543 w 237436"/>
              <a:gd name="connsiteY5" fmla="*/ 252527 h 302002"/>
              <a:gd name="connsiteX6" fmla="*/ 46931 w 237436"/>
              <a:gd name="connsiteY6" fmla="*/ 201727 h 302002"/>
              <a:gd name="connsiteX7" fmla="*/ 26293 w 237436"/>
              <a:gd name="connsiteY7" fmla="*/ 144577 h 302002"/>
              <a:gd name="connsiteX8" fmla="*/ 19943 w 237436"/>
              <a:gd name="connsiteY8" fmla="*/ 82664 h 302002"/>
              <a:gd name="connsiteX9" fmla="*/ 2481 w 237436"/>
              <a:gd name="connsiteY9" fmla="*/ 114 h 30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36" h="302002">
                <a:moveTo>
                  <a:pt x="2481" y="114"/>
                </a:moveTo>
                <a:cubicBezTo>
                  <a:pt x="-165" y="3289"/>
                  <a:pt x="-2017" y="70758"/>
                  <a:pt x="4068" y="101714"/>
                </a:cubicBezTo>
                <a:cubicBezTo>
                  <a:pt x="10153" y="132670"/>
                  <a:pt x="20208" y="164421"/>
                  <a:pt x="38993" y="185852"/>
                </a:cubicBezTo>
                <a:cubicBezTo>
                  <a:pt x="57778" y="207283"/>
                  <a:pt x="83708" y="210988"/>
                  <a:pt x="116781" y="230302"/>
                </a:cubicBezTo>
                <a:cubicBezTo>
                  <a:pt x="149854" y="249616"/>
                  <a:pt x="236637" y="298035"/>
                  <a:pt x="237431" y="301739"/>
                </a:cubicBezTo>
                <a:cubicBezTo>
                  <a:pt x="238225" y="305443"/>
                  <a:pt x="153293" y="269196"/>
                  <a:pt x="121543" y="252527"/>
                </a:cubicBezTo>
                <a:cubicBezTo>
                  <a:pt x="89793" y="235858"/>
                  <a:pt x="62806" y="219719"/>
                  <a:pt x="46931" y="201727"/>
                </a:cubicBezTo>
                <a:cubicBezTo>
                  <a:pt x="31056" y="183735"/>
                  <a:pt x="30791" y="164421"/>
                  <a:pt x="26293" y="144577"/>
                </a:cubicBezTo>
                <a:cubicBezTo>
                  <a:pt x="21795" y="124733"/>
                  <a:pt x="22324" y="104625"/>
                  <a:pt x="19943" y="82664"/>
                </a:cubicBezTo>
                <a:cubicBezTo>
                  <a:pt x="17562" y="60704"/>
                  <a:pt x="5127" y="-3061"/>
                  <a:pt x="2481" y="1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0B8376D1-4FE9-4D1C-95E8-3DD8943877B6}"/>
              </a:ext>
            </a:extLst>
          </p:cNvPr>
          <p:cNvSpPr/>
          <p:nvPr/>
        </p:nvSpPr>
        <p:spPr>
          <a:xfrm>
            <a:off x="3727397" y="11547422"/>
            <a:ext cx="285216" cy="197238"/>
          </a:xfrm>
          <a:custGeom>
            <a:avLst/>
            <a:gdLst>
              <a:gd name="connsiteX0" fmla="*/ 284216 w 285216"/>
              <a:gd name="connsiteY0" fmla="*/ 53 h 197238"/>
              <a:gd name="connsiteX1" fmla="*/ 169916 w 285216"/>
              <a:gd name="connsiteY1" fmla="*/ 79428 h 197238"/>
              <a:gd name="connsiteX2" fmla="*/ 87366 w 285216"/>
              <a:gd name="connsiteY2" fmla="*/ 123878 h 197238"/>
              <a:gd name="connsiteX3" fmla="*/ 53 w 285216"/>
              <a:gd name="connsiteY3" fmla="*/ 196903 h 197238"/>
              <a:gd name="connsiteX4" fmla="*/ 100066 w 285216"/>
              <a:gd name="connsiteY4" fmla="*/ 92128 h 197238"/>
              <a:gd name="connsiteX5" fmla="*/ 284216 w 285216"/>
              <a:gd name="connsiteY5" fmla="*/ 53 h 19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216" h="197238">
                <a:moveTo>
                  <a:pt x="284216" y="53"/>
                </a:moveTo>
                <a:cubicBezTo>
                  <a:pt x="295858" y="-2064"/>
                  <a:pt x="202724" y="58791"/>
                  <a:pt x="169916" y="79428"/>
                </a:cubicBezTo>
                <a:cubicBezTo>
                  <a:pt x="137108" y="100065"/>
                  <a:pt x="115676" y="104299"/>
                  <a:pt x="87366" y="123878"/>
                </a:cubicBezTo>
                <a:cubicBezTo>
                  <a:pt x="59056" y="143457"/>
                  <a:pt x="-2064" y="202195"/>
                  <a:pt x="53" y="196903"/>
                </a:cubicBezTo>
                <a:cubicBezTo>
                  <a:pt x="2170" y="191611"/>
                  <a:pt x="55616" y="123084"/>
                  <a:pt x="100066" y="92128"/>
                </a:cubicBezTo>
                <a:cubicBezTo>
                  <a:pt x="144516" y="61172"/>
                  <a:pt x="272574" y="2170"/>
                  <a:pt x="284216" y="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79903DC9-ACF4-498B-962C-CF15CAF0890F}"/>
              </a:ext>
            </a:extLst>
          </p:cNvPr>
          <p:cNvSpPr/>
          <p:nvPr/>
        </p:nvSpPr>
        <p:spPr>
          <a:xfrm>
            <a:off x="3784662" y="11725636"/>
            <a:ext cx="165131" cy="214019"/>
          </a:xfrm>
          <a:custGeom>
            <a:avLst/>
            <a:gdLst>
              <a:gd name="connsiteX0" fmla="*/ 6288 w 165131"/>
              <a:gd name="connsiteY0" fmla="*/ 213952 h 214019"/>
              <a:gd name="connsiteX1" fmla="*/ 22163 w 165131"/>
              <a:gd name="connsiteY1" fmla="*/ 123464 h 214019"/>
              <a:gd name="connsiteX2" fmla="*/ 163451 w 165131"/>
              <a:gd name="connsiteY2" fmla="*/ 2814 h 214019"/>
              <a:gd name="connsiteX3" fmla="*/ 95188 w 165131"/>
              <a:gd name="connsiteY3" fmla="*/ 42502 h 214019"/>
              <a:gd name="connsiteX4" fmla="*/ 23751 w 165131"/>
              <a:gd name="connsiteY4" fmla="*/ 90127 h 214019"/>
              <a:gd name="connsiteX5" fmla="*/ 1526 w 165131"/>
              <a:gd name="connsiteY5" fmla="*/ 137752 h 214019"/>
              <a:gd name="connsiteX6" fmla="*/ 6288 w 165131"/>
              <a:gd name="connsiteY6" fmla="*/ 213952 h 21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" h="214019">
                <a:moveTo>
                  <a:pt x="6288" y="213952"/>
                </a:moveTo>
                <a:cubicBezTo>
                  <a:pt x="9728" y="211571"/>
                  <a:pt x="-4031" y="158654"/>
                  <a:pt x="22163" y="123464"/>
                </a:cubicBezTo>
                <a:cubicBezTo>
                  <a:pt x="48357" y="88274"/>
                  <a:pt x="151280" y="16308"/>
                  <a:pt x="163451" y="2814"/>
                </a:cubicBezTo>
                <a:cubicBezTo>
                  <a:pt x="175622" y="-10680"/>
                  <a:pt x="118471" y="27950"/>
                  <a:pt x="95188" y="42502"/>
                </a:cubicBezTo>
                <a:cubicBezTo>
                  <a:pt x="71905" y="57054"/>
                  <a:pt x="39361" y="74252"/>
                  <a:pt x="23751" y="90127"/>
                </a:cubicBezTo>
                <a:cubicBezTo>
                  <a:pt x="8141" y="106002"/>
                  <a:pt x="5759" y="120554"/>
                  <a:pt x="1526" y="137752"/>
                </a:cubicBezTo>
                <a:cubicBezTo>
                  <a:pt x="-2707" y="154950"/>
                  <a:pt x="2848" y="216333"/>
                  <a:pt x="6288" y="2139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F6D4021-2133-46B3-882D-01A6B8B0B201}"/>
              </a:ext>
            </a:extLst>
          </p:cNvPr>
          <p:cNvSpPr/>
          <p:nvPr/>
        </p:nvSpPr>
        <p:spPr>
          <a:xfrm>
            <a:off x="3900277" y="11595091"/>
            <a:ext cx="282961" cy="330225"/>
          </a:xfrm>
          <a:custGeom>
            <a:avLst/>
            <a:gdLst>
              <a:gd name="connsiteX0" fmla="*/ 282786 w 282961"/>
              <a:gd name="connsiteY0" fmla="*/ 9 h 330225"/>
              <a:gd name="connsiteX1" fmla="*/ 231986 w 282961"/>
              <a:gd name="connsiteY1" fmla="*/ 117484 h 330225"/>
              <a:gd name="connsiteX2" fmla="*/ 163723 w 282961"/>
              <a:gd name="connsiteY2" fmla="*/ 185747 h 330225"/>
              <a:gd name="connsiteX3" fmla="*/ 41486 w 282961"/>
              <a:gd name="connsiteY3" fmla="*/ 279409 h 330225"/>
              <a:gd name="connsiteX4" fmla="*/ 6561 w 282961"/>
              <a:gd name="connsiteY4" fmla="*/ 330209 h 330225"/>
              <a:gd name="connsiteX5" fmla="*/ 17673 w 282961"/>
              <a:gd name="connsiteY5" fmla="*/ 274647 h 330225"/>
              <a:gd name="connsiteX6" fmla="*/ 176423 w 282961"/>
              <a:gd name="connsiteY6" fmla="*/ 166697 h 330225"/>
              <a:gd name="connsiteX7" fmla="*/ 214523 w 282961"/>
              <a:gd name="connsiteY7" fmla="*/ 123834 h 330225"/>
              <a:gd name="connsiteX8" fmla="*/ 282786 w 282961"/>
              <a:gd name="connsiteY8" fmla="*/ 9 h 33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961" h="330225">
                <a:moveTo>
                  <a:pt x="282786" y="9"/>
                </a:moveTo>
                <a:cubicBezTo>
                  <a:pt x="285696" y="-1049"/>
                  <a:pt x="251830" y="86528"/>
                  <a:pt x="231986" y="117484"/>
                </a:cubicBezTo>
                <a:cubicBezTo>
                  <a:pt x="212142" y="148440"/>
                  <a:pt x="195473" y="158760"/>
                  <a:pt x="163723" y="185747"/>
                </a:cubicBezTo>
                <a:cubicBezTo>
                  <a:pt x="131973" y="212734"/>
                  <a:pt x="67680" y="255332"/>
                  <a:pt x="41486" y="279409"/>
                </a:cubicBezTo>
                <a:cubicBezTo>
                  <a:pt x="15292" y="303486"/>
                  <a:pt x="10530" y="331003"/>
                  <a:pt x="6561" y="330209"/>
                </a:cubicBezTo>
                <a:cubicBezTo>
                  <a:pt x="2592" y="329415"/>
                  <a:pt x="-10637" y="301899"/>
                  <a:pt x="17673" y="274647"/>
                </a:cubicBezTo>
                <a:cubicBezTo>
                  <a:pt x="45983" y="247395"/>
                  <a:pt x="143615" y="191832"/>
                  <a:pt x="176423" y="166697"/>
                </a:cubicBezTo>
                <a:cubicBezTo>
                  <a:pt x="209231" y="141562"/>
                  <a:pt x="201294" y="147646"/>
                  <a:pt x="214523" y="123834"/>
                </a:cubicBezTo>
                <a:cubicBezTo>
                  <a:pt x="227752" y="100022"/>
                  <a:pt x="279876" y="1067"/>
                  <a:pt x="282786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3AD46AF3-4DD6-4339-9297-142FBF25824B}"/>
              </a:ext>
            </a:extLst>
          </p:cNvPr>
          <p:cNvSpPr/>
          <p:nvPr/>
        </p:nvSpPr>
        <p:spPr>
          <a:xfrm>
            <a:off x="3930523" y="11514138"/>
            <a:ext cx="216101" cy="136814"/>
          </a:xfrm>
          <a:custGeom>
            <a:avLst/>
            <a:gdLst>
              <a:gd name="connsiteX0" fmla="*/ 127 w 216101"/>
              <a:gd name="connsiteY0" fmla="*/ 136525 h 136814"/>
              <a:gd name="connsiteX1" fmla="*/ 103315 w 216101"/>
              <a:gd name="connsiteY1" fmla="*/ 77787 h 136814"/>
              <a:gd name="connsiteX2" fmla="*/ 174752 w 216101"/>
              <a:gd name="connsiteY2" fmla="*/ 52387 h 136814"/>
              <a:gd name="connsiteX3" fmla="*/ 216027 w 216101"/>
              <a:gd name="connsiteY3" fmla="*/ 69850 h 136814"/>
              <a:gd name="connsiteX4" fmla="*/ 165227 w 216101"/>
              <a:gd name="connsiteY4" fmla="*/ 34925 h 136814"/>
              <a:gd name="connsiteX5" fmla="*/ 163640 w 216101"/>
              <a:gd name="connsiteY5" fmla="*/ 0 h 136814"/>
              <a:gd name="connsiteX6" fmla="*/ 150940 w 216101"/>
              <a:gd name="connsiteY6" fmla="*/ 34925 h 136814"/>
              <a:gd name="connsiteX7" fmla="*/ 125540 w 216101"/>
              <a:gd name="connsiteY7" fmla="*/ 50800 h 136814"/>
              <a:gd name="connsiteX8" fmla="*/ 127 w 216101"/>
              <a:gd name="connsiteY8" fmla="*/ 136525 h 13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01" h="136814">
                <a:moveTo>
                  <a:pt x="127" y="136525"/>
                </a:moveTo>
                <a:cubicBezTo>
                  <a:pt x="-3577" y="141023"/>
                  <a:pt x="74211" y="91810"/>
                  <a:pt x="103315" y="77787"/>
                </a:cubicBezTo>
                <a:cubicBezTo>
                  <a:pt x="132419" y="63764"/>
                  <a:pt x="155967" y="53710"/>
                  <a:pt x="174752" y="52387"/>
                </a:cubicBezTo>
                <a:cubicBezTo>
                  <a:pt x="193537" y="51064"/>
                  <a:pt x="217614" y="72760"/>
                  <a:pt x="216027" y="69850"/>
                </a:cubicBezTo>
                <a:cubicBezTo>
                  <a:pt x="214440" y="66940"/>
                  <a:pt x="173958" y="46566"/>
                  <a:pt x="165227" y="34925"/>
                </a:cubicBezTo>
                <a:cubicBezTo>
                  <a:pt x="156496" y="23284"/>
                  <a:pt x="166021" y="0"/>
                  <a:pt x="163640" y="0"/>
                </a:cubicBezTo>
                <a:cubicBezTo>
                  <a:pt x="161259" y="0"/>
                  <a:pt x="157290" y="26458"/>
                  <a:pt x="150940" y="34925"/>
                </a:cubicBezTo>
                <a:cubicBezTo>
                  <a:pt x="144590" y="43392"/>
                  <a:pt x="146971" y="35719"/>
                  <a:pt x="125540" y="50800"/>
                </a:cubicBezTo>
                <a:cubicBezTo>
                  <a:pt x="104109" y="65881"/>
                  <a:pt x="3831" y="132027"/>
                  <a:pt x="127" y="1365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076687AD-757B-4AFC-8B3E-78A5B52C8CCE}"/>
              </a:ext>
            </a:extLst>
          </p:cNvPr>
          <p:cNvSpPr/>
          <p:nvPr/>
        </p:nvSpPr>
        <p:spPr>
          <a:xfrm>
            <a:off x="4022408" y="11636368"/>
            <a:ext cx="83532" cy="146073"/>
          </a:xfrm>
          <a:custGeom>
            <a:avLst/>
            <a:gdLst>
              <a:gd name="connsiteX0" fmla="*/ 82867 w 83532"/>
              <a:gd name="connsiteY0" fmla="*/ 7 h 146073"/>
              <a:gd name="connsiteX1" fmla="*/ 40005 w 83532"/>
              <a:gd name="connsiteY1" fmla="*/ 90495 h 146073"/>
              <a:gd name="connsiteX2" fmla="*/ 317 w 83532"/>
              <a:gd name="connsiteY2" fmla="*/ 146057 h 146073"/>
              <a:gd name="connsiteX3" fmla="*/ 62230 w 83532"/>
              <a:gd name="connsiteY3" fmla="*/ 95257 h 146073"/>
              <a:gd name="connsiteX4" fmla="*/ 82867 w 83532"/>
              <a:gd name="connsiteY4" fmla="*/ 7 h 14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532" h="146073">
                <a:moveTo>
                  <a:pt x="82867" y="7"/>
                </a:moveTo>
                <a:cubicBezTo>
                  <a:pt x="79163" y="-787"/>
                  <a:pt x="53763" y="66153"/>
                  <a:pt x="40005" y="90495"/>
                </a:cubicBezTo>
                <a:cubicBezTo>
                  <a:pt x="26247" y="114837"/>
                  <a:pt x="-3387" y="145263"/>
                  <a:pt x="317" y="146057"/>
                </a:cubicBezTo>
                <a:cubicBezTo>
                  <a:pt x="4021" y="146851"/>
                  <a:pt x="50324" y="118805"/>
                  <a:pt x="62230" y="95257"/>
                </a:cubicBezTo>
                <a:cubicBezTo>
                  <a:pt x="74136" y="71709"/>
                  <a:pt x="86571" y="801"/>
                  <a:pt x="82867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4EBD5CF-48F8-4929-8BC3-B9370E352BD9}"/>
              </a:ext>
            </a:extLst>
          </p:cNvPr>
          <p:cNvSpPr/>
          <p:nvPr/>
        </p:nvSpPr>
        <p:spPr>
          <a:xfrm>
            <a:off x="3956168" y="11374318"/>
            <a:ext cx="49095" cy="195213"/>
          </a:xfrm>
          <a:custGeom>
            <a:avLst/>
            <a:gdLst>
              <a:gd name="connsiteX0" fmla="*/ 6232 w 49095"/>
              <a:gd name="connsiteY0" fmla="*/ 120 h 195213"/>
              <a:gd name="connsiteX1" fmla="*/ 3057 w 49095"/>
              <a:gd name="connsiteY1" fmla="*/ 79495 h 195213"/>
              <a:gd name="connsiteX2" fmla="*/ 45920 w 49095"/>
              <a:gd name="connsiteY2" fmla="*/ 192207 h 195213"/>
              <a:gd name="connsiteX3" fmla="*/ 45920 w 49095"/>
              <a:gd name="connsiteY3" fmla="*/ 165220 h 195213"/>
              <a:gd name="connsiteX4" fmla="*/ 44332 w 49095"/>
              <a:gd name="connsiteY4" fmla="*/ 147757 h 195213"/>
              <a:gd name="connsiteX5" fmla="*/ 28457 w 49095"/>
              <a:gd name="connsiteY5" fmla="*/ 96957 h 195213"/>
              <a:gd name="connsiteX6" fmla="*/ 6232 w 49095"/>
              <a:gd name="connsiteY6" fmla="*/ 120 h 19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95" h="195213">
                <a:moveTo>
                  <a:pt x="6232" y="120"/>
                </a:moveTo>
                <a:cubicBezTo>
                  <a:pt x="1999" y="-2790"/>
                  <a:pt x="-3558" y="47481"/>
                  <a:pt x="3057" y="79495"/>
                </a:cubicBezTo>
                <a:cubicBezTo>
                  <a:pt x="9672" y="111510"/>
                  <a:pt x="38776" y="177920"/>
                  <a:pt x="45920" y="192207"/>
                </a:cubicBezTo>
                <a:cubicBezTo>
                  <a:pt x="53064" y="206495"/>
                  <a:pt x="45920" y="165220"/>
                  <a:pt x="45920" y="165220"/>
                </a:cubicBezTo>
                <a:cubicBezTo>
                  <a:pt x="45655" y="157812"/>
                  <a:pt x="47243" y="159134"/>
                  <a:pt x="44332" y="147757"/>
                </a:cubicBezTo>
                <a:cubicBezTo>
                  <a:pt x="41422" y="136380"/>
                  <a:pt x="35601" y="118917"/>
                  <a:pt x="28457" y="96957"/>
                </a:cubicBezTo>
                <a:cubicBezTo>
                  <a:pt x="21313" y="74997"/>
                  <a:pt x="10465" y="3030"/>
                  <a:pt x="6232" y="1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050922B8-306B-49A5-AE2F-BCE290C226B7}"/>
              </a:ext>
            </a:extLst>
          </p:cNvPr>
          <p:cNvSpPr/>
          <p:nvPr/>
        </p:nvSpPr>
        <p:spPr>
          <a:xfrm>
            <a:off x="3989337" y="11379199"/>
            <a:ext cx="205471" cy="247667"/>
          </a:xfrm>
          <a:custGeom>
            <a:avLst/>
            <a:gdLst>
              <a:gd name="connsiteX0" fmla="*/ 51 w 205471"/>
              <a:gd name="connsiteY0" fmla="*/ 1 h 247667"/>
              <a:gd name="connsiteX1" fmla="*/ 149276 w 205471"/>
              <a:gd name="connsiteY1" fmla="*/ 47626 h 247667"/>
              <a:gd name="connsiteX2" fmla="*/ 190551 w 205471"/>
              <a:gd name="connsiteY2" fmla="*/ 100014 h 247667"/>
              <a:gd name="connsiteX3" fmla="*/ 190551 w 205471"/>
              <a:gd name="connsiteY3" fmla="*/ 247651 h 247667"/>
              <a:gd name="connsiteX4" fmla="*/ 204838 w 205471"/>
              <a:gd name="connsiteY4" fmla="*/ 90489 h 247667"/>
              <a:gd name="connsiteX5" fmla="*/ 166738 w 205471"/>
              <a:gd name="connsiteY5" fmla="*/ 46039 h 247667"/>
              <a:gd name="connsiteX6" fmla="*/ 51 w 205471"/>
              <a:gd name="connsiteY6" fmla="*/ 1 h 24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471" h="247667">
                <a:moveTo>
                  <a:pt x="51" y="1"/>
                </a:moveTo>
                <a:cubicBezTo>
                  <a:pt x="-2859" y="266"/>
                  <a:pt x="117526" y="30957"/>
                  <a:pt x="149276" y="47626"/>
                </a:cubicBezTo>
                <a:cubicBezTo>
                  <a:pt x="181026" y="64295"/>
                  <a:pt x="183672" y="66676"/>
                  <a:pt x="190551" y="100014"/>
                </a:cubicBezTo>
                <a:cubicBezTo>
                  <a:pt x="197430" y="133352"/>
                  <a:pt x="188170" y="249239"/>
                  <a:pt x="190551" y="247651"/>
                </a:cubicBezTo>
                <a:cubicBezTo>
                  <a:pt x="192932" y="246064"/>
                  <a:pt x="208807" y="124091"/>
                  <a:pt x="204838" y="90489"/>
                </a:cubicBezTo>
                <a:cubicBezTo>
                  <a:pt x="200869" y="56887"/>
                  <a:pt x="195842" y="60062"/>
                  <a:pt x="166738" y="46039"/>
                </a:cubicBezTo>
                <a:cubicBezTo>
                  <a:pt x="137634" y="32016"/>
                  <a:pt x="2961" y="-264"/>
                  <a:pt x="51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DAB84F35-6C22-4432-899D-521A8DFF9C1B}"/>
              </a:ext>
            </a:extLst>
          </p:cNvPr>
          <p:cNvSpPr/>
          <p:nvPr/>
        </p:nvSpPr>
        <p:spPr>
          <a:xfrm>
            <a:off x="4025671" y="11399827"/>
            <a:ext cx="143107" cy="106362"/>
          </a:xfrm>
          <a:custGeom>
            <a:avLst/>
            <a:gdLst>
              <a:gd name="connsiteX0" fmla="*/ 229 w 143107"/>
              <a:gd name="connsiteY0" fmla="*/ 11 h 106362"/>
              <a:gd name="connsiteX1" fmla="*/ 35154 w 143107"/>
              <a:gd name="connsiteY1" fmla="*/ 57161 h 106362"/>
              <a:gd name="connsiteX2" fmla="*/ 44679 w 143107"/>
              <a:gd name="connsiteY2" fmla="*/ 104786 h 106362"/>
              <a:gd name="connsiteX3" fmla="*/ 62142 w 143107"/>
              <a:gd name="connsiteY3" fmla="*/ 95261 h 106362"/>
              <a:gd name="connsiteX4" fmla="*/ 143104 w 143107"/>
              <a:gd name="connsiteY4" fmla="*/ 98436 h 106362"/>
              <a:gd name="connsiteX5" fmla="*/ 58967 w 143107"/>
              <a:gd name="connsiteY5" fmla="*/ 85736 h 106362"/>
              <a:gd name="connsiteX6" fmla="*/ 54204 w 143107"/>
              <a:gd name="connsiteY6" fmla="*/ 61923 h 106362"/>
              <a:gd name="connsiteX7" fmla="*/ 229 w 143107"/>
              <a:gd name="connsiteY7" fmla="*/ 11 h 1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107" h="106362">
                <a:moveTo>
                  <a:pt x="229" y="11"/>
                </a:moveTo>
                <a:cubicBezTo>
                  <a:pt x="-2946" y="-783"/>
                  <a:pt x="27746" y="39699"/>
                  <a:pt x="35154" y="57161"/>
                </a:cubicBezTo>
                <a:cubicBezTo>
                  <a:pt x="42562" y="74623"/>
                  <a:pt x="40181" y="98436"/>
                  <a:pt x="44679" y="104786"/>
                </a:cubicBezTo>
                <a:cubicBezTo>
                  <a:pt x="49177" y="111136"/>
                  <a:pt x="45738" y="96319"/>
                  <a:pt x="62142" y="95261"/>
                </a:cubicBezTo>
                <a:cubicBezTo>
                  <a:pt x="78546" y="94203"/>
                  <a:pt x="143633" y="100023"/>
                  <a:pt x="143104" y="98436"/>
                </a:cubicBezTo>
                <a:cubicBezTo>
                  <a:pt x="142575" y="96849"/>
                  <a:pt x="73784" y="91821"/>
                  <a:pt x="58967" y="85736"/>
                </a:cubicBezTo>
                <a:cubicBezTo>
                  <a:pt x="44150" y="79651"/>
                  <a:pt x="62406" y="72771"/>
                  <a:pt x="54204" y="61923"/>
                </a:cubicBezTo>
                <a:cubicBezTo>
                  <a:pt x="46002" y="51075"/>
                  <a:pt x="3404" y="805"/>
                  <a:pt x="229" y="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D9B3C874-8000-46F0-91D4-C1083AD6F76C}"/>
              </a:ext>
            </a:extLst>
          </p:cNvPr>
          <p:cNvSpPr/>
          <p:nvPr/>
        </p:nvSpPr>
        <p:spPr>
          <a:xfrm>
            <a:off x="4160339" y="11512550"/>
            <a:ext cx="3674" cy="84482"/>
          </a:xfrm>
          <a:custGeom>
            <a:avLst/>
            <a:gdLst>
              <a:gd name="connsiteX0" fmla="*/ 3674 w 3674"/>
              <a:gd name="connsiteY0" fmla="*/ 0 h 84482"/>
              <a:gd name="connsiteX1" fmla="*/ 499 w 3674"/>
              <a:gd name="connsiteY1" fmla="*/ 84138 h 84482"/>
              <a:gd name="connsiteX2" fmla="*/ 3674 w 3674"/>
              <a:gd name="connsiteY2" fmla="*/ 0 h 8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4" h="84482">
                <a:moveTo>
                  <a:pt x="3674" y="0"/>
                </a:moveTo>
                <a:cubicBezTo>
                  <a:pt x="3674" y="0"/>
                  <a:pt x="2616" y="77523"/>
                  <a:pt x="499" y="84138"/>
                </a:cubicBezTo>
                <a:cubicBezTo>
                  <a:pt x="-1618" y="90753"/>
                  <a:pt x="3674" y="0"/>
                  <a:pt x="3674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8B26BDF7-18D9-4443-BDA1-FD61787EFD29}"/>
              </a:ext>
            </a:extLst>
          </p:cNvPr>
          <p:cNvSpPr/>
          <p:nvPr/>
        </p:nvSpPr>
        <p:spPr>
          <a:xfrm>
            <a:off x="4047061" y="11832932"/>
            <a:ext cx="685033" cy="322670"/>
          </a:xfrm>
          <a:custGeom>
            <a:avLst/>
            <a:gdLst>
              <a:gd name="connsiteX0" fmla="*/ 6 w 685033"/>
              <a:gd name="connsiteY0" fmla="*/ 316735 h 322670"/>
              <a:gd name="connsiteX1" fmla="*/ 165106 w 685033"/>
              <a:gd name="connsiteY1" fmla="*/ 287101 h 322670"/>
              <a:gd name="connsiteX2" fmla="*/ 670989 w 685033"/>
              <a:gd name="connsiteY2" fmla="*/ 9818 h 322670"/>
              <a:gd name="connsiteX3" fmla="*/ 531289 w 685033"/>
              <a:gd name="connsiteY3" fmla="*/ 71201 h 322670"/>
              <a:gd name="connsiteX4" fmla="*/ 395822 w 685033"/>
              <a:gd name="connsiteY4" fmla="*/ 157985 h 322670"/>
              <a:gd name="connsiteX5" fmla="*/ 224372 w 685033"/>
              <a:gd name="connsiteY5" fmla="*/ 234185 h 322670"/>
              <a:gd name="connsiteX6" fmla="*/ 169339 w 685033"/>
              <a:gd name="connsiteY6" fmla="*/ 265935 h 322670"/>
              <a:gd name="connsiteX7" fmla="*/ 6 w 685033"/>
              <a:gd name="connsiteY7" fmla="*/ 316735 h 322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033" h="322670">
                <a:moveTo>
                  <a:pt x="6" y="316735"/>
                </a:moveTo>
                <a:cubicBezTo>
                  <a:pt x="-699" y="320263"/>
                  <a:pt x="53276" y="338254"/>
                  <a:pt x="165106" y="287101"/>
                </a:cubicBezTo>
                <a:cubicBezTo>
                  <a:pt x="276937" y="235948"/>
                  <a:pt x="609959" y="45801"/>
                  <a:pt x="670989" y="9818"/>
                </a:cubicBezTo>
                <a:cubicBezTo>
                  <a:pt x="732019" y="-26165"/>
                  <a:pt x="577150" y="46507"/>
                  <a:pt x="531289" y="71201"/>
                </a:cubicBezTo>
                <a:cubicBezTo>
                  <a:pt x="485428" y="95895"/>
                  <a:pt x="446975" y="130821"/>
                  <a:pt x="395822" y="157985"/>
                </a:cubicBezTo>
                <a:cubicBezTo>
                  <a:pt x="344669" y="185149"/>
                  <a:pt x="262119" y="216193"/>
                  <a:pt x="224372" y="234185"/>
                </a:cubicBezTo>
                <a:cubicBezTo>
                  <a:pt x="186625" y="252177"/>
                  <a:pt x="203558" y="251471"/>
                  <a:pt x="169339" y="265935"/>
                </a:cubicBezTo>
                <a:cubicBezTo>
                  <a:pt x="135120" y="280399"/>
                  <a:pt x="711" y="313207"/>
                  <a:pt x="6" y="3167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7038FC8E-92A2-4608-B19D-7BA488A2574E}"/>
              </a:ext>
            </a:extLst>
          </p:cNvPr>
          <p:cNvSpPr/>
          <p:nvPr/>
        </p:nvSpPr>
        <p:spPr>
          <a:xfrm>
            <a:off x="3760130" y="12056507"/>
            <a:ext cx="310226" cy="148730"/>
          </a:xfrm>
          <a:custGeom>
            <a:avLst/>
            <a:gdLst>
              <a:gd name="connsiteX0" fmla="*/ 1187 w 310226"/>
              <a:gd name="connsiteY0" fmla="*/ 26 h 148730"/>
              <a:gd name="connsiteX1" fmla="*/ 73153 w 310226"/>
              <a:gd name="connsiteY1" fmla="*/ 69876 h 148730"/>
              <a:gd name="connsiteX2" fmla="*/ 212853 w 310226"/>
              <a:gd name="connsiteY2" fmla="*/ 95276 h 148730"/>
              <a:gd name="connsiteX3" fmla="*/ 310220 w 310226"/>
              <a:gd name="connsiteY3" fmla="*/ 148193 h 148730"/>
              <a:gd name="connsiteX4" fmla="*/ 208620 w 310226"/>
              <a:gd name="connsiteY4" fmla="*/ 59293 h 148730"/>
              <a:gd name="connsiteX5" fmla="*/ 128187 w 310226"/>
              <a:gd name="connsiteY5" fmla="*/ 61410 h 148730"/>
              <a:gd name="connsiteX6" fmla="*/ 1187 w 310226"/>
              <a:gd name="connsiteY6" fmla="*/ 26 h 14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226" h="148730">
                <a:moveTo>
                  <a:pt x="1187" y="26"/>
                </a:moveTo>
                <a:cubicBezTo>
                  <a:pt x="-7985" y="1437"/>
                  <a:pt x="37875" y="54001"/>
                  <a:pt x="73153" y="69876"/>
                </a:cubicBezTo>
                <a:cubicBezTo>
                  <a:pt x="108431" y="85751"/>
                  <a:pt x="173342" y="82223"/>
                  <a:pt x="212853" y="95276"/>
                </a:cubicBezTo>
                <a:cubicBezTo>
                  <a:pt x="252364" y="108329"/>
                  <a:pt x="310925" y="154190"/>
                  <a:pt x="310220" y="148193"/>
                </a:cubicBezTo>
                <a:cubicBezTo>
                  <a:pt x="309515" y="142196"/>
                  <a:pt x="238959" y="73757"/>
                  <a:pt x="208620" y="59293"/>
                </a:cubicBezTo>
                <a:cubicBezTo>
                  <a:pt x="178281" y="44829"/>
                  <a:pt x="160290" y="68466"/>
                  <a:pt x="128187" y="61410"/>
                </a:cubicBezTo>
                <a:cubicBezTo>
                  <a:pt x="96084" y="54354"/>
                  <a:pt x="10359" y="-1385"/>
                  <a:pt x="1187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595F0623-65C3-4C8B-8B2F-B6DC5B7E2008}"/>
              </a:ext>
            </a:extLst>
          </p:cNvPr>
          <p:cNvSpPr/>
          <p:nvPr/>
        </p:nvSpPr>
        <p:spPr>
          <a:xfrm>
            <a:off x="3852323" y="11660270"/>
            <a:ext cx="385251" cy="317523"/>
          </a:xfrm>
          <a:custGeom>
            <a:avLst/>
            <a:gdLst>
              <a:gd name="connsiteX0" fmla="*/ 385244 w 385251"/>
              <a:gd name="connsiteY0" fmla="*/ 447 h 317523"/>
              <a:gd name="connsiteX1" fmla="*/ 304810 w 385251"/>
              <a:gd name="connsiteY1" fmla="*/ 108397 h 317523"/>
              <a:gd name="connsiteX2" fmla="*/ 190510 w 385251"/>
              <a:gd name="connsiteY2" fmla="*/ 209997 h 317523"/>
              <a:gd name="connsiteX3" fmla="*/ 143944 w 385251"/>
              <a:gd name="connsiteY3" fmla="*/ 290430 h 317523"/>
              <a:gd name="connsiteX4" fmla="*/ 114310 w 385251"/>
              <a:gd name="connsiteY4" fmla="*/ 313713 h 317523"/>
              <a:gd name="connsiteX5" fmla="*/ 10 w 385251"/>
              <a:gd name="connsiteY5" fmla="*/ 315830 h 317523"/>
              <a:gd name="connsiteX6" fmla="*/ 107960 w 385251"/>
              <a:gd name="connsiteY6" fmla="*/ 296780 h 317523"/>
              <a:gd name="connsiteX7" fmla="*/ 179927 w 385251"/>
              <a:gd name="connsiteY7" fmla="*/ 209997 h 317523"/>
              <a:gd name="connsiteX8" fmla="*/ 300577 w 385251"/>
              <a:gd name="connsiteY8" fmla="*/ 74530 h 317523"/>
              <a:gd name="connsiteX9" fmla="*/ 385244 w 385251"/>
              <a:gd name="connsiteY9" fmla="*/ 447 h 31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251" h="317523">
                <a:moveTo>
                  <a:pt x="385244" y="447"/>
                </a:moveTo>
                <a:cubicBezTo>
                  <a:pt x="385950" y="6092"/>
                  <a:pt x="337266" y="73472"/>
                  <a:pt x="304810" y="108397"/>
                </a:cubicBezTo>
                <a:cubicBezTo>
                  <a:pt x="272354" y="143322"/>
                  <a:pt x="217321" y="179658"/>
                  <a:pt x="190510" y="209997"/>
                </a:cubicBezTo>
                <a:cubicBezTo>
                  <a:pt x="163699" y="240336"/>
                  <a:pt x="156644" y="273144"/>
                  <a:pt x="143944" y="290430"/>
                </a:cubicBezTo>
                <a:cubicBezTo>
                  <a:pt x="131244" y="307716"/>
                  <a:pt x="138299" y="309480"/>
                  <a:pt x="114310" y="313713"/>
                </a:cubicBezTo>
                <a:cubicBezTo>
                  <a:pt x="90321" y="317946"/>
                  <a:pt x="1068" y="318652"/>
                  <a:pt x="10" y="315830"/>
                </a:cubicBezTo>
                <a:cubicBezTo>
                  <a:pt x="-1048" y="313008"/>
                  <a:pt x="77974" y="314419"/>
                  <a:pt x="107960" y="296780"/>
                </a:cubicBezTo>
                <a:cubicBezTo>
                  <a:pt x="137946" y="279141"/>
                  <a:pt x="147824" y="247039"/>
                  <a:pt x="179927" y="209997"/>
                </a:cubicBezTo>
                <a:cubicBezTo>
                  <a:pt x="212030" y="172955"/>
                  <a:pt x="270591" y="105222"/>
                  <a:pt x="300577" y="74530"/>
                </a:cubicBezTo>
                <a:cubicBezTo>
                  <a:pt x="330563" y="43838"/>
                  <a:pt x="384538" y="-5198"/>
                  <a:pt x="385244" y="4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DDBAB9A0-67D6-4429-AEA8-91535500353C}"/>
              </a:ext>
            </a:extLst>
          </p:cNvPr>
          <p:cNvSpPr/>
          <p:nvPr/>
        </p:nvSpPr>
        <p:spPr>
          <a:xfrm>
            <a:off x="4119021" y="11686083"/>
            <a:ext cx="184246" cy="364216"/>
          </a:xfrm>
          <a:custGeom>
            <a:avLst/>
            <a:gdLst>
              <a:gd name="connsiteX0" fmla="*/ 184162 w 184246"/>
              <a:gd name="connsiteY0" fmla="*/ 34 h 364216"/>
              <a:gd name="connsiteX1" fmla="*/ 167229 w 184246"/>
              <a:gd name="connsiteY1" fmla="*/ 171484 h 364216"/>
              <a:gd name="connsiteX2" fmla="*/ 99496 w 184246"/>
              <a:gd name="connsiteY2" fmla="*/ 258267 h 364216"/>
              <a:gd name="connsiteX3" fmla="*/ 12 w 184246"/>
              <a:gd name="connsiteY3" fmla="*/ 364100 h 364216"/>
              <a:gd name="connsiteX4" fmla="*/ 93146 w 184246"/>
              <a:gd name="connsiteY4" fmla="*/ 237100 h 364216"/>
              <a:gd name="connsiteX5" fmla="*/ 162996 w 184246"/>
              <a:gd name="connsiteY5" fmla="*/ 186300 h 364216"/>
              <a:gd name="connsiteX6" fmla="*/ 184162 w 184246"/>
              <a:gd name="connsiteY6" fmla="*/ 34 h 36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46" h="364216">
                <a:moveTo>
                  <a:pt x="184162" y="34"/>
                </a:moveTo>
                <a:cubicBezTo>
                  <a:pt x="184868" y="-2435"/>
                  <a:pt x="181340" y="128445"/>
                  <a:pt x="167229" y="171484"/>
                </a:cubicBezTo>
                <a:cubicBezTo>
                  <a:pt x="153118" y="214523"/>
                  <a:pt x="127365" y="226164"/>
                  <a:pt x="99496" y="258267"/>
                </a:cubicBezTo>
                <a:cubicBezTo>
                  <a:pt x="71627" y="290370"/>
                  <a:pt x="1070" y="367628"/>
                  <a:pt x="12" y="364100"/>
                </a:cubicBezTo>
                <a:cubicBezTo>
                  <a:pt x="-1046" y="360572"/>
                  <a:pt x="65982" y="266733"/>
                  <a:pt x="93146" y="237100"/>
                </a:cubicBezTo>
                <a:cubicBezTo>
                  <a:pt x="120310" y="207467"/>
                  <a:pt x="149943" y="220519"/>
                  <a:pt x="162996" y="186300"/>
                </a:cubicBezTo>
                <a:cubicBezTo>
                  <a:pt x="176049" y="152081"/>
                  <a:pt x="183456" y="2503"/>
                  <a:pt x="184162" y="3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3986331B-9B65-4C53-A3C3-BE23B1EEF6A8}"/>
              </a:ext>
            </a:extLst>
          </p:cNvPr>
          <p:cNvSpPr/>
          <p:nvPr/>
        </p:nvSpPr>
        <p:spPr>
          <a:xfrm>
            <a:off x="3914935" y="11996837"/>
            <a:ext cx="190182" cy="76691"/>
          </a:xfrm>
          <a:custGeom>
            <a:avLst/>
            <a:gdLst>
              <a:gd name="connsiteX0" fmla="*/ 898 w 190182"/>
              <a:gd name="connsiteY0" fmla="*/ 15246 h 76691"/>
              <a:gd name="connsiteX1" fmla="*/ 72865 w 190182"/>
              <a:gd name="connsiteY1" fmla="*/ 15246 h 76691"/>
              <a:gd name="connsiteX2" fmla="*/ 189282 w 190182"/>
              <a:gd name="connsiteY2" fmla="*/ 76630 h 76691"/>
              <a:gd name="connsiteX3" fmla="*/ 121548 w 190182"/>
              <a:gd name="connsiteY3" fmla="*/ 2546 h 76691"/>
              <a:gd name="connsiteX4" fmla="*/ 898 w 190182"/>
              <a:gd name="connsiteY4" fmla="*/ 15246 h 7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182" h="76691">
                <a:moveTo>
                  <a:pt x="898" y="15246"/>
                </a:moveTo>
                <a:cubicBezTo>
                  <a:pt x="-7216" y="17363"/>
                  <a:pt x="41468" y="5015"/>
                  <a:pt x="72865" y="15246"/>
                </a:cubicBezTo>
                <a:cubicBezTo>
                  <a:pt x="104262" y="25477"/>
                  <a:pt x="181168" y="78747"/>
                  <a:pt x="189282" y="76630"/>
                </a:cubicBezTo>
                <a:cubicBezTo>
                  <a:pt x="197396" y="74513"/>
                  <a:pt x="148712" y="12071"/>
                  <a:pt x="121548" y="2546"/>
                </a:cubicBezTo>
                <a:cubicBezTo>
                  <a:pt x="94384" y="-6979"/>
                  <a:pt x="9012" y="13129"/>
                  <a:pt x="898" y="1524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2441709E-A606-4DF2-B7C6-DFC23F6B2544}"/>
              </a:ext>
            </a:extLst>
          </p:cNvPr>
          <p:cNvSpPr/>
          <p:nvPr/>
        </p:nvSpPr>
        <p:spPr>
          <a:xfrm>
            <a:off x="3792088" y="11904098"/>
            <a:ext cx="98520" cy="131304"/>
          </a:xfrm>
          <a:custGeom>
            <a:avLst/>
            <a:gdLst>
              <a:gd name="connsiteX0" fmla="*/ 98345 w 98520"/>
              <a:gd name="connsiteY0" fmla="*/ 35 h 131304"/>
              <a:gd name="connsiteX1" fmla="*/ 26379 w 98520"/>
              <a:gd name="connsiteY1" fmla="*/ 61419 h 131304"/>
              <a:gd name="connsiteX2" fmla="*/ 13679 w 98520"/>
              <a:gd name="connsiteY2" fmla="*/ 131269 h 131304"/>
              <a:gd name="connsiteX3" fmla="*/ 3095 w 98520"/>
              <a:gd name="connsiteY3" fmla="*/ 69885 h 131304"/>
              <a:gd name="connsiteX4" fmla="*/ 98345 w 98520"/>
              <a:gd name="connsiteY4" fmla="*/ 35 h 13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20" h="131304">
                <a:moveTo>
                  <a:pt x="98345" y="35"/>
                </a:moveTo>
                <a:cubicBezTo>
                  <a:pt x="102226" y="-1376"/>
                  <a:pt x="40490" y="39547"/>
                  <a:pt x="26379" y="61419"/>
                </a:cubicBezTo>
                <a:cubicBezTo>
                  <a:pt x="12268" y="83291"/>
                  <a:pt x="17560" y="129858"/>
                  <a:pt x="13679" y="131269"/>
                </a:cubicBezTo>
                <a:cubicBezTo>
                  <a:pt x="9798" y="132680"/>
                  <a:pt x="-6783" y="91404"/>
                  <a:pt x="3095" y="69885"/>
                </a:cubicBezTo>
                <a:cubicBezTo>
                  <a:pt x="12973" y="48366"/>
                  <a:pt x="94464" y="1446"/>
                  <a:pt x="98345" y="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1CD20107-252D-47F3-9290-5A046805964B}"/>
              </a:ext>
            </a:extLst>
          </p:cNvPr>
          <p:cNvSpPr/>
          <p:nvPr/>
        </p:nvSpPr>
        <p:spPr>
          <a:xfrm>
            <a:off x="4229444" y="11594177"/>
            <a:ext cx="65457" cy="94979"/>
          </a:xfrm>
          <a:custGeom>
            <a:avLst/>
            <a:gdLst>
              <a:gd name="connsiteX0" fmla="*/ 1773 w 65457"/>
              <a:gd name="connsiteY0" fmla="*/ 923 h 94979"/>
              <a:gd name="connsiteX1" fmla="*/ 65273 w 65457"/>
              <a:gd name="connsiteY1" fmla="*/ 94056 h 94979"/>
              <a:gd name="connsiteX2" fmla="*/ 20823 w 65457"/>
              <a:gd name="connsiteY2" fmla="*/ 47490 h 94979"/>
              <a:gd name="connsiteX3" fmla="*/ 1773 w 65457"/>
              <a:gd name="connsiteY3" fmla="*/ 923 h 9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57" h="94979">
                <a:moveTo>
                  <a:pt x="1773" y="923"/>
                </a:moveTo>
                <a:cubicBezTo>
                  <a:pt x="9181" y="8684"/>
                  <a:pt x="62098" y="86295"/>
                  <a:pt x="65273" y="94056"/>
                </a:cubicBezTo>
                <a:cubicBezTo>
                  <a:pt x="68448" y="101817"/>
                  <a:pt x="29643" y="58426"/>
                  <a:pt x="20823" y="47490"/>
                </a:cubicBezTo>
                <a:cubicBezTo>
                  <a:pt x="12004" y="36554"/>
                  <a:pt x="-5635" y="-6838"/>
                  <a:pt x="1773" y="9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78DB4D08-460C-41BA-8144-654696345488}"/>
              </a:ext>
            </a:extLst>
          </p:cNvPr>
          <p:cNvSpPr/>
          <p:nvPr/>
        </p:nvSpPr>
        <p:spPr>
          <a:xfrm>
            <a:off x="4193675" y="11709374"/>
            <a:ext cx="71500" cy="103765"/>
          </a:xfrm>
          <a:custGeom>
            <a:avLst/>
            <a:gdLst>
              <a:gd name="connsiteX0" fmla="*/ 71408 w 71500"/>
              <a:gd name="connsiteY0" fmla="*/ 26 h 103765"/>
              <a:gd name="connsiteX1" fmla="*/ 16375 w 71500"/>
              <a:gd name="connsiteY1" fmla="*/ 46593 h 103765"/>
              <a:gd name="connsiteX2" fmla="*/ 14258 w 71500"/>
              <a:gd name="connsiteY2" fmla="*/ 103743 h 103765"/>
              <a:gd name="connsiteX3" fmla="*/ 1558 w 71500"/>
              <a:gd name="connsiteY3" fmla="*/ 52943 h 103765"/>
              <a:gd name="connsiteX4" fmla="*/ 71408 w 71500"/>
              <a:gd name="connsiteY4" fmla="*/ 26 h 10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00" h="103765">
                <a:moveTo>
                  <a:pt x="71408" y="26"/>
                </a:moveTo>
                <a:cubicBezTo>
                  <a:pt x="73878" y="-1032"/>
                  <a:pt x="25900" y="29307"/>
                  <a:pt x="16375" y="46593"/>
                </a:cubicBezTo>
                <a:cubicBezTo>
                  <a:pt x="6850" y="63879"/>
                  <a:pt x="16727" y="102685"/>
                  <a:pt x="14258" y="103743"/>
                </a:cubicBezTo>
                <a:cubicBezTo>
                  <a:pt x="11788" y="104801"/>
                  <a:pt x="-5145" y="68112"/>
                  <a:pt x="1558" y="52943"/>
                </a:cubicBezTo>
                <a:cubicBezTo>
                  <a:pt x="8261" y="37774"/>
                  <a:pt x="68938" y="1084"/>
                  <a:pt x="71408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CDFFD34-2C0E-4FE0-A354-606910D9E90F}"/>
              </a:ext>
            </a:extLst>
          </p:cNvPr>
          <p:cNvSpPr/>
          <p:nvPr/>
        </p:nvSpPr>
        <p:spPr>
          <a:xfrm>
            <a:off x="4059304" y="11834016"/>
            <a:ext cx="112773" cy="150560"/>
          </a:xfrm>
          <a:custGeom>
            <a:avLst/>
            <a:gdLst>
              <a:gd name="connsiteX0" fmla="*/ 112646 w 112773"/>
              <a:gd name="connsiteY0" fmla="*/ 267 h 150560"/>
              <a:gd name="connsiteX1" fmla="*/ 11046 w 112773"/>
              <a:gd name="connsiteY1" fmla="*/ 93401 h 150560"/>
              <a:gd name="connsiteX2" fmla="*/ 13163 w 112773"/>
              <a:gd name="connsiteY2" fmla="*/ 150551 h 150560"/>
              <a:gd name="connsiteX3" fmla="*/ 463 w 112773"/>
              <a:gd name="connsiteY3" fmla="*/ 97634 h 150560"/>
              <a:gd name="connsiteX4" fmla="*/ 32213 w 112773"/>
              <a:gd name="connsiteY4" fmla="*/ 65884 h 150560"/>
              <a:gd name="connsiteX5" fmla="*/ 112646 w 112773"/>
              <a:gd name="connsiteY5" fmla="*/ 267 h 15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73" h="150560">
                <a:moveTo>
                  <a:pt x="112646" y="267"/>
                </a:moveTo>
                <a:cubicBezTo>
                  <a:pt x="109118" y="4853"/>
                  <a:pt x="27626" y="68354"/>
                  <a:pt x="11046" y="93401"/>
                </a:cubicBezTo>
                <a:cubicBezTo>
                  <a:pt x="-5534" y="118448"/>
                  <a:pt x="14927" y="149845"/>
                  <a:pt x="13163" y="150551"/>
                </a:cubicBezTo>
                <a:cubicBezTo>
                  <a:pt x="11399" y="151257"/>
                  <a:pt x="-2712" y="111745"/>
                  <a:pt x="463" y="97634"/>
                </a:cubicBezTo>
                <a:cubicBezTo>
                  <a:pt x="3638" y="83523"/>
                  <a:pt x="18807" y="80348"/>
                  <a:pt x="32213" y="65884"/>
                </a:cubicBezTo>
                <a:cubicBezTo>
                  <a:pt x="45619" y="51420"/>
                  <a:pt x="116174" y="-4319"/>
                  <a:pt x="112646" y="2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5215A5F9-FADC-4821-97F8-74DB53DF6561}"/>
              </a:ext>
            </a:extLst>
          </p:cNvPr>
          <p:cNvSpPr/>
          <p:nvPr/>
        </p:nvSpPr>
        <p:spPr>
          <a:xfrm>
            <a:off x="4342255" y="11453262"/>
            <a:ext cx="514609" cy="155224"/>
          </a:xfrm>
          <a:custGeom>
            <a:avLst/>
            <a:gdLst>
              <a:gd name="connsiteX0" fmla="*/ 7495 w 514609"/>
              <a:gd name="connsiteY0" fmla="*/ 150305 h 155224"/>
              <a:gd name="connsiteX1" fmla="*/ 263612 w 514609"/>
              <a:gd name="connsiteY1" fmla="*/ 23305 h 155224"/>
              <a:gd name="connsiteX2" fmla="*/ 509145 w 514609"/>
              <a:gd name="connsiteY2" fmla="*/ 74105 h 155224"/>
              <a:gd name="connsiteX3" fmla="*/ 426595 w 514609"/>
              <a:gd name="connsiteY3" fmla="*/ 25421 h 155224"/>
              <a:gd name="connsiteX4" fmla="*/ 339812 w 514609"/>
              <a:gd name="connsiteY4" fmla="*/ 21 h 155224"/>
              <a:gd name="connsiteX5" fmla="*/ 261495 w 514609"/>
              <a:gd name="connsiteY5" fmla="*/ 23305 h 155224"/>
              <a:gd name="connsiteX6" fmla="*/ 85812 w 514609"/>
              <a:gd name="connsiteY6" fmla="*/ 118555 h 155224"/>
              <a:gd name="connsiteX7" fmla="*/ 7495 w 514609"/>
              <a:gd name="connsiteY7" fmla="*/ 150305 h 15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609" h="155224">
                <a:moveTo>
                  <a:pt x="7495" y="150305"/>
                </a:moveTo>
                <a:cubicBezTo>
                  <a:pt x="37128" y="134430"/>
                  <a:pt x="180004" y="36005"/>
                  <a:pt x="263612" y="23305"/>
                </a:cubicBezTo>
                <a:cubicBezTo>
                  <a:pt x="347220" y="10605"/>
                  <a:pt x="481981" y="73752"/>
                  <a:pt x="509145" y="74105"/>
                </a:cubicBezTo>
                <a:cubicBezTo>
                  <a:pt x="536309" y="74458"/>
                  <a:pt x="454817" y="37768"/>
                  <a:pt x="426595" y="25421"/>
                </a:cubicBezTo>
                <a:cubicBezTo>
                  <a:pt x="398373" y="13074"/>
                  <a:pt x="367329" y="374"/>
                  <a:pt x="339812" y="21"/>
                </a:cubicBezTo>
                <a:cubicBezTo>
                  <a:pt x="312295" y="-332"/>
                  <a:pt x="303828" y="3549"/>
                  <a:pt x="261495" y="23305"/>
                </a:cubicBezTo>
                <a:cubicBezTo>
                  <a:pt x="219162" y="43061"/>
                  <a:pt x="128851" y="96683"/>
                  <a:pt x="85812" y="118555"/>
                </a:cubicBezTo>
                <a:cubicBezTo>
                  <a:pt x="42773" y="140427"/>
                  <a:pt x="-22138" y="166180"/>
                  <a:pt x="7495" y="1503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648D78CB-8BF8-4354-8927-3C14DFD5DF29}"/>
              </a:ext>
            </a:extLst>
          </p:cNvPr>
          <p:cNvSpPr/>
          <p:nvPr/>
        </p:nvSpPr>
        <p:spPr>
          <a:xfrm>
            <a:off x="4827993" y="11209853"/>
            <a:ext cx="125146" cy="184752"/>
          </a:xfrm>
          <a:custGeom>
            <a:avLst/>
            <a:gdLst>
              <a:gd name="connsiteX0" fmla="*/ 125007 w 125146"/>
              <a:gd name="connsiteY0" fmla="*/ 19064 h 184752"/>
              <a:gd name="connsiteX1" fmla="*/ 78440 w 125146"/>
              <a:gd name="connsiteY1" fmla="*/ 114314 h 184752"/>
              <a:gd name="connsiteX2" fmla="*/ 74207 w 125146"/>
              <a:gd name="connsiteY2" fmla="*/ 182047 h 184752"/>
              <a:gd name="connsiteX3" fmla="*/ 72090 w 125146"/>
              <a:gd name="connsiteY3" fmla="*/ 167230 h 184752"/>
              <a:gd name="connsiteX4" fmla="*/ 44574 w 125146"/>
              <a:gd name="connsiteY4" fmla="*/ 129130 h 184752"/>
              <a:gd name="connsiteX5" fmla="*/ 124 w 125146"/>
              <a:gd name="connsiteY5" fmla="*/ 14 h 184752"/>
              <a:gd name="connsiteX6" fmla="*/ 59390 w 125146"/>
              <a:gd name="connsiteY6" fmla="*/ 120664 h 184752"/>
              <a:gd name="connsiteX7" fmla="*/ 61507 w 125146"/>
              <a:gd name="connsiteY7" fmla="*/ 105847 h 184752"/>
              <a:gd name="connsiteX8" fmla="*/ 125007 w 125146"/>
              <a:gd name="connsiteY8" fmla="*/ 19064 h 18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146" h="184752">
                <a:moveTo>
                  <a:pt x="125007" y="19064"/>
                </a:moveTo>
                <a:cubicBezTo>
                  <a:pt x="127829" y="20475"/>
                  <a:pt x="86907" y="87150"/>
                  <a:pt x="78440" y="114314"/>
                </a:cubicBezTo>
                <a:cubicBezTo>
                  <a:pt x="69973" y="141478"/>
                  <a:pt x="75265" y="173228"/>
                  <a:pt x="74207" y="182047"/>
                </a:cubicBezTo>
                <a:cubicBezTo>
                  <a:pt x="73149" y="190866"/>
                  <a:pt x="77029" y="176049"/>
                  <a:pt x="72090" y="167230"/>
                </a:cubicBezTo>
                <a:cubicBezTo>
                  <a:pt x="67151" y="158411"/>
                  <a:pt x="56568" y="156999"/>
                  <a:pt x="44574" y="129130"/>
                </a:cubicBezTo>
                <a:cubicBezTo>
                  <a:pt x="32580" y="101261"/>
                  <a:pt x="-2345" y="1425"/>
                  <a:pt x="124" y="14"/>
                </a:cubicBezTo>
                <a:cubicBezTo>
                  <a:pt x="2593" y="-1397"/>
                  <a:pt x="49160" y="103025"/>
                  <a:pt x="59390" y="120664"/>
                </a:cubicBezTo>
                <a:cubicBezTo>
                  <a:pt x="69620" y="138303"/>
                  <a:pt x="53040" y="122075"/>
                  <a:pt x="61507" y="105847"/>
                </a:cubicBezTo>
                <a:cubicBezTo>
                  <a:pt x="69974" y="89619"/>
                  <a:pt x="122185" y="17653"/>
                  <a:pt x="125007" y="190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77B97B9-17B0-4020-9399-F685FE24B362}"/>
              </a:ext>
            </a:extLst>
          </p:cNvPr>
          <p:cNvSpPr/>
          <p:nvPr/>
        </p:nvSpPr>
        <p:spPr>
          <a:xfrm>
            <a:off x="4356071" y="10949439"/>
            <a:ext cx="406432" cy="241270"/>
          </a:xfrm>
          <a:custGeom>
            <a:avLst/>
            <a:gdLst>
              <a:gd name="connsiteX0" fmla="*/ 406429 w 406432"/>
              <a:gd name="connsiteY0" fmla="*/ 78 h 241270"/>
              <a:gd name="connsiteX1" fmla="*/ 247679 w 406432"/>
              <a:gd name="connsiteY1" fmla="*/ 91094 h 241270"/>
              <a:gd name="connsiteX2" fmla="*/ 154546 w 406432"/>
              <a:gd name="connsiteY2" fmla="*/ 232911 h 241270"/>
              <a:gd name="connsiteX3" fmla="*/ 29 w 406432"/>
              <a:gd name="connsiteY3" fmla="*/ 224444 h 241270"/>
              <a:gd name="connsiteX4" fmla="*/ 141846 w 406432"/>
              <a:gd name="connsiteY4" fmla="*/ 222328 h 241270"/>
              <a:gd name="connsiteX5" fmla="*/ 190529 w 406432"/>
              <a:gd name="connsiteY5" fmla="*/ 133428 h 241270"/>
              <a:gd name="connsiteX6" fmla="*/ 243446 w 406432"/>
              <a:gd name="connsiteY6" fmla="*/ 76278 h 241270"/>
              <a:gd name="connsiteX7" fmla="*/ 406429 w 406432"/>
              <a:gd name="connsiteY7" fmla="*/ 78 h 24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432" h="241270">
                <a:moveTo>
                  <a:pt x="406429" y="78"/>
                </a:moveTo>
                <a:cubicBezTo>
                  <a:pt x="407135" y="2547"/>
                  <a:pt x="289659" y="52289"/>
                  <a:pt x="247679" y="91094"/>
                </a:cubicBezTo>
                <a:cubicBezTo>
                  <a:pt x="205699" y="129899"/>
                  <a:pt x="195821" y="210686"/>
                  <a:pt x="154546" y="232911"/>
                </a:cubicBezTo>
                <a:cubicBezTo>
                  <a:pt x="113271" y="255136"/>
                  <a:pt x="2146" y="226208"/>
                  <a:pt x="29" y="224444"/>
                </a:cubicBezTo>
                <a:cubicBezTo>
                  <a:pt x="-2088" y="222680"/>
                  <a:pt x="110096" y="237497"/>
                  <a:pt x="141846" y="222328"/>
                </a:cubicBezTo>
                <a:cubicBezTo>
                  <a:pt x="173596" y="207159"/>
                  <a:pt x="173596" y="157770"/>
                  <a:pt x="190529" y="133428"/>
                </a:cubicBezTo>
                <a:cubicBezTo>
                  <a:pt x="207462" y="109086"/>
                  <a:pt x="209932" y="98856"/>
                  <a:pt x="243446" y="76278"/>
                </a:cubicBezTo>
                <a:cubicBezTo>
                  <a:pt x="276960" y="53700"/>
                  <a:pt x="405723" y="-2391"/>
                  <a:pt x="406429" y="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1EADB1E6-9F5A-4191-B64A-0F152C78BFEA}"/>
              </a:ext>
            </a:extLst>
          </p:cNvPr>
          <p:cNvSpPr/>
          <p:nvPr/>
        </p:nvSpPr>
        <p:spPr>
          <a:xfrm>
            <a:off x="4314845" y="10894352"/>
            <a:ext cx="384169" cy="172998"/>
          </a:xfrm>
          <a:custGeom>
            <a:avLst/>
            <a:gdLst>
              <a:gd name="connsiteX0" fmla="*/ 384155 w 384169"/>
              <a:gd name="connsiteY0" fmla="*/ 29765 h 172998"/>
              <a:gd name="connsiteX1" fmla="*/ 89938 w 384169"/>
              <a:gd name="connsiteY1" fmla="*/ 31881 h 172998"/>
              <a:gd name="connsiteX2" fmla="*/ 30672 w 384169"/>
              <a:gd name="connsiteY2" fmla="*/ 84798 h 172998"/>
              <a:gd name="connsiteX3" fmla="*/ 3155 w 384169"/>
              <a:gd name="connsiteY3" fmla="*/ 171581 h 172998"/>
              <a:gd name="connsiteX4" fmla="*/ 102638 w 384169"/>
              <a:gd name="connsiteY4" fmla="*/ 8598 h 172998"/>
              <a:gd name="connsiteX5" fmla="*/ 384155 w 384169"/>
              <a:gd name="connsiteY5" fmla="*/ 29765 h 17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169" h="172998">
                <a:moveTo>
                  <a:pt x="384155" y="29765"/>
                </a:moveTo>
                <a:cubicBezTo>
                  <a:pt x="382038" y="33645"/>
                  <a:pt x="148852" y="22709"/>
                  <a:pt x="89938" y="31881"/>
                </a:cubicBezTo>
                <a:cubicBezTo>
                  <a:pt x="31024" y="41053"/>
                  <a:pt x="45136" y="61515"/>
                  <a:pt x="30672" y="84798"/>
                </a:cubicBezTo>
                <a:cubicBezTo>
                  <a:pt x="16208" y="108081"/>
                  <a:pt x="-8839" y="184281"/>
                  <a:pt x="3155" y="171581"/>
                </a:cubicBezTo>
                <a:cubicBezTo>
                  <a:pt x="15149" y="158881"/>
                  <a:pt x="41960" y="35409"/>
                  <a:pt x="102638" y="8598"/>
                </a:cubicBezTo>
                <a:cubicBezTo>
                  <a:pt x="163316" y="-18213"/>
                  <a:pt x="386272" y="25885"/>
                  <a:pt x="384155" y="297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46CBBF43-AA97-439D-9662-BB8DA1960F47}"/>
              </a:ext>
            </a:extLst>
          </p:cNvPr>
          <p:cNvSpPr/>
          <p:nvPr/>
        </p:nvSpPr>
        <p:spPr>
          <a:xfrm>
            <a:off x="4534109" y="10726798"/>
            <a:ext cx="338593" cy="409307"/>
          </a:xfrm>
          <a:custGeom>
            <a:avLst/>
            <a:gdLst>
              <a:gd name="connsiteX0" fmla="*/ 4024 w 338593"/>
              <a:gd name="connsiteY0" fmla="*/ 4702 h 409307"/>
              <a:gd name="connsiteX1" fmla="*/ 215691 w 338593"/>
              <a:gd name="connsiteY1" fmla="*/ 161335 h 409307"/>
              <a:gd name="connsiteX2" fmla="*/ 262258 w 338593"/>
              <a:gd name="connsiteY2" fmla="*/ 226952 h 409307"/>
              <a:gd name="connsiteX3" fmla="*/ 323641 w 338593"/>
              <a:gd name="connsiteY3" fmla="*/ 305269 h 409307"/>
              <a:gd name="connsiteX4" fmla="*/ 334224 w 338593"/>
              <a:gd name="connsiteY4" fmla="*/ 408985 h 409307"/>
              <a:gd name="connsiteX5" fmla="*/ 332108 w 338593"/>
              <a:gd name="connsiteY5" fmla="*/ 269285 h 409307"/>
              <a:gd name="connsiteX6" fmla="*/ 260141 w 338593"/>
              <a:gd name="connsiteY6" fmla="*/ 180385 h 409307"/>
              <a:gd name="connsiteX7" fmla="*/ 88691 w 338593"/>
              <a:gd name="connsiteY7" fmla="*/ 51269 h 409307"/>
              <a:gd name="connsiteX8" fmla="*/ 4024 w 338593"/>
              <a:gd name="connsiteY8" fmla="*/ 4702 h 40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593" h="409307">
                <a:moveTo>
                  <a:pt x="4024" y="4702"/>
                </a:moveTo>
                <a:cubicBezTo>
                  <a:pt x="25191" y="23046"/>
                  <a:pt x="172652" y="124293"/>
                  <a:pt x="215691" y="161335"/>
                </a:cubicBezTo>
                <a:cubicBezTo>
                  <a:pt x="258730" y="198377"/>
                  <a:pt x="244266" y="202963"/>
                  <a:pt x="262258" y="226952"/>
                </a:cubicBezTo>
                <a:cubicBezTo>
                  <a:pt x="280250" y="250941"/>
                  <a:pt x="311647" y="274930"/>
                  <a:pt x="323641" y="305269"/>
                </a:cubicBezTo>
                <a:cubicBezTo>
                  <a:pt x="335635" y="335608"/>
                  <a:pt x="332813" y="414982"/>
                  <a:pt x="334224" y="408985"/>
                </a:cubicBezTo>
                <a:cubicBezTo>
                  <a:pt x="335635" y="402988"/>
                  <a:pt x="344455" y="307385"/>
                  <a:pt x="332108" y="269285"/>
                </a:cubicBezTo>
                <a:cubicBezTo>
                  <a:pt x="319761" y="231185"/>
                  <a:pt x="300710" y="216721"/>
                  <a:pt x="260141" y="180385"/>
                </a:cubicBezTo>
                <a:cubicBezTo>
                  <a:pt x="219572" y="144049"/>
                  <a:pt x="127144" y="76669"/>
                  <a:pt x="88691" y="51269"/>
                </a:cubicBezTo>
                <a:cubicBezTo>
                  <a:pt x="50238" y="25869"/>
                  <a:pt x="-17143" y="-13642"/>
                  <a:pt x="4024" y="47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A35EBF01-1AA1-4471-BA9F-3A2C8443E823}"/>
              </a:ext>
            </a:extLst>
          </p:cNvPr>
          <p:cNvSpPr/>
          <p:nvPr/>
        </p:nvSpPr>
        <p:spPr>
          <a:xfrm>
            <a:off x="7654988" y="7231675"/>
            <a:ext cx="743441" cy="236356"/>
          </a:xfrm>
          <a:custGeom>
            <a:avLst/>
            <a:gdLst>
              <a:gd name="connsiteX0" fmla="*/ 572 w 743441"/>
              <a:gd name="connsiteY0" fmla="*/ 235925 h 236356"/>
              <a:gd name="connsiteX1" fmla="*/ 401892 w 743441"/>
              <a:gd name="connsiteY1" fmla="*/ 68285 h 236356"/>
              <a:gd name="connsiteX2" fmla="*/ 742252 w 743441"/>
              <a:gd name="connsiteY2" fmla="*/ 205445 h 236356"/>
              <a:gd name="connsiteX3" fmla="*/ 513652 w 743441"/>
              <a:gd name="connsiteY3" fmla="*/ 58125 h 236356"/>
              <a:gd name="connsiteX4" fmla="*/ 493332 w 743441"/>
              <a:gd name="connsiteY4" fmla="*/ 7325 h 236356"/>
              <a:gd name="connsiteX5" fmla="*/ 572 w 743441"/>
              <a:gd name="connsiteY5" fmla="*/ 235925 h 236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3441" h="236356">
                <a:moveTo>
                  <a:pt x="572" y="235925"/>
                </a:moveTo>
                <a:cubicBezTo>
                  <a:pt x="-14668" y="246085"/>
                  <a:pt x="278279" y="73365"/>
                  <a:pt x="401892" y="68285"/>
                </a:cubicBezTo>
                <a:cubicBezTo>
                  <a:pt x="525505" y="63205"/>
                  <a:pt x="723625" y="207138"/>
                  <a:pt x="742252" y="205445"/>
                </a:cubicBezTo>
                <a:cubicBezTo>
                  <a:pt x="760879" y="203752"/>
                  <a:pt x="555139" y="91145"/>
                  <a:pt x="513652" y="58125"/>
                </a:cubicBezTo>
                <a:cubicBezTo>
                  <a:pt x="472165" y="25105"/>
                  <a:pt x="578845" y="-17228"/>
                  <a:pt x="493332" y="7325"/>
                </a:cubicBezTo>
                <a:cubicBezTo>
                  <a:pt x="407819" y="31878"/>
                  <a:pt x="15812" y="225765"/>
                  <a:pt x="572" y="2359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8E96A55-525E-4322-83E9-DA27E43CBE01}"/>
              </a:ext>
            </a:extLst>
          </p:cNvPr>
          <p:cNvSpPr/>
          <p:nvPr/>
        </p:nvSpPr>
        <p:spPr>
          <a:xfrm>
            <a:off x="8265127" y="6664697"/>
            <a:ext cx="738231" cy="534009"/>
          </a:xfrm>
          <a:custGeom>
            <a:avLst/>
            <a:gdLst>
              <a:gd name="connsiteX0" fmla="*/ 33 w 738231"/>
              <a:gd name="connsiteY0" fmla="*/ 263 h 534009"/>
              <a:gd name="connsiteX1" fmla="*/ 193073 w 738231"/>
              <a:gd name="connsiteY1" fmla="*/ 340623 h 534009"/>
              <a:gd name="connsiteX2" fmla="*/ 736633 w 738231"/>
              <a:gd name="connsiteY2" fmla="*/ 533663 h 534009"/>
              <a:gd name="connsiteX3" fmla="*/ 355633 w 738231"/>
              <a:gd name="connsiteY3" fmla="*/ 386343 h 534009"/>
              <a:gd name="connsiteX4" fmla="*/ 238793 w 738231"/>
              <a:gd name="connsiteY4" fmla="*/ 325383 h 534009"/>
              <a:gd name="connsiteX5" fmla="*/ 177833 w 738231"/>
              <a:gd name="connsiteY5" fmla="*/ 284743 h 534009"/>
              <a:gd name="connsiteX6" fmla="*/ 33 w 738231"/>
              <a:gd name="connsiteY6" fmla="*/ 263 h 53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231" h="534009">
                <a:moveTo>
                  <a:pt x="33" y="263"/>
                </a:moveTo>
                <a:cubicBezTo>
                  <a:pt x="2573" y="9576"/>
                  <a:pt x="70306" y="251723"/>
                  <a:pt x="193073" y="340623"/>
                </a:cubicBezTo>
                <a:cubicBezTo>
                  <a:pt x="315840" y="429523"/>
                  <a:pt x="709540" y="526043"/>
                  <a:pt x="736633" y="533663"/>
                </a:cubicBezTo>
                <a:cubicBezTo>
                  <a:pt x="763726" y="541283"/>
                  <a:pt x="438606" y="421056"/>
                  <a:pt x="355633" y="386343"/>
                </a:cubicBezTo>
                <a:cubicBezTo>
                  <a:pt x="272660" y="351630"/>
                  <a:pt x="268426" y="342316"/>
                  <a:pt x="238793" y="325383"/>
                </a:cubicBezTo>
                <a:cubicBezTo>
                  <a:pt x="209160" y="308450"/>
                  <a:pt x="213393" y="338083"/>
                  <a:pt x="177833" y="284743"/>
                </a:cubicBezTo>
                <a:cubicBezTo>
                  <a:pt x="142273" y="231403"/>
                  <a:pt x="-2507" y="-9050"/>
                  <a:pt x="33" y="2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90BA0864-CCB0-4079-A2F1-9C467731F45E}"/>
              </a:ext>
            </a:extLst>
          </p:cNvPr>
          <p:cNvSpPr/>
          <p:nvPr/>
        </p:nvSpPr>
        <p:spPr>
          <a:xfrm>
            <a:off x="8338562" y="7052364"/>
            <a:ext cx="428911" cy="111252"/>
          </a:xfrm>
          <a:custGeom>
            <a:avLst/>
            <a:gdLst>
              <a:gd name="connsiteX0" fmla="*/ 1105 w 428911"/>
              <a:gd name="connsiteY0" fmla="*/ 110436 h 111252"/>
              <a:gd name="connsiteX1" fmla="*/ 373638 w 428911"/>
              <a:gd name="connsiteY1" fmla="*/ 51169 h 111252"/>
              <a:gd name="connsiteX2" fmla="*/ 415971 w 428911"/>
              <a:gd name="connsiteY2" fmla="*/ 63869 h 111252"/>
              <a:gd name="connsiteX3" fmla="*/ 263571 w 428911"/>
              <a:gd name="connsiteY3" fmla="*/ 369 h 111252"/>
              <a:gd name="connsiteX4" fmla="*/ 1105 w 428911"/>
              <a:gd name="connsiteY4" fmla="*/ 110436 h 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911" h="111252">
                <a:moveTo>
                  <a:pt x="1105" y="110436"/>
                </a:moveTo>
                <a:cubicBezTo>
                  <a:pt x="19449" y="118903"/>
                  <a:pt x="304494" y="58930"/>
                  <a:pt x="373638" y="51169"/>
                </a:cubicBezTo>
                <a:cubicBezTo>
                  <a:pt x="442782" y="43408"/>
                  <a:pt x="434315" y="72336"/>
                  <a:pt x="415971" y="63869"/>
                </a:cubicBezTo>
                <a:cubicBezTo>
                  <a:pt x="397627" y="55402"/>
                  <a:pt x="329188" y="-5275"/>
                  <a:pt x="263571" y="369"/>
                </a:cubicBezTo>
                <a:cubicBezTo>
                  <a:pt x="197954" y="6013"/>
                  <a:pt x="-17239" y="101969"/>
                  <a:pt x="1105" y="1104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ACAC7D27-0F69-42B1-BEED-3FDCB2C44DCD}"/>
              </a:ext>
            </a:extLst>
          </p:cNvPr>
          <p:cNvSpPr/>
          <p:nvPr/>
        </p:nvSpPr>
        <p:spPr>
          <a:xfrm>
            <a:off x="9012467" y="7175260"/>
            <a:ext cx="876998" cy="183710"/>
          </a:xfrm>
          <a:custGeom>
            <a:avLst/>
            <a:gdLst>
              <a:gd name="connsiteX0" fmla="*/ 300 w 876998"/>
              <a:gd name="connsiteY0" fmla="*/ 240 h 183710"/>
              <a:gd name="connsiteX1" fmla="*/ 444800 w 876998"/>
              <a:gd name="connsiteY1" fmla="*/ 139940 h 183710"/>
              <a:gd name="connsiteX2" fmla="*/ 876600 w 876998"/>
              <a:gd name="connsiteY2" fmla="*/ 148407 h 183710"/>
              <a:gd name="connsiteX3" fmla="*/ 512533 w 876998"/>
              <a:gd name="connsiteY3" fmla="*/ 178040 h 183710"/>
              <a:gd name="connsiteX4" fmla="*/ 300 w 876998"/>
              <a:gd name="connsiteY4" fmla="*/ 240 h 18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998" h="183710">
                <a:moveTo>
                  <a:pt x="300" y="240"/>
                </a:moveTo>
                <a:cubicBezTo>
                  <a:pt x="-10989" y="-6110"/>
                  <a:pt x="298750" y="115246"/>
                  <a:pt x="444800" y="139940"/>
                </a:cubicBezTo>
                <a:cubicBezTo>
                  <a:pt x="590850" y="164634"/>
                  <a:pt x="865311" y="142057"/>
                  <a:pt x="876600" y="148407"/>
                </a:cubicBezTo>
                <a:cubicBezTo>
                  <a:pt x="887889" y="154757"/>
                  <a:pt x="656466" y="199207"/>
                  <a:pt x="512533" y="178040"/>
                </a:cubicBezTo>
                <a:cubicBezTo>
                  <a:pt x="368600" y="156873"/>
                  <a:pt x="11589" y="6590"/>
                  <a:pt x="300" y="2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0708EE34-00EE-4D78-9DB8-F0880FC20DEE}"/>
              </a:ext>
            </a:extLst>
          </p:cNvPr>
          <p:cNvSpPr/>
          <p:nvPr/>
        </p:nvSpPr>
        <p:spPr>
          <a:xfrm>
            <a:off x="9850022" y="7289745"/>
            <a:ext cx="1874779" cy="289478"/>
          </a:xfrm>
          <a:custGeom>
            <a:avLst/>
            <a:gdLst>
              <a:gd name="connsiteX0" fmla="*/ 1874618 w 1874779"/>
              <a:gd name="connsiteY0" fmla="*/ 55 h 289478"/>
              <a:gd name="connsiteX1" fmla="*/ 1427578 w 1874779"/>
              <a:gd name="connsiteY1" fmla="*/ 203255 h 289478"/>
              <a:gd name="connsiteX2" fmla="*/ 731618 w 1874779"/>
              <a:gd name="connsiteY2" fmla="*/ 284535 h 289478"/>
              <a:gd name="connsiteX3" fmla="*/ 15338 w 1874779"/>
              <a:gd name="connsiteY3" fmla="*/ 71175 h 289478"/>
              <a:gd name="connsiteX4" fmla="*/ 274418 w 1874779"/>
              <a:gd name="connsiteY4" fmla="*/ 116895 h 289478"/>
              <a:gd name="connsiteX5" fmla="*/ 665578 w 1874779"/>
              <a:gd name="connsiteY5" fmla="*/ 223575 h 289478"/>
              <a:gd name="connsiteX6" fmla="*/ 1381858 w 1874779"/>
              <a:gd name="connsiteY6" fmla="*/ 182935 h 289478"/>
              <a:gd name="connsiteX7" fmla="*/ 1874618 w 1874779"/>
              <a:gd name="connsiteY7" fmla="*/ 55 h 28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4779" h="289478">
                <a:moveTo>
                  <a:pt x="1874618" y="55"/>
                </a:moveTo>
                <a:cubicBezTo>
                  <a:pt x="1882238" y="3442"/>
                  <a:pt x="1618078" y="155842"/>
                  <a:pt x="1427578" y="203255"/>
                </a:cubicBezTo>
                <a:cubicBezTo>
                  <a:pt x="1237078" y="250668"/>
                  <a:pt x="966991" y="306548"/>
                  <a:pt x="731618" y="284535"/>
                </a:cubicBezTo>
                <a:cubicBezTo>
                  <a:pt x="496245" y="262522"/>
                  <a:pt x="91538" y="99115"/>
                  <a:pt x="15338" y="71175"/>
                </a:cubicBezTo>
                <a:cubicBezTo>
                  <a:pt x="-60862" y="43235"/>
                  <a:pt x="166045" y="91495"/>
                  <a:pt x="274418" y="116895"/>
                </a:cubicBezTo>
                <a:cubicBezTo>
                  <a:pt x="382791" y="142295"/>
                  <a:pt x="481005" y="212568"/>
                  <a:pt x="665578" y="223575"/>
                </a:cubicBezTo>
                <a:cubicBezTo>
                  <a:pt x="850151" y="234582"/>
                  <a:pt x="1183738" y="217648"/>
                  <a:pt x="1381858" y="182935"/>
                </a:cubicBezTo>
                <a:cubicBezTo>
                  <a:pt x="1579978" y="148222"/>
                  <a:pt x="1866998" y="-3332"/>
                  <a:pt x="1874618" y="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7C876AA-5C93-4DD3-92FE-57067CB66BB4}"/>
              </a:ext>
            </a:extLst>
          </p:cNvPr>
          <p:cNvSpPr/>
          <p:nvPr/>
        </p:nvSpPr>
        <p:spPr>
          <a:xfrm>
            <a:off x="11770267" y="7370710"/>
            <a:ext cx="1189290" cy="113345"/>
          </a:xfrm>
          <a:custGeom>
            <a:avLst/>
            <a:gdLst>
              <a:gd name="connsiteX0" fmla="*/ 93 w 1189290"/>
              <a:gd name="connsiteY0" fmla="*/ 370 h 113345"/>
              <a:gd name="connsiteX1" fmla="*/ 492853 w 1189290"/>
              <a:gd name="connsiteY1" fmla="*/ 112130 h 113345"/>
              <a:gd name="connsiteX2" fmla="*/ 1188813 w 1189290"/>
              <a:gd name="connsiteY2" fmla="*/ 61330 h 113345"/>
              <a:gd name="connsiteX3" fmla="*/ 599533 w 1189290"/>
              <a:gd name="connsiteY3" fmla="*/ 86730 h 113345"/>
              <a:gd name="connsiteX4" fmla="*/ 452213 w 1189290"/>
              <a:gd name="connsiteY4" fmla="*/ 76570 h 113345"/>
              <a:gd name="connsiteX5" fmla="*/ 93 w 1189290"/>
              <a:gd name="connsiteY5" fmla="*/ 370 h 11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9290" h="113345">
                <a:moveTo>
                  <a:pt x="93" y="370"/>
                </a:moveTo>
                <a:cubicBezTo>
                  <a:pt x="6866" y="6297"/>
                  <a:pt x="294733" y="101970"/>
                  <a:pt x="492853" y="112130"/>
                </a:cubicBezTo>
                <a:cubicBezTo>
                  <a:pt x="690973" y="122290"/>
                  <a:pt x="1171033" y="65563"/>
                  <a:pt x="1188813" y="61330"/>
                </a:cubicBezTo>
                <a:cubicBezTo>
                  <a:pt x="1206593" y="57097"/>
                  <a:pt x="722300" y="84190"/>
                  <a:pt x="599533" y="86730"/>
                </a:cubicBezTo>
                <a:cubicBezTo>
                  <a:pt x="476766" y="89270"/>
                  <a:pt x="549580" y="91810"/>
                  <a:pt x="452213" y="76570"/>
                </a:cubicBezTo>
                <a:cubicBezTo>
                  <a:pt x="354846" y="61330"/>
                  <a:pt x="-6680" y="-5557"/>
                  <a:pt x="93" y="3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2DBF83D2-CCA9-4300-9166-DF75E7EC1E1B}"/>
              </a:ext>
            </a:extLst>
          </p:cNvPr>
          <p:cNvSpPr/>
          <p:nvPr/>
        </p:nvSpPr>
        <p:spPr>
          <a:xfrm>
            <a:off x="12932769" y="6285968"/>
            <a:ext cx="377147" cy="593205"/>
          </a:xfrm>
          <a:custGeom>
            <a:avLst/>
            <a:gdLst>
              <a:gd name="connsiteX0" fmla="*/ 321798 w 377147"/>
              <a:gd name="connsiteY0" fmla="*/ 532 h 593205"/>
              <a:gd name="connsiteX1" fmla="*/ 359898 w 377147"/>
              <a:gd name="connsiteY1" fmla="*/ 305332 h 593205"/>
              <a:gd name="connsiteX2" fmla="*/ 64 w 377147"/>
              <a:gd name="connsiteY2" fmla="*/ 593199 h 593205"/>
              <a:gd name="connsiteX3" fmla="*/ 330264 w 377147"/>
              <a:gd name="connsiteY3" fmla="*/ 313799 h 593205"/>
              <a:gd name="connsiteX4" fmla="*/ 338731 w 377147"/>
              <a:gd name="connsiteY4" fmla="*/ 233365 h 593205"/>
              <a:gd name="connsiteX5" fmla="*/ 321798 w 377147"/>
              <a:gd name="connsiteY5" fmla="*/ 532 h 59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147" h="593205">
                <a:moveTo>
                  <a:pt x="321798" y="532"/>
                </a:moveTo>
                <a:cubicBezTo>
                  <a:pt x="325326" y="12527"/>
                  <a:pt x="413520" y="206554"/>
                  <a:pt x="359898" y="305332"/>
                </a:cubicBezTo>
                <a:cubicBezTo>
                  <a:pt x="306276" y="404110"/>
                  <a:pt x="5003" y="591788"/>
                  <a:pt x="64" y="593199"/>
                </a:cubicBezTo>
                <a:cubicBezTo>
                  <a:pt x="-4875" y="594610"/>
                  <a:pt x="273819" y="373771"/>
                  <a:pt x="330264" y="313799"/>
                </a:cubicBezTo>
                <a:cubicBezTo>
                  <a:pt x="386709" y="253827"/>
                  <a:pt x="335909" y="284165"/>
                  <a:pt x="338731" y="233365"/>
                </a:cubicBezTo>
                <a:cubicBezTo>
                  <a:pt x="341553" y="182565"/>
                  <a:pt x="318270" y="-11463"/>
                  <a:pt x="321798" y="5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2F806B48-4767-4D04-9D5E-5B78B6E4B20C}"/>
              </a:ext>
            </a:extLst>
          </p:cNvPr>
          <p:cNvSpPr/>
          <p:nvPr/>
        </p:nvSpPr>
        <p:spPr>
          <a:xfrm>
            <a:off x="12810824" y="6135285"/>
            <a:ext cx="453239" cy="202030"/>
          </a:xfrm>
          <a:custGeom>
            <a:avLst/>
            <a:gdLst>
              <a:gd name="connsiteX0" fmla="*/ 301 w 453239"/>
              <a:gd name="connsiteY0" fmla="*/ 1990 h 202030"/>
              <a:gd name="connsiteX1" fmla="*/ 330501 w 453239"/>
              <a:gd name="connsiteY1" fmla="*/ 40090 h 202030"/>
              <a:gd name="connsiteX2" fmla="*/ 451151 w 453239"/>
              <a:gd name="connsiteY2" fmla="*/ 202015 h 202030"/>
              <a:gd name="connsiteX3" fmla="*/ 397176 w 453239"/>
              <a:gd name="connsiteY3" fmla="*/ 49615 h 202030"/>
              <a:gd name="connsiteX4" fmla="*/ 273351 w 453239"/>
              <a:gd name="connsiteY4" fmla="*/ 8340 h 202030"/>
              <a:gd name="connsiteX5" fmla="*/ 301 w 453239"/>
              <a:gd name="connsiteY5" fmla="*/ 1990 h 20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239" h="202030">
                <a:moveTo>
                  <a:pt x="301" y="1990"/>
                </a:moveTo>
                <a:cubicBezTo>
                  <a:pt x="9826" y="7282"/>
                  <a:pt x="255359" y="6753"/>
                  <a:pt x="330501" y="40090"/>
                </a:cubicBezTo>
                <a:cubicBezTo>
                  <a:pt x="405643" y="73427"/>
                  <a:pt x="440039" y="200428"/>
                  <a:pt x="451151" y="202015"/>
                </a:cubicBezTo>
                <a:cubicBezTo>
                  <a:pt x="462263" y="203602"/>
                  <a:pt x="426809" y="81894"/>
                  <a:pt x="397176" y="49615"/>
                </a:cubicBezTo>
                <a:cubicBezTo>
                  <a:pt x="367543" y="17336"/>
                  <a:pt x="336851" y="13632"/>
                  <a:pt x="273351" y="8340"/>
                </a:cubicBezTo>
                <a:cubicBezTo>
                  <a:pt x="209851" y="3048"/>
                  <a:pt x="-9224" y="-3302"/>
                  <a:pt x="301" y="19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CB969C8B-E460-4336-AD7C-E5D5B349C739}"/>
              </a:ext>
            </a:extLst>
          </p:cNvPr>
          <p:cNvSpPr/>
          <p:nvPr/>
        </p:nvSpPr>
        <p:spPr>
          <a:xfrm>
            <a:off x="13115830" y="6943635"/>
            <a:ext cx="428742" cy="422365"/>
          </a:xfrm>
          <a:custGeom>
            <a:avLst/>
            <a:gdLst>
              <a:gd name="connsiteX0" fmla="*/ 428720 w 428742"/>
              <a:gd name="connsiteY0" fmla="*/ 90 h 422365"/>
              <a:gd name="connsiteX1" fmla="*/ 349345 w 428742"/>
              <a:gd name="connsiteY1" fmla="*/ 200115 h 422365"/>
              <a:gd name="connsiteX2" fmla="*/ 95 w 428742"/>
              <a:gd name="connsiteY2" fmla="*/ 422365 h 422365"/>
              <a:gd name="connsiteX3" fmla="*/ 314420 w 428742"/>
              <a:gd name="connsiteY3" fmla="*/ 200115 h 422365"/>
              <a:gd name="connsiteX4" fmla="*/ 346170 w 428742"/>
              <a:gd name="connsiteY4" fmla="*/ 174715 h 422365"/>
              <a:gd name="connsiteX5" fmla="*/ 428720 w 428742"/>
              <a:gd name="connsiteY5" fmla="*/ 90 h 42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742" h="422365">
                <a:moveTo>
                  <a:pt x="428720" y="90"/>
                </a:moveTo>
                <a:cubicBezTo>
                  <a:pt x="429249" y="4323"/>
                  <a:pt x="420782" y="129736"/>
                  <a:pt x="349345" y="200115"/>
                </a:cubicBezTo>
                <a:cubicBezTo>
                  <a:pt x="277908" y="270494"/>
                  <a:pt x="5916" y="422365"/>
                  <a:pt x="95" y="422365"/>
                </a:cubicBezTo>
                <a:cubicBezTo>
                  <a:pt x="-5726" y="422365"/>
                  <a:pt x="256741" y="241390"/>
                  <a:pt x="314420" y="200115"/>
                </a:cubicBezTo>
                <a:cubicBezTo>
                  <a:pt x="372099" y="158840"/>
                  <a:pt x="330824" y="207523"/>
                  <a:pt x="346170" y="174715"/>
                </a:cubicBezTo>
                <a:cubicBezTo>
                  <a:pt x="361516" y="141907"/>
                  <a:pt x="428191" y="-4143"/>
                  <a:pt x="428720" y="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B856623A-048C-4762-B23C-A03C5601B9C2}"/>
              </a:ext>
            </a:extLst>
          </p:cNvPr>
          <p:cNvSpPr/>
          <p:nvPr/>
        </p:nvSpPr>
        <p:spPr>
          <a:xfrm>
            <a:off x="10996773" y="4348467"/>
            <a:ext cx="384861" cy="1134708"/>
          </a:xfrm>
          <a:custGeom>
            <a:avLst/>
            <a:gdLst>
              <a:gd name="connsiteX0" fmla="*/ 346867 w 384861"/>
              <a:gd name="connsiteY0" fmla="*/ 13 h 1134708"/>
              <a:gd name="connsiteX1" fmla="*/ 362107 w 384861"/>
              <a:gd name="connsiteY1" fmla="*/ 492773 h 1134708"/>
              <a:gd name="connsiteX2" fmla="*/ 1427 w 384861"/>
              <a:gd name="connsiteY2" fmla="*/ 1132853 h 1134708"/>
              <a:gd name="connsiteX3" fmla="*/ 240187 w 384861"/>
              <a:gd name="connsiteY3" fmla="*/ 680733 h 1134708"/>
              <a:gd name="connsiteX4" fmla="*/ 341787 w 384861"/>
              <a:gd name="connsiteY4" fmla="*/ 477533 h 1134708"/>
              <a:gd name="connsiteX5" fmla="*/ 346867 w 384861"/>
              <a:gd name="connsiteY5" fmla="*/ 13 h 113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61" h="1134708">
                <a:moveTo>
                  <a:pt x="346867" y="13"/>
                </a:moveTo>
                <a:cubicBezTo>
                  <a:pt x="350254" y="2553"/>
                  <a:pt x="419680" y="303966"/>
                  <a:pt x="362107" y="492773"/>
                </a:cubicBezTo>
                <a:cubicBezTo>
                  <a:pt x="304534" y="681580"/>
                  <a:pt x="21747" y="1101526"/>
                  <a:pt x="1427" y="1132853"/>
                </a:cubicBezTo>
                <a:cubicBezTo>
                  <a:pt x="-18893" y="1164180"/>
                  <a:pt x="183460" y="789953"/>
                  <a:pt x="240187" y="680733"/>
                </a:cubicBezTo>
                <a:cubicBezTo>
                  <a:pt x="296914" y="571513"/>
                  <a:pt x="320620" y="590140"/>
                  <a:pt x="341787" y="477533"/>
                </a:cubicBezTo>
                <a:cubicBezTo>
                  <a:pt x="362954" y="364926"/>
                  <a:pt x="343480" y="-2527"/>
                  <a:pt x="346867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9D4459BE-0D1B-4C28-8C05-B9DD3FCCD008}"/>
              </a:ext>
            </a:extLst>
          </p:cNvPr>
          <p:cNvSpPr/>
          <p:nvPr/>
        </p:nvSpPr>
        <p:spPr>
          <a:xfrm>
            <a:off x="11007990" y="4331997"/>
            <a:ext cx="517330" cy="1307073"/>
          </a:xfrm>
          <a:custGeom>
            <a:avLst/>
            <a:gdLst>
              <a:gd name="connsiteX0" fmla="*/ 513450 w 517330"/>
              <a:gd name="connsiteY0" fmla="*/ 1243 h 1307073"/>
              <a:gd name="connsiteX1" fmla="*/ 457570 w 517330"/>
              <a:gd name="connsiteY1" fmla="*/ 687043 h 1307073"/>
              <a:gd name="connsiteX2" fmla="*/ 370 w 517330"/>
              <a:gd name="connsiteY2" fmla="*/ 1306803 h 1307073"/>
              <a:gd name="connsiteX3" fmla="*/ 381370 w 517330"/>
              <a:gd name="connsiteY3" fmla="*/ 763243 h 1307073"/>
              <a:gd name="connsiteX4" fmla="*/ 457570 w 517330"/>
              <a:gd name="connsiteY4" fmla="*/ 600683 h 1307073"/>
              <a:gd name="connsiteX5" fmla="*/ 472810 w 517330"/>
              <a:gd name="connsiteY5" fmla="*/ 519403 h 1307073"/>
              <a:gd name="connsiteX6" fmla="*/ 513450 w 517330"/>
              <a:gd name="connsiteY6" fmla="*/ 1243 h 130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330" h="1307073">
                <a:moveTo>
                  <a:pt x="513450" y="1243"/>
                </a:moveTo>
                <a:cubicBezTo>
                  <a:pt x="510910" y="29183"/>
                  <a:pt x="543083" y="469450"/>
                  <a:pt x="457570" y="687043"/>
                </a:cubicBezTo>
                <a:cubicBezTo>
                  <a:pt x="372057" y="904636"/>
                  <a:pt x="13070" y="1294103"/>
                  <a:pt x="370" y="1306803"/>
                </a:cubicBezTo>
                <a:cubicBezTo>
                  <a:pt x="-12330" y="1319503"/>
                  <a:pt x="305170" y="880930"/>
                  <a:pt x="381370" y="763243"/>
                </a:cubicBezTo>
                <a:cubicBezTo>
                  <a:pt x="457570" y="645556"/>
                  <a:pt x="442330" y="641323"/>
                  <a:pt x="457570" y="600683"/>
                </a:cubicBezTo>
                <a:cubicBezTo>
                  <a:pt x="472810" y="560043"/>
                  <a:pt x="466037" y="614230"/>
                  <a:pt x="472810" y="519403"/>
                </a:cubicBezTo>
                <a:cubicBezTo>
                  <a:pt x="479583" y="424576"/>
                  <a:pt x="515990" y="-26697"/>
                  <a:pt x="513450" y="12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74F488F9-E26F-44B5-97BA-CDA6456472ED}"/>
              </a:ext>
            </a:extLst>
          </p:cNvPr>
          <p:cNvSpPr/>
          <p:nvPr/>
        </p:nvSpPr>
        <p:spPr>
          <a:xfrm>
            <a:off x="11454485" y="3238434"/>
            <a:ext cx="410600" cy="416197"/>
          </a:xfrm>
          <a:custGeom>
            <a:avLst/>
            <a:gdLst>
              <a:gd name="connsiteX0" fmla="*/ 915 w 410600"/>
              <a:gd name="connsiteY0" fmla="*/ 66 h 416197"/>
              <a:gd name="connsiteX1" fmla="*/ 121565 w 410600"/>
              <a:gd name="connsiteY1" fmla="*/ 263591 h 416197"/>
              <a:gd name="connsiteX2" fmla="*/ 410490 w 410600"/>
              <a:gd name="connsiteY2" fmla="*/ 415991 h 416197"/>
              <a:gd name="connsiteX3" fmla="*/ 86640 w 410600"/>
              <a:gd name="connsiteY3" fmla="*/ 288991 h 416197"/>
              <a:gd name="connsiteX4" fmla="*/ 915 w 410600"/>
              <a:gd name="connsiteY4" fmla="*/ 66 h 41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600" h="416197">
                <a:moveTo>
                  <a:pt x="915" y="66"/>
                </a:moveTo>
                <a:cubicBezTo>
                  <a:pt x="6736" y="-4167"/>
                  <a:pt x="53303" y="194270"/>
                  <a:pt x="121565" y="263591"/>
                </a:cubicBezTo>
                <a:cubicBezTo>
                  <a:pt x="189827" y="332912"/>
                  <a:pt x="416311" y="411758"/>
                  <a:pt x="410490" y="415991"/>
                </a:cubicBezTo>
                <a:cubicBezTo>
                  <a:pt x="404669" y="420224"/>
                  <a:pt x="157019" y="358841"/>
                  <a:pt x="86640" y="288991"/>
                </a:cubicBezTo>
                <a:cubicBezTo>
                  <a:pt x="16261" y="219141"/>
                  <a:pt x="-4906" y="4299"/>
                  <a:pt x="915" y="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7A982A44-8C03-4093-A8B7-C5A42B2033C0}"/>
              </a:ext>
            </a:extLst>
          </p:cNvPr>
          <p:cNvSpPr/>
          <p:nvPr/>
        </p:nvSpPr>
        <p:spPr>
          <a:xfrm>
            <a:off x="10810726" y="3470249"/>
            <a:ext cx="184646" cy="660843"/>
          </a:xfrm>
          <a:custGeom>
            <a:avLst/>
            <a:gdLst>
              <a:gd name="connsiteX0" fmla="*/ 149 w 184646"/>
              <a:gd name="connsiteY0" fmla="*/ 26 h 660843"/>
              <a:gd name="connsiteX1" fmla="*/ 69999 w 184646"/>
              <a:gd name="connsiteY1" fmla="*/ 276251 h 660843"/>
              <a:gd name="connsiteX2" fmla="*/ 149374 w 184646"/>
              <a:gd name="connsiteY2" fmla="*/ 466751 h 660843"/>
              <a:gd name="connsiteX3" fmla="*/ 54124 w 184646"/>
              <a:gd name="connsiteY3" fmla="*/ 660426 h 660843"/>
              <a:gd name="connsiteX4" fmla="*/ 184299 w 184646"/>
              <a:gd name="connsiteY4" fmla="*/ 412776 h 660843"/>
              <a:gd name="connsiteX5" fmla="*/ 89049 w 184646"/>
              <a:gd name="connsiteY5" fmla="*/ 260376 h 660843"/>
              <a:gd name="connsiteX6" fmla="*/ 149 w 184646"/>
              <a:gd name="connsiteY6" fmla="*/ 26 h 66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646" h="660843">
                <a:moveTo>
                  <a:pt x="149" y="26"/>
                </a:moveTo>
                <a:cubicBezTo>
                  <a:pt x="-3026" y="2672"/>
                  <a:pt x="45128" y="198464"/>
                  <a:pt x="69999" y="276251"/>
                </a:cubicBezTo>
                <a:cubicBezTo>
                  <a:pt x="94870" y="354038"/>
                  <a:pt x="152020" y="402722"/>
                  <a:pt x="149374" y="466751"/>
                </a:cubicBezTo>
                <a:cubicBezTo>
                  <a:pt x="146728" y="530780"/>
                  <a:pt x="48303" y="669422"/>
                  <a:pt x="54124" y="660426"/>
                </a:cubicBezTo>
                <a:cubicBezTo>
                  <a:pt x="59945" y="651430"/>
                  <a:pt x="178478" y="479451"/>
                  <a:pt x="184299" y="412776"/>
                </a:cubicBezTo>
                <a:cubicBezTo>
                  <a:pt x="190120" y="346101"/>
                  <a:pt x="121328" y="325463"/>
                  <a:pt x="89049" y="260376"/>
                </a:cubicBezTo>
                <a:cubicBezTo>
                  <a:pt x="56770" y="195289"/>
                  <a:pt x="3324" y="-2620"/>
                  <a:pt x="149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CF9EFCE7-5DF9-42FD-B1B4-F584D013EE1E}"/>
              </a:ext>
            </a:extLst>
          </p:cNvPr>
          <p:cNvSpPr/>
          <p:nvPr/>
        </p:nvSpPr>
        <p:spPr>
          <a:xfrm>
            <a:off x="10734534" y="3208120"/>
            <a:ext cx="36806" cy="639984"/>
          </a:xfrm>
          <a:custGeom>
            <a:avLst/>
            <a:gdLst>
              <a:gd name="connsiteX0" fmla="*/ 12841 w 36806"/>
              <a:gd name="connsiteY0" fmla="*/ 1805 h 639984"/>
              <a:gd name="connsiteX1" fmla="*/ 22366 w 36806"/>
              <a:gd name="connsiteY1" fmla="*/ 389155 h 639984"/>
              <a:gd name="connsiteX2" fmla="*/ 141 w 36806"/>
              <a:gd name="connsiteY2" fmla="*/ 639980 h 639984"/>
              <a:gd name="connsiteX3" fmla="*/ 35066 w 36806"/>
              <a:gd name="connsiteY3" fmla="*/ 395505 h 639984"/>
              <a:gd name="connsiteX4" fmla="*/ 31891 w 36806"/>
              <a:gd name="connsiteY4" fmla="*/ 249455 h 639984"/>
              <a:gd name="connsiteX5" fmla="*/ 12841 w 36806"/>
              <a:gd name="connsiteY5" fmla="*/ 1805 h 6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06" h="639984">
                <a:moveTo>
                  <a:pt x="12841" y="1805"/>
                </a:moveTo>
                <a:cubicBezTo>
                  <a:pt x="11253" y="25088"/>
                  <a:pt x="24483" y="282793"/>
                  <a:pt x="22366" y="389155"/>
                </a:cubicBezTo>
                <a:cubicBezTo>
                  <a:pt x="20249" y="495517"/>
                  <a:pt x="-1976" y="638922"/>
                  <a:pt x="141" y="639980"/>
                </a:cubicBezTo>
                <a:cubicBezTo>
                  <a:pt x="2258" y="641038"/>
                  <a:pt x="29774" y="460592"/>
                  <a:pt x="35066" y="395505"/>
                </a:cubicBezTo>
                <a:cubicBezTo>
                  <a:pt x="40358" y="330418"/>
                  <a:pt x="31891" y="311897"/>
                  <a:pt x="31891" y="249455"/>
                </a:cubicBezTo>
                <a:cubicBezTo>
                  <a:pt x="31891" y="187013"/>
                  <a:pt x="14429" y="-21478"/>
                  <a:pt x="12841" y="18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2584F0C7-F123-4803-AE9B-107D9D1C222C}"/>
              </a:ext>
            </a:extLst>
          </p:cNvPr>
          <p:cNvSpPr/>
          <p:nvPr/>
        </p:nvSpPr>
        <p:spPr>
          <a:xfrm>
            <a:off x="10622458" y="3714547"/>
            <a:ext cx="233969" cy="654416"/>
          </a:xfrm>
          <a:custGeom>
            <a:avLst/>
            <a:gdLst>
              <a:gd name="connsiteX0" fmla="*/ 229692 w 233969"/>
              <a:gd name="connsiteY0" fmla="*/ 203 h 654416"/>
              <a:gd name="connsiteX1" fmla="*/ 175717 w 233969"/>
              <a:gd name="connsiteY1" fmla="*/ 327228 h 654416"/>
              <a:gd name="connsiteX2" fmla="*/ 232867 w 233969"/>
              <a:gd name="connsiteY2" fmla="*/ 409778 h 654416"/>
              <a:gd name="connsiteX3" fmla="*/ 201117 w 233969"/>
              <a:gd name="connsiteY3" fmla="*/ 492328 h 654416"/>
              <a:gd name="connsiteX4" fmla="*/ 61417 w 233969"/>
              <a:gd name="connsiteY4" fmla="*/ 606628 h 654416"/>
              <a:gd name="connsiteX5" fmla="*/ 7442 w 233969"/>
              <a:gd name="connsiteY5" fmla="*/ 644728 h 654416"/>
              <a:gd name="connsiteX6" fmla="*/ 216992 w 233969"/>
              <a:gd name="connsiteY6" fmla="*/ 435178 h 654416"/>
              <a:gd name="connsiteX7" fmla="*/ 169367 w 233969"/>
              <a:gd name="connsiteY7" fmla="*/ 358978 h 654416"/>
              <a:gd name="connsiteX8" fmla="*/ 166192 w 233969"/>
              <a:gd name="connsiteY8" fmla="*/ 279603 h 654416"/>
              <a:gd name="connsiteX9" fmla="*/ 229692 w 233969"/>
              <a:gd name="connsiteY9" fmla="*/ 203 h 65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969" h="654416">
                <a:moveTo>
                  <a:pt x="229692" y="203"/>
                </a:moveTo>
                <a:cubicBezTo>
                  <a:pt x="231280" y="8141"/>
                  <a:pt x="175188" y="258966"/>
                  <a:pt x="175717" y="327228"/>
                </a:cubicBezTo>
                <a:cubicBezTo>
                  <a:pt x="176246" y="395490"/>
                  <a:pt x="228634" y="382261"/>
                  <a:pt x="232867" y="409778"/>
                </a:cubicBezTo>
                <a:cubicBezTo>
                  <a:pt x="237100" y="437295"/>
                  <a:pt x="229692" y="459520"/>
                  <a:pt x="201117" y="492328"/>
                </a:cubicBezTo>
                <a:cubicBezTo>
                  <a:pt x="172542" y="525136"/>
                  <a:pt x="93696" y="581228"/>
                  <a:pt x="61417" y="606628"/>
                </a:cubicBezTo>
                <a:cubicBezTo>
                  <a:pt x="29138" y="632028"/>
                  <a:pt x="-18487" y="673303"/>
                  <a:pt x="7442" y="644728"/>
                </a:cubicBezTo>
                <a:cubicBezTo>
                  <a:pt x="33371" y="616153"/>
                  <a:pt x="190005" y="482803"/>
                  <a:pt x="216992" y="435178"/>
                </a:cubicBezTo>
                <a:cubicBezTo>
                  <a:pt x="243979" y="387553"/>
                  <a:pt x="177834" y="384907"/>
                  <a:pt x="169367" y="358978"/>
                </a:cubicBezTo>
                <a:cubicBezTo>
                  <a:pt x="160900" y="333049"/>
                  <a:pt x="155609" y="340457"/>
                  <a:pt x="166192" y="279603"/>
                </a:cubicBezTo>
                <a:cubicBezTo>
                  <a:pt x="176775" y="218749"/>
                  <a:pt x="228104" y="-7735"/>
                  <a:pt x="229692" y="2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F5250804-559C-46BF-83A3-47895A82D5F3}"/>
              </a:ext>
            </a:extLst>
          </p:cNvPr>
          <p:cNvSpPr/>
          <p:nvPr/>
        </p:nvSpPr>
        <p:spPr>
          <a:xfrm>
            <a:off x="10884290" y="4054389"/>
            <a:ext cx="174560" cy="505791"/>
          </a:xfrm>
          <a:custGeom>
            <a:avLst/>
            <a:gdLst>
              <a:gd name="connsiteX0" fmla="*/ 174235 w 174560"/>
              <a:gd name="connsiteY0" fmla="*/ 86 h 505791"/>
              <a:gd name="connsiteX1" fmla="*/ 148835 w 174560"/>
              <a:gd name="connsiteY1" fmla="*/ 228686 h 505791"/>
              <a:gd name="connsiteX2" fmla="*/ 174235 w 174560"/>
              <a:gd name="connsiteY2" fmla="*/ 489036 h 505791"/>
              <a:gd name="connsiteX3" fmla="*/ 145660 w 174560"/>
              <a:gd name="connsiteY3" fmla="*/ 454111 h 505791"/>
              <a:gd name="connsiteX4" fmla="*/ 5960 w 174560"/>
              <a:gd name="connsiteY4" fmla="*/ 244561 h 505791"/>
              <a:gd name="connsiteX5" fmla="*/ 25010 w 174560"/>
              <a:gd name="connsiteY5" fmla="*/ 95336 h 505791"/>
              <a:gd name="connsiteX6" fmla="*/ 18660 w 174560"/>
              <a:gd name="connsiteY6" fmla="*/ 168361 h 505791"/>
              <a:gd name="connsiteX7" fmla="*/ 59935 w 174560"/>
              <a:gd name="connsiteY7" fmla="*/ 323936 h 505791"/>
              <a:gd name="connsiteX8" fmla="*/ 158360 w 174560"/>
              <a:gd name="connsiteY8" fmla="*/ 419186 h 505791"/>
              <a:gd name="connsiteX9" fmla="*/ 126610 w 174560"/>
              <a:gd name="connsiteY9" fmla="*/ 254086 h 505791"/>
              <a:gd name="connsiteX10" fmla="*/ 174235 w 174560"/>
              <a:gd name="connsiteY10" fmla="*/ 86 h 50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560" h="505791">
                <a:moveTo>
                  <a:pt x="174235" y="86"/>
                </a:moveTo>
                <a:cubicBezTo>
                  <a:pt x="177939" y="-4147"/>
                  <a:pt x="148835" y="147194"/>
                  <a:pt x="148835" y="228686"/>
                </a:cubicBezTo>
                <a:cubicBezTo>
                  <a:pt x="148835" y="310178"/>
                  <a:pt x="174764" y="451465"/>
                  <a:pt x="174235" y="489036"/>
                </a:cubicBezTo>
                <a:cubicBezTo>
                  <a:pt x="173706" y="526607"/>
                  <a:pt x="173706" y="494857"/>
                  <a:pt x="145660" y="454111"/>
                </a:cubicBezTo>
                <a:cubicBezTo>
                  <a:pt x="117614" y="413365"/>
                  <a:pt x="26068" y="304357"/>
                  <a:pt x="5960" y="244561"/>
                </a:cubicBezTo>
                <a:cubicBezTo>
                  <a:pt x="-14148" y="184765"/>
                  <a:pt x="22893" y="108036"/>
                  <a:pt x="25010" y="95336"/>
                </a:cubicBezTo>
                <a:cubicBezTo>
                  <a:pt x="27127" y="82636"/>
                  <a:pt x="12839" y="130261"/>
                  <a:pt x="18660" y="168361"/>
                </a:cubicBezTo>
                <a:cubicBezTo>
                  <a:pt x="24481" y="206461"/>
                  <a:pt x="36652" y="282132"/>
                  <a:pt x="59935" y="323936"/>
                </a:cubicBezTo>
                <a:cubicBezTo>
                  <a:pt x="83218" y="365740"/>
                  <a:pt x="147247" y="430828"/>
                  <a:pt x="158360" y="419186"/>
                </a:cubicBezTo>
                <a:cubicBezTo>
                  <a:pt x="169472" y="407544"/>
                  <a:pt x="120789" y="329228"/>
                  <a:pt x="126610" y="254086"/>
                </a:cubicBezTo>
                <a:cubicBezTo>
                  <a:pt x="132431" y="178944"/>
                  <a:pt x="170531" y="4319"/>
                  <a:pt x="174235" y="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D25ABD43-1A8D-4FC7-8119-FBCA9C3141F2}"/>
              </a:ext>
            </a:extLst>
          </p:cNvPr>
          <p:cNvSpPr/>
          <p:nvPr/>
        </p:nvSpPr>
        <p:spPr>
          <a:xfrm>
            <a:off x="10069324" y="4225512"/>
            <a:ext cx="803545" cy="468803"/>
          </a:xfrm>
          <a:custGeom>
            <a:avLst/>
            <a:gdLst>
              <a:gd name="connsiteX0" fmla="*/ 795526 w 803545"/>
              <a:gd name="connsiteY0" fmla="*/ 3588 h 468803"/>
              <a:gd name="connsiteX1" fmla="*/ 478026 w 803545"/>
              <a:gd name="connsiteY1" fmla="*/ 279813 h 468803"/>
              <a:gd name="connsiteX2" fmla="*/ 262126 w 803545"/>
              <a:gd name="connsiteY2" fmla="*/ 368713 h 468803"/>
              <a:gd name="connsiteX3" fmla="*/ 8126 w 803545"/>
              <a:gd name="connsiteY3" fmla="*/ 467138 h 468803"/>
              <a:gd name="connsiteX4" fmla="*/ 585976 w 803545"/>
              <a:gd name="connsiteY4" fmla="*/ 282988 h 468803"/>
              <a:gd name="connsiteX5" fmla="*/ 554226 w 803545"/>
              <a:gd name="connsiteY5" fmla="*/ 254413 h 468803"/>
              <a:gd name="connsiteX6" fmla="*/ 697101 w 803545"/>
              <a:gd name="connsiteY6" fmla="*/ 130588 h 468803"/>
              <a:gd name="connsiteX7" fmla="*/ 795526 w 803545"/>
              <a:gd name="connsiteY7" fmla="*/ 3588 h 46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3545" h="468803">
                <a:moveTo>
                  <a:pt x="795526" y="3588"/>
                </a:moveTo>
                <a:cubicBezTo>
                  <a:pt x="759014" y="28459"/>
                  <a:pt x="566926" y="218959"/>
                  <a:pt x="478026" y="279813"/>
                </a:cubicBezTo>
                <a:cubicBezTo>
                  <a:pt x="389126" y="340667"/>
                  <a:pt x="340443" y="337492"/>
                  <a:pt x="262126" y="368713"/>
                </a:cubicBezTo>
                <a:cubicBezTo>
                  <a:pt x="183809" y="399934"/>
                  <a:pt x="-45849" y="481426"/>
                  <a:pt x="8126" y="467138"/>
                </a:cubicBezTo>
                <a:cubicBezTo>
                  <a:pt x="62101" y="452851"/>
                  <a:pt x="494959" y="318442"/>
                  <a:pt x="585976" y="282988"/>
                </a:cubicBezTo>
                <a:cubicBezTo>
                  <a:pt x="676993" y="247534"/>
                  <a:pt x="535705" y="279813"/>
                  <a:pt x="554226" y="254413"/>
                </a:cubicBezTo>
                <a:cubicBezTo>
                  <a:pt x="572747" y="229013"/>
                  <a:pt x="660059" y="171334"/>
                  <a:pt x="697101" y="130588"/>
                </a:cubicBezTo>
                <a:cubicBezTo>
                  <a:pt x="734143" y="89842"/>
                  <a:pt x="832038" y="-21283"/>
                  <a:pt x="795526" y="35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3C2E56F2-C187-4D0E-A9E5-1BBE17DFAF5B}"/>
              </a:ext>
            </a:extLst>
          </p:cNvPr>
          <p:cNvSpPr/>
          <p:nvPr/>
        </p:nvSpPr>
        <p:spPr>
          <a:xfrm>
            <a:off x="10666596" y="7518291"/>
            <a:ext cx="1943029" cy="626377"/>
          </a:xfrm>
          <a:custGeom>
            <a:avLst/>
            <a:gdLst>
              <a:gd name="connsiteX0" fmla="*/ 1404 w 1943029"/>
              <a:gd name="connsiteY0" fmla="*/ 109 h 626377"/>
              <a:gd name="connsiteX1" fmla="*/ 707524 w 1943029"/>
              <a:gd name="connsiteY1" fmla="*/ 426829 h 626377"/>
              <a:gd name="connsiteX2" fmla="*/ 595764 w 1943029"/>
              <a:gd name="connsiteY2" fmla="*/ 365869 h 626377"/>
              <a:gd name="connsiteX3" fmla="*/ 1225684 w 1943029"/>
              <a:gd name="connsiteY3" fmla="*/ 569069 h 626377"/>
              <a:gd name="connsiteX4" fmla="*/ 1093604 w 1943029"/>
              <a:gd name="connsiteY4" fmla="*/ 558909 h 626377"/>
              <a:gd name="connsiteX5" fmla="*/ 1941964 w 1943029"/>
              <a:gd name="connsiteY5" fmla="*/ 569069 h 626377"/>
              <a:gd name="connsiteX6" fmla="*/ 1261244 w 1943029"/>
              <a:gd name="connsiteY6" fmla="*/ 624949 h 626377"/>
              <a:gd name="connsiteX7" fmla="*/ 865004 w 1943029"/>
              <a:gd name="connsiteY7" fmla="*/ 503029 h 626377"/>
              <a:gd name="connsiteX8" fmla="*/ 534804 w 1943029"/>
              <a:gd name="connsiteY8" fmla="*/ 386189 h 626377"/>
              <a:gd name="connsiteX9" fmla="*/ 1404 w 1943029"/>
              <a:gd name="connsiteY9" fmla="*/ 109 h 62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3029" h="626377">
                <a:moveTo>
                  <a:pt x="1404" y="109"/>
                </a:moveTo>
                <a:cubicBezTo>
                  <a:pt x="30191" y="6882"/>
                  <a:pt x="608464" y="365869"/>
                  <a:pt x="707524" y="426829"/>
                </a:cubicBezTo>
                <a:cubicBezTo>
                  <a:pt x="806584" y="487789"/>
                  <a:pt x="509404" y="342162"/>
                  <a:pt x="595764" y="365869"/>
                </a:cubicBezTo>
                <a:cubicBezTo>
                  <a:pt x="682124" y="389576"/>
                  <a:pt x="1142711" y="536896"/>
                  <a:pt x="1225684" y="569069"/>
                </a:cubicBezTo>
                <a:cubicBezTo>
                  <a:pt x="1308657" y="601242"/>
                  <a:pt x="974224" y="558909"/>
                  <a:pt x="1093604" y="558909"/>
                </a:cubicBezTo>
                <a:cubicBezTo>
                  <a:pt x="1212984" y="558909"/>
                  <a:pt x="1914024" y="558062"/>
                  <a:pt x="1941964" y="569069"/>
                </a:cubicBezTo>
                <a:cubicBezTo>
                  <a:pt x="1969904" y="580076"/>
                  <a:pt x="1440737" y="635956"/>
                  <a:pt x="1261244" y="624949"/>
                </a:cubicBezTo>
                <a:cubicBezTo>
                  <a:pt x="1081751" y="613942"/>
                  <a:pt x="986077" y="542822"/>
                  <a:pt x="865004" y="503029"/>
                </a:cubicBezTo>
                <a:cubicBezTo>
                  <a:pt x="743931" y="463236"/>
                  <a:pt x="675351" y="470856"/>
                  <a:pt x="534804" y="386189"/>
                </a:cubicBezTo>
                <a:cubicBezTo>
                  <a:pt x="394257" y="301522"/>
                  <a:pt x="-27383" y="-6664"/>
                  <a:pt x="1404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9DE468F5-8D62-4E60-A57A-614CDA03DE22}"/>
              </a:ext>
            </a:extLst>
          </p:cNvPr>
          <p:cNvSpPr/>
          <p:nvPr/>
        </p:nvSpPr>
        <p:spPr>
          <a:xfrm>
            <a:off x="12633634" y="7601087"/>
            <a:ext cx="1488023" cy="494567"/>
          </a:xfrm>
          <a:custGeom>
            <a:avLst/>
            <a:gdLst>
              <a:gd name="connsiteX0" fmla="*/ 326 w 1488023"/>
              <a:gd name="connsiteY0" fmla="*/ 491353 h 494567"/>
              <a:gd name="connsiteX1" fmla="*/ 548966 w 1488023"/>
              <a:gd name="connsiteY1" fmla="*/ 476113 h 494567"/>
              <a:gd name="connsiteX2" fmla="*/ 427046 w 1488023"/>
              <a:gd name="connsiteY2" fmla="*/ 476113 h 494567"/>
              <a:gd name="connsiteX3" fmla="*/ 863926 w 1488023"/>
              <a:gd name="connsiteY3" fmla="*/ 344033 h 494567"/>
              <a:gd name="connsiteX4" fmla="*/ 792806 w 1488023"/>
              <a:gd name="connsiteY4" fmla="*/ 323713 h 494567"/>
              <a:gd name="connsiteX5" fmla="*/ 1483686 w 1488023"/>
              <a:gd name="connsiteY5" fmla="*/ 3673 h 494567"/>
              <a:gd name="connsiteX6" fmla="*/ 1092526 w 1488023"/>
              <a:gd name="connsiteY6" fmla="*/ 150993 h 494567"/>
              <a:gd name="connsiteX7" fmla="*/ 1219526 w 1488023"/>
              <a:gd name="connsiteY7" fmla="*/ 166233 h 494567"/>
              <a:gd name="connsiteX8" fmla="*/ 736926 w 1488023"/>
              <a:gd name="connsiteY8" fmla="*/ 349113 h 494567"/>
              <a:gd name="connsiteX9" fmla="*/ 472766 w 1488023"/>
              <a:gd name="connsiteY9" fmla="*/ 404993 h 494567"/>
              <a:gd name="connsiteX10" fmla="*/ 326 w 1488023"/>
              <a:gd name="connsiteY10" fmla="*/ 491353 h 49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8023" h="494567">
                <a:moveTo>
                  <a:pt x="326" y="491353"/>
                </a:moveTo>
                <a:cubicBezTo>
                  <a:pt x="13026" y="503206"/>
                  <a:pt x="477846" y="478653"/>
                  <a:pt x="548966" y="476113"/>
                </a:cubicBezTo>
                <a:cubicBezTo>
                  <a:pt x="620086" y="473573"/>
                  <a:pt x="374553" y="498126"/>
                  <a:pt x="427046" y="476113"/>
                </a:cubicBezTo>
                <a:cubicBezTo>
                  <a:pt x="479539" y="454100"/>
                  <a:pt x="802966" y="369433"/>
                  <a:pt x="863926" y="344033"/>
                </a:cubicBezTo>
                <a:cubicBezTo>
                  <a:pt x="924886" y="318633"/>
                  <a:pt x="689513" y="380440"/>
                  <a:pt x="792806" y="323713"/>
                </a:cubicBezTo>
                <a:cubicBezTo>
                  <a:pt x="896099" y="266986"/>
                  <a:pt x="1433733" y="32460"/>
                  <a:pt x="1483686" y="3673"/>
                </a:cubicBezTo>
                <a:cubicBezTo>
                  <a:pt x="1533639" y="-25114"/>
                  <a:pt x="1136553" y="123900"/>
                  <a:pt x="1092526" y="150993"/>
                </a:cubicBezTo>
                <a:cubicBezTo>
                  <a:pt x="1048499" y="178086"/>
                  <a:pt x="1278793" y="133213"/>
                  <a:pt x="1219526" y="166233"/>
                </a:cubicBezTo>
                <a:cubicBezTo>
                  <a:pt x="1160259" y="199253"/>
                  <a:pt x="861386" y="309320"/>
                  <a:pt x="736926" y="349113"/>
                </a:cubicBezTo>
                <a:cubicBezTo>
                  <a:pt x="612466" y="388906"/>
                  <a:pt x="596379" y="383826"/>
                  <a:pt x="472766" y="404993"/>
                </a:cubicBezTo>
                <a:cubicBezTo>
                  <a:pt x="349153" y="426160"/>
                  <a:pt x="-12374" y="479500"/>
                  <a:pt x="326" y="4913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6374A23-3300-4220-BA83-956BDD3449A5}"/>
              </a:ext>
            </a:extLst>
          </p:cNvPr>
          <p:cNvSpPr/>
          <p:nvPr/>
        </p:nvSpPr>
        <p:spPr>
          <a:xfrm>
            <a:off x="10638713" y="7558194"/>
            <a:ext cx="855463" cy="971531"/>
          </a:xfrm>
          <a:custGeom>
            <a:avLst/>
            <a:gdLst>
              <a:gd name="connsiteX0" fmla="*/ 29287 w 855463"/>
              <a:gd name="connsiteY0" fmla="*/ 23706 h 971531"/>
              <a:gd name="connsiteX1" fmla="*/ 558454 w 855463"/>
              <a:gd name="connsiteY1" fmla="*/ 713739 h 971531"/>
              <a:gd name="connsiteX2" fmla="*/ 202854 w 855463"/>
              <a:gd name="connsiteY2" fmla="*/ 294639 h 971531"/>
              <a:gd name="connsiteX3" fmla="*/ 829387 w 855463"/>
              <a:gd name="connsiteY3" fmla="*/ 933873 h 971531"/>
              <a:gd name="connsiteX4" fmla="*/ 676987 w 855463"/>
              <a:gd name="connsiteY4" fmla="*/ 823806 h 971531"/>
              <a:gd name="connsiteX5" fmla="*/ 130887 w 855463"/>
              <a:gd name="connsiteY5" fmla="*/ 218439 h 971531"/>
              <a:gd name="connsiteX6" fmla="*/ 29287 w 855463"/>
              <a:gd name="connsiteY6" fmla="*/ 23706 h 97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463" h="971531">
                <a:moveTo>
                  <a:pt x="29287" y="23706"/>
                </a:moveTo>
                <a:cubicBezTo>
                  <a:pt x="100548" y="106256"/>
                  <a:pt x="529526" y="668583"/>
                  <a:pt x="558454" y="713739"/>
                </a:cubicBezTo>
                <a:cubicBezTo>
                  <a:pt x="587382" y="758895"/>
                  <a:pt x="157699" y="257950"/>
                  <a:pt x="202854" y="294639"/>
                </a:cubicBezTo>
                <a:cubicBezTo>
                  <a:pt x="248009" y="331328"/>
                  <a:pt x="750365" y="845679"/>
                  <a:pt x="829387" y="933873"/>
                </a:cubicBezTo>
                <a:cubicBezTo>
                  <a:pt x="908409" y="1022067"/>
                  <a:pt x="793404" y="943045"/>
                  <a:pt x="676987" y="823806"/>
                </a:cubicBezTo>
                <a:cubicBezTo>
                  <a:pt x="560570" y="704567"/>
                  <a:pt x="235309" y="346144"/>
                  <a:pt x="130887" y="218439"/>
                </a:cubicBezTo>
                <a:cubicBezTo>
                  <a:pt x="26465" y="90734"/>
                  <a:pt x="-41974" y="-58844"/>
                  <a:pt x="29287" y="237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8EB38739-3D22-4D75-A231-F083B0501AE5}"/>
              </a:ext>
            </a:extLst>
          </p:cNvPr>
          <p:cNvSpPr/>
          <p:nvPr/>
        </p:nvSpPr>
        <p:spPr>
          <a:xfrm>
            <a:off x="11505895" y="8518288"/>
            <a:ext cx="966609" cy="1144861"/>
          </a:xfrm>
          <a:custGeom>
            <a:avLst/>
            <a:gdLst>
              <a:gd name="connsiteX0" fmla="*/ 8772 w 966609"/>
              <a:gd name="connsiteY0" fmla="*/ 3412 h 1144861"/>
              <a:gd name="connsiteX1" fmla="*/ 334738 w 966609"/>
              <a:gd name="connsiteY1" fmla="*/ 392879 h 1144861"/>
              <a:gd name="connsiteX2" fmla="*/ 334738 w 966609"/>
              <a:gd name="connsiteY2" fmla="*/ 367479 h 1144861"/>
              <a:gd name="connsiteX3" fmla="*/ 677638 w 966609"/>
              <a:gd name="connsiteY3" fmla="*/ 727312 h 1144861"/>
              <a:gd name="connsiteX4" fmla="*/ 592972 w 966609"/>
              <a:gd name="connsiteY4" fmla="*/ 676512 h 1144861"/>
              <a:gd name="connsiteX5" fmla="*/ 889305 w 966609"/>
              <a:gd name="connsiteY5" fmla="*/ 972845 h 1144861"/>
              <a:gd name="connsiteX6" fmla="*/ 965505 w 966609"/>
              <a:gd name="connsiteY6" fmla="*/ 1142179 h 1144861"/>
              <a:gd name="connsiteX7" fmla="*/ 851205 w 966609"/>
              <a:gd name="connsiteY7" fmla="*/ 1040579 h 1144861"/>
              <a:gd name="connsiteX8" fmla="*/ 495605 w 966609"/>
              <a:gd name="connsiteY8" fmla="*/ 600312 h 1144861"/>
              <a:gd name="connsiteX9" fmla="*/ 279705 w 966609"/>
              <a:gd name="connsiteY9" fmla="*/ 295512 h 1144861"/>
              <a:gd name="connsiteX10" fmla="*/ 106138 w 966609"/>
              <a:gd name="connsiteY10" fmla="*/ 206612 h 1144861"/>
              <a:gd name="connsiteX11" fmla="*/ 8772 w 966609"/>
              <a:gd name="connsiteY11" fmla="*/ 3412 h 114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6609" h="1144861">
                <a:moveTo>
                  <a:pt x="8772" y="3412"/>
                </a:moveTo>
                <a:cubicBezTo>
                  <a:pt x="46872" y="34456"/>
                  <a:pt x="280410" y="332201"/>
                  <a:pt x="334738" y="392879"/>
                </a:cubicBezTo>
                <a:cubicBezTo>
                  <a:pt x="389066" y="453557"/>
                  <a:pt x="277588" y="311740"/>
                  <a:pt x="334738" y="367479"/>
                </a:cubicBezTo>
                <a:cubicBezTo>
                  <a:pt x="391888" y="423218"/>
                  <a:pt x="634599" y="675807"/>
                  <a:pt x="677638" y="727312"/>
                </a:cubicBezTo>
                <a:cubicBezTo>
                  <a:pt x="720677" y="778818"/>
                  <a:pt x="557694" y="635590"/>
                  <a:pt x="592972" y="676512"/>
                </a:cubicBezTo>
                <a:cubicBezTo>
                  <a:pt x="628250" y="717434"/>
                  <a:pt x="827216" y="895234"/>
                  <a:pt x="889305" y="972845"/>
                </a:cubicBezTo>
                <a:cubicBezTo>
                  <a:pt x="951394" y="1050456"/>
                  <a:pt x="971855" y="1130890"/>
                  <a:pt x="965505" y="1142179"/>
                </a:cubicBezTo>
                <a:cubicBezTo>
                  <a:pt x="959155" y="1153468"/>
                  <a:pt x="929522" y="1130890"/>
                  <a:pt x="851205" y="1040579"/>
                </a:cubicBezTo>
                <a:cubicBezTo>
                  <a:pt x="772888" y="950268"/>
                  <a:pt x="590855" y="724490"/>
                  <a:pt x="495605" y="600312"/>
                </a:cubicBezTo>
                <a:cubicBezTo>
                  <a:pt x="400355" y="476134"/>
                  <a:pt x="344616" y="361129"/>
                  <a:pt x="279705" y="295512"/>
                </a:cubicBezTo>
                <a:cubicBezTo>
                  <a:pt x="214794" y="229895"/>
                  <a:pt x="145649" y="251062"/>
                  <a:pt x="106138" y="206612"/>
                </a:cubicBezTo>
                <a:cubicBezTo>
                  <a:pt x="66627" y="162162"/>
                  <a:pt x="-29328" y="-27632"/>
                  <a:pt x="8772" y="34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D8CC6D25-BBA9-43D7-A5E5-5A469BA2BE5F}"/>
              </a:ext>
            </a:extLst>
          </p:cNvPr>
          <p:cNvSpPr/>
          <p:nvPr/>
        </p:nvSpPr>
        <p:spPr>
          <a:xfrm>
            <a:off x="12512782" y="9681415"/>
            <a:ext cx="388006" cy="279646"/>
          </a:xfrm>
          <a:custGeom>
            <a:avLst/>
            <a:gdLst>
              <a:gd name="connsiteX0" fmla="*/ 951 w 388006"/>
              <a:gd name="connsiteY0" fmla="*/ 218 h 279646"/>
              <a:gd name="connsiteX1" fmla="*/ 297285 w 388006"/>
              <a:gd name="connsiteY1" fmla="*/ 89118 h 279646"/>
              <a:gd name="connsiteX2" fmla="*/ 242251 w 388006"/>
              <a:gd name="connsiteY2" fmla="*/ 80652 h 279646"/>
              <a:gd name="connsiteX3" fmla="*/ 297285 w 388006"/>
              <a:gd name="connsiteY3" fmla="*/ 106052 h 279646"/>
              <a:gd name="connsiteX4" fmla="*/ 386185 w 388006"/>
              <a:gd name="connsiteY4" fmla="*/ 279618 h 279646"/>
              <a:gd name="connsiteX5" fmla="*/ 208385 w 388006"/>
              <a:gd name="connsiteY5" fmla="*/ 118752 h 279646"/>
              <a:gd name="connsiteX6" fmla="*/ 951 w 388006"/>
              <a:gd name="connsiteY6" fmla="*/ 218 h 27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006" h="279646">
                <a:moveTo>
                  <a:pt x="951" y="218"/>
                </a:moveTo>
                <a:cubicBezTo>
                  <a:pt x="15768" y="-4721"/>
                  <a:pt x="257068" y="75712"/>
                  <a:pt x="297285" y="89118"/>
                </a:cubicBezTo>
                <a:cubicBezTo>
                  <a:pt x="337502" y="102524"/>
                  <a:pt x="242251" y="77830"/>
                  <a:pt x="242251" y="80652"/>
                </a:cubicBezTo>
                <a:cubicBezTo>
                  <a:pt x="242251" y="83474"/>
                  <a:pt x="273296" y="72891"/>
                  <a:pt x="297285" y="106052"/>
                </a:cubicBezTo>
                <a:cubicBezTo>
                  <a:pt x="321274" y="139213"/>
                  <a:pt x="401002" y="277501"/>
                  <a:pt x="386185" y="279618"/>
                </a:cubicBezTo>
                <a:cubicBezTo>
                  <a:pt x="371368" y="281735"/>
                  <a:pt x="268357" y="164613"/>
                  <a:pt x="208385" y="118752"/>
                </a:cubicBezTo>
                <a:cubicBezTo>
                  <a:pt x="148413" y="72891"/>
                  <a:pt x="-13866" y="5157"/>
                  <a:pt x="951" y="2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0C65CC56-33F1-4CC3-AAAD-209E5C550B3B}"/>
              </a:ext>
            </a:extLst>
          </p:cNvPr>
          <p:cNvSpPr/>
          <p:nvPr/>
        </p:nvSpPr>
        <p:spPr>
          <a:xfrm>
            <a:off x="12750988" y="9653059"/>
            <a:ext cx="529447" cy="577655"/>
          </a:xfrm>
          <a:custGeom>
            <a:avLst/>
            <a:gdLst>
              <a:gd name="connsiteX0" fmla="*/ 4045 w 529447"/>
              <a:gd name="connsiteY0" fmla="*/ 3174 h 577655"/>
              <a:gd name="connsiteX1" fmla="*/ 296145 w 529447"/>
              <a:gd name="connsiteY1" fmla="*/ 481541 h 577655"/>
              <a:gd name="connsiteX2" fmla="*/ 346945 w 529447"/>
              <a:gd name="connsiteY2" fmla="*/ 574674 h 577655"/>
              <a:gd name="connsiteX3" fmla="*/ 528979 w 529447"/>
              <a:gd name="connsiteY3" fmla="*/ 426508 h 577655"/>
              <a:gd name="connsiteX4" fmla="*/ 397745 w 529447"/>
              <a:gd name="connsiteY4" fmla="*/ 523874 h 577655"/>
              <a:gd name="connsiteX5" fmla="*/ 342712 w 529447"/>
              <a:gd name="connsiteY5" fmla="*/ 519641 h 577655"/>
              <a:gd name="connsiteX6" fmla="*/ 224179 w 529447"/>
              <a:gd name="connsiteY6" fmla="*/ 409574 h 577655"/>
              <a:gd name="connsiteX7" fmla="*/ 131045 w 529447"/>
              <a:gd name="connsiteY7" fmla="*/ 278341 h 577655"/>
              <a:gd name="connsiteX8" fmla="*/ 4045 w 529447"/>
              <a:gd name="connsiteY8" fmla="*/ 3174 h 57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447" h="577655">
                <a:moveTo>
                  <a:pt x="4045" y="3174"/>
                </a:moveTo>
                <a:cubicBezTo>
                  <a:pt x="31562" y="37041"/>
                  <a:pt x="238995" y="386291"/>
                  <a:pt x="296145" y="481541"/>
                </a:cubicBezTo>
                <a:cubicBezTo>
                  <a:pt x="353295" y="576791"/>
                  <a:pt x="308139" y="583846"/>
                  <a:pt x="346945" y="574674"/>
                </a:cubicBezTo>
                <a:cubicBezTo>
                  <a:pt x="385751" y="565502"/>
                  <a:pt x="520512" y="434975"/>
                  <a:pt x="528979" y="426508"/>
                </a:cubicBezTo>
                <a:cubicBezTo>
                  <a:pt x="537446" y="418041"/>
                  <a:pt x="428789" y="508352"/>
                  <a:pt x="397745" y="523874"/>
                </a:cubicBezTo>
                <a:cubicBezTo>
                  <a:pt x="366701" y="539396"/>
                  <a:pt x="371640" y="538691"/>
                  <a:pt x="342712" y="519641"/>
                </a:cubicBezTo>
                <a:cubicBezTo>
                  <a:pt x="313784" y="500591"/>
                  <a:pt x="259457" y="449791"/>
                  <a:pt x="224179" y="409574"/>
                </a:cubicBezTo>
                <a:cubicBezTo>
                  <a:pt x="188901" y="369357"/>
                  <a:pt x="164912" y="340430"/>
                  <a:pt x="131045" y="278341"/>
                </a:cubicBezTo>
                <a:cubicBezTo>
                  <a:pt x="97178" y="216252"/>
                  <a:pt x="-23472" y="-30693"/>
                  <a:pt x="4045" y="31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B28AA7E6-F1C4-4A90-843C-277A07106CF9}"/>
              </a:ext>
            </a:extLst>
          </p:cNvPr>
          <p:cNvSpPr/>
          <p:nvPr/>
        </p:nvSpPr>
        <p:spPr>
          <a:xfrm>
            <a:off x="12868920" y="9663929"/>
            <a:ext cx="446404" cy="483104"/>
          </a:xfrm>
          <a:custGeom>
            <a:avLst/>
            <a:gdLst>
              <a:gd name="connsiteX0" fmla="*/ 413 w 446404"/>
              <a:gd name="connsiteY0" fmla="*/ 771 h 483104"/>
              <a:gd name="connsiteX1" fmla="*/ 178213 w 446404"/>
              <a:gd name="connsiteY1" fmla="*/ 352138 h 483104"/>
              <a:gd name="connsiteX2" fmla="*/ 444913 w 446404"/>
              <a:gd name="connsiteY2" fmla="*/ 364838 h 483104"/>
              <a:gd name="connsiteX3" fmla="*/ 284047 w 446404"/>
              <a:gd name="connsiteY3" fmla="*/ 432571 h 483104"/>
              <a:gd name="connsiteX4" fmla="*/ 237480 w 446404"/>
              <a:gd name="connsiteY4" fmla="*/ 474904 h 483104"/>
              <a:gd name="connsiteX5" fmla="*/ 131647 w 446404"/>
              <a:gd name="connsiteY5" fmla="*/ 263238 h 483104"/>
              <a:gd name="connsiteX6" fmla="*/ 413 w 446404"/>
              <a:gd name="connsiteY6" fmla="*/ 771 h 48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404" h="483104">
                <a:moveTo>
                  <a:pt x="413" y="771"/>
                </a:moveTo>
                <a:cubicBezTo>
                  <a:pt x="8174" y="15588"/>
                  <a:pt x="104130" y="291460"/>
                  <a:pt x="178213" y="352138"/>
                </a:cubicBezTo>
                <a:cubicBezTo>
                  <a:pt x="252296" y="412816"/>
                  <a:pt x="427274" y="351433"/>
                  <a:pt x="444913" y="364838"/>
                </a:cubicBezTo>
                <a:cubicBezTo>
                  <a:pt x="462552" y="378243"/>
                  <a:pt x="318619" y="414227"/>
                  <a:pt x="284047" y="432571"/>
                </a:cubicBezTo>
                <a:cubicBezTo>
                  <a:pt x="249475" y="450915"/>
                  <a:pt x="262880" y="503126"/>
                  <a:pt x="237480" y="474904"/>
                </a:cubicBezTo>
                <a:cubicBezTo>
                  <a:pt x="212080" y="446682"/>
                  <a:pt x="166925" y="338027"/>
                  <a:pt x="131647" y="263238"/>
                </a:cubicBezTo>
                <a:cubicBezTo>
                  <a:pt x="96369" y="188449"/>
                  <a:pt x="-7348" y="-14046"/>
                  <a:pt x="413" y="7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6E47AAAA-50EB-4983-A4A2-9EB42626C61E}"/>
              </a:ext>
            </a:extLst>
          </p:cNvPr>
          <p:cNvSpPr/>
          <p:nvPr/>
        </p:nvSpPr>
        <p:spPr>
          <a:xfrm>
            <a:off x="12974113" y="9871734"/>
            <a:ext cx="928565" cy="463187"/>
          </a:xfrm>
          <a:custGeom>
            <a:avLst/>
            <a:gdLst>
              <a:gd name="connsiteX0" fmla="*/ 1054 w 928565"/>
              <a:gd name="connsiteY0" fmla="*/ 399 h 463187"/>
              <a:gd name="connsiteX1" fmla="*/ 161920 w 928565"/>
              <a:gd name="connsiteY1" fmla="*/ 110466 h 463187"/>
              <a:gd name="connsiteX2" fmla="*/ 339720 w 928565"/>
              <a:gd name="connsiteY2" fmla="*/ 195133 h 463187"/>
              <a:gd name="connsiteX3" fmla="*/ 555620 w 928565"/>
              <a:gd name="connsiteY3" fmla="*/ 372933 h 463187"/>
              <a:gd name="connsiteX4" fmla="*/ 652987 w 928565"/>
              <a:gd name="connsiteY4" fmla="*/ 415266 h 463187"/>
              <a:gd name="connsiteX5" fmla="*/ 928154 w 928565"/>
              <a:gd name="connsiteY5" fmla="*/ 377166 h 463187"/>
              <a:gd name="connsiteX6" fmla="*/ 585254 w 928565"/>
              <a:gd name="connsiteY6" fmla="*/ 461833 h 463187"/>
              <a:gd name="connsiteX7" fmla="*/ 441320 w 928565"/>
              <a:gd name="connsiteY7" fmla="*/ 296733 h 463187"/>
              <a:gd name="connsiteX8" fmla="*/ 242354 w 928565"/>
              <a:gd name="connsiteY8" fmla="*/ 80833 h 463187"/>
              <a:gd name="connsiteX9" fmla="*/ 1054 w 928565"/>
              <a:gd name="connsiteY9" fmla="*/ 399 h 46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565" h="463187">
                <a:moveTo>
                  <a:pt x="1054" y="399"/>
                </a:moveTo>
                <a:cubicBezTo>
                  <a:pt x="-12352" y="5338"/>
                  <a:pt x="105476" y="78010"/>
                  <a:pt x="161920" y="110466"/>
                </a:cubicBezTo>
                <a:cubicBezTo>
                  <a:pt x="218364" y="142922"/>
                  <a:pt x="274103" y="151389"/>
                  <a:pt x="339720" y="195133"/>
                </a:cubicBezTo>
                <a:cubicBezTo>
                  <a:pt x="405337" y="238877"/>
                  <a:pt x="503409" y="336244"/>
                  <a:pt x="555620" y="372933"/>
                </a:cubicBezTo>
                <a:cubicBezTo>
                  <a:pt x="607831" y="409622"/>
                  <a:pt x="590898" y="414561"/>
                  <a:pt x="652987" y="415266"/>
                </a:cubicBezTo>
                <a:cubicBezTo>
                  <a:pt x="715076" y="415972"/>
                  <a:pt x="939443" y="369405"/>
                  <a:pt x="928154" y="377166"/>
                </a:cubicBezTo>
                <a:cubicBezTo>
                  <a:pt x="916865" y="384927"/>
                  <a:pt x="666393" y="475238"/>
                  <a:pt x="585254" y="461833"/>
                </a:cubicBezTo>
                <a:cubicBezTo>
                  <a:pt x="504115" y="448428"/>
                  <a:pt x="498470" y="360233"/>
                  <a:pt x="441320" y="296733"/>
                </a:cubicBezTo>
                <a:cubicBezTo>
                  <a:pt x="384170" y="233233"/>
                  <a:pt x="310793" y="124577"/>
                  <a:pt x="242354" y="80833"/>
                </a:cubicBezTo>
                <a:cubicBezTo>
                  <a:pt x="173915" y="37089"/>
                  <a:pt x="14460" y="-4540"/>
                  <a:pt x="1054" y="3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138E3139-BA26-4C48-8B87-2ABF88532EF6}"/>
              </a:ext>
            </a:extLst>
          </p:cNvPr>
          <p:cNvSpPr/>
          <p:nvPr/>
        </p:nvSpPr>
        <p:spPr>
          <a:xfrm>
            <a:off x="11668760" y="10297022"/>
            <a:ext cx="1914137" cy="127227"/>
          </a:xfrm>
          <a:custGeom>
            <a:avLst/>
            <a:gdLst>
              <a:gd name="connsiteX0" fmla="*/ 0 w 1914137"/>
              <a:gd name="connsiteY0" fmla="*/ 20458 h 127227"/>
              <a:gd name="connsiteX1" fmla="*/ 812800 w 1914137"/>
              <a:gd name="connsiteY1" fmla="*/ 71258 h 127227"/>
              <a:gd name="connsiteX2" fmla="*/ 1153160 w 1914137"/>
              <a:gd name="connsiteY2" fmla="*/ 101738 h 127227"/>
              <a:gd name="connsiteX3" fmla="*/ 1910080 w 1914137"/>
              <a:gd name="connsiteY3" fmla="*/ 138 h 127227"/>
              <a:gd name="connsiteX4" fmla="*/ 1437640 w 1914137"/>
              <a:gd name="connsiteY4" fmla="*/ 127138 h 127227"/>
              <a:gd name="connsiteX5" fmla="*/ 1076960 w 1914137"/>
              <a:gd name="connsiteY5" fmla="*/ 20458 h 127227"/>
              <a:gd name="connsiteX6" fmla="*/ 416560 w 1914137"/>
              <a:gd name="connsiteY6" fmla="*/ 30618 h 127227"/>
              <a:gd name="connsiteX7" fmla="*/ 0 w 1914137"/>
              <a:gd name="connsiteY7" fmla="*/ 20458 h 12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4137" h="127227">
                <a:moveTo>
                  <a:pt x="0" y="20458"/>
                </a:moveTo>
                <a:lnTo>
                  <a:pt x="812800" y="71258"/>
                </a:lnTo>
                <a:cubicBezTo>
                  <a:pt x="1004993" y="84805"/>
                  <a:pt x="970280" y="113591"/>
                  <a:pt x="1153160" y="101738"/>
                </a:cubicBezTo>
                <a:cubicBezTo>
                  <a:pt x="1336040" y="89885"/>
                  <a:pt x="1862667" y="-4095"/>
                  <a:pt x="1910080" y="138"/>
                </a:cubicBezTo>
                <a:cubicBezTo>
                  <a:pt x="1957493" y="4371"/>
                  <a:pt x="1576493" y="123751"/>
                  <a:pt x="1437640" y="127138"/>
                </a:cubicBezTo>
                <a:cubicBezTo>
                  <a:pt x="1298787" y="130525"/>
                  <a:pt x="1247140" y="36545"/>
                  <a:pt x="1076960" y="20458"/>
                </a:cubicBezTo>
                <a:cubicBezTo>
                  <a:pt x="906780" y="4371"/>
                  <a:pt x="416560" y="30618"/>
                  <a:pt x="416560" y="30618"/>
                </a:cubicBezTo>
                <a:lnTo>
                  <a:pt x="0" y="20458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4E1FA563-DA30-4FC1-9333-A67A29382BEC}"/>
              </a:ext>
            </a:extLst>
          </p:cNvPr>
          <p:cNvSpPr/>
          <p:nvPr/>
        </p:nvSpPr>
        <p:spPr>
          <a:xfrm>
            <a:off x="10060296" y="9781676"/>
            <a:ext cx="2065830" cy="581206"/>
          </a:xfrm>
          <a:custGeom>
            <a:avLst/>
            <a:gdLst>
              <a:gd name="connsiteX0" fmla="*/ 53984 w 2065830"/>
              <a:gd name="connsiteY0" fmla="*/ 53204 h 581206"/>
              <a:gd name="connsiteX1" fmla="*/ 871864 w 2065830"/>
              <a:gd name="connsiteY1" fmla="*/ 418964 h 581206"/>
              <a:gd name="connsiteX2" fmla="*/ 1440824 w 2065830"/>
              <a:gd name="connsiteY2" fmla="*/ 500244 h 581206"/>
              <a:gd name="connsiteX3" fmla="*/ 2065664 w 2065830"/>
              <a:gd name="connsiteY3" fmla="*/ 551044 h 581206"/>
              <a:gd name="connsiteX4" fmla="*/ 1496704 w 2065830"/>
              <a:gd name="connsiteY4" fmla="*/ 576444 h 581206"/>
              <a:gd name="connsiteX5" fmla="*/ 892184 w 2065830"/>
              <a:gd name="connsiteY5" fmla="*/ 454524 h 581206"/>
              <a:gd name="connsiteX6" fmla="*/ 343544 w 2065830"/>
              <a:gd name="connsiteY6" fmla="*/ 241164 h 581206"/>
              <a:gd name="connsiteX7" fmla="*/ 8264 w 2065830"/>
              <a:gd name="connsiteY7" fmla="*/ 12564 h 581206"/>
              <a:gd name="connsiteX8" fmla="*/ 99704 w 2065830"/>
              <a:gd name="connsiteY8" fmla="*/ 32884 h 581206"/>
              <a:gd name="connsiteX9" fmla="*/ 53984 w 2065830"/>
              <a:gd name="connsiteY9" fmla="*/ 53204 h 58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5830" h="581206">
                <a:moveTo>
                  <a:pt x="53984" y="53204"/>
                </a:moveTo>
                <a:cubicBezTo>
                  <a:pt x="182677" y="117551"/>
                  <a:pt x="640724" y="344457"/>
                  <a:pt x="871864" y="418964"/>
                </a:cubicBezTo>
                <a:cubicBezTo>
                  <a:pt x="1103004" y="493471"/>
                  <a:pt x="1241857" y="478231"/>
                  <a:pt x="1440824" y="500244"/>
                </a:cubicBezTo>
                <a:cubicBezTo>
                  <a:pt x="1639791" y="522257"/>
                  <a:pt x="2056351" y="538344"/>
                  <a:pt x="2065664" y="551044"/>
                </a:cubicBezTo>
                <a:cubicBezTo>
                  <a:pt x="2074977" y="563744"/>
                  <a:pt x="1692284" y="592531"/>
                  <a:pt x="1496704" y="576444"/>
                </a:cubicBezTo>
                <a:cubicBezTo>
                  <a:pt x="1301124" y="560357"/>
                  <a:pt x="1084377" y="510404"/>
                  <a:pt x="892184" y="454524"/>
                </a:cubicBezTo>
                <a:cubicBezTo>
                  <a:pt x="699991" y="398644"/>
                  <a:pt x="490864" y="314824"/>
                  <a:pt x="343544" y="241164"/>
                </a:cubicBezTo>
                <a:cubicBezTo>
                  <a:pt x="196224" y="167504"/>
                  <a:pt x="48904" y="47277"/>
                  <a:pt x="8264" y="12564"/>
                </a:cubicBezTo>
                <a:cubicBezTo>
                  <a:pt x="-32376" y="-22149"/>
                  <a:pt x="89544" y="25264"/>
                  <a:pt x="99704" y="32884"/>
                </a:cubicBezTo>
                <a:cubicBezTo>
                  <a:pt x="109864" y="40504"/>
                  <a:pt x="-74709" y="-11143"/>
                  <a:pt x="53984" y="532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A1682592-B31F-4BFD-8686-85B309DCB2FA}"/>
              </a:ext>
            </a:extLst>
          </p:cNvPr>
          <p:cNvSpPr/>
          <p:nvPr/>
        </p:nvSpPr>
        <p:spPr>
          <a:xfrm>
            <a:off x="8946800" y="9228582"/>
            <a:ext cx="1645003" cy="876204"/>
          </a:xfrm>
          <a:custGeom>
            <a:avLst/>
            <a:gdLst>
              <a:gd name="connsiteX0" fmla="*/ 4160 w 1645003"/>
              <a:gd name="connsiteY0" fmla="*/ 1778 h 876204"/>
              <a:gd name="connsiteX1" fmla="*/ 740760 w 1645003"/>
              <a:gd name="connsiteY1" fmla="*/ 342138 h 876204"/>
              <a:gd name="connsiteX2" fmla="*/ 1304640 w 1645003"/>
              <a:gd name="connsiteY2" fmla="*/ 768858 h 876204"/>
              <a:gd name="connsiteX3" fmla="*/ 1645000 w 1645003"/>
              <a:gd name="connsiteY3" fmla="*/ 875538 h 876204"/>
              <a:gd name="connsiteX4" fmla="*/ 1309720 w 1645003"/>
              <a:gd name="connsiteY4" fmla="*/ 738378 h 876204"/>
              <a:gd name="connsiteX5" fmla="*/ 679800 w 1645003"/>
              <a:gd name="connsiteY5" fmla="*/ 408178 h 876204"/>
              <a:gd name="connsiteX6" fmla="*/ 451200 w 1645003"/>
              <a:gd name="connsiteY6" fmla="*/ 215138 h 876204"/>
              <a:gd name="connsiteX7" fmla="*/ 4160 w 1645003"/>
              <a:gd name="connsiteY7" fmla="*/ 1778 h 87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5003" h="876204">
                <a:moveTo>
                  <a:pt x="4160" y="1778"/>
                </a:moveTo>
                <a:cubicBezTo>
                  <a:pt x="52420" y="22945"/>
                  <a:pt x="524013" y="214291"/>
                  <a:pt x="740760" y="342138"/>
                </a:cubicBezTo>
                <a:cubicBezTo>
                  <a:pt x="957507" y="469985"/>
                  <a:pt x="1153933" y="679958"/>
                  <a:pt x="1304640" y="768858"/>
                </a:cubicBezTo>
                <a:cubicBezTo>
                  <a:pt x="1455347" y="857758"/>
                  <a:pt x="1644153" y="880618"/>
                  <a:pt x="1645000" y="875538"/>
                </a:cubicBezTo>
                <a:cubicBezTo>
                  <a:pt x="1645847" y="870458"/>
                  <a:pt x="1470587" y="816271"/>
                  <a:pt x="1309720" y="738378"/>
                </a:cubicBezTo>
                <a:cubicBezTo>
                  <a:pt x="1148853" y="660485"/>
                  <a:pt x="822887" y="495385"/>
                  <a:pt x="679800" y="408178"/>
                </a:cubicBezTo>
                <a:cubicBezTo>
                  <a:pt x="536713" y="320971"/>
                  <a:pt x="561267" y="276098"/>
                  <a:pt x="451200" y="215138"/>
                </a:cubicBezTo>
                <a:cubicBezTo>
                  <a:pt x="341133" y="154178"/>
                  <a:pt x="-44100" y="-19389"/>
                  <a:pt x="4160" y="17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D573D293-FA1B-49D6-B1F3-B0A162F1FE52}"/>
              </a:ext>
            </a:extLst>
          </p:cNvPr>
          <p:cNvSpPr/>
          <p:nvPr/>
        </p:nvSpPr>
        <p:spPr>
          <a:xfrm>
            <a:off x="7970386" y="8654606"/>
            <a:ext cx="1139612" cy="648339"/>
          </a:xfrm>
          <a:custGeom>
            <a:avLst/>
            <a:gdLst>
              <a:gd name="connsiteX0" fmla="*/ 134 w 1139612"/>
              <a:gd name="connsiteY0" fmla="*/ 1714 h 648339"/>
              <a:gd name="connsiteX1" fmla="*/ 304934 w 1139612"/>
              <a:gd name="connsiteY1" fmla="*/ 397954 h 648339"/>
              <a:gd name="connsiteX2" fmla="*/ 584334 w 1139612"/>
              <a:gd name="connsiteY2" fmla="*/ 524954 h 648339"/>
              <a:gd name="connsiteX3" fmla="*/ 1132974 w 1139612"/>
              <a:gd name="connsiteY3" fmla="*/ 646874 h 648339"/>
              <a:gd name="connsiteX4" fmla="*/ 863734 w 1139612"/>
              <a:gd name="connsiteY4" fmla="*/ 590994 h 648339"/>
              <a:gd name="connsiteX5" fmla="*/ 497974 w 1139612"/>
              <a:gd name="connsiteY5" fmla="*/ 570674 h 648339"/>
              <a:gd name="connsiteX6" fmla="*/ 269374 w 1139612"/>
              <a:gd name="connsiteY6" fmla="*/ 265874 h 648339"/>
              <a:gd name="connsiteX7" fmla="*/ 134 w 1139612"/>
              <a:gd name="connsiteY7" fmla="*/ 1714 h 64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612" h="648339">
                <a:moveTo>
                  <a:pt x="134" y="1714"/>
                </a:moveTo>
                <a:cubicBezTo>
                  <a:pt x="6061" y="23727"/>
                  <a:pt x="207567" y="310747"/>
                  <a:pt x="304934" y="397954"/>
                </a:cubicBezTo>
                <a:cubicBezTo>
                  <a:pt x="402301" y="485161"/>
                  <a:pt x="446327" y="483467"/>
                  <a:pt x="584334" y="524954"/>
                </a:cubicBezTo>
                <a:cubicBezTo>
                  <a:pt x="722341" y="566441"/>
                  <a:pt x="1086407" y="635867"/>
                  <a:pt x="1132974" y="646874"/>
                </a:cubicBezTo>
                <a:cubicBezTo>
                  <a:pt x="1179541" y="657881"/>
                  <a:pt x="969567" y="603694"/>
                  <a:pt x="863734" y="590994"/>
                </a:cubicBezTo>
                <a:cubicBezTo>
                  <a:pt x="757901" y="578294"/>
                  <a:pt x="597034" y="624861"/>
                  <a:pt x="497974" y="570674"/>
                </a:cubicBezTo>
                <a:cubicBezTo>
                  <a:pt x="398914" y="516487"/>
                  <a:pt x="353194" y="356467"/>
                  <a:pt x="269374" y="265874"/>
                </a:cubicBezTo>
                <a:cubicBezTo>
                  <a:pt x="185554" y="175281"/>
                  <a:pt x="-5793" y="-20299"/>
                  <a:pt x="134" y="17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2E12E5A7-7F44-4158-9BB6-E6BC2DDFDBDD}"/>
              </a:ext>
            </a:extLst>
          </p:cNvPr>
          <p:cNvSpPr/>
          <p:nvPr/>
        </p:nvSpPr>
        <p:spPr>
          <a:xfrm>
            <a:off x="9945127" y="4602520"/>
            <a:ext cx="1130108" cy="332731"/>
          </a:xfrm>
          <a:custGeom>
            <a:avLst/>
            <a:gdLst>
              <a:gd name="connsiteX0" fmla="*/ 1513 w 1130108"/>
              <a:gd name="connsiteY0" fmla="*/ 274280 h 332731"/>
              <a:gd name="connsiteX1" fmla="*/ 397753 w 1130108"/>
              <a:gd name="connsiteY1" fmla="*/ 320000 h 332731"/>
              <a:gd name="connsiteX2" fmla="*/ 793993 w 1130108"/>
              <a:gd name="connsiteY2" fmla="*/ 10120 h 332731"/>
              <a:gd name="connsiteX3" fmla="*/ 748273 w 1130108"/>
              <a:gd name="connsiteY3" fmla="*/ 81240 h 332731"/>
              <a:gd name="connsiteX4" fmla="*/ 758433 w 1130108"/>
              <a:gd name="connsiteY4" fmla="*/ 142200 h 332731"/>
              <a:gd name="connsiteX5" fmla="*/ 1129273 w 1130108"/>
              <a:gd name="connsiteY5" fmla="*/ 177760 h 332731"/>
              <a:gd name="connsiteX6" fmla="*/ 641593 w 1130108"/>
              <a:gd name="connsiteY6" fmla="*/ 111720 h 332731"/>
              <a:gd name="connsiteX7" fmla="*/ 489193 w 1130108"/>
              <a:gd name="connsiteY7" fmla="*/ 233640 h 332731"/>
              <a:gd name="connsiteX8" fmla="*/ 372353 w 1130108"/>
              <a:gd name="connsiteY8" fmla="*/ 248880 h 332731"/>
              <a:gd name="connsiteX9" fmla="*/ 265673 w 1130108"/>
              <a:gd name="connsiteY9" fmla="*/ 284440 h 332731"/>
              <a:gd name="connsiteX10" fmla="*/ 1513 w 1130108"/>
              <a:gd name="connsiteY10" fmla="*/ 274280 h 33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0108" h="332731">
                <a:moveTo>
                  <a:pt x="1513" y="274280"/>
                </a:moveTo>
                <a:cubicBezTo>
                  <a:pt x="23526" y="280207"/>
                  <a:pt x="265673" y="364027"/>
                  <a:pt x="397753" y="320000"/>
                </a:cubicBezTo>
                <a:cubicBezTo>
                  <a:pt x="529833" y="275973"/>
                  <a:pt x="735573" y="49913"/>
                  <a:pt x="793993" y="10120"/>
                </a:cubicBezTo>
                <a:cubicBezTo>
                  <a:pt x="852413" y="-29673"/>
                  <a:pt x="754200" y="59227"/>
                  <a:pt x="748273" y="81240"/>
                </a:cubicBezTo>
                <a:cubicBezTo>
                  <a:pt x="742346" y="103253"/>
                  <a:pt x="694933" y="126113"/>
                  <a:pt x="758433" y="142200"/>
                </a:cubicBezTo>
                <a:cubicBezTo>
                  <a:pt x="821933" y="158287"/>
                  <a:pt x="1148746" y="182840"/>
                  <a:pt x="1129273" y="177760"/>
                </a:cubicBezTo>
                <a:cubicBezTo>
                  <a:pt x="1109800" y="172680"/>
                  <a:pt x="748273" y="102407"/>
                  <a:pt x="641593" y="111720"/>
                </a:cubicBezTo>
                <a:cubicBezTo>
                  <a:pt x="534913" y="121033"/>
                  <a:pt x="534066" y="210780"/>
                  <a:pt x="489193" y="233640"/>
                </a:cubicBezTo>
                <a:cubicBezTo>
                  <a:pt x="444320" y="256500"/>
                  <a:pt x="409606" y="240413"/>
                  <a:pt x="372353" y="248880"/>
                </a:cubicBezTo>
                <a:cubicBezTo>
                  <a:pt x="335100" y="257347"/>
                  <a:pt x="327480" y="278513"/>
                  <a:pt x="265673" y="284440"/>
                </a:cubicBezTo>
                <a:cubicBezTo>
                  <a:pt x="203866" y="290367"/>
                  <a:pt x="-20500" y="268353"/>
                  <a:pt x="1513" y="2742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B61B1553-E4A0-4ED7-939B-8E42F5DCA3FF}"/>
              </a:ext>
            </a:extLst>
          </p:cNvPr>
          <p:cNvSpPr/>
          <p:nvPr/>
        </p:nvSpPr>
        <p:spPr>
          <a:xfrm>
            <a:off x="8787380" y="6571999"/>
            <a:ext cx="1297632" cy="316492"/>
          </a:xfrm>
          <a:custGeom>
            <a:avLst/>
            <a:gdLst>
              <a:gd name="connsiteX0" fmla="*/ 1020 w 1297632"/>
              <a:gd name="connsiteY0" fmla="*/ 1521 h 316492"/>
              <a:gd name="connsiteX1" fmla="*/ 524260 w 1297632"/>
              <a:gd name="connsiteY1" fmla="*/ 57401 h 316492"/>
              <a:gd name="connsiteX2" fmla="*/ 793500 w 1297632"/>
              <a:gd name="connsiteY2" fmla="*/ 67561 h 316492"/>
              <a:gd name="connsiteX3" fmla="*/ 1296420 w 1297632"/>
              <a:gd name="connsiteY3" fmla="*/ 316481 h 316492"/>
              <a:gd name="connsiteX4" fmla="*/ 925580 w 1297632"/>
              <a:gd name="connsiteY4" fmla="*/ 77721 h 316492"/>
              <a:gd name="connsiteX5" fmla="*/ 641100 w 1297632"/>
              <a:gd name="connsiteY5" fmla="*/ 6601 h 316492"/>
              <a:gd name="connsiteX6" fmla="*/ 397260 w 1297632"/>
              <a:gd name="connsiteY6" fmla="*/ 16761 h 316492"/>
              <a:gd name="connsiteX7" fmla="*/ 1020 w 1297632"/>
              <a:gd name="connsiteY7" fmla="*/ 1521 h 31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7632" h="316492">
                <a:moveTo>
                  <a:pt x="1020" y="1521"/>
                </a:moveTo>
                <a:cubicBezTo>
                  <a:pt x="22187" y="8294"/>
                  <a:pt x="392180" y="46394"/>
                  <a:pt x="524260" y="57401"/>
                </a:cubicBezTo>
                <a:cubicBezTo>
                  <a:pt x="656340" y="68408"/>
                  <a:pt x="664807" y="24381"/>
                  <a:pt x="793500" y="67561"/>
                </a:cubicBezTo>
                <a:cubicBezTo>
                  <a:pt x="922193" y="110741"/>
                  <a:pt x="1274407" y="314788"/>
                  <a:pt x="1296420" y="316481"/>
                </a:cubicBezTo>
                <a:cubicBezTo>
                  <a:pt x="1318433" y="318174"/>
                  <a:pt x="1034800" y="129368"/>
                  <a:pt x="925580" y="77721"/>
                </a:cubicBezTo>
                <a:cubicBezTo>
                  <a:pt x="816360" y="26074"/>
                  <a:pt x="729153" y="16761"/>
                  <a:pt x="641100" y="6601"/>
                </a:cubicBezTo>
                <a:cubicBezTo>
                  <a:pt x="553047" y="-3559"/>
                  <a:pt x="500553" y="20994"/>
                  <a:pt x="397260" y="16761"/>
                </a:cubicBezTo>
                <a:cubicBezTo>
                  <a:pt x="293967" y="12528"/>
                  <a:pt x="-20147" y="-5252"/>
                  <a:pt x="1020" y="15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E11BF132-54CC-469F-9BCD-6B29BEAD7DBB}"/>
              </a:ext>
            </a:extLst>
          </p:cNvPr>
          <p:cNvSpPr/>
          <p:nvPr/>
        </p:nvSpPr>
        <p:spPr>
          <a:xfrm>
            <a:off x="10328080" y="5750445"/>
            <a:ext cx="734103" cy="336456"/>
          </a:xfrm>
          <a:custGeom>
            <a:avLst/>
            <a:gdLst>
              <a:gd name="connsiteX0" fmla="*/ 522800 w 734103"/>
              <a:gd name="connsiteY0" fmla="*/ 115 h 336456"/>
              <a:gd name="connsiteX1" fmla="*/ 680280 w 734103"/>
              <a:gd name="connsiteY1" fmla="*/ 274435 h 336456"/>
              <a:gd name="connsiteX2" fmla="*/ 705680 w 734103"/>
              <a:gd name="connsiteY2" fmla="*/ 335395 h 336456"/>
              <a:gd name="connsiteX3" fmla="*/ 299280 w 734103"/>
              <a:gd name="connsiteY3" fmla="*/ 309995 h 336456"/>
              <a:gd name="connsiteX4" fmla="*/ 9720 w 734103"/>
              <a:gd name="connsiteY4" fmla="*/ 269355 h 336456"/>
              <a:gd name="connsiteX5" fmla="*/ 659960 w 734103"/>
              <a:gd name="connsiteY5" fmla="*/ 309995 h 336456"/>
              <a:gd name="connsiteX6" fmla="*/ 522800 w 734103"/>
              <a:gd name="connsiteY6" fmla="*/ 115 h 33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103" h="336456">
                <a:moveTo>
                  <a:pt x="522800" y="115"/>
                </a:moveTo>
                <a:cubicBezTo>
                  <a:pt x="526187" y="-5812"/>
                  <a:pt x="649800" y="218555"/>
                  <a:pt x="680280" y="274435"/>
                </a:cubicBezTo>
                <a:cubicBezTo>
                  <a:pt x="710760" y="330315"/>
                  <a:pt x="769180" y="329468"/>
                  <a:pt x="705680" y="335395"/>
                </a:cubicBezTo>
                <a:cubicBezTo>
                  <a:pt x="642180" y="341322"/>
                  <a:pt x="415273" y="321002"/>
                  <a:pt x="299280" y="309995"/>
                </a:cubicBezTo>
                <a:cubicBezTo>
                  <a:pt x="183287" y="298988"/>
                  <a:pt x="-50393" y="269355"/>
                  <a:pt x="9720" y="269355"/>
                </a:cubicBezTo>
                <a:cubicBezTo>
                  <a:pt x="69833" y="269355"/>
                  <a:pt x="576140" y="348942"/>
                  <a:pt x="659960" y="309995"/>
                </a:cubicBezTo>
                <a:cubicBezTo>
                  <a:pt x="743780" y="271048"/>
                  <a:pt x="519413" y="6042"/>
                  <a:pt x="522800" y="1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22E95245-700D-4AE4-9459-3962AD5B1E14}"/>
              </a:ext>
            </a:extLst>
          </p:cNvPr>
          <p:cNvSpPr/>
          <p:nvPr/>
        </p:nvSpPr>
        <p:spPr>
          <a:xfrm>
            <a:off x="9271000" y="6329680"/>
            <a:ext cx="1280414" cy="366464"/>
          </a:xfrm>
          <a:custGeom>
            <a:avLst/>
            <a:gdLst>
              <a:gd name="connsiteX0" fmla="*/ 0 w 1280414"/>
              <a:gd name="connsiteY0" fmla="*/ 0 h 366464"/>
              <a:gd name="connsiteX1" fmla="*/ 325120 w 1280414"/>
              <a:gd name="connsiteY1" fmla="*/ 45720 h 366464"/>
              <a:gd name="connsiteX2" fmla="*/ 660400 w 1280414"/>
              <a:gd name="connsiteY2" fmla="*/ 111760 h 366464"/>
              <a:gd name="connsiteX3" fmla="*/ 1275080 w 1280414"/>
              <a:gd name="connsiteY3" fmla="*/ 365760 h 366464"/>
              <a:gd name="connsiteX4" fmla="*/ 975360 w 1280414"/>
              <a:gd name="connsiteY4" fmla="*/ 193040 h 366464"/>
              <a:gd name="connsiteX5" fmla="*/ 746760 w 1280414"/>
              <a:gd name="connsiteY5" fmla="*/ 55880 h 366464"/>
              <a:gd name="connsiteX6" fmla="*/ 426720 w 1280414"/>
              <a:gd name="connsiteY6" fmla="*/ 20320 h 366464"/>
              <a:gd name="connsiteX7" fmla="*/ 0 w 1280414"/>
              <a:gd name="connsiteY7" fmla="*/ 0 h 36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0414" h="366464">
                <a:moveTo>
                  <a:pt x="0" y="0"/>
                </a:moveTo>
                <a:cubicBezTo>
                  <a:pt x="107526" y="13546"/>
                  <a:pt x="215053" y="27093"/>
                  <a:pt x="325120" y="45720"/>
                </a:cubicBezTo>
                <a:cubicBezTo>
                  <a:pt x="435187" y="64347"/>
                  <a:pt x="502073" y="58420"/>
                  <a:pt x="660400" y="111760"/>
                </a:cubicBezTo>
                <a:cubicBezTo>
                  <a:pt x="818727" y="165100"/>
                  <a:pt x="1222587" y="352213"/>
                  <a:pt x="1275080" y="365760"/>
                </a:cubicBezTo>
                <a:cubicBezTo>
                  <a:pt x="1327573" y="379307"/>
                  <a:pt x="975360" y="193040"/>
                  <a:pt x="975360" y="193040"/>
                </a:cubicBezTo>
                <a:cubicBezTo>
                  <a:pt x="887307" y="141393"/>
                  <a:pt x="838200" y="84667"/>
                  <a:pt x="746760" y="55880"/>
                </a:cubicBezTo>
                <a:cubicBezTo>
                  <a:pt x="655320" y="27093"/>
                  <a:pt x="426720" y="20320"/>
                  <a:pt x="426720" y="2032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85C7FAD5-62C7-4ECC-868E-FCA2DF046D61}"/>
              </a:ext>
            </a:extLst>
          </p:cNvPr>
          <p:cNvSpPr/>
          <p:nvPr/>
        </p:nvSpPr>
        <p:spPr>
          <a:xfrm>
            <a:off x="12082156" y="5781021"/>
            <a:ext cx="686095" cy="1299336"/>
          </a:xfrm>
          <a:custGeom>
            <a:avLst/>
            <a:gdLst>
              <a:gd name="connsiteX0" fmla="*/ 18404 w 686095"/>
              <a:gd name="connsiteY0" fmla="*/ 19 h 1299336"/>
              <a:gd name="connsiteX1" fmla="*/ 64124 w 686095"/>
              <a:gd name="connsiteY1" fmla="*/ 340379 h 1299336"/>
              <a:gd name="connsiteX2" fmla="*/ 678804 w 686095"/>
              <a:gd name="connsiteY2" fmla="*/ 741699 h 1299336"/>
              <a:gd name="connsiteX3" fmla="*/ 399404 w 686095"/>
              <a:gd name="connsiteY3" fmla="*/ 848379 h 1299336"/>
              <a:gd name="connsiteX4" fmla="*/ 358764 w 686095"/>
              <a:gd name="connsiteY4" fmla="*/ 1290339 h 1299336"/>
              <a:gd name="connsiteX5" fmla="*/ 338444 w 686095"/>
              <a:gd name="connsiteY5" fmla="*/ 1122699 h 1299336"/>
              <a:gd name="connsiteX6" fmla="*/ 323204 w 686095"/>
              <a:gd name="connsiteY6" fmla="*/ 848379 h 1299336"/>
              <a:gd name="connsiteX7" fmla="*/ 567044 w 686095"/>
              <a:gd name="connsiteY7" fmla="*/ 782339 h 1299336"/>
              <a:gd name="connsiteX8" fmla="*/ 267324 w 686095"/>
              <a:gd name="connsiteY8" fmla="*/ 508019 h 1299336"/>
              <a:gd name="connsiteX9" fmla="*/ 59044 w 686095"/>
              <a:gd name="connsiteY9" fmla="*/ 325139 h 1299336"/>
              <a:gd name="connsiteX10" fmla="*/ 18404 w 686095"/>
              <a:gd name="connsiteY10" fmla="*/ 19 h 129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095" h="1299336">
                <a:moveTo>
                  <a:pt x="18404" y="19"/>
                </a:moveTo>
                <a:cubicBezTo>
                  <a:pt x="19251" y="2559"/>
                  <a:pt x="-45943" y="216766"/>
                  <a:pt x="64124" y="340379"/>
                </a:cubicBezTo>
                <a:cubicBezTo>
                  <a:pt x="174191" y="463992"/>
                  <a:pt x="622924" y="657032"/>
                  <a:pt x="678804" y="741699"/>
                </a:cubicBezTo>
                <a:cubicBezTo>
                  <a:pt x="734684" y="826366"/>
                  <a:pt x="452744" y="756939"/>
                  <a:pt x="399404" y="848379"/>
                </a:cubicBezTo>
                <a:cubicBezTo>
                  <a:pt x="346064" y="939819"/>
                  <a:pt x="368924" y="1244619"/>
                  <a:pt x="358764" y="1290339"/>
                </a:cubicBezTo>
                <a:cubicBezTo>
                  <a:pt x="348604" y="1336059"/>
                  <a:pt x="344371" y="1196359"/>
                  <a:pt x="338444" y="1122699"/>
                </a:cubicBezTo>
                <a:cubicBezTo>
                  <a:pt x="332517" y="1049039"/>
                  <a:pt x="285104" y="905106"/>
                  <a:pt x="323204" y="848379"/>
                </a:cubicBezTo>
                <a:cubicBezTo>
                  <a:pt x="361304" y="791652"/>
                  <a:pt x="576357" y="839066"/>
                  <a:pt x="567044" y="782339"/>
                </a:cubicBezTo>
                <a:cubicBezTo>
                  <a:pt x="557731" y="725612"/>
                  <a:pt x="351991" y="584219"/>
                  <a:pt x="267324" y="508019"/>
                </a:cubicBezTo>
                <a:cubicBezTo>
                  <a:pt x="182657" y="431819"/>
                  <a:pt x="101377" y="403879"/>
                  <a:pt x="59044" y="325139"/>
                </a:cubicBezTo>
                <a:cubicBezTo>
                  <a:pt x="16711" y="246399"/>
                  <a:pt x="17557" y="-2521"/>
                  <a:pt x="18404" y="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0A199AD4-CC2E-478B-B831-919378EB9ABD}"/>
              </a:ext>
            </a:extLst>
          </p:cNvPr>
          <p:cNvSpPr/>
          <p:nvPr/>
        </p:nvSpPr>
        <p:spPr>
          <a:xfrm>
            <a:off x="11236359" y="6857434"/>
            <a:ext cx="1294798" cy="408241"/>
          </a:xfrm>
          <a:custGeom>
            <a:avLst/>
            <a:gdLst>
              <a:gd name="connsiteX0" fmla="*/ 601 w 1294798"/>
              <a:gd name="connsiteY0" fmla="*/ 566 h 408241"/>
              <a:gd name="connsiteX1" fmla="*/ 300321 w 1294798"/>
              <a:gd name="connsiteY1" fmla="*/ 269806 h 408241"/>
              <a:gd name="connsiteX2" fmla="*/ 1285841 w 1294798"/>
              <a:gd name="connsiteY2" fmla="*/ 391726 h 408241"/>
              <a:gd name="connsiteX3" fmla="*/ 757521 w 1294798"/>
              <a:gd name="connsiteY3" fmla="*/ 386646 h 408241"/>
              <a:gd name="connsiteX4" fmla="*/ 239361 w 1294798"/>
              <a:gd name="connsiteY4" fmla="*/ 203766 h 408241"/>
              <a:gd name="connsiteX5" fmla="*/ 601 w 1294798"/>
              <a:gd name="connsiteY5" fmla="*/ 566 h 40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798" h="408241">
                <a:moveTo>
                  <a:pt x="601" y="566"/>
                </a:moveTo>
                <a:cubicBezTo>
                  <a:pt x="10761" y="11573"/>
                  <a:pt x="86114" y="204613"/>
                  <a:pt x="300321" y="269806"/>
                </a:cubicBezTo>
                <a:cubicBezTo>
                  <a:pt x="514528" y="334999"/>
                  <a:pt x="1209641" y="372253"/>
                  <a:pt x="1285841" y="391726"/>
                </a:cubicBezTo>
                <a:cubicBezTo>
                  <a:pt x="1362041" y="411199"/>
                  <a:pt x="931934" y="417973"/>
                  <a:pt x="757521" y="386646"/>
                </a:cubicBezTo>
                <a:cubicBezTo>
                  <a:pt x="583108" y="355319"/>
                  <a:pt x="368054" y="265573"/>
                  <a:pt x="239361" y="203766"/>
                </a:cubicBezTo>
                <a:cubicBezTo>
                  <a:pt x="110668" y="141959"/>
                  <a:pt x="-9559" y="-10441"/>
                  <a:pt x="601" y="5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B7C3D91C-0D05-4FE5-824C-F877CD108642}"/>
              </a:ext>
            </a:extLst>
          </p:cNvPr>
          <p:cNvSpPr/>
          <p:nvPr/>
        </p:nvSpPr>
        <p:spPr>
          <a:xfrm>
            <a:off x="10096161" y="5017007"/>
            <a:ext cx="749697" cy="556546"/>
          </a:xfrm>
          <a:custGeom>
            <a:avLst/>
            <a:gdLst>
              <a:gd name="connsiteX0" fmla="*/ 13039 w 749697"/>
              <a:gd name="connsiteY0" fmla="*/ 37593 h 556546"/>
              <a:gd name="connsiteX1" fmla="*/ 505799 w 749697"/>
              <a:gd name="connsiteY1" fmla="*/ 123953 h 556546"/>
              <a:gd name="connsiteX2" fmla="*/ 637879 w 749697"/>
              <a:gd name="connsiteY2" fmla="*/ 215393 h 556546"/>
              <a:gd name="connsiteX3" fmla="*/ 749639 w 749697"/>
              <a:gd name="connsiteY3" fmla="*/ 555753 h 556546"/>
              <a:gd name="connsiteX4" fmla="*/ 653119 w 749697"/>
              <a:gd name="connsiteY4" fmla="*/ 108713 h 556546"/>
              <a:gd name="connsiteX5" fmla="*/ 637879 w 749697"/>
              <a:gd name="connsiteY5" fmla="*/ 139193 h 556546"/>
              <a:gd name="connsiteX6" fmla="*/ 500719 w 749697"/>
              <a:gd name="connsiteY6" fmla="*/ 93473 h 556546"/>
              <a:gd name="connsiteX7" fmla="*/ 170519 w 749697"/>
              <a:gd name="connsiteY7" fmla="*/ 2033 h 556546"/>
              <a:gd name="connsiteX8" fmla="*/ 13039 w 749697"/>
              <a:gd name="connsiteY8" fmla="*/ 37593 h 55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697" h="556546">
                <a:moveTo>
                  <a:pt x="13039" y="37593"/>
                </a:moveTo>
                <a:cubicBezTo>
                  <a:pt x="68919" y="57913"/>
                  <a:pt x="401659" y="94320"/>
                  <a:pt x="505799" y="123953"/>
                </a:cubicBezTo>
                <a:cubicBezTo>
                  <a:pt x="609939" y="153586"/>
                  <a:pt x="597239" y="143426"/>
                  <a:pt x="637879" y="215393"/>
                </a:cubicBezTo>
                <a:cubicBezTo>
                  <a:pt x="678519" y="287360"/>
                  <a:pt x="747099" y="573533"/>
                  <a:pt x="749639" y="555753"/>
                </a:cubicBezTo>
                <a:cubicBezTo>
                  <a:pt x="752179" y="537973"/>
                  <a:pt x="671746" y="178140"/>
                  <a:pt x="653119" y="108713"/>
                </a:cubicBezTo>
                <a:cubicBezTo>
                  <a:pt x="634492" y="39286"/>
                  <a:pt x="663279" y="141733"/>
                  <a:pt x="637879" y="139193"/>
                </a:cubicBezTo>
                <a:cubicBezTo>
                  <a:pt x="612479" y="136653"/>
                  <a:pt x="578612" y="116333"/>
                  <a:pt x="500719" y="93473"/>
                </a:cubicBezTo>
                <a:cubicBezTo>
                  <a:pt x="422826" y="70613"/>
                  <a:pt x="246719" y="11346"/>
                  <a:pt x="170519" y="2033"/>
                </a:cubicBezTo>
                <a:cubicBezTo>
                  <a:pt x="94319" y="-7280"/>
                  <a:pt x="-42841" y="17273"/>
                  <a:pt x="13039" y="375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9EF89CB0-03FE-4295-BFDA-CA04B3829BB4}"/>
              </a:ext>
            </a:extLst>
          </p:cNvPr>
          <p:cNvSpPr/>
          <p:nvPr/>
        </p:nvSpPr>
        <p:spPr>
          <a:xfrm>
            <a:off x="9321053" y="5196794"/>
            <a:ext cx="971304" cy="666629"/>
          </a:xfrm>
          <a:custGeom>
            <a:avLst/>
            <a:gdLst>
              <a:gd name="connsiteX0" fmla="*/ 747 w 971304"/>
              <a:gd name="connsiteY0" fmla="*/ 569006 h 666629"/>
              <a:gd name="connsiteX1" fmla="*/ 666227 w 971304"/>
              <a:gd name="connsiteY1" fmla="*/ 574086 h 666629"/>
              <a:gd name="connsiteX2" fmla="*/ 971027 w 971304"/>
              <a:gd name="connsiteY2" fmla="*/ 665526 h 666629"/>
              <a:gd name="connsiteX3" fmla="*/ 620507 w 971304"/>
              <a:gd name="connsiteY3" fmla="*/ 502966 h 666629"/>
              <a:gd name="connsiteX4" fmla="*/ 701787 w 971304"/>
              <a:gd name="connsiteY4" fmla="*/ 269286 h 666629"/>
              <a:gd name="connsiteX5" fmla="*/ 463027 w 971304"/>
              <a:gd name="connsiteY5" fmla="*/ 46 h 666629"/>
              <a:gd name="connsiteX6" fmla="*/ 706867 w 971304"/>
              <a:gd name="connsiteY6" fmla="*/ 248966 h 666629"/>
              <a:gd name="connsiteX7" fmla="*/ 706867 w 971304"/>
              <a:gd name="connsiteY7" fmla="*/ 416606 h 666629"/>
              <a:gd name="connsiteX8" fmla="*/ 757667 w 971304"/>
              <a:gd name="connsiteY8" fmla="*/ 543606 h 666629"/>
              <a:gd name="connsiteX9" fmla="*/ 539227 w 971304"/>
              <a:gd name="connsiteY9" fmla="*/ 523286 h 666629"/>
              <a:gd name="connsiteX10" fmla="*/ 747 w 971304"/>
              <a:gd name="connsiteY10" fmla="*/ 569006 h 66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1304" h="666629">
                <a:moveTo>
                  <a:pt x="747" y="569006"/>
                </a:moveTo>
                <a:cubicBezTo>
                  <a:pt x="21914" y="577473"/>
                  <a:pt x="504514" y="557999"/>
                  <a:pt x="666227" y="574086"/>
                </a:cubicBezTo>
                <a:cubicBezTo>
                  <a:pt x="827940" y="590173"/>
                  <a:pt x="978647" y="677379"/>
                  <a:pt x="971027" y="665526"/>
                </a:cubicBezTo>
                <a:cubicBezTo>
                  <a:pt x="963407" y="653673"/>
                  <a:pt x="665380" y="569006"/>
                  <a:pt x="620507" y="502966"/>
                </a:cubicBezTo>
                <a:cubicBezTo>
                  <a:pt x="575634" y="436926"/>
                  <a:pt x="728034" y="353106"/>
                  <a:pt x="701787" y="269286"/>
                </a:cubicBezTo>
                <a:cubicBezTo>
                  <a:pt x="675540" y="185466"/>
                  <a:pt x="462180" y="3433"/>
                  <a:pt x="463027" y="46"/>
                </a:cubicBezTo>
                <a:cubicBezTo>
                  <a:pt x="463874" y="-3341"/>
                  <a:pt x="666227" y="179539"/>
                  <a:pt x="706867" y="248966"/>
                </a:cubicBezTo>
                <a:cubicBezTo>
                  <a:pt x="747507" y="318393"/>
                  <a:pt x="698400" y="367499"/>
                  <a:pt x="706867" y="416606"/>
                </a:cubicBezTo>
                <a:cubicBezTo>
                  <a:pt x="715334" y="465713"/>
                  <a:pt x="785607" y="525826"/>
                  <a:pt x="757667" y="543606"/>
                </a:cubicBezTo>
                <a:cubicBezTo>
                  <a:pt x="729727" y="561386"/>
                  <a:pt x="664534" y="516513"/>
                  <a:pt x="539227" y="523286"/>
                </a:cubicBezTo>
                <a:cubicBezTo>
                  <a:pt x="413920" y="530059"/>
                  <a:pt x="-20420" y="560539"/>
                  <a:pt x="747" y="5690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C6C3C86D-4219-4D7F-BE3D-9C2CE558ACA1}"/>
              </a:ext>
            </a:extLst>
          </p:cNvPr>
          <p:cNvSpPr/>
          <p:nvPr/>
        </p:nvSpPr>
        <p:spPr>
          <a:xfrm>
            <a:off x="8846923" y="5841372"/>
            <a:ext cx="441681" cy="564511"/>
          </a:xfrm>
          <a:custGeom>
            <a:avLst/>
            <a:gdLst>
              <a:gd name="connsiteX0" fmla="*/ 144677 w 441681"/>
              <a:gd name="connsiteY0" fmla="*/ 628 h 564511"/>
              <a:gd name="connsiteX1" fmla="*/ 7517 w 441681"/>
              <a:gd name="connsiteY1" fmla="*/ 254628 h 564511"/>
              <a:gd name="connsiteX2" fmla="*/ 413917 w 441681"/>
              <a:gd name="connsiteY2" fmla="*/ 361308 h 564511"/>
              <a:gd name="connsiteX3" fmla="*/ 12597 w 441681"/>
              <a:gd name="connsiteY3" fmla="*/ 564508 h 564511"/>
              <a:gd name="connsiteX4" fmla="*/ 439317 w 441681"/>
              <a:gd name="connsiteY4" fmla="*/ 366388 h 564511"/>
              <a:gd name="connsiteX5" fmla="*/ 180237 w 441681"/>
              <a:gd name="connsiteY5" fmla="*/ 264788 h 564511"/>
              <a:gd name="connsiteX6" fmla="*/ 83717 w 441681"/>
              <a:gd name="connsiteY6" fmla="*/ 249548 h 564511"/>
              <a:gd name="connsiteX7" fmla="*/ 78637 w 441681"/>
              <a:gd name="connsiteY7" fmla="*/ 183508 h 564511"/>
              <a:gd name="connsiteX8" fmla="*/ 144677 w 441681"/>
              <a:gd name="connsiteY8" fmla="*/ 628 h 56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681" h="564511">
                <a:moveTo>
                  <a:pt x="144677" y="628"/>
                </a:moveTo>
                <a:cubicBezTo>
                  <a:pt x="132824" y="12481"/>
                  <a:pt x="-37356" y="194515"/>
                  <a:pt x="7517" y="254628"/>
                </a:cubicBezTo>
                <a:cubicBezTo>
                  <a:pt x="52390" y="314741"/>
                  <a:pt x="413070" y="309661"/>
                  <a:pt x="413917" y="361308"/>
                </a:cubicBezTo>
                <a:cubicBezTo>
                  <a:pt x="414764" y="412955"/>
                  <a:pt x="8364" y="563661"/>
                  <a:pt x="12597" y="564508"/>
                </a:cubicBezTo>
                <a:cubicBezTo>
                  <a:pt x="16830" y="565355"/>
                  <a:pt x="411377" y="416341"/>
                  <a:pt x="439317" y="366388"/>
                </a:cubicBezTo>
                <a:cubicBezTo>
                  <a:pt x="467257" y="316435"/>
                  <a:pt x="239504" y="284261"/>
                  <a:pt x="180237" y="264788"/>
                </a:cubicBezTo>
                <a:cubicBezTo>
                  <a:pt x="120970" y="245315"/>
                  <a:pt x="100650" y="263095"/>
                  <a:pt x="83717" y="249548"/>
                </a:cubicBezTo>
                <a:cubicBezTo>
                  <a:pt x="66784" y="236001"/>
                  <a:pt x="71017" y="219068"/>
                  <a:pt x="78637" y="183508"/>
                </a:cubicBezTo>
                <a:cubicBezTo>
                  <a:pt x="86257" y="147948"/>
                  <a:pt x="156530" y="-11225"/>
                  <a:pt x="144677" y="6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BD2D9554-3B62-49B6-8E61-9C06E47F187A}"/>
              </a:ext>
            </a:extLst>
          </p:cNvPr>
          <p:cNvSpPr/>
          <p:nvPr/>
        </p:nvSpPr>
        <p:spPr>
          <a:xfrm>
            <a:off x="8407007" y="6008579"/>
            <a:ext cx="295122" cy="544792"/>
          </a:xfrm>
          <a:custGeom>
            <a:avLst/>
            <a:gdLst>
              <a:gd name="connsiteX0" fmla="*/ 193433 w 295122"/>
              <a:gd name="connsiteY0" fmla="*/ 1061 h 544792"/>
              <a:gd name="connsiteX1" fmla="*/ 393 w 295122"/>
              <a:gd name="connsiteY1" fmla="*/ 133141 h 544792"/>
              <a:gd name="connsiteX2" fmla="*/ 254393 w 295122"/>
              <a:gd name="connsiteY2" fmla="*/ 453181 h 544792"/>
              <a:gd name="connsiteX3" fmla="*/ 81673 w 295122"/>
              <a:gd name="connsiteY3" fmla="*/ 544621 h 544792"/>
              <a:gd name="connsiteX4" fmla="*/ 295033 w 295122"/>
              <a:gd name="connsiteY4" fmla="*/ 437941 h 544792"/>
              <a:gd name="connsiteX5" fmla="*/ 51193 w 295122"/>
              <a:gd name="connsiteY5" fmla="*/ 189021 h 544792"/>
              <a:gd name="connsiteX6" fmla="*/ 81673 w 295122"/>
              <a:gd name="connsiteY6" fmla="*/ 77261 h 544792"/>
              <a:gd name="connsiteX7" fmla="*/ 193433 w 295122"/>
              <a:gd name="connsiteY7" fmla="*/ 1061 h 54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122" h="544792">
                <a:moveTo>
                  <a:pt x="193433" y="1061"/>
                </a:moveTo>
                <a:cubicBezTo>
                  <a:pt x="179886" y="10374"/>
                  <a:pt x="-9767" y="57788"/>
                  <a:pt x="393" y="133141"/>
                </a:cubicBezTo>
                <a:cubicBezTo>
                  <a:pt x="10553" y="208494"/>
                  <a:pt x="240846" y="384601"/>
                  <a:pt x="254393" y="453181"/>
                </a:cubicBezTo>
                <a:cubicBezTo>
                  <a:pt x="267940" y="521761"/>
                  <a:pt x="74900" y="547161"/>
                  <a:pt x="81673" y="544621"/>
                </a:cubicBezTo>
                <a:cubicBezTo>
                  <a:pt x="88446" y="542081"/>
                  <a:pt x="300113" y="497208"/>
                  <a:pt x="295033" y="437941"/>
                </a:cubicBezTo>
                <a:cubicBezTo>
                  <a:pt x="289953" y="378674"/>
                  <a:pt x="86753" y="249134"/>
                  <a:pt x="51193" y="189021"/>
                </a:cubicBezTo>
                <a:cubicBezTo>
                  <a:pt x="15633" y="128908"/>
                  <a:pt x="56273" y="108588"/>
                  <a:pt x="81673" y="77261"/>
                </a:cubicBezTo>
                <a:cubicBezTo>
                  <a:pt x="107073" y="45934"/>
                  <a:pt x="206980" y="-8252"/>
                  <a:pt x="193433" y="10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29F9057A-28CD-454D-9294-86914F66B506}"/>
              </a:ext>
            </a:extLst>
          </p:cNvPr>
          <p:cNvSpPr/>
          <p:nvPr/>
        </p:nvSpPr>
        <p:spPr>
          <a:xfrm>
            <a:off x="12853108" y="3149577"/>
            <a:ext cx="278711" cy="1219234"/>
          </a:xfrm>
          <a:custGeom>
            <a:avLst/>
            <a:gdLst>
              <a:gd name="connsiteX0" fmla="*/ 19612 w 278711"/>
              <a:gd name="connsiteY0" fmla="*/ 23 h 1219234"/>
              <a:gd name="connsiteX1" fmla="*/ 161852 w 278711"/>
              <a:gd name="connsiteY1" fmla="*/ 269263 h 1219234"/>
              <a:gd name="connsiteX2" fmla="*/ 100892 w 278711"/>
              <a:gd name="connsiteY2" fmla="*/ 396263 h 1219234"/>
              <a:gd name="connsiteX3" fmla="*/ 258372 w 278711"/>
              <a:gd name="connsiteY3" fmla="*/ 624863 h 1219234"/>
              <a:gd name="connsiteX4" fmla="*/ 34852 w 278711"/>
              <a:gd name="connsiteY4" fmla="*/ 528343 h 1219234"/>
              <a:gd name="connsiteX5" fmla="*/ 60252 w 278711"/>
              <a:gd name="connsiteY5" fmla="*/ 701063 h 1219234"/>
              <a:gd name="connsiteX6" fmla="*/ 192332 w 278711"/>
              <a:gd name="connsiteY6" fmla="*/ 955063 h 1219234"/>
              <a:gd name="connsiteX7" fmla="*/ 19612 w 278711"/>
              <a:gd name="connsiteY7" fmla="*/ 1219223 h 1219234"/>
              <a:gd name="connsiteX8" fmla="*/ 278692 w 278711"/>
              <a:gd name="connsiteY8" fmla="*/ 944903 h 1219234"/>
              <a:gd name="connsiteX9" fmla="*/ 4372 w 278711"/>
              <a:gd name="connsiteY9" fmla="*/ 538503 h 1219234"/>
              <a:gd name="connsiteX10" fmla="*/ 111052 w 278711"/>
              <a:gd name="connsiteY10" fmla="*/ 574063 h 1219234"/>
              <a:gd name="connsiteX11" fmla="*/ 126292 w 278711"/>
              <a:gd name="connsiteY11" fmla="*/ 365783 h 1219234"/>
              <a:gd name="connsiteX12" fmla="*/ 126292 w 278711"/>
              <a:gd name="connsiteY12" fmla="*/ 284503 h 1219234"/>
              <a:gd name="connsiteX13" fmla="*/ 19612 w 278711"/>
              <a:gd name="connsiteY13" fmla="*/ 23 h 121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711" h="1219234">
                <a:moveTo>
                  <a:pt x="19612" y="23"/>
                </a:moveTo>
                <a:cubicBezTo>
                  <a:pt x="25539" y="-2517"/>
                  <a:pt x="148305" y="203223"/>
                  <a:pt x="161852" y="269263"/>
                </a:cubicBezTo>
                <a:cubicBezTo>
                  <a:pt x="175399" y="335303"/>
                  <a:pt x="84805" y="336996"/>
                  <a:pt x="100892" y="396263"/>
                </a:cubicBezTo>
                <a:cubicBezTo>
                  <a:pt x="116979" y="455530"/>
                  <a:pt x="269379" y="602850"/>
                  <a:pt x="258372" y="624863"/>
                </a:cubicBezTo>
                <a:cubicBezTo>
                  <a:pt x="247365" y="646876"/>
                  <a:pt x="67872" y="515643"/>
                  <a:pt x="34852" y="528343"/>
                </a:cubicBezTo>
                <a:cubicBezTo>
                  <a:pt x="1832" y="541043"/>
                  <a:pt x="34005" y="629943"/>
                  <a:pt x="60252" y="701063"/>
                </a:cubicBezTo>
                <a:cubicBezTo>
                  <a:pt x="86499" y="772183"/>
                  <a:pt x="199105" y="868703"/>
                  <a:pt x="192332" y="955063"/>
                </a:cubicBezTo>
                <a:cubicBezTo>
                  <a:pt x="185559" y="1041423"/>
                  <a:pt x="5219" y="1220916"/>
                  <a:pt x="19612" y="1219223"/>
                </a:cubicBezTo>
                <a:cubicBezTo>
                  <a:pt x="34005" y="1217530"/>
                  <a:pt x="281232" y="1058356"/>
                  <a:pt x="278692" y="944903"/>
                </a:cubicBezTo>
                <a:cubicBezTo>
                  <a:pt x="276152" y="831450"/>
                  <a:pt x="32312" y="600310"/>
                  <a:pt x="4372" y="538503"/>
                </a:cubicBezTo>
                <a:cubicBezTo>
                  <a:pt x="-23568" y="476696"/>
                  <a:pt x="90732" y="602850"/>
                  <a:pt x="111052" y="574063"/>
                </a:cubicBezTo>
                <a:cubicBezTo>
                  <a:pt x="131372" y="545276"/>
                  <a:pt x="123752" y="414043"/>
                  <a:pt x="126292" y="365783"/>
                </a:cubicBezTo>
                <a:cubicBezTo>
                  <a:pt x="128832" y="317523"/>
                  <a:pt x="148305" y="342076"/>
                  <a:pt x="126292" y="284503"/>
                </a:cubicBezTo>
                <a:cubicBezTo>
                  <a:pt x="104279" y="226930"/>
                  <a:pt x="13685" y="2563"/>
                  <a:pt x="19612" y="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1B0F47FE-64BD-4B01-9A26-B2D1F9587E46}"/>
              </a:ext>
            </a:extLst>
          </p:cNvPr>
          <p:cNvSpPr/>
          <p:nvPr/>
        </p:nvSpPr>
        <p:spPr>
          <a:xfrm>
            <a:off x="12163738" y="4176055"/>
            <a:ext cx="937619" cy="1416668"/>
          </a:xfrm>
          <a:custGeom>
            <a:avLst/>
            <a:gdLst>
              <a:gd name="connsiteX0" fmla="*/ 13022 w 937619"/>
              <a:gd name="connsiteY0" fmla="*/ 4785 h 1416668"/>
              <a:gd name="connsiteX1" fmla="*/ 89222 w 937619"/>
              <a:gd name="connsiteY1" fmla="*/ 685505 h 1416668"/>
              <a:gd name="connsiteX2" fmla="*/ 886782 w 937619"/>
              <a:gd name="connsiteY2" fmla="*/ 1381465 h 1416668"/>
              <a:gd name="connsiteX3" fmla="*/ 815662 w 937619"/>
              <a:gd name="connsiteY3" fmla="*/ 1295105 h 1416668"/>
              <a:gd name="connsiteX4" fmla="*/ 480382 w 937619"/>
              <a:gd name="connsiteY4" fmla="*/ 1132545 h 1416668"/>
              <a:gd name="connsiteX5" fmla="*/ 89222 w 937619"/>
              <a:gd name="connsiteY5" fmla="*/ 761705 h 1416668"/>
              <a:gd name="connsiteX6" fmla="*/ 33342 w 937619"/>
              <a:gd name="connsiteY6" fmla="*/ 401025 h 1416668"/>
              <a:gd name="connsiteX7" fmla="*/ 13022 w 937619"/>
              <a:gd name="connsiteY7" fmla="*/ 4785 h 141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619" h="1416668">
                <a:moveTo>
                  <a:pt x="13022" y="4785"/>
                </a:moveTo>
                <a:cubicBezTo>
                  <a:pt x="22335" y="52198"/>
                  <a:pt x="-56405" y="456058"/>
                  <a:pt x="89222" y="685505"/>
                </a:cubicBezTo>
                <a:cubicBezTo>
                  <a:pt x="234849" y="914952"/>
                  <a:pt x="765709" y="1279865"/>
                  <a:pt x="886782" y="1381465"/>
                </a:cubicBezTo>
                <a:cubicBezTo>
                  <a:pt x="1007855" y="1483065"/>
                  <a:pt x="883395" y="1336592"/>
                  <a:pt x="815662" y="1295105"/>
                </a:cubicBezTo>
                <a:cubicBezTo>
                  <a:pt x="747929" y="1253618"/>
                  <a:pt x="601455" y="1221445"/>
                  <a:pt x="480382" y="1132545"/>
                </a:cubicBezTo>
                <a:cubicBezTo>
                  <a:pt x="359309" y="1043645"/>
                  <a:pt x="163729" y="883625"/>
                  <a:pt x="89222" y="761705"/>
                </a:cubicBezTo>
                <a:cubicBezTo>
                  <a:pt x="14715" y="639785"/>
                  <a:pt x="46889" y="527178"/>
                  <a:pt x="33342" y="401025"/>
                </a:cubicBezTo>
                <a:cubicBezTo>
                  <a:pt x="19795" y="274872"/>
                  <a:pt x="3709" y="-42628"/>
                  <a:pt x="13022" y="47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80DDF6E8-A6F7-4DDA-AAD2-7AE84368149E}"/>
              </a:ext>
            </a:extLst>
          </p:cNvPr>
          <p:cNvSpPr/>
          <p:nvPr/>
        </p:nvSpPr>
        <p:spPr>
          <a:xfrm>
            <a:off x="13258680" y="4130027"/>
            <a:ext cx="1136572" cy="1291229"/>
          </a:xfrm>
          <a:custGeom>
            <a:avLst/>
            <a:gdLst>
              <a:gd name="connsiteX0" fmla="*/ 120 w 1136572"/>
              <a:gd name="connsiteY0" fmla="*/ 13 h 1291229"/>
              <a:gd name="connsiteX1" fmla="*/ 487800 w 1136572"/>
              <a:gd name="connsiteY1" fmla="*/ 228613 h 1291229"/>
              <a:gd name="connsiteX2" fmla="*/ 564000 w 1136572"/>
              <a:gd name="connsiteY2" fmla="*/ 431813 h 1291229"/>
              <a:gd name="connsiteX3" fmla="*/ 655440 w 1136572"/>
              <a:gd name="connsiteY3" fmla="*/ 711213 h 1291229"/>
              <a:gd name="connsiteX4" fmla="*/ 1127880 w 1136572"/>
              <a:gd name="connsiteY4" fmla="*/ 1275093 h 1291229"/>
              <a:gd name="connsiteX5" fmla="*/ 934840 w 1136572"/>
              <a:gd name="connsiteY5" fmla="*/ 1097293 h 1291229"/>
              <a:gd name="connsiteX6" fmla="*/ 599560 w 1136572"/>
              <a:gd name="connsiteY6" fmla="*/ 675653 h 1291229"/>
              <a:gd name="connsiteX7" fmla="*/ 442080 w 1136572"/>
              <a:gd name="connsiteY7" fmla="*/ 238773 h 1291229"/>
              <a:gd name="connsiteX8" fmla="*/ 120 w 1136572"/>
              <a:gd name="connsiteY8" fmla="*/ 13 h 129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72" h="1291229">
                <a:moveTo>
                  <a:pt x="120" y="13"/>
                </a:moveTo>
                <a:cubicBezTo>
                  <a:pt x="7740" y="-1680"/>
                  <a:pt x="393820" y="156646"/>
                  <a:pt x="487800" y="228613"/>
                </a:cubicBezTo>
                <a:cubicBezTo>
                  <a:pt x="581780" y="300580"/>
                  <a:pt x="536060" y="351380"/>
                  <a:pt x="564000" y="431813"/>
                </a:cubicBezTo>
                <a:cubicBezTo>
                  <a:pt x="591940" y="512246"/>
                  <a:pt x="561460" y="570666"/>
                  <a:pt x="655440" y="711213"/>
                </a:cubicBezTo>
                <a:cubicBezTo>
                  <a:pt x="749420" y="851760"/>
                  <a:pt x="1081313" y="1210746"/>
                  <a:pt x="1127880" y="1275093"/>
                </a:cubicBezTo>
                <a:cubicBezTo>
                  <a:pt x="1174447" y="1339440"/>
                  <a:pt x="1022893" y="1197200"/>
                  <a:pt x="934840" y="1097293"/>
                </a:cubicBezTo>
                <a:cubicBezTo>
                  <a:pt x="846787" y="997386"/>
                  <a:pt x="681687" y="818740"/>
                  <a:pt x="599560" y="675653"/>
                </a:cubicBezTo>
                <a:cubicBezTo>
                  <a:pt x="517433" y="532566"/>
                  <a:pt x="535213" y="355613"/>
                  <a:pt x="442080" y="238773"/>
                </a:cubicBezTo>
                <a:cubicBezTo>
                  <a:pt x="348947" y="121933"/>
                  <a:pt x="-7500" y="1706"/>
                  <a:pt x="120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6DE173BD-F41B-4A1F-81A7-DAED8D5CFC59}"/>
              </a:ext>
            </a:extLst>
          </p:cNvPr>
          <p:cNvSpPr/>
          <p:nvPr/>
        </p:nvSpPr>
        <p:spPr>
          <a:xfrm>
            <a:off x="13100833" y="3164693"/>
            <a:ext cx="970243" cy="1569252"/>
          </a:xfrm>
          <a:custGeom>
            <a:avLst/>
            <a:gdLst>
              <a:gd name="connsiteX0" fmla="*/ 487 w 970243"/>
              <a:gd name="connsiteY0" fmla="*/ 147 h 1569252"/>
              <a:gd name="connsiteX1" fmla="*/ 467847 w 970243"/>
              <a:gd name="connsiteY1" fmla="*/ 279547 h 1569252"/>
              <a:gd name="connsiteX2" fmla="*/ 533887 w 970243"/>
              <a:gd name="connsiteY2" fmla="*/ 518307 h 1569252"/>
              <a:gd name="connsiteX3" fmla="*/ 747247 w 970243"/>
              <a:gd name="connsiteY3" fmla="*/ 599587 h 1569252"/>
              <a:gd name="connsiteX4" fmla="*/ 940287 w 970243"/>
              <a:gd name="connsiteY4" fmla="*/ 1077107 h 1569252"/>
              <a:gd name="connsiteX5" fmla="*/ 960607 w 970243"/>
              <a:gd name="connsiteY5" fmla="*/ 1559707 h 1569252"/>
              <a:gd name="connsiteX6" fmla="*/ 965687 w 970243"/>
              <a:gd name="connsiteY6" fmla="*/ 1366667 h 1569252"/>
              <a:gd name="connsiteX7" fmla="*/ 894567 w 970243"/>
              <a:gd name="connsiteY7" fmla="*/ 985667 h 1569252"/>
              <a:gd name="connsiteX8" fmla="*/ 549127 w 970243"/>
              <a:gd name="connsiteY8" fmla="*/ 442107 h 1569252"/>
              <a:gd name="connsiteX9" fmla="*/ 381487 w 970243"/>
              <a:gd name="connsiteY9" fmla="*/ 243987 h 1569252"/>
              <a:gd name="connsiteX10" fmla="*/ 487 w 970243"/>
              <a:gd name="connsiteY10" fmla="*/ 147 h 156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0243" h="1569252">
                <a:moveTo>
                  <a:pt x="487" y="147"/>
                </a:moveTo>
                <a:cubicBezTo>
                  <a:pt x="14880" y="6074"/>
                  <a:pt x="378947" y="193187"/>
                  <a:pt x="467847" y="279547"/>
                </a:cubicBezTo>
                <a:cubicBezTo>
                  <a:pt x="556747" y="365907"/>
                  <a:pt x="487320" y="464967"/>
                  <a:pt x="533887" y="518307"/>
                </a:cubicBezTo>
                <a:cubicBezTo>
                  <a:pt x="580454" y="571647"/>
                  <a:pt x="679514" y="506454"/>
                  <a:pt x="747247" y="599587"/>
                </a:cubicBezTo>
                <a:cubicBezTo>
                  <a:pt x="814980" y="692720"/>
                  <a:pt x="904727" y="917087"/>
                  <a:pt x="940287" y="1077107"/>
                </a:cubicBezTo>
                <a:cubicBezTo>
                  <a:pt x="975847" y="1237127"/>
                  <a:pt x="956374" y="1511447"/>
                  <a:pt x="960607" y="1559707"/>
                </a:cubicBezTo>
                <a:cubicBezTo>
                  <a:pt x="964840" y="1607967"/>
                  <a:pt x="976694" y="1462340"/>
                  <a:pt x="965687" y="1366667"/>
                </a:cubicBezTo>
                <a:cubicBezTo>
                  <a:pt x="954680" y="1270994"/>
                  <a:pt x="963994" y="1139760"/>
                  <a:pt x="894567" y="985667"/>
                </a:cubicBezTo>
                <a:cubicBezTo>
                  <a:pt x="825140" y="831574"/>
                  <a:pt x="634640" y="565720"/>
                  <a:pt x="549127" y="442107"/>
                </a:cubicBezTo>
                <a:cubicBezTo>
                  <a:pt x="463614" y="318494"/>
                  <a:pt x="468694" y="319340"/>
                  <a:pt x="381487" y="243987"/>
                </a:cubicBezTo>
                <a:cubicBezTo>
                  <a:pt x="294280" y="168634"/>
                  <a:pt x="-13906" y="-5780"/>
                  <a:pt x="487" y="1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ADD70CC7-853B-4695-8B10-AE265825F00A}"/>
              </a:ext>
            </a:extLst>
          </p:cNvPr>
          <p:cNvSpPr/>
          <p:nvPr/>
        </p:nvSpPr>
        <p:spPr>
          <a:xfrm>
            <a:off x="14310304" y="5598512"/>
            <a:ext cx="866060" cy="1223381"/>
          </a:xfrm>
          <a:custGeom>
            <a:avLst/>
            <a:gdLst>
              <a:gd name="connsiteX0" fmla="*/ 121976 w 866060"/>
              <a:gd name="connsiteY0" fmla="*/ 4728 h 1223381"/>
              <a:gd name="connsiteX1" fmla="*/ 71176 w 866060"/>
              <a:gd name="connsiteY1" fmla="*/ 639728 h 1223381"/>
              <a:gd name="connsiteX2" fmla="*/ 838256 w 866060"/>
              <a:gd name="connsiteY2" fmla="*/ 1203608 h 1223381"/>
              <a:gd name="connsiteX3" fmla="*/ 645216 w 866060"/>
              <a:gd name="connsiteY3" fmla="*/ 1071528 h 1223381"/>
              <a:gd name="connsiteX4" fmla="*/ 142296 w 866060"/>
              <a:gd name="connsiteY4" fmla="*/ 837848 h 1223381"/>
              <a:gd name="connsiteX5" fmla="*/ 56 w 866060"/>
              <a:gd name="connsiteY5" fmla="*/ 375568 h 1223381"/>
              <a:gd name="connsiteX6" fmla="*/ 121976 w 866060"/>
              <a:gd name="connsiteY6" fmla="*/ 4728 h 122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060" h="1223381">
                <a:moveTo>
                  <a:pt x="121976" y="4728"/>
                </a:moveTo>
                <a:cubicBezTo>
                  <a:pt x="133829" y="48755"/>
                  <a:pt x="-48204" y="439915"/>
                  <a:pt x="71176" y="639728"/>
                </a:cubicBezTo>
                <a:cubicBezTo>
                  <a:pt x="190556" y="839541"/>
                  <a:pt x="742583" y="1131641"/>
                  <a:pt x="838256" y="1203608"/>
                </a:cubicBezTo>
                <a:cubicBezTo>
                  <a:pt x="933929" y="1275575"/>
                  <a:pt x="761209" y="1132488"/>
                  <a:pt x="645216" y="1071528"/>
                </a:cubicBezTo>
                <a:cubicBezTo>
                  <a:pt x="529223" y="1010568"/>
                  <a:pt x="249823" y="953841"/>
                  <a:pt x="142296" y="837848"/>
                </a:cubicBezTo>
                <a:cubicBezTo>
                  <a:pt x="34769" y="721855"/>
                  <a:pt x="-1637" y="516115"/>
                  <a:pt x="56" y="375568"/>
                </a:cubicBezTo>
                <a:cubicBezTo>
                  <a:pt x="1749" y="235021"/>
                  <a:pt x="110123" y="-39299"/>
                  <a:pt x="121976" y="47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4025B1D5-B614-42F7-BD7D-4D2C5D893BA2}"/>
              </a:ext>
            </a:extLst>
          </p:cNvPr>
          <p:cNvSpPr/>
          <p:nvPr/>
        </p:nvSpPr>
        <p:spPr>
          <a:xfrm>
            <a:off x="13833963" y="5600144"/>
            <a:ext cx="746155" cy="1378743"/>
          </a:xfrm>
          <a:custGeom>
            <a:avLst/>
            <a:gdLst>
              <a:gd name="connsiteX0" fmla="*/ 263037 w 746155"/>
              <a:gd name="connsiteY0" fmla="*/ 28496 h 1378743"/>
              <a:gd name="connsiteX1" fmla="*/ 151277 w 746155"/>
              <a:gd name="connsiteY1" fmla="*/ 363776 h 1378743"/>
              <a:gd name="connsiteX2" fmla="*/ 176677 w 746155"/>
              <a:gd name="connsiteY2" fmla="*/ 343456 h 1378743"/>
              <a:gd name="connsiteX3" fmla="*/ 141117 w 746155"/>
              <a:gd name="connsiteY3" fmla="*/ 622856 h 1378743"/>
              <a:gd name="connsiteX4" fmla="*/ 151277 w 746155"/>
              <a:gd name="connsiteY4" fmla="*/ 572056 h 1378743"/>
              <a:gd name="connsiteX5" fmla="*/ 130957 w 746155"/>
              <a:gd name="connsiteY5" fmla="*/ 963216 h 1378743"/>
              <a:gd name="connsiteX6" fmla="*/ 730397 w 746155"/>
              <a:gd name="connsiteY6" fmla="*/ 1369616 h 1378743"/>
              <a:gd name="connsiteX7" fmla="*/ 527197 w 746155"/>
              <a:gd name="connsiteY7" fmla="*/ 1222296 h 1378743"/>
              <a:gd name="connsiteX8" fmla="*/ 49677 w 746155"/>
              <a:gd name="connsiteY8" fmla="*/ 947976 h 1378743"/>
              <a:gd name="connsiteX9" fmla="*/ 39517 w 746155"/>
              <a:gd name="connsiteY9" fmla="*/ 912416 h 1378743"/>
              <a:gd name="connsiteX10" fmla="*/ 268117 w 746155"/>
              <a:gd name="connsiteY10" fmla="*/ 114856 h 1378743"/>
              <a:gd name="connsiteX11" fmla="*/ 263037 w 746155"/>
              <a:gd name="connsiteY11" fmla="*/ 28496 h 13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6155" h="1378743">
                <a:moveTo>
                  <a:pt x="263037" y="28496"/>
                </a:moveTo>
                <a:cubicBezTo>
                  <a:pt x="243564" y="69983"/>
                  <a:pt x="165670" y="311283"/>
                  <a:pt x="151277" y="363776"/>
                </a:cubicBezTo>
                <a:cubicBezTo>
                  <a:pt x="136884" y="416269"/>
                  <a:pt x="178370" y="300276"/>
                  <a:pt x="176677" y="343456"/>
                </a:cubicBezTo>
                <a:cubicBezTo>
                  <a:pt x="174984" y="386636"/>
                  <a:pt x="145350" y="584756"/>
                  <a:pt x="141117" y="622856"/>
                </a:cubicBezTo>
                <a:cubicBezTo>
                  <a:pt x="136884" y="660956"/>
                  <a:pt x="152970" y="515329"/>
                  <a:pt x="151277" y="572056"/>
                </a:cubicBezTo>
                <a:cubicBezTo>
                  <a:pt x="149584" y="628783"/>
                  <a:pt x="34437" y="830289"/>
                  <a:pt x="130957" y="963216"/>
                </a:cubicBezTo>
                <a:cubicBezTo>
                  <a:pt x="227477" y="1096143"/>
                  <a:pt x="664357" y="1326436"/>
                  <a:pt x="730397" y="1369616"/>
                </a:cubicBezTo>
                <a:cubicBezTo>
                  <a:pt x="796437" y="1412796"/>
                  <a:pt x="640650" y="1292569"/>
                  <a:pt x="527197" y="1222296"/>
                </a:cubicBezTo>
                <a:cubicBezTo>
                  <a:pt x="413744" y="1152023"/>
                  <a:pt x="130957" y="999623"/>
                  <a:pt x="49677" y="947976"/>
                </a:cubicBezTo>
                <a:cubicBezTo>
                  <a:pt x="-31603" y="896329"/>
                  <a:pt x="3110" y="1051269"/>
                  <a:pt x="39517" y="912416"/>
                </a:cubicBezTo>
                <a:cubicBezTo>
                  <a:pt x="75924" y="773563"/>
                  <a:pt x="230864" y="257096"/>
                  <a:pt x="268117" y="114856"/>
                </a:cubicBezTo>
                <a:cubicBezTo>
                  <a:pt x="305370" y="-27384"/>
                  <a:pt x="282510" y="-12991"/>
                  <a:pt x="263037" y="284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732EC29-FAA1-45EA-81D2-FA61D9C27B64}"/>
              </a:ext>
            </a:extLst>
          </p:cNvPr>
          <p:cNvSpPr/>
          <p:nvPr/>
        </p:nvSpPr>
        <p:spPr>
          <a:xfrm>
            <a:off x="15685136" y="7406240"/>
            <a:ext cx="632642" cy="289814"/>
          </a:xfrm>
          <a:custGeom>
            <a:avLst/>
            <a:gdLst>
              <a:gd name="connsiteX0" fmla="*/ 631824 w 632642"/>
              <a:gd name="connsiteY0" fmla="*/ 400 h 289814"/>
              <a:gd name="connsiteX1" fmla="*/ 408304 w 632642"/>
              <a:gd name="connsiteY1" fmla="*/ 213760 h 289814"/>
              <a:gd name="connsiteX2" fmla="*/ 1904 w 632642"/>
              <a:gd name="connsiteY2" fmla="*/ 223920 h 289814"/>
              <a:gd name="connsiteX3" fmla="*/ 245744 w 632642"/>
              <a:gd name="connsiteY3" fmla="*/ 249320 h 289814"/>
              <a:gd name="connsiteX4" fmla="*/ 474344 w 632642"/>
              <a:gd name="connsiteY4" fmla="*/ 274720 h 289814"/>
              <a:gd name="connsiteX5" fmla="*/ 631824 w 632642"/>
              <a:gd name="connsiteY5" fmla="*/ 400 h 28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2642" h="289814">
                <a:moveTo>
                  <a:pt x="631824" y="400"/>
                </a:moveTo>
                <a:cubicBezTo>
                  <a:pt x="620817" y="-9760"/>
                  <a:pt x="513291" y="176507"/>
                  <a:pt x="408304" y="213760"/>
                </a:cubicBezTo>
                <a:cubicBezTo>
                  <a:pt x="303317" y="251013"/>
                  <a:pt x="28997" y="217993"/>
                  <a:pt x="1904" y="223920"/>
                </a:cubicBezTo>
                <a:cubicBezTo>
                  <a:pt x="-25189" y="229847"/>
                  <a:pt x="245744" y="249320"/>
                  <a:pt x="245744" y="249320"/>
                </a:cubicBezTo>
                <a:cubicBezTo>
                  <a:pt x="324484" y="257787"/>
                  <a:pt x="408304" y="317053"/>
                  <a:pt x="474344" y="274720"/>
                </a:cubicBezTo>
                <a:cubicBezTo>
                  <a:pt x="540384" y="232387"/>
                  <a:pt x="642831" y="10560"/>
                  <a:pt x="631824" y="4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BB14F23D-E4DD-478C-B1EA-4FAC4F413CD0}"/>
              </a:ext>
            </a:extLst>
          </p:cNvPr>
          <p:cNvSpPr/>
          <p:nvPr/>
        </p:nvSpPr>
        <p:spPr>
          <a:xfrm>
            <a:off x="14865990" y="7406640"/>
            <a:ext cx="762395" cy="478643"/>
          </a:xfrm>
          <a:custGeom>
            <a:avLst/>
            <a:gdLst>
              <a:gd name="connsiteX0" fmla="*/ 724530 w 762395"/>
              <a:gd name="connsiteY0" fmla="*/ 0 h 478643"/>
              <a:gd name="connsiteX1" fmla="*/ 699130 w 762395"/>
              <a:gd name="connsiteY1" fmla="*/ 213360 h 478643"/>
              <a:gd name="connsiteX2" fmla="*/ 135250 w 762395"/>
              <a:gd name="connsiteY2" fmla="*/ 320040 h 478643"/>
              <a:gd name="connsiteX3" fmla="*/ 8250 w 762395"/>
              <a:gd name="connsiteY3" fmla="*/ 477520 h 478643"/>
              <a:gd name="connsiteX4" fmla="*/ 297810 w 762395"/>
              <a:gd name="connsiteY4" fmla="*/ 233680 h 478643"/>
              <a:gd name="connsiteX5" fmla="*/ 628010 w 762395"/>
              <a:gd name="connsiteY5" fmla="*/ 228600 h 478643"/>
              <a:gd name="connsiteX6" fmla="*/ 709290 w 762395"/>
              <a:gd name="connsiteY6" fmla="*/ 172720 h 478643"/>
              <a:gd name="connsiteX7" fmla="*/ 709290 w 762395"/>
              <a:gd name="connsiteY7" fmla="*/ 55880 h 478643"/>
              <a:gd name="connsiteX8" fmla="*/ 724530 w 762395"/>
              <a:gd name="connsiteY8" fmla="*/ 0 h 47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395" h="478643">
                <a:moveTo>
                  <a:pt x="724530" y="0"/>
                </a:moveTo>
                <a:cubicBezTo>
                  <a:pt x="760936" y="80010"/>
                  <a:pt x="797343" y="160020"/>
                  <a:pt x="699130" y="213360"/>
                </a:cubicBezTo>
                <a:cubicBezTo>
                  <a:pt x="600917" y="266700"/>
                  <a:pt x="250397" y="276013"/>
                  <a:pt x="135250" y="320040"/>
                </a:cubicBezTo>
                <a:cubicBezTo>
                  <a:pt x="20103" y="364067"/>
                  <a:pt x="-18843" y="491913"/>
                  <a:pt x="8250" y="477520"/>
                </a:cubicBezTo>
                <a:cubicBezTo>
                  <a:pt x="35343" y="463127"/>
                  <a:pt x="194517" y="275167"/>
                  <a:pt x="297810" y="233680"/>
                </a:cubicBezTo>
                <a:cubicBezTo>
                  <a:pt x="401103" y="192193"/>
                  <a:pt x="559430" y="238760"/>
                  <a:pt x="628010" y="228600"/>
                </a:cubicBezTo>
                <a:cubicBezTo>
                  <a:pt x="696590" y="218440"/>
                  <a:pt x="695743" y="201507"/>
                  <a:pt x="709290" y="172720"/>
                </a:cubicBezTo>
                <a:cubicBezTo>
                  <a:pt x="722837" y="143933"/>
                  <a:pt x="709290" y="55880"/>
                  <a:pt x="709290" y="55880"/>
                </a:cubicBezTo>
                <a:lnTo>
                  <a:pt x="72453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80A295AD-5602-4342-9CF8-CF393FCB83D1}"/>
              </a:ext>
            </a:extLst>
          </p:cNvPr>
          <p:cNvSpPr/>
          <p:nvPr/>
        </p:nvSpPr>
        <p:spPr>
          <a:xfrm>
            <a:off x="15938949" y="7867815"/>
            <a:ext cx="386015" cy="1178557"/>
          </a:xfrm>
          <a:custGeom>
            <a:avLst/>
            <a:gdLst>
              <a:gd name="connsiteX0" fmla="*/ 266251 w 386015"/>
              <a:gd name="connsiteY0" fmla="*/ 1105 h 1178557"/>
              <a:gd name="connsiteX1" fmla="*/ 362771 w 386015"/>
              <a:gd name="connsiteY1" fmla="*/ 437985 h 1178557"/>
              <a:gd name="connsiteX2" fmla="*/ 7171 w 386015"/>
              <a:gd name="connsiteY2" fmla="*/ 1159345 h 1178557"/>
              <a:gd name="connsiteX3" fmla="*/ 144331 w 386015"/>
              <a:gd name="connsiteY3" fmla="*/ 935825 h 1178557"/>
              <a:gd name="connsiteX4" fmla="*/ 383091 w 386015"/>
              <a:gd name="connsiteY4" fmla="*/ 559905 h 1178557"/>
              <a:gd name="connsiteX5" fmla="*/ 266251 w 386015"/>
              <a:gd name="connsiteY5" fmla="*/ 1105 h 117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015" h="1178557">
                <a:moveTo>
                  <a:pt x="266251" y="1105"/>
                </a:moveTo>
                <a:cubicBezTo>
                  <a:pt x="262864" y="-19215"/>
                  <a:pt x="405951" y="244945"/>
                  <a:pt x="362771" y="437985"/>
                </a:cubicBezTo>
                <a:cubicBezTo>
                  <a:pt x="319591" y="631025"/>
                  <a:pt x="43578" y="1076372"/>
                  <a:pt x="7171" y="1159345"/>
                </a:cubicBezTo>
                <a:cubicBezTo>
                  <a:pt x="-29236" y="1242318"/>
                  <a:pt x="81678" y="1035732"/>
                  <a:pt x="144331" y="935825"/>
                </a:cubicBezTo>
                <a:cubicBezTo>
                  <a:pt x="206984" y="835918"/>
                  <a:pt x="358538" y="715692"/>
                  <a:pt x="383091" y="559905"/>
                </a:cubicBezTo>
                <a:cubicBezTo>
                  <a:pt x="407644" y="404118"/>
                  <a:pt x="269638" y="21425"/>
                  <a:pt x="266251" y="11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72213AE4-8B7B-444F-B002-82D9D3D5A88D}"/>
              </a:ext>
            </a:extLst>
          </p:cNvPr>
          <p:cNvSpPr/>
          <p:nvPr/>
        </p:nvSpPr>
        <p:spPr>
          <a:xfrm>
            <a:off x="14532239" y="8807351"/>
            <a:ext cx="1302933" cy="969284"/>
          </a:xfrm>
          <a:custGeom>
            <a:avLst/>
            <a:gdLst>
              <a:gd name="connsiteX0" fmla="*/ 1302121 w 1302933"/>
              <a:gd name="connsiteY0" fmla="*/ 1369 h 969284"/>
              <a:gd name="connsiteX1" fmla="*/ 748401 w 1302933"/>
              <a:gd name="connsiteY1" fmla="*/ 194409 h 969284"/>
              <a:gd name="connsiteX2" fmla="*/ 6721 w 1302933"/>
              <a:gd name="connsiteY2" fmla="*/ 961489 h 969284"/>
              <a:gd name="connsiteX3" fmla="*/ 402961 w 1302933"/>
              <a:gd name="connsiteY3" fmla="*/ 570329 h 969284"/>
              <a:gd name="connsiteX4" fmla="*/ 763641 w 1302933"/>
              <a:gd name="connsiteY4" fmla="*/ 229969 h 969284"/>
              <a:gd name="connsiteX5" fmla="*/ 870321 w 1302933"/>
              <a:gd name="connsiteY5" fmla="*/ 113129 h 969284"/>
              <a:gd name="connsiteX6" fmla="*/ 1302121 w 1302933"/>
              <a:gd name="connsiteY6" fmla="*/ 1369 h 96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933" h="969284">
                <a:moveTo>
                  <a:pt x="1302121" y="1369"/>
                </a:moveTo>
                <a:cubicBezTo>
                  <a:pt x="1281801" y="14916"/>
                  <a:pt x="964301" y="34389"/>
                  <a:pt x="748401" y="194409"/>
                </a:cubicBezTo>
                <a:cubicBezTo>
                  <a:pt x="532501" y="354429"/>
                  <a:pt x="64294" y="898836"/>
                  <a:pt x="6721" y="961489"/>
                </a:cubicBezTo>
                <a:cubicBezTo>
                  <a:pt x="-50852" y="1024142"/>
                  <a:pt x="276808" y="692249"/>
                  <a:pt x="402961" y="570329"/>
                </a:cubicBezTo>
                <a:cubicBezTo>
                  <a:pt x="529114" y="448409"/>
                  <a:pt x="685748" y="306169"/>
                  <a:pt x="763641" y="229969"/>
                </a:cubicBezTo>
                <a:cubicBezTo>
                  <a:pt x="841534" y="153769"/>
                  <a:pt x="784808" y="147842"/>
                  <a:pt x="870321" y="113129"/>
                </a:cubicBezTo>
                <a:cubicBezTo>
                  <a:pt x="955834" y="78416"/>
                  <a:pt x="1322441" y="-12178"/>
                  <a:pt x="1302121" y="13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536E7A6E-B49E-4879-83DF-629A76023481}"/>
              </a:ext>
            </a:extLst>
          </p:cNvPr>
          <p:cNvSpPr/>
          <p:nvPr/>
        </p:nvSpPr>
        <p:spPr>
          <a:xfrm>
            <a:off x="15214174" y="9173814"/>
            <a:ext cx="965640" cy="1027511"/>
          </a:xfrm>
          <a:custGeom>
            <a:avLst/>
            <a:gdLst>
              <a:gd name="connsiteX0" fmla="*/ 965626 w 965640"/>
              <a:gd name="connsiteY0" fmla="*/ 666 h 1027511"/>
              <a:gd name="connsiteX1" fmla="*/ 564306 w 965640"/>
              <a:gd name="connsiteY1" fmla="*/ 325786 h 1027511"/>
              <a:gd name="connsiteX2" fmla="*/ 559226 w 965640"/>
              <a:gd name="connsiteY2" fmla="*/ 630586 h 1027511"/>
              <a:gd name="connsiteX3" fmla="*/ 426 w 965640"/>
              <a:gd name="connsiteY3" fmla="*/ 1026826 h 1027511"/>
              <a:gd name="connsiteX4" fmla="*/ 467786 w 965640"/>
              <a:gd name="connsiteY4" fmla="*/ 722026 h 1027511"/>
              <a:gd name="connsiteX5" fmla="*/ 508426 w 965640"/>
              <a:gd name="connsiteY5" fmla="*/ 564546 h 1027511"/>
              <a:gd name="connsiteX6" fmla="*/ 549066 w 965640"/>
              <a:gd name="connsiteY6" fmla="*/ 249586 h 1027511"/>
              <a:gd name="connsiteX7" fmla="*/ 965626 w 965640"/>
              <a:gd name="connsiteY7" fmla="*/ 666 h 102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5640" h="1027511">
                <a:moveTo>
                  <a:pt x="965626" y="666"/>
                </a:moveTo>
                <a:cubicBezTo>
                  <a:pt x="968166" y="13366"/>
                  <a:pt x="632039" y="220799"/>
                  <a:pt x="564306" y="325786"/>
                </a:cubicBezTo>
                <a:cubicBezTo>
                  <a:pt x="496573" y="430773"/>
                  <a:pt x="653206" y="513746"/>
                  <a:pt x="559226" y="630586"/>
                </a:cubicBezTo>
                <a:cubicBezTo>
                  <a:pt x="465246" y="747426"/>
                  <a:pt x="15666" y="1011586"/>
                  <a:pt x="426" y="1026826"/>
                </a:cubicBezTo>
                <a:cubicBezTo>
                  <a:pt x="-14814" y="1042066"/>
                  <a:pt x="383119" y="799073"/>
                  <a:pt x="467786" y="722026"/>
                </a:cubicBezTo>
                <a:cubicBezTo>
                  <a:pt x="552453" y="644979"/>
                  <a:pt x="494879" y="643286"/>
                  <a:pt x="508426" y="564546"/>
                </a:cubicBezTo>
                <a:cubicBezTo>
                  <a:pt x="521973" y="485806"/>
                  <a:pt x="477946" y="339333"/>
                  <a:pt x="549066" y="249586"/>
                </a:cubicBezTo>
                <a:cubicBezTo>
                  <a:pt x="620186" y="159839"/>
                  <a:pt x="963086" y="-12034"/>
                  <a:pt x="965626" y="6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B9ADF8BB-10D4-4623-B7A2-99BE224CF4B2}"/>
              </a:ext>
            </a:extLst>
          </p:cNvPr>
          <p:cNvSpPr/>
          <p:nvPr/>
        </p:nvSpPr>
        <p:spPr>
          <a:xfrm>
            <a:off x="13188945" y="10253408"/>
            <a:ext cx="701849" cy="222924"/>
          </a:xfrm>
          <a:custGeom>
            <a:avLst/>
            <a:gdLst>
              <a:gd name="connsiteX0" fmla="*/ 5 w 701849"/>
              <a:gd name="connsiteY0" fmla="*/ 222505 h 222924"/>
              <a:gd name="connsiteX1" fmla="*/ 214318 w 701849"/>
              <a:gd name="connsiteY1" fmla="*/ 163767 h 222924"/>
              <a:gd name="connsiteX2" fmla="*/ 366718 w 701849"/>
              <a:gd name="connsiteY2" fmla="*/ 85980 h 222924"/>
              <a:gd name="connsiteX3" fmla="*/ 485780 w 701849"/>
              <a:gd name="connsiteY3" fmla="*/ 81217 h 222924"/>
              <a:gd name="connsiteX4" fmla="*/ 698505 w 701849"/>
              <a:gd name="connsiteY4" fmla="*/ 255 h 222924"/>
              <a:gd name="connsiteX5" fmla="*/ 598493 w 701849"/>
              <a:gd name="connsiteY5" fmla="*/ 57405 h 222924"/>
              <a:gd name="connsiteX6" fmla="*/ 369893 w 701849"/>
              <a:gd name="connsiteY6" fmla="*/ 106617 h 222924"/>
              <a:gd name="connsiteX7" fmla="*/ 307980 w 701849"/>
              <a:gd name="connsiteY7" fmla="*/ 143130 h 222924"/>
              <a:gd name="connsiteX8" fmla="*/ 207968 w 701849"/>
              <a:gd name="connsiteY8" fmla="*/ 187580 h 222924"/>
              <a:gd name="connsiteX9" fmla="*/ 5 w 701849"/>
              <a:gd name="connsiteY9" fmla="*/ 222505 h 22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1849" h="222924">
                <a:moveTo>
                  <a:pt x="5" y="222505"/>
                </a:moveTo>
                <a:cubicBezTo>
                  <a:pt x="1063" y="218536"/>
                  <a:pt x="153199" y="186521"/>
                  <a:pt x="214318" y="163767"/>
                </a:cubicBezTo>
                <a:cubicBezTo>
                  <a:pt x="275437" y="141013"/>
                  <a:pt x="321474" y="99738"/>
                  <a:pt x="366718" y="85980"/>
                </a:cubicBezTo>
                <a:cubicBezTo>
                  <a:pt x="411962" y="72222"/>
                  <a:pt x="430482" y="95505"/>
                  <a:pt x="485780" y="81217"/>
                </a:cubicBezTo>
                <a:cubicBezTo>
                  <a:pt x="541078" y="66929"/>
                  <a:pt x="679720" y="4224"/>
                  <a:pt x="698505" y="255"/>
                </a:cubicBezTo>
                <a:cubicBezTo>
                  <a:pt x="717290" y="-3714"/>
                  <a:pt x="653262" y="39678"/>
                  <a:pt x="598493" y="57405"/>
                </a:cubicBezTo>
                <a:cubicBezTo>
                  <a:pt x="543724" y="75132"/>
                  <a:pt x="418312" y="92329"/>
                  <a:pt x="369893" y="106617"/>
                </a:cubicBezTo>
                <a:cubicBezTo>
                  <a:pt x="321474" y="120905"/>
                  <a:pt x="334968" y="129636"/>
                  <a:pt x="307980" y="143130"/>
                </a:cubicBezTo>
                <a:cubicBezTo>
                  <a:pt x="280993" y="156624"/>
                  <a:pt x="257445" y="173822"/>
                  <a:pt x="207968" y="187580"/>
                </a:cubicBezTo>
                <a:cubicBezTo>
                  <a:pt x="158491" y="201338"/>
                  <a:pt x="-1053" y="226474"/>
                  <a:pt x="5" y="2225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29E6E64F-DDC4-4D82-9091-6E793BD22263}"/>
              </a:ext>
            </a:extLst>
          </p:cNvPr>
          <p:cNvSpPr/>
          <p:nvPr/>
        </p:nvSpPr>
        <p:spPr>
          <a:xfrm>
            <a:off x="12928502" y="10480486"/>
            <a:ext cx="273180" cy="233697"/>
          </a:xfrm>
          <a:custGeom>
            <a:avLst/>
            <a:gdLst>
              <a:gd name="connsiteX0" fmla="*/ 273148 w 273180"/>
              <a:gd name="connsiteY0" fmla="*/ 189 h 233697"/>
              <a:gd name="connsiteX1" fmla="*/ 136623 w 273180"/>
              <a:gd name="connsiteY1" fmla="*/ 43052 h 233697"/>
              <a:gd name="connsiteX2" fmla="*/ 55661 w 273180"/>
              <a:gd name="connsiteY2" fmla="*/ 104964 h 233697"/>
              <a:gd name="connsiteX3" fmla="*/ 19148 w 273180"/>
              <a:gd name="connsiteY3" fmla="*/ 171639 h 233697"/>
              <a:gd name="connsiteX4" fmla="*/ 14386 w 273180"/>
              <a:gd name="connsiteY4" fmla="*/ 231964 h 233697"/>
              <a:gd name="connsiteX5" fmla="*/ 11211 w 273180"/>
              <a:gd name="connsiteY5" fmla="*/ 211327 h 233697"/>
              <a:gd name="connsiteX6" fmla="*/ 3273 w 273180"/>
              <a:gd name="connsiteY6" fmla="*/ 149414 h 233697"/>
              <a:gd name="connsiteX7" fmla="*/ 71536 w 273180"/>
              <a:gd name="connsiteY7" fmla="*/ 57339 h 233697"/>
              <a:gd name="connsiteX8" fmla="*/ 123923 w 273180"/>
              <a:gd name="connsiteY8" fmla="*/ 28764 h 233697"/>
              <a:gd name="connsiteX9" fmla="*/ 273148 w 273180"/>
              <a:gd name="connsiteY9" fmla="*/ 189 h 23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180" h="233697">
                <a:moveTo>
                  <a:pt x="273148" y="189"/>
                </a:moveTo>
                <a:cubicBezTo>
                  <a:pt x="275265" y="2570"/>
                  <a:pt x="172871" y="25589"/>
                  <a:pt x="136623" y="43052"/>
                </a:cubicBezTo>
                <a:cubicBezTo>
                  <a:pt x="100375" y="60515"/>
                  <a:pt x="75240" y="83533"/>
                  <a:pt x="55661" y="104964"/>
                </a:cubicBezTo>
                <a:cubicBezTo>
                  <a:pt x="36082" y="126395"/>
                  <a:pt x="26027" y="150473"/>
                  <a:pt x="19148" y="171639"/>
                </a:cubicBezTo>
                <a:cubicBezTo>
                  <a:pt x="12269" y="192805"/>
                  <a:pt x="15709" y="225349"/>
                  <a:pt x="14386" y="231964"/>
                </a:cubicBezTo>
                <a:cubicBezTo>
                  <a:pt x="13063" y="238579"/>
                  <a:pt x="13063" y="225085"/>
                  <a:pt x="11211" y="211327"/>
                </a:cubicBezTo>
                <a:cubicBezTo>
                  <a:pt x="9359" y="197569"/>
                  <a:pt x="-6781" y="175079"/>
                  <a:pt x="3273" y="149414"/>
                </a:cubicBezTo>
                <a:cubicBezTo>
                  <a:pt x="13327" y="123749"/>
                  <a:pt x="51428" y="77447"/>
                  <a:pt x="71536" y="57339"/>
                </a:cubicBezTo>
                <a:cubicBezTo>
                  <a:pt x="91644" y="37231"/>
                  <a:pt x="95613" y="39083"/>
                  <a:pt x="123923" y="28764"/>
                </a:cubicBezTo>
                <a:cubicBezTo>
                  <a:pt x="152233" y="18445"/>
                  <a:pt x="271031" y="-2192"/>
                  <a:pt x="273148" y="1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EFD48B8C-2EE7-47C8-B520-229536FECE13}"/>
              </a:ext>
            </a:extLst>
          </p:cNvPr>
          <p:cNvSpPr/>
          <p:nvPr/>
        </p:nvSpPr>
        <p:spPr>
          <a:xfrm>
            <a:off x="12761498" y="10658472"/>
            <a:ext cx="147480" cy="290552"/>
          </a:xfrm>
          <a:custGeom>
            <a:avLst/>
            <a:gdLst>
              <a:gd name="connsiteX0" fmla="*/ 143290 w 147480"/>
              <a:gd name="connsiteY0" fmla="*/ 3 h 290552"/>
              <a:gd name="connsiteX1" fmla="*/ 138527 w 147480"/>
              <a:gd name="connsiteY1" fmla="*/ 88903 h 290552"/>
              <a:gd name="connsiteX2" fmla="*/ 55977 w 147480"/>
              <a:gd name="connsiteY2" fmla="*/ 211141 h 290552"/>
              <a:gd name="connsiteX3" fmla="*/ 415 w 147480"/>
              <a:gd name="connsiteY3" fmla="*/ 288928 h 290552"/>
              <a:gd name="connsiteX4" fmla="*/ 84552 w 147480"/>
              <a:gd name="connsiteY4" fmla="*/ 139703 h 290552"/>
              <a:gd name="connsiteX5" fmla="*/ 121065 w 147480"/>
              <a:gd name="connsiteY5" fmla="*/ 85728 h 290552"/>
              <a:gd name="connsiteX6" fmla="*/ 143290 w 147480"/>
              <a:gd name="connsiteY6" fmla="*/ 3 h 29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80" h="290552">
                <a:moveTo>
                  <a:pt x="143290" y="3"/>
                </a:moveTo>
                <a:cubicBezTo>
                  <a:pt x="146200" y="532"/>
                  <a:pt x="153079" y="53713"/>
                  <a:pt x="138527" y="88903"/>
                </a:cubicBezTo>
                <a:cubicBezTo>
                  <a:pt x="123975" y="124093"/>
                  <a:pt x="78996" y="177804"/>
                  <a:pt x="55977" y="211141"/>
                </a:cubicBezTo>
                <a:cubicBezTo>
                  <a:pt x="32958" y="244478"/>
                  <a:pt x="-4347" y="300834"/>
                  <a:pt x="415" y="288928"/>
                </a:cubicBezTo>
                <a:cubicBezTo>
                  <a:pt x="5177" y="277022"/>
                  <a:pt x="64444" y="173570"/>
                  <a:pt x="84552" y="139703"/>
                </a:cubicBezTo>
                <a:cubicBezTo>
                  <a:pt x="104660" y="105836"/>
                  <a:pt x="114715" y="104249"/>
                  <a:pt x="121065" y="85728"/>
                </a:cubicBezTo>
                <a:cubicBezTo>
                  <a:pt x="127415" y="67207"/>
                  <a:pt x="140380" y="-526"/>
                  <a:pt x="143290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CD143D84-8E46-463C-863A-7FF99869173C}"/>
              </a:ext>
            </a:extLst>
          </p:cNvPr>
          <p:cNvSpPr/>
          <p:nvPr/>
        </p:nvSpPr>
        <p:spPr>
          <a:xfrm>
            <a:off x="12711633" y="10956921"/>
            <a:ext cx="102917" cy="268510"/>
          </a:xfrm>
          <a:custGeom>
            <a:avLst/>
            <a:gdLst>
              <a:gd name="connsiteX0" fmla="*/ 31230 w 102917"/>
              <a:gd name="connsiteY0" fmla="*/ 4 h 268510"/>
              <a:gd name="connsiteX1" fmla="*/ 1067 w 102917"/>
              <a:gd name="connsiteY1" fmla="*/ 76204 h 268510"/>
              <a:gd name="connsiteX2" fmla="*/ 12180 w 102917"/>
              <a:gd name="connsiteY2" fmla="*/ 153992 h 268510"/>
              <a:gd name="connsiteX3" fmla="*/ 62980 w 102917"/>
              <a:gd name="connsiteY3" fmla="*/ 233367 h 268510"/>
              <a:gd name="connsiteX4" fmla="*/ 102667 w 102917"/>
              <a:gd name="connsiteY4" fmla="*/ 266704 h 268510"/>
              <a:gd name="connsiteX5" fmla="*/ 43930 w 102917"/>
              <a:gd name="connsiteY5" fmla="*/ 182567 h 268510"/>
              <a:gd name="connsiteX6" fmla="*/ 7417 w 102917"/>
              <a:gd name="connsiteY6" fmla="*/ 79379 h 268510"/>
              <a:gd name="connsiteX7" fmla="*/ 31230 w 102917"/>
              <a:gd name="connsiteY7" fmla="*/ 4 h 26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917" h="268510">
                <a:moveTo>
                  <a:pt x="31230" y="4"/>
                </a:moveTo>
                <a:cubicBezTo>
                  <a:pt x="30172" y="-525"/>
                  <a:pt x="4242" y="50539"/>
                  <a:pt x="1067" y="76204"/>
                </a:cubicBezTo>
                <a:cubicBezTo>
                  <a:pt x="-2108" y="101869"/>
                  <a:pt x="1861" y="127798"/>
                  <a:pt x="12180" y="153992"/>
                </a:cubicBezTo>
                <a:cubicBezTo>
                  <a:pt x="22499" y="180186"/>
                  <a:pt x="47899" y="214582"/>
                  <a:pt x="62980" y="233367"/>
                </a:cubicBezTo>
                <a:cubicBezTo>
                  <a:pt x="78061" y="252152"/>
                  <a:pt x="105842" y="275171"/>
                  <a:pt x="102667" y="266704"/>
                </a:cubicBezTo>
                <a:cubicBezTo>
                  <a:pt x="99492" y="258237"/>
                  <a:pt x="59805" y="213788"/>
                  <a:pt x="43930" y="182567"/>
                </a:cubicBezTo>
                <a:cubicBezTo>
                  <a:pt x="28055" y="151346"/>
                  <a:pt x="9534" y="106367"/>
                  <a:pt x="7417" y="79379"/>
                </a:cubicBezTo>
                <a:cubicBezTo>
                  <a:pt x="5300" y="52392"/>
                  <a:pt x="32288" y="533"/>
                  <a:pt x="31230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82DAC1E-5E68-4946-A73D-D8F7945E0910}"/>
              </a:ext>
            </a:extLst>
          </p:cNvPr>
          <p:cNvSpPr/>
          <p:nvPr/>
        </p:nvSpPr>
        <p:spPr>
          <a:xfrm>
            <a:off x="12777692" y="11087870"/>
            <a:ext cx="159078" cy="115118"/>
          </a:xfrm>
          <a:custGeom>
            <a:avLst/>
            <a:gdLst>
              <a:gd name="connsiteX0" fmla="*/ 96 w 159078"/>
              <a:gd name="connsiteY0" fmla="*/ 115118 h 115118"/>
              <a:gd name="connsiteX1" fmla="*/ 66771 w 159078"/>
              <a:gd name="connsiteY1" fmla="*/ 26218 h 115118"/>
              <a:gd name="connsiteX2" fmla="*/ 100108 w 159078"/>
              <a:gd name="connsiteY2" fmla="*/ 65905 h 115118"/>
              <a:gd name="connsiteX3" fmla="*/ 158846 w 159078"/>
              <a:gd name="connsiteY3" fmla="*/ 104005 h 115118"/>
              <a:gd name="connsiteX4" fmla="*/ 119158 w 159078"/>
              <a:gd name="connsiteY4" fmla="*/ 53205 h 115118"/>
              <a:gd name="connsiteX5" fmla="*/ 82646 w 159078"/>
              <a:gd name="connsiteY5" fmla="*/ 818 h 115118"/>
              <a:gd name="connsiteX6" fmla="*/ 52483 w 159078"/>
              <a:gd name="connsiteY6" fmla="*/ 26218 h 115118"/>
              <a:gd name="connsiteX7" fmla="*/ 96 w 159078"/>
              <a:gd name="connsiteY7" fmla="*/ 115118 h 11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078" h="115118">
                <a:moveTo>
                  <a:pt x="96" y="115118"/>
                </a:moveTo>
                <a:cubicBezTo>
                  <a:pt x="2477" y="115118"/>
                  <a:pt x="50102" y="34420"/>
                  <a:pt x="66771" y="26218"/>
                </a:cubicBezTo>
                <a:cubicBezTo>
                  <a:pt x="83440" y="18016"/>
                  <a:pt x="84762" y="52941"/>
                  <a:pt x="100108" y="65905"/>
                </a:cubicBezTo>
                <a:cubicBezTo>
                  <a:pt x="115454" y="78869"/>
                  <a:pt x="155671" y="106122"/>
                  <a:pt x="158846" y="104005"/>
                </a:cubicBezTo>
                <a:cubicBezTo>
                  <a:pt x="162021" y="101888"/>
                  <a:pt x="131858" y="70403"/>
                  <a:pt x="119158" y="53205"/>
                </a:cubicBezTo>
                <a:cubicBezTo>
                  <a:pt x="106458" y="36007"/>
                  <a:pt x="93758" y="5316"/>
                  <a:pt x="82646" y="818"/>
                </a:cubicBezTo>
                <a:cubicBezTo>
                  <a:pt x="71534" y="-3680"/>
                  <a:pt x="64919" y="11137"/>
                  <a:pt x="52483" y="26218"/>
                </a:cubicBezTo>
                <a:cubicBezTo>
                  <a:pt x="40048" y="41299"/>
                  <a:pt x="-2285" y="115118"/>
                  <a:pt x="96" y="1151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EFF99E32-9328-41EB-BC44-939693CD5A1D}"/>
              </a:ext>
            </a:extLst>
          </p:cNvPr>
          <p:cNvSpPr/>
          <p:nvPr/>
        </p:nvSpPr>
        <p:spPr>
          <a:xfrm>
            <a:off x="12876906" y="11188702"/>
            <a:ext cx="31096" cy="128215"/>
          </a:xfrm>
          <a:custGeom>
            <a:avLst/>
            <a:gdLst>
              <a:gd name="connsiteX0" fmla="*/ 31057 w 31096"/>
              <a:gd name="connsiteY0" fmla="*/ 1586 h 128215"/>
              <a:gd name="connsiteX1" fmla="*/ 7244 w 31096"/>
              <a:gd name="connsiteY1" fmla="*/ 100011 h 128215"/>
              <a:gd name="connsiteX2" fmla="*/ 4069 w 31096"/>
              <a:gd name="connsiteY2" fmla="*/ 125411 h 128215"/>
              <a:gd name="connsiteX3" fmla="*/ 894 w 31096"/>
              <a:gd name="connsiteY3" fmla="*/ 46036 h 128215"/>
              <a:gd name="connsiteX4" fmla="*/ 31057 w 31096"/>
              <a:gd name="connsiteY4" fmla="*/ 1586 h 12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96" h="128215">
                <a:moveTo>
                  <a:pt x="31057" y="1586"/>
                </a:moveTo>
                <a:cubicBezTo>
                  <a:pt x="32115" y="10582"/>
                  <a:pt x="11742" y="79374"/>
                  <a:pt x="7244" y="100011"/>
                </a:cubicBezTo>
                <a:cubicBezTo>
                  <a:pt x="2746" y="120648"/>
                  <a:pt x="5127" y="134407"/>
                  <a:pt x="4069" y="125411"/>
                </a:cubicBezTo>
                <a:cubicBezTo>
                  <a:pt x="3011" y="116415"/>
                  <a:pt x="-2016" y="68261"/>
                  <a:pt x="894" y="46036"/>
                </a:cubicBezTo>
                <a:cubicBezTo>
                  <a:pt x="3804" y="23811"/>
                  <a:pt x="29999" y="-7410"/>
                  <a:pt x="31057" y="15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3753CD92-5A9B-4FC7-8951-1FD7E9627585}"/>
              </a:ext>
            </a:extLst>
          </p:cNvPr>
          <p:cNvSpPr/>
          <p:nvPr/>
        </p:nvSpPr>
        <p:spPr>
          <a:xfrm>
            <a:off x="12796765" y="11185511"/>
            <a:ext cx="66837" cy="136563"/>
          </a:xfrm>
          <a:custGeom>
            <a:avLst/>
            <a:gdLst>
              <a:gd name="connsiteX0" fmla="*/ 73 w 66837"/>
              <a:gd name="connsiteY0" fmla="*/ 14 h 136563"/>
              <a:gd name="connsiteX1" fmla="*/ 52460 w 66837"/>
              <a:gd name="connsiteY1" fmla="*/ 77802 h 136563"/>
              <a:gd name="connsiteX2" fmla="*/ 60398 w 66837"/>
              <a:gd name="connsiteY2" fmla="*/ 136539 h 136563"/>
              <a:gd name="connsiteX3" fmla="*/ 65160 w 66837"/>
              <a:gd name="connsiteY3" fmla="*/ 84152 h 136563"/>
              <a:gd name="connsiteX4" fmla="*/ 73 w 66837"/>
              <a:gd name="connsiteY4" fmla="*/ 14 h 13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837" h="136563">
                <a:moveTo>
                  <a:pt x="73" y="14"/>
                </a:moveTo>
                <a:cubicBezTo>
                  <a:pt x="-2044" y="-1044"/>
                  <a:pt x="42406" y="55048"/>
                  <a:pt x="52460" y="77802"/>
                </a:cubicBezTo>
                <a:cubicBezTo>
                  <a:pt x="62514" y="100556"/>
                  <a:pt x="58281" y="135481"/>
                  <a:pt x="60398" y="136539"/>
                </a:cubicBezTo>
                <a:cubicBezTo>
                  <a:pt x="62515" y="137597"/>
                  <a:pt x="70187" y="103467"/>
                  <a:pt x="65160" y="84152"/>
                </a:cubicBezTo>
                <a:cubicBezTo>
                  <a:pt x="60133" y="64837"/>
                  <a:pt x="2190" y="1072"/>
                  <a:pt x="73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7E793075-5453-43F1-9860-8E82BCA452F2}"/>
              </a:ext>
            </a:extLst>
          </p:cNvPr>
          <p:cNvSpPr/>
          <p:nvPr/>
        </p:nvSpPr>
        <p:spPr>
          <a:xfrm>
            <a:off x="12858706" y="11319343"/>
            <a:ext cx="208039" cy="173562"/>
          </a:xfrm>
          <a:custGeom>
            <a:avLst/>
            <a:gdLst>
              <a:gd name="connsiteX0" fmla="*/ 22269 w 208039"/>
              <a:gd name="connsiteY0" fmla="*/ 1120 h 173562"/>
              <a:gd name="connsiteX1" fmla="*/ 44 w 208039"/>
              <a:gd name="connsiteY1" fmla="*/ 67795 h 173562"/>
              <a:gd name="connsiteX2" fmla="*/ 28619 w 208039"/>
              <a:gd name="connsiteY2" fmla="*/ 136057 h 173562"/>
              <a:gd name="connsiteX3" fmla="*/ 115932 w 208039"/>
              <a:gd name="connsiteY3" fmla="*/ 172570 h 173562"/>
              <a:gd name="connsiteX4" fmla="*/ 179432 w 208039"/>
              <a:gd name="connsiteY4" fmla="*/ 156695 h 173562"/>
              <a:gd name="connsiteX5" fmla="*/ 208007 w 208039"/>
              <a:gd name="connsiteY5" fmla="*/ 90020 h 173562"/>
              <a:gd name="connsiteX6" fmla="*/ 174669 w 208039"/>
              <a:gd name="connsiteY6" fmla="*/ 140820 h 173562"/>
              <a:gd name="connsiteX7" fmla="*/ 101644 w 208039"/>
              <a:gd name="connsiteY7" fmla="*/ 151932 h 173562"/>
              <a:gd name="connsiteX8" fmla="*/ 31794 w 208039"/>
              <a:gd name="connsiteY8" fmla="*/ 124945 h 173562"/>
              <a:gd name="connsiteX9" fmla="*/ 22269 w 208039"/>
              <a:gd name="connsiteY9" fmla="*/ 1120 h 17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039" h="173562">
                <a:moveTo>
                  <a:pt x="22269" y="1120"/>
                </a:moveTo>
                <a:cubicBezTo>
                  <a:pt x="16977" y="-8405"/>
                  <a:pt x="-1014" y="45306"/>
                  <a:pt x="44" y="67795"/>
                </a:cubicBezTo>
                <a:cubicBezTo>
                  <a:pt x="1102" y="90284"/>
                  <a:pt x="9304" y="118594"/>
                  <a:pt x="28619" y="136057"/>
                </a:cubicBezTo>
                <a:cubicBezTo>
                  <a:pt x="47934" y="153520"/>
                  <a:pt x="90797" y="169130"/>
                  <a:pt x="115932" y="172570"/>
                </a:cubicBezTo>
                <a:cubicBezTo>
                  <a:pt x="141067" y="176010"/>
                  <a:pt x="164086" y="170453"/>
                  <a:pt x="179432" y="156695"/>
                </a:cubicBezTo>
                <a:cubicBezTo>
                  <a:pt x="194778" y="142937"/>
                  <a:pt x="208801" y="92666"/>
                  <a:pt x="208007" y="90020"/>
                </a:cubicBezTo>
                <a:cubicBezTo>
                  <a:pt x="207213" y="87374"/>
                  <a:pt x="192396" y="130501"/>
                  <a:pt x="174669" y="140820"/>
                </a:cubicBezTo>
                <a:cubicBezTo>
                  <a:pt x="156942" y="151139"/>
                  <a:pt x="125456" y="154578"/>
                  <a:pt x="101644" y="151932"/>
                </a:cubicBezTo>
                <a:cubicBezTo>
                  <a:pt x="77832" y="149286"/>
                  <a:pt x="46346" y="147964"/>
                  <a:pt x="31794" y="124945"/>
                </a:cubicBezTo>
                <a:cubicBezTo>
                  <a:pt x="17242" y="101926"/>
                  <a:pt x="27561" y="10645"/>
                  <a:pt x="22269" y="11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C6E4065D-17A1-431B-81BA-9130D22D6D8E}"/>
              </a:ext>
            </a:extLst>
          </p:cNvPr>
          <p:cNvSpPr/>
          <p:nvPr/>
        </p:nvSpPr>
        <p:spPr>
          <a:xfrm>
            <a:off x="13048113" y="11018649"/>
            <a:ext cx="59879" cy="146350"/>
          </a:xfrm>
          <a:custGeom>
            <a:avLst/>
            <a:gdLst>
              <a:gd name="connsiteX0" fmla="*/ 1137 w 59879"/>
              <a:gd name="connsiteY0" fmla="*/ 189 h 146350"/>
              <a:gd name="connsiteX1" fmla="*/ 20187 w 59879"/>
              <a:gd name="connsiteY1" fmla="*/ 70039 h 146350"/>
              <a:gd name="connsiteX2" fmla="*/ 9075 w 59879"/>
              <a:gd name="connsiteY2" fmla="*/ 146239 h 146350"/>
              <a:gd name="connsiteX3" fmla="*/ 59875 w 59879"/>
              <a:gd name="connsiteY3" fmla="*/ 52576 h 146350"/>
              <a:gd name="connsiteX4" fmla="*/ 1137 w 59879"/>
              <a:gd name="connsiteY4" fmla="*/ 189 h 14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79" h="146350">
                <a:moveTo>
                  <a:pt x="1137" y="189"/>
                </a:moveTo>
                <a:cubicBezTo>
                  <a:pt x="-5478" y="3100"/>
                  <a:pt x="18864" y="45698"/>
                  <a:pt x="20187" y="70039"/>
                </a:cubicBezTo>
                <a:cubicBezTo>
                  <a:pt x="21510" y="94380"/>
                  <a:pt x="2460" y="149150"/>
                  <a:pt x="9075" y="146239"/>
                </a:cubicBezTo>
                <a:cubicBezTo>
                  <a:pt x="15690" y="143329"/>
                  <a:pt x="60404" y="76653"/>
                  <a:pt x="59875" y="52576"/>
                </a:cubicBezTo>
                <a:cubicBezTo>
                  <a:pt x="59346" y="28499"/>
                  <a:pt x="7752" y="-2722"/>
                  <a:pt x="1137" y="1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D1F6C235-49E6-43AC-89E3-6517087F3FE3}"/>
              </a:ext>
            </a:extLst>
          </p:cNvPr>
          <p:cNvSpPr/>
          <p:nvPr/>
        </p:nvSpPr>
        <p:spPr>
          <a:xfrm>
            <a:off x="12984161" y="10510830"/>
            <a:ext cx="257937" cy="152477"/>
          </a:xfrm>
          <a:custGeom>
            <a:avLst/>
            <a:gdLst>
              <a:gd name="connsiteX0" fmla="*/ 257177 w 257937"/>
              <a:gd name="connsiteY0" fmla="*/ 4770 h 152477"/>
              <a:gd name="connsiteX1" fmla="*/ 114302 w 257937"/>
              <a:gd name="connsiteY1" fmla="*/ 46045 h 152477"/>
              <a:gd name="connsiteX2" fmla="*/ 2 w 257937"/>
              <a:gd name="connsiteY2" fmla="*/ 152408 h 152477"/>
              <a:gd name="connsiteX3" fmla="*/ 111127 w 257937"/>
              <a:gd name="connsiteY3" fmla="*/ 61920 h 152477"/>
              <a:gd name="connsiteX4" fmla="*/ 153989 w 257937"/>
              <a:gd name="connsiteY4" fmla="*/ 34933 h 152477"/>
              <a:gd name="connsiteX5" fmla="*/ 171452 w 257937"/>
              <a:gd name="connsiteY5" fmla="*/ 4770 h 152477"/>
              <a:gd name="connsiteX6" fmla="*/ 257177 w 257937"/>
              <a:gd name="connsiteY6" fmla="*/ 4770 h 15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37" h="152477">
                <a:moveTo>
                  <a:pt x="257177" y="4770"/>
                </a:moveTo>
                <a:cubicBezTo>
                  <a:pt x="247652" y="11649"/>
                  <a:pt x="157165" y="21439"/>
                  <a:pt x="114302" y="46045"/>
                </a:cubicBezTo>
                <a:cubicBezTo>
                  <a:pt x="71439" y="70651"/>
                  <a:pt x="531" y="149762"/>
                  <a:pt x="2" y="152408"/>
                </a:cubicBezTo>
                <a:cubicBezTo>
                  <a:pt x="-527" y="155054"/>
                  <a:pt x="85462" y="81499"/>
                  <a:pt x="111127" y="61920"/>
                </a:cubicBezTo>
                <a:cubicBezTo>
                  <a:pt x="136792" y="42341"/>
                  <a:pt x="143935" y="44458"/>
                  <a:pt x="153989" y="34933"/>
                </a:cubicBezTo>
                <a:cubicBezTo>
                  <a:pt x="164043" y="25408"/>
                  <a:pt x="159016" y="10591"/>
                  <a:pt x="171452" y="4770"/>
                </a:cubicBezTo>
                <a:cubicBezTo>
                  <a:pt x="183887" y="-1051"/>
                  <a:pt x="266702" y="-2109"/>
                  <a:pt x="257177" y="47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7DF0BBC0-B5A4-46AC-B73C-A3B952133C54}"/>
              </a:ext>
            </a:extLst>
          </p:cNvPr>
          <p:cNvSpPr/>
          <p:nvPr/>
        </p:nvSpPr>
        <p:spPr>
          <a:xfrm>
            <a:off x="13130090" y="10488378"/>
            <a:ext cx="217621" cy="346312"/>
          </a:xfrm>
          <a:custGeom>
            <a:avLst/>
            <a:gdLst>
              <a:gd name="connsiteX0" fmla="*/ 217610 w 217621"/>
              <a:gd name="connsiteY0" fmla="*/ 235 h 346312"/>
              <a:gd name="connsiteX1" fmla="*/ 160460 w 217621"/>
              <a:gd name="connsiteY1" fmla="*/ 103422 h 346312"/>
              <a:gd name="connsiteX2" fmla="*/ 23935 w 217621"/>
              <a:gd name="connsiteY2" fmla="*/ 225660 h 346312"/>
              <a:gd name="connsiteX3" fmla="*/ 30285 w 217621"/>
              <a:gd name="connsiteY3" fmla="*/ 346310 h 346312"/>
              <a:gd name="connsiteX4" fmla="*/ 3298 w 217621"/>
              <a:gd name="connsiteY4" fmla="*/ 228835 h 346312"/>
              <a:gd name="connsiteX5" fmla="*/ 117598 w 217621"/>
              <a:gd name="connsiteY5" fmla="*/ 130410 h 346312"/>
              <a:gd name="connsiteX6" fmla="*/ 165223 w 217621"/>
              <a:gd name="connsiteY6" fmla="*/ 76435 h 346312"/>
              <a:gd name="connsiteX7" fmla="*/ 217610 w 217621"/>
              <a:gd name="connsiteY7" fmla="*/ 235 h 34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621" h="346312">
                <a:moveTo>
                  <a:pt x="217610" y="235"/>
                </a:moveTo>
                <a:cubicBezTo>
                  <a:pt x="216816" y="4733"/>
                  <a:pt x="192739" y="65851"/>
                  <a:pt x="160460" y="103422"/>
                </a:cubicBezTo>
                <a:cubicBezTo>
                  <a:pt x="128181" y="140993"/>
                  <a:pt x="45631" y="185179"/>
                  <a:pt x="23935" y="225660"/>
                </a:cubicBezTo>
                <a:cubicBezTo>
                  <a:pt x="2239" y="266141"/>
                  <a:pt x="33724" y="345781"/>
                  <a:pt x="30285" y="346310"/>
                </a:cubicBezTo>
                <a:cubicBezTo>
                  <a:pt x="26846" y="346839"/>
                  <a:pt x="-11254" y="264818"/>
                  <a:pt x="3298" y="228835"/>
                </a:cubicBezTo>
                <a:cubicBezTo>
                  <a:pt x="17850" y="192852"/>
                  <a:pt x="90610" y="155810"/>
                  <a:pt x="117598" y="130410"/>
                </a:cubicBezTo>
                <a:cubicBezTo>
                  <a:pt x="144585" y="105010"/>
                  <a:pt x="151200" y="96014"/>
                  <a:pt x="165223" y="76435"/>
                </a:cubicBezTo>
                <a:cubicBezTo>
                  <a:pt x="179246" y="56856"/>
                  <a:pt x="218404" y="-4263"/>
                  <a:pt x="217610" y="2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E919BF9-D66C-4A6C-AF64-5ACEED6B963D}"/>
              </a:ext>
            </a:extLst>
          </p:cNvPr>
          <p:cNvSpPr/>
          <p:nvPr/>
        </p:nvSpPr>
        <p:spPr>
          <a:xfrm>
            <a:off x="13036538" y="10844070"/>
            <a:ext cx="136659" cy="197019"/>
          </a:xfrm>
          <a:custGeom>
            <a:avLst/>
            <a:gdLst>
              <a:gd name="connsiteX0" fmla="*/ 117487 w 136659"/>
              <a:gd name="connsiteY0" fmla="*/ 143 h 197019"/>
              <a:gd name="connsiteX1" fmla="*/ 130187 w 136659"/>
              <a:gd name="connsiteY1" fmla="*/ 96980 h 197019"/>
              <a:gd name="connsiteX2" fmla="*/ 12 w 136659"/>
              <a:gd name="connsiteY2" fmla="*/ 196993 h 197019"/>
              <a:gd name="connsiteX3" fmla="*/ 122250 w 136659"/>
              <a:gd name="connsiteY3" fmla="*/ 87455 h 197019"/>
              <a:gd name="connsiteX4" fmla="*/ 122250 w 136659"/>
              <a:gd name="connsiteY4" fmla="*/ 74755 h 197019"/>
              <a:gd name="connsiteX5" fmla="*/ 117487 w 136659"/>
              <a:gd name="connsiteY5" fmla="*/ 143 h 19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659" h="197019">
                <a:moveTo>
                  <a:pt x="117487" y="143"/>
                </a:moveTo>
                <a:cubicBezTo>
                  <a:pt x="118810" y="3847"/>
                  <a:pt x="149766" y="64172"/>
                  <a:pt x="130187" y="96980"/>
                </a:cubicBezTo>
                <a:cubicBezTo>
                  <a:pt x="110608" y="129788"/>
                  <a:pt x="1335" y="198580"/>
                  <a:pt x="12" y="196993"/>
                </a:cubicBezTo>
                <a:cubicBezTo>
                  <a:pt x="-1311" y="195406"/>
                  <a:pt x="101877" y="107828"/>
                  <a:pt x="122250" y="87455"/>
                </a:cubicBezTo>
                <a:cubicBezTo>
                  <a:pt x="142623" y="67082"/>
                  <a:pt x="123573" y="83751"/>
                  <a:pt x="122250" y="74755"/>
                </a:cubicBezTo>
                <a:cubicBezTo>
                  <a:pt x="120927" y="65759"/>
                  <a:pt x="116164" y="-3561"/>
                  <a:pt x="117487" y="1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9DBBDC32-65E8-45A5-8DB7-35600A80EE60}"/>
              </a:ext>
            </a:extLst>
          </p:cNvPr>
          <p:cNvSpPr/>
          <p:nvPr/>
        </p:nvSpPr>
        <p:spPr>
          <a:xfrm>
            <a:off x="13348130" y="10496367"/>
            <a:ext cx="104443" cy="103701"/>
          </a:xfrm>
          <a:custGeom>
            <a:avLst/>
            <a:gdLst>
              <a:gd name="connsiteX0" fmla="*/ 1158 w 104443"/>
              <a:gd name="connsiteY0" fmla="*/ 183 h 103701"/>
              <a:gd name="connsiteX1" fmla="*/ 12270 w 104443"/>
              <a:gd name="connsiteY1" fmla="*/ 101783 h 103701"/>
              <a:gd name="connsiteX2" fmla="*/ 104345 w 104443"/>
              <a:gd name="connsiteY2" fmla="*/ 68446 h 103701"/>
              <a:gd name="connsiteX3" fmla="*/ 29733 w 104443"/>
              <a:gd name="connsiteY3" fmla="*/ 90671 h 103701"/>
              <a:gd name="connsiteX4" fmla="*/ 13858 w 104443"/>
              <a:gd name="connsiteY4" fmla="*/ 76383 h 103701"/>
              <a:gd name="connsiteX5" fmla="*/ 1158 w 104443"/>
              <a:gd name="connsiteY5" fmla="*/ 183 h 10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43" h="103701">
                <a:moveTo>
                  <a:pt x="1158" y="183"/>
                </a:moveTo>
                <a:cubicBezTo>
                  <a:pt x="893" y="4416"/>
                  <a:pt x="-4928" y="90406"/>
                  <a:pt x="12270" y="101783"/>
                </a:cubicBezTo>
                <a:cubicBezTo>
                  <a:pt x="29468" y="113160"/>
                  <a:pt x="101435" y="70298"/>
                  <a:pt x="104345" y="68446"/>
                </a:cubicBezTo>
                <a:cubicBezTo>
                  <a:pt x="107255" y="66594"/>
                  <a:pt x="44814" y="89348"/>
                  <a:pt x="29733" y="90671"/>
                </a:cubicBezTo>
                <a:cubicBezTo>
                  <a:pt x="14652" y="91994"/>
                  <a:pt x="18620" y="86702"/>
                  <a:pt x="13858" y="76383"/>
                </a:cubicBezTo>
                <a:cubicBezTo>
                  <a:pt x="9096" y="66064"/>
                  <a:pt x="1423" y="-4050"/>
                  <a:pt x="1158" y="1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FD3F681D-4752-4139-8F5B-14CB30C62C43}"/>
              </a:ext>
            </a:extLst>
          </p:cNvPr>
          <p:cNvSpPr/>
          <p:nvPr/>
        </p:nvSpPr>
        <p:spPr>
          <a:xfrm>
            <a:off x="13187321" y="10573955"/>
            <a:ext cx="274426" cy="275078"/>
          </a:xfrm>
          <a:custGeom>
            <a:avLst/>
            <a:gdLst>
              <a:gd name="connsiteX0" fmla="*/ 273092 w 274426"/>
              <a:gd name="connsiteY0" fmla="*/ 383 h 275078"/>
              <a:gd name="connsiteX1" fmla="*/ 103229 w 274426"/>
              <a:gd name="connsiteY1" fmla="*/ 122620 h 275078"/>
              <a:gd name="connsiteX2" fmla="*/ 42 w 274426"/>
              <a:gd name="connsiteY2" fmla="*/ 275020 h 275078"/>
              <a:gd name="connsiteX3" fmla="*/ 114342 w 274426"/>
              <a:gd name="connsiteY3" fmla="*/ 140083 h 275078"/>
              <a:gd name="connsiteX4" fmla="*/ 179429 w 274426"/>
              <a:gd name="connsiteY4" fmla="*/ 86108 h 275078"/>
              <a:gd name="connsiteX5" fmla="*/ 273092 w 274426"/>
              <a:gd name="connsiteY5" fmla="*/ 383 h 27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426" h="275078">
                <a:moveTo>
                  <a:pt x="273092" y="383"/>
                </a:moveTo>
                <a:cubicBezTo>
                  <a:pt x="260392" y="6468"/>
                  <a:pt x="148737" y="76847"/>
                  <a:pt x="103229" y="122620"/>
                </a:cubicBezTo>
                <a:cubicBezTo>
                  <a:pt x="57721" y="168393"/>
                  <a:pt x="-1810" y="272110"/>
                  <a:pt x="42" y="275020"/>
                </a:cubicBezTo>
                <a:cubicBezTo>
                  <a:pt x="1894" y="277930"/>
                  <a:pt x="84444" y="171568"/>
                  <a:pt x="114342" y="140083"/>
                </a:cubicBezTo>
                <a:cubicBezTo>
                  <a:pt x="144240" y="108598"/>
                  <a:pt x="154558" y="109920"/>
                  <a:pt x="179429" y="86108"/>
                </a:cubicBezTo>
                <a:cubicBezTo>
                  <a:pt x="204300" y="62296"/>
                  <a:pt x="285792" y="-5702"/>
                  <a:pt x="273092" y="3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15E1FCB8-9BCE-4147-AA9B-D7DAD6EEDD5C}"/>
              </a:ext>
            </a:extLst>
          </p:cNvPr>
          <p:cNvSpPr/>
          <p:nvPr/>
        </p:nvSpPr>
        <p:spPr>
          <a:xfrm>
            <a:off x="13288577" y="10810875"/>
            <a:ext cx="532565" cy="441333"/>
          </a:xfrm>
          <a:custGeom>
            <a:avLst/>
            <a:gdLst>
              <a:gd name="connsiteX0" fmla="*/ 532198 w 532565"/>
              <a:gd name="connsiteY0" fmla="*/ 0 h 441333"/>
              <a:gd name="connsiteX1" fmla="*/ 457586 w 532565"/>
              <a:gd name="connsiteY1" fmla="*/ 117475 h 441333"/>
              <a:gd name="connsiteX2" fmla="*/ 255973 w 532565"/>
              <a:gd name="connsiteY2" fmla="*/ 306388 h 441333"/>
              <a:gd name="connsiteX3" fmla="*/ 386 w 532565"/>
              <a:gd name="connsiteY3" fmla="*/ 441325 h 441333"/>
              <a:gd name="connsiteX4" fmla="*/ 200411 w 532565"/>
              <a:gd name="connsiteY4" fmla="*/ 312738 h 441333"/>
              <a:gd name="connsiteX5" fmla="*/ 298836 w 532565"/>
              <a:gd name="connsiteY5" fmla="*/ 258763 h 441333"/>
              <a:gd name="connsiteX6" fmla="*/ 432186 w 532565"/>
              <a:gd name="connsiteY6" fmla="*/ 117475 h 441333"/>
              <a:gd name="connsiteX7" fmla="*/ 532198 w 532565"/>
              <a:gd name="connsiteY7" fmla="*/ 0 h 44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565" h="441333">
                <a:moveTo>
                  <a:pt x="532198" y="0"/>
                </a:moveTo>
                <a:cubicBezTo>
                  <a:pt x="536431" y="0"/>
                  <a:pt x="503623" y="66410"/>
                  <a:pt x="457586" y="117475"/>
                </a:cubicBezTo>
                <a:cubicBezTo>
                  <a:pt x="411549" y="168540"/>
                  <a:pt x="332173" y="252413"/>
                  <a:pt x="255973" y="306388"/>
                </a:cubicBezTo>
                <a:cubicBezTo>
                  <a:pt x="179773" y="360363"/>
                  <a:pt x="9646" y="440267"/>
                  <a:pt x="386" y="441325"/>
                </a:cubicBezTo>
                <a:cubicBezTo>
                  <a:pt x="-8874" y="442383"/>
                  <a:pt x="150669" y="343165"/>
                  <a:pt x="200411" y="312738"/>
                </a:cubicBezTo>
                <a:cubicBezTo>
                  <a:pt x="250153" y="282311"/>
                  <a:pt x="260207" y="291307"/>
                  <a:pt x="298836" y="258763"/>
                </a:cubicBezTo>
                <a:cubicBezTo>
                  <a:pt x="337465" y="226219"/>
                  <a:pt x="396996" y="158486"/>
                  <a:pt x="432186" y="117475"/>
                </a:cubicBezTo>
                <a:cubicBezTo>
                  <a:pt x="467375" y="76465"/>
                  <a:pt x="527965" y="0"/>
                  <a:pt x="532198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9019C321-9538-4417-945C-44D245F64904}"/>
              </a:ext>
            </a:extLst>
          </p:cNvPr>
          <p:cNvSpPr/>
          <p:nvPr/>
        </p:nvSpPr>
        <p:spPr>
          <a:xfrm>
            <a:off x="13125213" y="10950368"/>
            <a:ext cx="187563" cy="294059"/>
          </a:xfrm>
          <a:custGeom>
            <a:avLst/>
            <a:gdLst>
              <a:gd name="connsiteX0" fmla="*/ 47862 w 187563"/>
              <a:gd name="connsiteY0" fmla="*/ 207 h 294059"/>
              <a:gd name="connsiteX1" fmla="*/ 11350 w 187563"/>
              <a:gd name="connsiteY1" fmla="*/ 111332 h 294059"/>
              <a:gd name="connsiteX2" fmla="*/ 1825 w 187563"/>
              <a:gd name="connsiteY2" fmla="*/ 233570 h 294059"/>
              <a:gd name="connsiteX3" fmla="*/ 43100 w 187563"/>
              <a:gd name="connsiteY3" fmla="*/ 290720 h 294059"/>
              <a:gd name="connsiteX4" fmla="*/ 187562 w 187563"/>
              <a:gd name="connsiteY4" fmla="*/ 285957 h 294059"/>
              <a:gd name="connsiteX5" fmla="*/ 46275 w 187563"/>
              <a:gd name="connsiteY5" fmla="*/ 274845 h 294059"/>
              <a:gd name="connsiteX6" fmla="*/ 14525 w 187563"/>
              <a:gd name="connsiteY6" fmla="*/ 211345 h 294059"/>
              <a:gd name="connsiteX7" fmla="*/ 27225 w 187563"/>
              <a:gd name="connsiteY7" fmla="*/ 87520 h 294059"/>
              <a:gd name="connsiteX8" fmla="*/ 47862 w 187563"/>
              <a:gd name="connsiteY8" fmla="*/ 207 h 29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563" h="294059">
                <a:moveTo>
                  <a:pt x="47862" y="207"/>
                </a:moveTo>
                <a:cubicBezTo>
                  <a:pt x="45216" y="4176"/>
                  <a:pt x="19023" y="72438"/>
                  <a:pt x="11350" y="111332"/>
                </a:cubicBezTo>
                <a:cubicBezTo>
                  <a:pt x="3677" y="150226"/>
                  <a:pt x="-3467" y="203672"/>
                  <a:pt x="1825" y="233570"/>
                </a:cubicBezTo>
                <a:cubicBezTo>
                  <a:pt x="7117" y="263468"/>
                  <a:pt x="12144" y="281989"/>
                  <a:pt x="43100" y="290720"/>
                </a:cubicBezTo>
                <a:cubicBezTo>
                  <a:pt x="74056" y="299451"/>
                  <a:pt x="187033" y="288603"/>
                  <a:pt x="187562" y="285957"/>
                </a:cubicBezTo>
                <a:cubicBezTo>
                  <a:pt x="188091" y="283311"/>
                  <a:pt x="75115" y="287280"/>
                  <a:pt x="46275" y="274845"/>
                </a:cubicBezTo>
                <a:cubicBezTo>
                  <a:pt x="17435" y="262410"/>
                  <a:pt x="17700" y="242566"/>
                  <a:pt x="14525" y="211345"/>
                </a:cubicBezTo>
                <a:cubicBezTo>
                  <a:pt x="11350" y="180124"/>
                  <a:pt x="20611" y="125091"/>
                  <a:pt x="27225" y="87520"/>
                </a:cubicBezTo>
                <a:cubicBezTo>
                  <a:pt x="33839" y="49949"/>
                  <a:pt x="50508" y="-3762"/>
                  <a:pt x="47862" y="2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AC123EDA-BE4F-41D1-8E8C-21445885084D}"/>
              </a:ext>
            </a:extLst>
          </p:cNvPr>
          <p:cNvSpPr/>
          <p:nvPr/>
        </p:nvSpPr>
        <p:spPr>
          <a:xfrm>
            <a:off x="13202280" y="11014013"/>
            <a:ext cx="132508" cy="190562"/>
          </a:xfrm>
          <a:custGeom>
            <a:avLst/>
            <a:gdLst>
              <a:gd name="connsiteX0" fmla="*/ 4133 w 132508"/>
              <a:gd name="connsiteY0" fmla="*/ 62 h 190562"/>
              <a:gd name="connsiteX1" fmla="*/ 12070 w 132508"/>
              <a:gd name="connsiteY1" fmla="*/ 74675 h 190562"/>
              <a:gd name="connsiteX2" fmla="*/ 127958 w 132508"/>
              <a:gd name="connsiteY2" fmla="*/ 65150 h 190562"/>
              <a:gd name="connsiteX3" fmla="*/ 105733 w 132508"/>
              <a:gd name="connsiteY3" fmla="*/ 101662 h 190562"/>
              <a:gd name="connsiteX4" fmla="*/ 73983 w 132508"/>
              <a:gd name="connsiteY4" fmla="*/ 136587 h 190562"/>
              <a:gd name="connsiteX5" fmla="*/ 99383 w 132508"/>
              <a:gd name="connsiteY5" fmla="*/ 190562 h 190562"/>
              <a:gd name="connsiteX6" fmla="*/ 93033 w 132508"/>
              <a:gd name="connsiteY6" fmla="*/ 136587 h 190562"/>
              <a:gd name="connsiteX7" fmla="*/ 107320 w 132508"/>
              <a:gd name="connsiteY7" fmla="*/ 77850 h 190562"/>
              <a:gd name="connsiteX8" fmla="*/ 16833 w 132508"/>
              <a:gd name="connsiteY8" fmla="*/ 88962 h 190562"/>
              <a:gd name="connsiteX9" fmla="*/ 4133 w 132508"/>
              <a:gd name="connsiteY9" fmla="*/ 62 h 19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508" h="190562">
                <a:moveTo>
                  <a:pt x="4133" y="62"/>
                </a:moveTo>
                <a:cubicBezTo>
                  <a:pt x="3339" y="-2319"/>
                  <a:pt x="-8568" y="63827"/>
                  <a:pt x="12070" y="74675"/>
                </a:cubicBezTo>
                <a:cubicBezTo>
                  <a:pt x="32708" y="85523"/>
                  <a:pt x="112348" y="60652"/>
                  <a:pt x="127958" y="65150"/>
                </a:cubicBezTo>
                <a:cubicBezTo>
                  <a:pt x="143569" y="69648"/>
                  <a:pt x="114729" y="89756"/>
                  <a:pt x="105733" y="101662"/>
                </a:cubicBezTo>
                <a:cubicBezTo>
                  <a:pt x="96737" y="113568"/>
                  <a:pt x="75041" y="121770"/>
                  <a:pt x="73983" y="136587"/>
                </a:cubicBezTo>
                <a:cubicBezTo>
                  <a:pt x="72925" y="151404"/>
                  <a:pt x="96208" y="190562"/>
                  <a:pt x="99383" y="190562"/>
                </a:cubicBezTo>
                <a:cubicBezTo>
                  <a:pt x="102558" y="190562"/>
                  <a:pt x="91710" y="155372"/>
                  <a:pt x="93033" y="136587"/>
                </a:cubicBezTo>
                <a:cubicBezTo>
                  <a:pt x="94356" y="117802"/>
                  <a:pt x="120020" y="85787"/>
                  <a:pt x="107320" y="77850"/>
                </a:cubicBezTo>
                <a:cubicBezTo>
                  <a:pt x="94620" y="69913"/>
                  <a:pt x="31914" y="97164"/>
                  <a:pt x="16833" y="88962"/>
                </a:cubicBezTo>
                <a:cubicBezTo>
                  <a:pt x="1752" y="80760"/>
                  <a:pt x="4927" y="2443"/>
                  <a:pt x="4133" y="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14D034F8-5BC7-47B2-A175-529ADC384D47}"/>
              </a:ext>
            </a:extLst>
          </p:cNvPr>
          <p:cNvSpPr/>
          <p:nvPr/>
        </p:nvSpPr>
        <p:spPr>
          <a:xfrm>
            <a:off x="13530527" y="10731452"/>
            <a:ext cx="202803" cy="281738"/>
          </a:xfrm>
          <a:custGeom>
            <a:avLst/>
            <a:gdLst>
              <a:gd name="connsiteX0" fmla="*/ 144198 w 202803"/>
              <a:gd name="connsiteY0" fmla="*/ 48 h 281738"/>
              <a:gd name="connsiteX1" fmla="*/ 198173 w 202803"/>
              <a:gd name="connsiteY1" fmla="*/ 81011 h 281738"/>
              <a:gd name="connsiteX2" fmla="*/ 1323 w 202803"/>
              <a:gd name="connsiteY2" fmla="*/ 281036 h 281738"/>
              <a:gd name="connsiteX3" fmla="*/ 115623 w 202803"/>
              <a:gd name="connsiteY3" fmla="*/ 144511 h 281738"/>
              <a:gd name="connsiteX4" fmla="*/ 185473 w 202803"/>
              <a:gd name="connsiteY4" fmla="*/ 69898 h 281738"/>
              <a:gd name="connsiteX5" fmla="*/ 144198 w 202803"/>
              <a:gd name="connsiteY5" fmla="*/ 48 h 28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803" h="281738">
                <a:moveTo>
                  <a:pt x="144198" y="48"/>
                </a:moveTo>
                <a:cubicBezTo>
                  <a:pt x="146315" y="1900"/>
                  <a:pt x="221986" y="34180"/>
                  <a:pt x="198173" y="81011"/>
                </a:cubicBezTo>
                <a:cubicBezTo>
                  <a:pt x="174361" y="127842"/>
                  <a:pt x="15081" y="270453"/>
                  <a:pt x="1323" y="281036"/>
                </a:cubicBezTo>
                <a:cubicBezTo>
                  <a:pt x="-12435" y="291619"/>
                  <a:pt x="84931" y="179701"/>
                  <a:pt x="115623" y="144511"/>
                </a:cubicBezTo>
                <a:cubicBezTo>
                  <a:pt x="146315" y="109321"/>
                  <a:pt x="175419" y="90006"/>
                  <a:pt x="185473" y="69898"/>
                </a:cubicBezTo>
                <a:cubicBezTo>
                  <a:pt x="195527" y="49790"/>
                  <a:pt x="142081" y="-1804"/>
                  <a:pt x="144198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16CEDB2A-C007-4A91-B54A-98046F75ED13}"/>
              </a:ext>
            </a:extLst>
          </p:cNvPr>
          <p:cNvSpPr/>
          <p:nvPr/>
        </p:nvSpPr>
        <p:spPr>
          <a:xfrm>
            <a:off x="13649322" y="10426456"/>
            <a:ext cx="139705" cy="149603"/>
          </a:xfrm>
          <a:custGeom>
            <a:avLst/>
            <a:gdLst>
              <a:gd name="connsiteX0" fmla="*/ 139703 w 139705"/>
              <a:gd name="connsiteY0" fmla="*/ 244 h 149603"/>
              <a:gd name="connsiteX1" fmla="*/ 14291 w 139705"/>
              <a:gd name="connsiteY1" fmla="*/ 51044 h 149603"/>
              <a:gd name="connsiteX2" fmla="*/ 6353 w 139705"/>
              <a:gd name="connsiteY2" fmla="*/ 90732 h 149603"/>
              <a:gd name="connsiteX3" fmla="*/ 46041 w 139705"/>
              <a:gd name="connsiteY3" fmla="*/ 149469 h 149603"/>
              <a:gd name="connsiteX4" fmla="*/ 11116 w 139705"/>
              <a:gd name="connsiteY4" fmla="*/ 73269 h 149603"/>
              <a:gd name="connsiteX5" fmla="*/ 139703 w 139705"/>
              <a:gd name="connsiteY5" fmla="*/ 244 h 1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05" h="149603">
                <a:moveTo>
                  <a:pt x="139703" y="244"/>
                </a:moveTo>
                <a:cubicBezTo>
                  <a:pt x="140232" y="-3460"/>
                  <a:pt x="36516" y="35963"/>
                  <a:pt x="14291" y="51044"/>
                </a:cubicBezTo>
                <a:cubicBezTo>
                  <a:pt x="-7934" y="66125"/>
                  <a:pt x="1061" y="74328"/>
                  <a:pt x="6353" y="90732"/>
                </a:cubicBezTo>
                <a:cubicBezTo>
                  <a:pt x="11645" y="107136"/>
                  <a:pt x="45247" y="152379"/>
                  <a:pt x="46041" y="149469"/>
                </a:cubicBezTo>
                <a:cubicBezTo>
                  <a:pt x="46835" y="146559"/>
                  <a:pt x="-2907" y="96552"/>
                  <a:pt x="11116" y="73269"/>
                </a:cubicBezTo>
                <a:cubicBezTo>
                  <a:pt x="25139" y="49986"/>
                  <a:pt x="139174" y="3948"/>
                  <a:pt x="139703" y="2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3F08A8B6-625E-4D23-8D5B-FB4F6676F9DD}"/>
              </a:ext>
            </a:extLst>
          </p:cNvPr>
          <p:cNvSpPr/>
          <p:nvPr/>
        </p:nvSpPr>
        <p:spPr>
          <a:xfrm>
            <a:off x="13795059" y="10515533"/>
            <a:ext cx="90879" cy="148143"/>
          </a:xfrm>
          <a:custGeom>
            <a:avLst/>
            <a:gdLst>
              <a:gd name="connsiteX0" fmla="*/ 90804 w 90879"/>
              <a:gd name="connsiteY0" fmla="*/ 67 h 148143"/>
              <a:gd name="connsiteX1" fmla="*/ 36829 w 90879"/>
              <a:gd name="connsiteY1" fmla="*/ 41342 h 148143"/>
              <a:gd name="connsiteX2" fmla="*/ 62229 w 90879"/>
              <a:gd name="connsiteY2" fmla="*/ 95317 h 148143"/>
              <a:gd name="connsiteX3" fmla="*/ 63816 w 90879"/>
              <a:gd name="connsiteY3" fmla="*/ 147705 h 148143"/>
              <a:gd name="connsiteX4" fmla="*/ 51116 w 90879"/>
              <a:gd name="connsiteY4" fmla="*/ 119130 h 148143"/>
              <a:gd name="connsiteX5" fmla="*/ 316 w 90879"/>
              <a:gd name="connsiteY5" fmla="*/ 96905 h 148143"/>
              <a:gd name="connsiteX6" fmla="*/ 78104 w 90879"/>
              <a:gd name="connsiteY6" fmla="*/ 128655 h 148143"/>
              <a:gd name="connsiteX7" fmla="*/ 49529 w 90879"/>
              <a:gd name="connsiteY7" fmla="*/ 50867 h 148143"/>
              <a:gd name="connsiteX8" fmla="*/ 90804 w 90879"/>
              <a:gd name="connsiteY8" fmla="*/ 67 h 14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79" h="148143">
                <a:moveTo>
                  <a:pt x="90804" y="67"/>
                </a:moveTo>
                <a:cubicBezTo>
                  <a:pt x="88687" y="-1521"/>
                  <a:pt x="41591" y="25467"/>
                  <a:pt x="36829" y="41342"/>
                </a:cubicBezTo>
                <a:cubicBezTo>
                  <a:pt x="32067" y="57217"/>
                  <a:pt x="57731" y="77590"/>
                  <a:pt x="62229" y="95317"/>
                </a:cubicBezTo>
                <a:cubicBezTo>
                  <a:pt x="66727" y="113044"/>
                  <a:pt x="65668" y="143736"/>
                  <a:pt x="63816" y="147705"/>
                </a:cubicBezTo>
                <a:cubicBezTo>
                  <a:pt x="61964" y="151674"/>
                  <a:pt x="61699" y="127597"/>
                  <a:pt x="51116" y="119130"/>
                </a:cubicBezTo>
                <a:cubicBezTo>
                  <a:pt x="40533" y="110663"/>
                  <a:pt x="-4182" y="95318"/>
                  <a:pt x="316" y="96905"/>
                </a:cubicBezTo>
                <a:cubicBezTo>
                  <a:pt x="4814" y="98493"/>
                  <a:pt x="69902" y="136328"/>
                  <a:pt x="78104" y="128655"/>
                </a:cubicBezTo>
                <a:cubicBezTo>
                  <a:pt x="86306" y="120982"/>
                  <a:pt x="49265" y="69388"/>
                  <a:pt x="49529" y="50867"/>
                </a:cubicBezTo>
                <a:cubicBezTo>
                  <a:pt x="49793" y="32346"/>
                  <a:pt x="92921" y="1655"/>
                  <a:pt x="90804" y="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77AC207C-4FF1-4A5F-97E7-62F144003FEF}"/>
              </a:ext>
            </a:extLst>
          </p:cNvPr>
          <p:cNvSpPr/>
          <p:nvPr/>
        </p:nvSpPr>
        <p:spPr>
          <a:xfrm>
            <a:off x="13046003" y="11080512"/>
            <a:ext cx="79644" cy="395526"/>
          </a:xfrm>
          <a:custGeom>
            <a:avLst/>
            <a:gdLst>
              <a:gd name="connsiteX0" fmla="*/ 23885 w 79644"/>
              <a:gd name="connsiteY0" fmla="*/ 238 h 395526"/>
              <a:gd name="connsiteX1" fmla="*/ 79447 w 79644"/>
              <a:gd name="connsiteY1" fmla="*/ 193913 h 395526"/>
              <a:gd name="connsiteX2" fmla="*/ 72 w 79644"/>
              <a:gd name="connsiteY2" fmla="*/ 395526 h 395526"/>
              <a:gd name="connsiteX3" fmla="*/ 65160 w 79644"/>
              <a:gd name="connsiteY3" fmla="*/ 195501 h 395526"/>
              <a:gd name="connsiteX4" fmla="*/ 65160 w 79644"/>
              <a:gd name="connsiteY4" fmla="*/ 154226 h 395526"/>
              <a:gd name="connsiteX5" fmla="*/ 23885 w 79644"/>
              <a:gd name="connsiteY5" fmla="*/ 238 h 39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44" h="395526">
                <a:moveTo>
                  <a:pt x="23885" y="238"/>
                </a:moveTo>
                <a:cubicBezTo>
                  <a:pt x="26266" y="6852"/>
                  <a:pt x="83416" y="128032"/>
                  <a:pt x="79447" y="193913"/>
                </a:cubicBezTo>
                <a:cubicBezTo>
                  <a:pt x="75478" y="259794"/>
                  <a:pt x="2453" y="395261"/>
                  <a:pt x="72" y="395526"/>
                </a:cubicBezTo>
                <a:cubicBezTo>
                  <a:pt x="-2309" y="395791"/>
                  <a:pt x="54312" y="235718"/>
                  <a:pt x="65160" y="195501"/>
                </a:cubicBezTo>
                <a:cubicBezTo>
                  <a:pt x="76008" y="155284"/>
                  <a:pt x="68600" y="181743"/>
                  <a:pt x="65160" y="154226"/>
                </a:cubicBezTo>
                <a:cubicBezTo>
                  <a:pt x="61720" y="126709"/>
                  <a:pt x="21504" y="-6376"/>
                  <a:pt x="23885" y="23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79AF77F1-41FE-4AFF-BA01-B2AD4B10DF04}"/>
              </a:ext>
            </a:extLst>
          </p:cNvPr>
          <p:cNvSpPr/>
          <p:nvPr/>
        </p:nvSpPr>
        <p:spPr>
          <a:xfrm>
            <a:off x="12979368" y="11110747"/>
            <a:ext cx="56155" cy="155936"/>
          </a:xfrm>
          <a:custGeom>
            <a:avLst/>
            <a:gdLst>
              <a:gd name="connsiteX0" fmla="*/ 46070 w 56155"/>
              <a:gd name="connsiteY0" fmla="*/ 166 h 155936"/>
              <a:gd name="connsiteX1" fmla="*/ 46070 w 56155"/>
              <a:gd name="connsiteY1" fmla="*/ 73191 h 155936"/>
              <a:gd name="connsiteX2" fmla="*/ 32 w 56155"/>
              <a:gd name="connsiteY2" fmla="*/ 155741 h 155936"/>
              <a:gd name="connsiteX3" fmla="*/ 54007 w 56155"/>
              <a:gd name="connsiteY3" fmla="*/ 93828 h 155936"/>
              <a:gd name="connsiteX4" fmla="*/ 46070 w 56155"/>
              <a:gd name="connsiteY4" fmla="*/ 166 h 15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55" h="155936">
                <a:moveTo>
                  <a:pt x="46070" y="166"/>
                </a:moveTo>
                <a:cubicBezTo>
                  <a:pt x="44747" y="-3273"/>
                  <a:pt x="53743" y="47262"/>
                  <a:pt x="46070" y="73191"/>
                </a:cubicBezTo>
                <a:cubicBezTo>
                  <a:pt x="38397" y="99120"/>
                  <a:pt x="-1291" y="152302"/>
                  <a:pt x="32" y="155741"/>
                </a:cubicBezTo>
                <a:cubicBezTo>
                  <a:pt x="1355" y="159180"/>
                  <a:pt x="46599" y="116318"/>
                  <a:pt x="54007" y="93828"/>
                </a:cubicBezTo>
                <a:cubicBezTo>
                  <a:pt x="61415" y="71338"/>
                  <a:pt x="47393" y="3605"/>
                  <a:pt x="46070" y="1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BC334B27-AB3B-4318-BF49-1E9D3BE89341}"/>
              </a:ext>
            </a:extLst>
          </p:cNvPr>
          <p:cNvSpPr/>
          <p:nvPr/>
        </p:nvSpPr>
        <p:spPr>
          <a:xfrm>
            <a:off x="12960283" y="11220448"/>
            <a:ext cx="94875" cy="174394"/>
          </a:xfrm>
          <a:custGeom>
            <a:avLst/>
            <a:gdLst>
              <a:gd name="connsiteX0" fmla="*/ 85792 w 94875"/>
              <a:gd name="connsiteY0" fmla="*/ 2 h 174394"/>
              <a:gd name="connsiteX1" fmla="*/ 55630 w 94875"/>
              <a:gd name="connsiteY1" fmla="*/ 88902 h 174394"/>
              <a:gd name="connsiteX2" fmla="*/ 88967 w 94875"/>
              <a:gd name="connsiteY2" fmla="*/ 169865 h 174394"/>
              <a:gd name="connsiteX3" fmla="*/ 85792 w 94875"/>
              <a:gd name="connsiteY3" fmla="*/ 160340 h 174394"/>
              <a:gd name="connsiteX4" fmla="*/ 67 w 94875"/>
              <a:gd name="connsiteY4" fmla="*/ 128590 h 174394"/>
              <a:gd name="connsiteX5" fmla="*/ 71505 w 94875"/>
              <a:gd name="connsiteY5" fmla="*/ 128590 h 174394"/>
              <a:gd name="connsiteX6" fmla="*/ 74680 w 94875"/>
              <a:gd name="connsiteY6" fmla="*/ 85727 h 174394"/>
              <a:gd name="connsiteX7" fmla="*/ 85792 w 94875"/>
              <a:gd name="connsiteY7" fmla="*/ 2 h 17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875" h="174394">
                <a:moveTo>
                  <a:pt x="85792" y="2"/>
                </a:moveTo>
                <a:cubicBezTo>
                  <a:pt x="82617" y="531"/>
                  <a:pt x="55101" y="60592"/>
                  <a:pt x="55630" y="88902"/>
                </a:cubicBezTo>
                <a:cubicBezTo>
                  <a:pt x="56159" y="117212"/>
                  <a:pt x="83940" y="157959"/>
                  <a:pt x="88967" y="169865"/>
                </a:cubicBezTo>
                <a:cubicBezTo>
                  <a:pt x="93994" y="181771"/>
                  <a:pt x="100609" y="167219"/>
                  <a:pt x="85792" y="160340"/>
                </a:cubicBezTo>
                <a:cubicBezTo>
                  <a:pt x="70975" y="153461"/>
                  <a:pt x="2448" y="133882"/>
                  <a:pt x="67" y="128590"/>
                </a:cubicBezTo>
                <a:cubicBezTo>
                  <a:pt x="-2314" y="123298"/>
                  <a:pt x="59069" y="135734"/>
                  <a:pt x="71505" y="128590"/>
                </a:cubicBezTo>
                <a:cubicBezTo>
                  <a:pt x="83941" y="121446"/>
                  <a:pt x="74151" y="100544"/>
                  <a:pt x="74680" y="85727"/>
                </a:cubicBezTo>
                <a:cubicBezTo>
                  <a:pt x="75209" y="70910"/>
                  <a:pt x="88967" y="-527"/>
                  <a:pt x="85792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3894B2E7-8D2D-4DD2-900B-723890A130C3}"/>
              </a:ext>
            </a:extLst>
          </p:cNvPr>
          <p:cNvSpPr/>
          <p:nvPr/>
        </p:nvSpPr>
        <p:spPr>
          <a:xfrm>
            <a:off x="13571135" y="10837758"/>
            <a:ext cx="288791" cy="312919"/>
          </a:xfrm>
          <a:custGeom>
            <a:avLst/>
            <a:gdLst>
              <a:gd name="connsiteX0" fmla="*/ 255990 w 288791"/>
              <a:gd name="connsiteY0" fmla="*/ 105 h 312919"/>
              <a:gd name="connsiteX1" fmla="*/ 263928 w 288791"/>
              <a:gd name="connsiteY1" fmla="*/ 103292 h 312919"/>
              <a:gd name="connsiteX2" fmla="*/ 168678 w 288791"/>
              <a:gd name="connsiteY2" fmla="*/ 150917 h 312919"/>
              <a:gd name="connsiteX3" fmla="*/ 92478 w 288791"/>
              <a:gd name="connsiteY3" fmla="*/ 235055 h 312919"/>
              <a:gd name="connsiteX4" fmla="*/ 403 w 288791"/>
              <a:gd name="connsiteY4" fmla="*/ 312842 h 312919"/>
              <a:gd name="connsiteX5" fmla="*/ 130578 w 288791"/>
              <a:gd name="connsiteY5" fmla="*/ 220767 h 312919"/>
              <a:gd name="connsiteX6" fmla="*/ 281390 w 288791"/>
              <a:gd name="connsiteY6" fmla="*/ 123930 h 312919"/>
              <a:gd name="connsiteX7" fmla="*/ 255990 w 288791"/>
              <a:gd name="connsiteY7" fmla="*/ 105 h 31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791" h="312919">
                <a:moveTo>
                  <a:pt x="255990" y="105"/>
                </a:moveTo>
                <a:cubicBezTo>
                  <a:pt x="253080" y="-3335"/>
                  <a:pt x="278480" y="78157"/>
                  <a:pt x="263928" y="103292"/>
                </a:cubicBezTo>
                <a:cubicBezTo>
                  <a:pt x="249376" y="128427"/>
                  <a:pt x="197253" y="128957"/>
                  <a:pt x="168678" y="150917"/>
                </a:cubicBezTo>
                <a:cubicBezTo>
                  <a:pt x="140103" y="172877"/>
                  <a:pt x="120524" y="208068"/>
                  <a:pt x="92478" y="235055"/>
                </a:cubicBezTo>
                <a:cubicBezTo>
                  <a:pt x="64432" y="262042"/>
                  <a:pt x="-5947" y="315223"/>
                  <a:pt x="403" y="312842"/>
                </a:cubicBezTo>
                <a:cubicBezTo>
                  <a:pt x="6753" y="310461"/>
                  <a:pt x="83747" y="252252"/>
                  <a:pt x="130578" y="220767"/>
                </a:cubicBezTo>
                <a:cubicBezTo>
                  <a:pt x="177409" y="189282"/>
                  <a:pt x="255990" y="158590"/>
                  <a:pt x="281390" y="123930"/>
                </a:cubicBezTo>
                <a:cubicBezTo>
                  <a:pt x="306790" y="89270"/>
                  <a:pt x="258900" y="3545"/>
                  <a:pt x="255990" y="1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12F8C4AF-9991-45C7-B5BC-A9EDF99F56D5}"/>
              </a:ext>
            </a:extLst>
          </p:cNvPr>
          <p:cNvSpPr/>
          <p:nvPr/>
        </p:nvSpPr>
        <p:spPr>
          <a:xfrm>
            <a:off x="13177179" y="11087032"/>
            <a:ext cx="490881" cy="227344"/>
          </a:xfrm>
          <a:custGeom>
            <a:avLst/>
            <a:gdLst>
              <a:gd name="connsiteX0" fmla="*/ 659 w 490881"/>
              <a:gd name="connsiteY0" fmla="*/ 181043 h 227344"/>
              <a:gd name="connsiteX1" fmla="*/ 107021 w 490881"/>
              <a:gd name="connsiteY1" fmla="*/ 214381 h 227344"/>
              <a:gd name="connsiteX2" fmla="*/ 238784 w 490881"/>
              <a:gd name="connsiteY2" fmla="*/ 171518 h 227344"/>
              <a:gd name="connsiteX3" fmla="*/ 486434 w 490881"/>
              <a:gd name="connsiteY3" fmla="*/ 1656 h 227344"/>
              <a:gd name="connsiteX4" fmla="*/ 389596 w 490881"/>
              <a:gd name="connsiteY4" fmla="*/ 90556 h 227344"/>
              <a:gd name="connsiteX5" fmla="*/ 283234 w 490881"/>
              <a:gd name="connsiteY5" fmla="*/ 181043 h 227344"/>
              <a:gd name="connsiteX6" fmla="*/ 157821 w 490881"/>
              <a:gd name="connsiteY6" fmla="*/ 227081 h 227344"/>
              <a:gd name="connsiteX7" fmla="*/ 659 w 490881"/>
              <a:gd name="connsiteY7" fmla="*/ 181043 h 22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881" h="227344">
                <a:moveTo>
                  <a:pt x="659" y="181043"/>
                </a:moveTo>
                <a:cubicBezTo>
                  <a:pt x="-7808" y="178926"/>
                  <a:pt x="67334" y="215968"/>
                  <a:pt x="107021" y="214381"/>
                </a:cubicBezTo>
                <a:cubicBezTo>
                  <a:pt x="146708" y="212794"/>
                  <a:pt x="175549" y="206972"/>
                  <a:pt x="238784" y="171518"/>
                </a:cubicBezTo>
                <a:cubicBezTo>
                  <a:pt x="302020" y="136064"/>
                  <a:pt x="461299" y="15150"/>
                  <a:pt x="486434" y="1656"/>
                </a:cubicBezTo>
                <a:cubicBezTo>
                  <a:pt x="511569" y="-11838"/>
                  <a:pt x="423463" y="60658"/>
                  <a:pt x="389596" y="90556"/>
                </a:cubicBezTo>
                <a:cubicBezTo>
                  <a:pt x="355729" y="120454"/>
                  <a:pt x="321863" y="158289"/>
                  <a:pt x="283234" y="181043"/>
                </a:cubicBezTo>
                <a:cubicBezTo>
                  <a:pt x="244605" y="203797"/>
                  <a:pt x="203065" y="222848"/>
                  <a:pt x="157821" y="227081"/>
                </a:cubicBezTo>
                <a:cubicBezTo>
                  <a:pt x="112577" y="231314"/>
                  <a:pt x="9126" y="183160"/>
                  <a:pt x="659" y="1810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E2ECDB77-5E65-45AA-9F03-E5DDCFB721F7}"/>
              </a:ext>
            </a:extLst>
          </p:cNvPr>
          <p:cNvSpPr/>
          <p:nvPr/>
        </p:nvSpPr>
        <p:spPr>
          <a:xfrm>
            <a:off x="13327946" y="11204128"/>
            <a:ext cx="623388" cy="446608"/>
          </a:xfrm>
          <a:custGeom>
            <a:avLst/>
            <a:gdLst>
              <a:gd name="connsiteX0" fmla="*/ 623004 w 623388"/>
              <a:gd name="connsiteY0" fmla="*/ 447 h 446608"/>
              <a:gd name="connsiteX1" fmla="*/ 511879 w 623388"/>
              <a:gd name="connsiteY1" fmla="*/ 200472 h 446608"/>
              <a:gd name="connsiteX2" fmla="*/ 259467 w 623388"/>
              <a:gd name="connsiteY2" fmla="*/ 368747 h 446608"/>
              <a:gd name="connsiteX3" fmla="*/ 704 w 623388"/>
              <a:gd name="connsiteY3" fmla="*/ 446535 h 446608"/>
              <a:gd name="connsiteX4" fmla="*/ 191204 w 623388"/>
              <a:gd name="connsiteY4" fmla="*/ 379860 h 446608"/>
              <a:gd name="connsiteX5" fmla="*/ 437267 w 623388"/>
              <a:gd name="connsiteY5" fmla="*/ 236985 h 446608"/>
              <a:gd name="connsiteX6" fmla="*/ 545217 w 623388"/>
              <a:gd name="connsiteY6" fmla="*/ 148085 h 446608"/>
              <a:gd name="connsiteX7" fmla="*/ 623004 w 623388"/>
              <a:gd name="connsiteY7" fmla="*/ 447 h 44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3388" h="446608">
                <a:moveTo>
                  <a:pt x="623004" y="447"/>
                </a:moveTo>
                <a:cubicBezTo>
                  <a:pt x="617448" y="9178"/>
                  <a:pt x="572468" y="139089"/>
                  <a:pt x="511879" y="200472"/>
                </a:cubicBezTo>
                <a:cubicBezTo>
                  <a:pt x="451289" y="261855"/>
                  <a:pt x="344663" y="327737"/>
                  <a:pt x="259467" y="368747"/>
                </a:cubicBezTo>
                <a:cubicBezTo>
                  <a:pt x="174271" y="409757"/>
                  <a:pt x="12081" y="444683"/>
                  <a:pt x="704" y="446535"/>
                </a:cubicBezTo>
                <a:cubicBezTo>
                  <a:pt x="-10673" y="448387"/>
                  <a:pt x="118443" y="414785"/>
                  <a:pt x="191204" y="379860"/>
                </a:cubicBezTo>
                <a:cubicBezTo>
                  <a:pt x="263964" y="344935"/>
                  <a:pt x="378265" y="275614"/>
                  <a:pt x="437267" y="236985"/>
                </a:cubicBezTo>
                <a:cubicBezTo>
                  <a:pt x="496269" y="198356"/>
                  <a:pt x="517965" y="183010"/>
                  <a:pt x="545217" y="148085"/>
                </a:cubicBezTo>
                <a:cubicBezTo>
                  <a:pt x="572469" y="113160"/>
                  <a:pt x="628560" y="-8284"/>
                  <a:pt x="623004" y="4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9DB68FED-EDF4-4E21-9C21-586665B8DDC6}"/>
              </a:ext>
            </a:extLst>
          </p:cNvPr>
          <p:cNvSpPr/>
          <p:nvPr/>
        </p:nvSpPr>
        <p:spPr>
          <a:xfrm>
            <a:off x="13084149" y="11431579"/>
            <a:ext cx="286261" cy="212808"/>
          </a:xfrm>
          <a:custGeom>
            <a:avLst/>
            <a:gdLst>
              <a:gd name="connsiteX0" fmla="*/ 26 w 286261"/>
              <a:gd name="connsiteY0" fmla="*/ 9 h 212808"/>
              <a:gd name="connsiteX1" fmla="*/ 95276 w 286261"/>
              <a:gd name="connsiteY1" fmla="*/ 114309 h 212808"/>
              <a:gd name="connsiteX2" fmla="*/ 285776 w 286261"/>
              <a:gd name="connsiteY2" fmla="*/ 212734 h 212808"/>
              <a:gd name="connsiteX3" fmla="*/ 154014 w 286261"/>
              <a:gd name="connsiteY3" fmla="*/ 131771 h 212808"/>
              <a:gd name="connsiteX4" fmla="*/ 103214 w 286261"/>
              <a:gd name="connsiteY4" fmla="*/ 107959 h 212808"/>
              <a:gd name="connsiteX5" fmla="*/ 26 w 286261"/>
              <a:gd name="connsiteY5" fmla="*/ 9 h 2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261" h="212808">
                <a:moveTo>
                  <a:pt x="26" y="9"/>
                </a:moveTo>
                <a:cubicBezTo>
                  <a:pt x="-1297" y="1067"/>
                  <a:pt x="47651" y="78855"/>
                  <a:pt x="95276" y="114309"/>
                </a:cubicBezTo>
                <a:cubicBezTo>
                  <a:pt x="142901" y="149763"/>
                  <a:pt x="275986" y="209824"/>
                  <a:pt x="285776" y="212734"/>
                </a:cubicBezTo>
                <a:cubicBezTo>
                  <a:pt x="295566" y="215644"/>
                  <a:pt x="154014" y="131771"/>
                  <a:pt x="154014" y="131771"/>
                </a:cubicBezTo>
                <a:cubicBezTo>
                  <a:pt x="123587" y="114309"/>
                  <a:pt x="127291" y="127009"/>
                  <a:pt x="103214" y="107959"/>
                </a:cubicBezTo>
                <a:cubicBezTo>
                  <a:pt x="79137" y="88909"/>
                  <a:pt x="1349" y="-1049"/>
                  <a:pt x="26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E176848C-CC15-41C7-A7C3-3699ABF2DC66}"/>
              </a:ext>
            </a:extLst>
          </p:cNvPr>
          <p:cNvSpPr/>
          <p:nvPr/>
        </p:nvSpPr>
        <p:spPr>
          <a:xfrm>
            <a:off x="13531803" y="11114813"/>
            <a:ext cx="298671" cy="140756"/>
          </a:xfrm>
          <a:custGeom>
            <a:avLst/>
            <a:gdLst>
              <a:gd name="connsiteX0" fmla="*/ 296910 w 298671"/>
              <a:gd name="connsiteY0" fmla="*/ 862 h 140756"/>
              <a:gd name="connsiteX1" fmla="*/ 208010 w 298671"/>
              <a:gd name="connsiteY1" fmla="*/ 113575 h 140756"/>
              <a:gd name="connsiteX2" fmla="*/ 47 w 298671"/>
              <a:gd name="connsiteY2" fmla="*/ 140562 h 140756"/>
              <a:gd name="connsiteX3" fmla="*/ 188960 w 298671"/>
              <a:gd name="connsiteY3" fmla="*/ 105637 h 140756"/>
              <a:gd name="connsiteX4" fmla="*/ 219122 w 298671"/>
              <a:gd name="connsiteY4" fmla="*/ 91350 h 140756"/>
              <a:gd name="connsiteX5" fmla="*/ 263572 w 298671"/>
              <a:gd name="connsiteY5" fmla="*/ 62775 h 140756"/>
              <a:gd name="connsiteX6" fmla="*/ 296910 w 298671"/>
              <a:gd name="connsiteY6" fmla="*/ 862 h 140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671" h="140756">
                <a:moveTo>
                  <a:pt x="296910" y="862"/>
                </a:moveTo>
                <a:cubicBezTo>
                  <a:pt x="287650" y="9329"/>
                  <a:pt x="257487" y="90292"/>
                  <a:pt x="208010" y="113575"/>
                </a:cubicBezTo>
                <a:cubicBezTo>
                  <a:pt x="158533" y="136858"/>
                  <a:pt x="3222" y="141885"/>
                  <a:pt x="47" y="140562"/>
                </a:cubicBezTo>
                <a:cubicBezTo>
                  <a:pt x="-3128" y="139239"/>
                  <a:pt x="152448" y="113839"/>
                  <a:pt x="188960" y="105637"/>
                </a:cubicBezTo>
                <a:cubicBezTo>
                  <a:pt x="225472" y="97435"/>
                  <a:pt x="206687" y="98494"/>
                  <a:pt x="219122" y="91350"/>
                </a:cubicBezTo>
                <a:cubicBezTo>
                  <a:pt x="231557" y="84206"/>
                  <a:pt x="250607" y="76798"/>
                  <a:pt x="263572" y="62775"/>
                </a:cubicBezTo>
                <a:cubicBezTo>
                  <a:pt x="276537" y="48752"/>
                  <a:pt x="306170" y="-7605"/>
                  <a:pt x="296910" y="8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05C7EC7B-91D4-4906-9DE6-CEEEA5B7647B}"/>
              </a:ext>
            </a:extLst>
          </p:cNvPr>
          <p:cNvSpPr/>
          <p:nvPr/>
        </p:nvSpPr>
        <p:spPr>
          <a:xfrm>
            <a:off x="13237872" y="11412508"/>
            <a:ext cx="168602" cy="140043"/>
          </a:xfrm>
          <a:custGeom>
            <a:avLst/>
            <a:gdLst>
              <a:gd name="connsiteX0" fmla="*/ 291 w 168602"/>
              <a:gd name="connsiteY0" fmla="*/ 30192 h 140043"/>
              <a:gd name="connsiteX1" fmla="*/ 89191 w 168602"/>
              <a:gd name="connsiteY1" fmla="*/ 36542 h 140043"/>
              <a:gd name="connsiteX2" fmla="*/ 155866 w 168602"/>
              <a:gd name="connsiteY2" fmla="*/ 7967 h 140043"/>
              <a:gd name="connsiteX3" fmla="*/ 132053 w 168602"/>
              <a:gd name="connsiteY3" fmla="*/ 39717 h 140043"/>
              <a:gd name="connsiteX4" fmla="*/ 128878 w 168602"/>
              <a:gd name="connsiteY4" fmla="*/ 139730 h 140043"/>
              <a:gd name="connsiteX5" fmla="*/ 168566 w 168602"/>
              <a:gd name="connsiteY5" fmla="*/ 3205 h 140043"/>
              <a:gd name="connsiteX6" fmla="*/ 120941 w 168602"/>
              <a:gd name="connsiteY6" fmla="*/ 42892 h 140043"/>
              <a:gd name="connsiteX7" fmla="*/ 291 w 168602"/>
              <a:gd name="connsiteY7" fmla="*/ 30192 h 14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602" h="140043">
                <a:moveTo>
                  <a:pt x="291" y="30192"/>
                </a:moveTo>
                <a:cubicBezTo>
                  <a:pt x="-5000" y="29134"/>
                  <a:pt x="63262" y="40246"/>
                  <a:pt x="89191" y="36542"/>
                </a:cubicBezTo>
                <a:cubicBezTo>
                  <a:pt x="115120" y="32838"/>
                  <a:pt x="148722" y="7438"/>
                  <a:pt x="155866" y="7967"/>
                </a:cubicBezTo>
                <a:cubicBezTo>
                  <a:pt x="163010" y="8496"/>
                  <a:pt x="136551" y="17756"/>
                  <a:pt x="132053" y="39717"/>
                </a:cubicBezTo>
                <a:cubicBezTo>
                  <a:pt x="127555" y="61678"/>
                  <a:pt x="122793" y="145815"/>
                  <a:pt x="128878" y="139730"/>
                </a:cubicBezTo>
                <a:cubicBezTo>
                  <a:pt x="134963" y="133645"/>
                  <a:pt x="169889" y="19345"/>
                  <a:pt x="168566" y="3205"/>
                </a:cubicBezTo>
                <a:cubicBezTo>
                  <a:pt x="167243" y="-12935"/>
                  <a:pt x="146341" y="36807"/>
                  <a:pt x="120941" y="42892"/>
                </a:cubicBezTo>
                <a:cubicBezTo>
                  <a:pt x="95541" y="48977"/>
                  <a:pt x="5582" y="31250"/>
                  <a:pt x="291" y="301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B992355F-5F66-4CD4-A672-D67F1DACDC19}"/>
              </a:ext>
            </a:extLst>
          </p:cNvPr>
          <p:cNvSpPr/>
          <p:nvPr/>
        </p:nvSpPr>
        <p:spPr>
          <a:xfrm>
            <a:off x="13182600" y="11353800"/>
            <a:ext cx="54636" cy="63592"/>
          </a:xfrm>
          <a:custGeom>
            <a:avLst/>
            <a:gdLst>
              <a:gd name="connsiteX0" fmla="*/ 0 w 54636"/>
              <a:gd name="connsiteY0" fmla="*/ 0 h 63592"/>
              <a:gd name="connsiteX1" fmla="*/ 53975 w 54636"/>
              <a:gd name="connsiteY1" fmla="*/ 63500 h 63592"/>
              <a:gd name="connsiteX2" fmla="*/ 0 w 54636"/>
              <a:gd name="connsiteY2" fmla="*/ 0 h 6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36" h="63592">
                <a:moveTo>
                  <a:pt x="0" y="0"/>
                </a:moveTo>
                <a:cubicBezTo>
                  <a:pt x="0" y="0"/>
                  <a:pt x="46302" y="60590"/>
                  <a:pt x="53975" y="63500"/>
                </a:cubicBezTo>
                <a:cubicBezTo>
                  <a:pt x="61648" y="66410"/>
                  <a:pt x="0" y="0"/>
                  <a:pt x="0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E95B54D9-F743-46F0-90AC-1E39C0BD6EBA}"/>
              </a:ext>
            </a:extLst>
          </p:cNvPr>
          <p:cNvSpPr/>
          <p:nvPr/>
        </p:nvSpPr>
        <p:spPr>
          <a:xfrm>
            <a:off x="13216472" y="11517229"/>
            <a:ext cx="317078" cy="82822"/>
          </a:xfrm>
          <a:custGeom>
            <a:avLst/>
            <a:gdLst>
              <a:gd name="connsiteX0" fmla="*/ 1053 w 317078"/>
              <a:gd name="connsiteY0" fmla="*/ 84 h 82822"/>
              <a:gd name="connsiteX1" fmla="*/ 140753 w 317078"/>
              <a:gd name="connsiteY1" fmla="*/ 82634 h 82822"/>
              <a:gd name="connsiteX2" fmla="*/ 316966 w 317078"/>
              <a:gd name="connsiteY2" fmla="*/ 23896 h 82822"/>
              <a:gd name="connsiteX3" fmla="*/ 166153 w 317078"/>
              <a:gd name="connsiteY3" fmla="*/ 66759 h 82822"/>
              <a:gd name="connsiteX4" fmla="*/ 82016 w 317078"/>
              <a:gd name="connsiteY4" fmla="*/ 66759 h 82822"/>
              <a:gd name="connsiteX5" fmla="*/ 1053 w 317078"/>
              <a:gd name="connsiteY5" fmla="*/ 84 h 8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78" h="82822">
                <a:moveTo>
                  <a:pt x="1053" y="84"/>
                </a:moveTo>
                <a:cubicBezTo>
                  <a:pt x="10842" y="2730"/>
                  <a:pt x="88101" y="78665"/>
                  <a:pt x="140753" y="82634"/>
                </a:cubicBezTo>
                <a:cubicBezTo>
                  <a:pt x="193405" y="86603"/>
                  <a:pt x="312733" y="26542"/>
                  <a:pt x="316966" y="23896"/>
                </a:cubicBezTo>
                <a:cubicBezTo>
                  <a:pt x="321199" y="21250"/>
                  <a:pt x="205311" y="59615"/>
                  <a:pt x="166153" y="66759"/>
                </a:cubicBezTo>
                <a:cubicBezTo>
                  <a:pt x="126995" y="73903"/>
                  <a:pt x="111914" y="75755"/>
                  <a:pt x="82016" y="66759"/>
                </a:cubicBezTo>
                <a:cubicBezTo>
                  <a:pt x="52118" y="57763"/>
                  <a:pt x="-8736" y="-2562"/>
                  <a:pt x="1053" y="8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6CC0C776-5818-434F-91E9-E3A8936F4A1D}"/>
              </a:ext>
            </a:extLst>
          </p:cNvPr>
          <p:cNvSpPr/>
          <p:nvPr/>
        </p:nvSpPr>
        <p:spPr>
          <a:xfrm>
            <a:off x="13709191" y="11220300"/>
            <a:ext cx="195796" cy="235311"/>
          </a:xfrm>
          <a:custGeom>
            <a:avLst/>
            <a:gdLst>
              <a:gd name="connsiteX0" fmla="*/ 195722 w 195796"/>
              <a:gd name="connsiteY0" fmla="*/ 150 h 235311"/>
              <a:gd name="connsiteX1" fmla="*/ 122697 w 195796"/>
              <a:gd name="connsiteY1" fmla="*/ 131913 h 235311"/>
              <a:gd name="connsiteX2" fmla="*/ 459 w 195796"/>
              <a:gd name="connsiteY2" fmla="*/ 235100 h 235311"/>
              <a:gd name="connsiteX3" fmla="*/ 83009 w 195796"/>
              <a:gd name="connsiteY3" fmla="*/ 157313 h 235311"/>
              <a:gd name="connsiteX4" fmla="*/ 135397 w 195796"/>
              <a:gd name="connsiteY4" fmla="*/ 106513 h 235311"/>
              <a:gd name="connsiteX5" fmla="*/ 195722 w 195796"/>
              <a:gd name="connsiteY5" fmla="*/ 150 h 23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96" h="235311">
                <a:moveTo>
                  <a:pt x="195722" y="150"/>
                </a:moveTo>
                <a:cubicBezTo>
                  <a:pt x="193605" y="4383"/>
                  <a:pt x="155241" y="92755"/>
                  <a:pt x="122697" y="131913"/>
                </a:cubicBezTo>
                <a:cubicBezTo>
                  <a:pt x="90153" y="171071"/>
                  <a:pt x="7074" y="230867"/>
                  <a:pt x="459" y="235100"/>
                </a:cubicBezTo>
                <a:cubicBezTo>
                  <a:pt x="-6156" y="239333"/>
                  <a:pt x="60519" y="178744"/>
                  <a:pt x="83009" y="157313"/>
                </a:cubicBezTo>
                <a:cubicBezTo>
                  <a:pt x="105499" y="135882"/>
                  <a:pt x="116347" y="130590"/>
                  <a:pt x="135397" y="106513"/>
                </a:cubicBezTo>
                <a:cubicBezTo>
                  <a:pt x="154447" y="82436"/>
                  <a:pt x="197839" y="-4083"/>
                  <a:pt x="195722" y="1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467C2A66-4F96-436C-B970-3A38925FC074}"/>
              </a:ext>
            </a:extLst>
          </p:cNvPr>
          <p:cNvSpPr/>
          <p:nvPr/>
        </p:nvSpPr>
        <p:spPr>
          <a:xfrm>
            <a:off x="16196438" y="5748862"/>
            <a:ext cx="1652773" cy="1014379"/>
          </a:xfrm>
          <a:custGeom>
            <a:avLst/>
            <a:gdLst>
              <a:gd name="connsiteX0" fmla="*/ 63795 w 1652773"/>
              <a:gd name="connsiteY0" fmla="*/ 914405 h 1014379"/>
              <a:gd name="connsiteX1" fmla="*/ 681862 w 1652773"/>
              <a:gd name="connsiteY1" fmla="*/ 465671 h 1014379"/>
              <a:gd name="connsiteX2" fmla="*/ 1147529 w 1652773"/>
              <a:gd name="connsiteY2" fmla="*/ 143938 h 1014379"/>
              <a:gd name="connsiteX3" fmla="*/ 1651295 w 1652773"/>
              <a:gd name="connsiteY3" fmla="*/ 5 h 1014379"/>
              <a:gd name="connsiteX4" fmla="*/ 1287229 w 1652773"/>
              <a:gd name="connsiteY4" fmla="*/ 139705 h 1014379"/>
              <a:gd name="connsiteX5" fmla="*/ 872362 w 1652773"/>
              <a:gd name="connsiteY5" fmla="*/ 410638 h 1014379"/>
              <a:gd name="connsiteX6" fmla="*/ 499829 w 1652773"/>
              <a:gd name="connsiteY6" fmla="*/ 668871 h 1014379"/>
              <a:gd name="connsiteX7" fmla="*/ 68029 w 1652773"/>
              <a:gd name="connsiteY7" fmla="*/ 994838 h 1014379"/>
              <a:gd name="connsiteX8" fmla="*/ 63795 w 1652773"/>
              <a:gd name="connsiteY8" fmla="*/ 914405 h 101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2773" h="1014379">
                <a:moveTo>
                  <a:pt x="63795" y="914405"/>
                </a:moveTo>
                <a:cubicBezTo>
                  <a:pt x="166100" y="826211"/>
                  <a:pt x="501240" y="594082"/>
                  <a:pt x="681862" y="465671"/>
                </a:cubicBezTo>
                <a:cubicBezTo>
                  <a:pt x="862484" y="337260"/>
                  <a:pt x="985957" y="221549"/>
                  <a:pt x="1147529" y="143938"/>
                </a:cubicBezTo>
                <a:cubicBezTo>
                  <a:pt x="1309101" y="66327"/>
                  <a:pt x="1628012" y="710"/>
                  <a:pt x="1651295" y="5"/>
                </a:cubicBezTo>
                <a:cubicBezTo>
                  <a:pt x="1674578" y="-701"/>
                  <a:pt x="1417051" y="71266"/>
                  <a:pt x="1287229" y="139705"/>
                </a:cubicBezTo>
                <a:cubicBezTo>
                  <a:pt x="1157407" y="208144"/>
                  <a:pt x="1003595" y="322444"/>
                  <a:pt x="872362" y="410638"/>
                </a:cubicBezTo>
                <a:cubicBezTo>
                  <a:pt x="741129" y="498832"/>
                  <a:pt x="633884" y="571504"/>
                  <a:pt x="499829" y="668871"/>
                </a:cubicBezTo>
                <a:cubicBezTo>
                  <a:pt x="365774" y="766238"/>
                  <a:pt x="139290" y="948977"/>
                  <a:pt x="68029" y="994838"/>
                </a:cubicBezTo>
                <a:cubicBezTo>
                  <a:pt x="-3232" y="1040699"/>
                  <a:pt x="-38510" y="1002599"/>
                  <a:pt x="63795" y="9144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AFD7A0BF-B91E-4C1C-92D7-74132D7BD79A}"/>
              </a:ext>
            </a:extLst>
          </p:cNvPr>
          <p:cNvSpPr/>
          <p:nvPr/>
        </p:nvSpPr>
        <p:spPr>
          <a:xfrm>
            <a:off x="17433245" y="5892788"/>
            <a:ext cx="575776" cy="894485"/>
          </a:xfrm>
          <a:custGeom>
            <a:avLst/>
            <a:gdLst>
              <a:gd name="connsiteX0" fmla="*/ 575355 w 575776"/>
              <a:gd name="connsiteY0" fmla="*/ 12 h 894485"/>
              <a:gd name="connsiteX1" fmla="*/ 143555 w 575776"/>
              <a:gd name="connsiteY1" fmla="*/ 259092 h 894485"/>
              <a:gd name="connsiteX2" fmla="*/ 47035 w 575776"/>
              <a:gd name="connsiteY2" fmla="*/ 502932 h 894485"/>
              <a:gd name="connsiteX3" fmla="*/ 36875 w 575776"/>
              <a:gd name="connsiteY3" fmla="*/ 894092 h 894485"/>
              <a:gd name="connsiteX4" fmla="*/ 11475 w 575776"/>
              <a:gd name="connsiteY4" fmla="*/ 426732 h 894485"/>
              <a:gd name="connsiteX5" fmla="*/ 57195 w 575776"/>
              <a:gd name="connsiteY5" fmla="*/ 269252 h 894485"/>
              <a:gd name="connsiteX6" fmla="*/ 575355 w 575776"/>
              <a:gd name="connsiteY6" fmla="*/ 12 h 89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776" h="894485">
                <a:moveTo>
                  <a:pt x="575355" y="12"/>
                </a:moveTo>
                <a:cubicBezTo>
                  <a:pt x="589748" y="-1681"/>
                  <a:pt x="231608" y="175272"/>
                  <a:pt x="143555" y="259092"/>
                </a:cubicBezTo>
                <a:cubicBezTo>
                  <a:pt x="55502" y="342912"/>
                  <a:pt x="64815" y="397099"/>
                  <a:pt x="47035" y="502932"/>
                </a:cubicBezTo>
                <a:cubicBezTo>
                  <a:pt x="29255" y="608765"/>
                  <a:pt x="42802" y="906792"/>
                  <a:pt x="36875" y="894092"/>
                </a:cubicBezTo>
                <a:cubicBezTo>
                  <a:pt x="30948" y="881392"/>
                  <a:pt x="8088" y="530872"/>
                  <a:pt x="11475" y="426732"/>
                </a:cubicBezTo>
                <a:cubicBezTo>
                  <a:pt x="14862" y="322592"/>
                  <a:pt x="-37632" y="342912"/>
                  <a:pt x="57195" y="269252"/>
                </a:cubicBezTo>
                <a:cubicBezTo>
                  <a:pt x="152022" y="195592"/>
                  <a:pt x="560962" y="1705"/>
                  <a:pt x="575355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EB983A7F-C5B6-4612-B54E-5C53B90F9735}"/>
              </a:ext>
            </a:extLst>
          </p:cNvPr>
          <p:cNvSpPr/>
          <p:nvPr/>
        </p:nvSpPr>
        <p:spPr>
          <a:xfrm>
            <a:off x="17888568" y="5752096"/>
            <a:ext cx="1618632" cy="1045812"/>
          </a:xfrm>
          <a:custGeom>
            <a:avLst/>
            <a:gdLst>
              <a:gd name="connsiteX0" fmla="*/ 23512 w 1618632"/>
              <a:gd name="connsiteY0" fmla="*/ 23864 h 1045812"/>
              <a:gd name="connsiteX1" fmla="*/ 978552 w 1618632"/>
              <a:gd name="connsiteY1" fmla="*/ 232144 h 1045812"/>
              <a:gd name="connsiteX2" fmla="*/ 1136032 w 1618632"/>
              <a:gd name="connsiteY2" fmla="*/ 318504 h 1045812"/>
              <a:gd name="connsiteX3" fmla="*/ 1481472 w 1618632"/>
              <a:gd name="connsiteY3" fmla="*/ 770624 h 1045812"/>
              <a:gd name="connsiteX4" fmla="*/ 1618632 w 1618632"/>
              <a:gd name="connsiteY4" fmla="*/ 1044944 h 1045812"/>
              <a:gd name="connsiteX5" fmla="*/ 1481472 w 1618632"/>
              <a:gd name="connsiteY5" fmla="*/ 684264 h 1045812"/>
              <a:gd name="connsiteX6" fmla="*/ 1288432 w 1618632"/>
              <a:gd name="connsiteY6" fmla="*/ 348984 h 1045812"/>
              <a:gd name="connsiteX7" fmla="*/ 1090312 w 1618632"/>
              <a:gd name="connsiteY7" fmla="*/ 211824 h 1045812"/>
              <a:gd name="connsiteX8" fmla="*/ 358792 w 1618632"/>
              <a:gd name="connsiteY8" fmla="*/ 23864 h 1045812"/>
              <a:gd name="connsiteX9" fmla="*/ 23512 w 1618632"/>
              <a:gd name="connsiteY9" fmla="*/ 23864 h 104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8632" h="1045812">
                <a:moveTo>
                  <a:pt x="23512" y="23864"/>
                </a:moveTo>
                <a:cubicBezTo>
                  <a:pt x="126805" y="58577"/>
                  <a:pt x="793132" y="183037"/>
                  <a:pt x="978552" y="232144"/>
                </a:cubicBezTo>
                <a:cubicBezTo>
                  <a:pt x="1163972" y="281251"/>
                  <a:pt x="1052212" y="228757"/>
                  <a:pt x="1136032" y="318504"/>
                </a:cubicBezTo>
                <a:cubicBezTo>
                  <a:pt x="1219852" y="408251"/>
                  <a:pt x="1401039" y="649551"/>
                  <a:pt x="1481472" y="770624"/>
                </a:cubicBezTo>
                <a:cubicBezTo>
                  <a:pt x="1561905" y="891697"/>
                  <a:pt x="1618632" y="1059337"/>
                  <a:pt x="1618632" y="1044944"/>
                </a:cubicBezTo>
                <a:cubicBezTo>
                  <a:pt x="1618632" y="1030551"/>
                  <a:pt x="1536505" y="800257"/>
                  <a:pt x="1481472" y="684264"/>
                </a:cubicBezTo>
                <a:cubicBezTo>
                  <a:pt x="1426439" y="568271"/>
                  <a:pt x="1353625" y="427724"/>
                  <a:pt x="1288432" y="348984"/>
                </a:cubicBezTo>
                <a:cubicBezTo>
                  <a:pt x="1223239" y="270244"/>
                  <a:pt x="1245252" y="266011"/>
                  <a:pt x="1090312" y="211824"/>
                </a:cubicBezTo>
                <a:cubicBezTo>
                  <a:pt x="935372" y="157637"/>
                  <a:pt x="537439" y="52651"/>
                  <a:pt x="358792" y="23864"/>
                </a:cubicBezTo>
                <a:cubicBezTo>
                  <a:pt x="180145" y="-4923"/>
                  <a:pt x="-79781" y="-10849"/>
                  <a:pt x="23512" y="238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5413602D-04C0-43A4-B7EC-CD321E5211EA}"/>
              </a:ext>
            </a:extLst>
          </p:cNvPr>
          <p:cNvSpPr/>
          <p:nvPr/>
        </p:nvSpPr>
        <p:spPr>
          <a:xfrm>
            <a:off x="18339879" y="6069134"/>
            <a:ext cx="335095" cy="728668"/>
          </a:xfrm>
          <a:custGeom>
            <a:avLst/>
            <a:gdLst>
              <a:gd name="connsiteX0" fmla="*/ 334201 w 335095"/>
              <a:gd name="connsiteY0" fmla="*/ 11626 h 728668"/>
              <a:gd name="connsiteX1" fmla="*/ 100521 w 335095"/>
              <a:gd name="connsiteY1" fmla="*/ 62426 h 728668"/>
              <a:gd name="connsiteX2" fmla="*/ 70041 w 335095"/>
              <a:gd name="connsiteY2" fmla="*/ 336746 h 728668"/>
              <a:gd name="connsiteX3" fmla="*/ 146241 w 335095"/>
              <a:gd name="connsiteY3" fmla="*/ 727906 h 728668"/>
              <a:gd name="connsiteX4" fmla="*/ 4001 w 335095"/>
              <a:gd name="connsiteY4" fmla="*/ 230066 h 728668"/>
              <a:gd name="connsiteX5" fmla="*/ 334201 w 335095"/>
              <a:gd name="connsiteY5" fmla="*/ 11626 h 72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095" h="728668">
                <a:moveTo>
                  <a:pt x="334201" y="11626"/>
                </a:moveTo>
                <a:cubicBezTo>
                  <a:pt x="350288" y="-16314"/>
                  <a:pt x="144548" y="8239"/>
                  <a:pt x="100521" y="62426"/>
                </a:cubicBezTo>
                <a:cubicBezTo>
                  <a:pt x="56494" y="116613"/>
                  <a:pt x="62421" y="225833"/>
                  <a:pt x="70041" y="336746"/>
                </a:cubicBezTo>
                <a:cubicBezTo>
                  <a:pt x="77661" y="447659"/>
                  <a:pt x="157248" y="745686"/>
                  <a:pt x="146241" y="727906"/>
                </a:cubicBezTo>
                <a:cubicBezTo>
                  <a:pt x="135234" y="710126"/>
                  <a:pt x="-27326" y="353679"/>
                  <a:pt x="4001" y="230066"/>
                </a:cubicBezTo>
                <a:cubicBezTo>
                  <a:pt x="35328" y="106453"/>
                  <a:pt x="318114" y="39566"/>
                  <a:pt x="334201" y="116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6E5000BD-5EFE-452C-893E-09E36014A4EF}"/>
              </a:ext>
            </a:extLst>
          </p:cNvPr>
          <p:cNvSpPr/>
          <p:nvPr/>
        </p:nvSpPr>
        <p:spPr>
          <a:xfrm>
            <a:off x="18871742" y="6129506"/>
            <a:ext cx="524872" cy="814213"/>
          </a:xfrm>
          <a:custGeom>
            <a:avLst/>
            <a:gdLst>
              <a:gd name="connsiteX0" fmla="*/ 458 w 524872"/>
              <a:gd name="connsiteY0" fmla="*/ 361 h 814213"/>
              <a:gd name="connsiteX1" fmla="*/ 262925 w 524872"/>
              <a:gd name="connsiteY1" fmla="*/ 156994 h 814213"/>
              <a:gd name="connsiteX2" fmla="*/ 516925 w 524872"/>
              <a:gd name="connsiteY2" fmla="*/ 559161 h 814213"/>
              <a:gd name="connsiteX3" fmla="*/ 466125 w 524872"/>
              <a:gd name="connsiteY3" fmla="*/ 813161 h 814213"/>
              <a:gd name="connsiteX4" fmla="*/ 521158 w 524872"/>
              <a:gd name="connsiteY4" fmla="*/ 639594 h 814213"/>
              <a:gd name="connsiteX5" fmla="*/ 381458 w 524872"/>
              <a:gd name="connsiteY5" fmla="*/ 398294 h 814213"/>
              <a:gd name="connsiteX6" fmla="*/ 203658 w 524872"/>
              <a:gd name="connsiteY6" fmla="*/ 123127 h 814213"/>
              <a:gd name="connsiteX7" fmla="*/ 458 w 524872"/>
              <a:gd name="connsiteY7" fmla="*/ 361 h 81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72" h="814213">
                <a:moveTo>
                  <a:pt x="458" y="361"/>
                </a:moveTo>
                <a:cubicBezTo>
                  <a:pt x="10336" y="6006"/>
                  <a:pt x="176847" y="63861"/>
                  <a:pt x="262925" y="156994"/>
                </a:cubicBezTo>
                <a:cubicBezTo>
                  <a:pt x="349003" y="250127"/>
                  <a:pt x="483058" y="449800"/>
                  <a:pt x="516925" y="559161"/>
                </a:cubicBezTo>
                <a:cubicBezTo>
                  <a:pt x="550792" y="668522"/>
                  <a:pt x="465420" y="799756"/>
                  <a:pt x="466125" y="813161"/>
                </a:cubicBezTo>
                <a:cubicBezTo>
                  <a:pt x="466830" y="826566"/>
                  <a:pt x="535269" y="708738"/>
                  <a:pt x="521158" y="639594"/>
                </a:cubicBezTo>
                <a:cubicBezTo>
                  <a:pt x="507047" y="570450"/>
                  <a:pt x="434375" y="484372"/>
                  <a:pt x="381458" y="398294"/>
                </a:cubicBezTo>
                <a:cubicBezTo>
                  <a:pt x="328541" y="312216"/>
                  <a:pt x="264336" y="190155"/>
                  <a:pt x="203658" y="123127"/>
                </a:cubicBezTo>
                <a:cubicBezTo>
                  <a:pt x="142980" y="56099"/>
                  <a:pt x="-9420" y="-5284"/>
                  <a:pt x="458" y="3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9950236A-FF90-4E7D-9C79-AEA60853D201}"/>
              </a:ext>
            </a:extLst>
          </p:cNvPr>
          <p:cNvSpPr/>
          <p:nvPr/>
        </p:nvSpPr>
        <p:spPr>
          <a:xfrm>
            <a:off x="18606656" y="6210291"/>
            <a:ext cx="122129" cy="762135"/>
          </a:xfrm>
          <a:custGeom>
            <a:avLst/>
            <a:gdLst>
              <a:gd name="connsiteX0" fmla="*/ 121611 w 122129"/>
              <a:gd name="connsiteY0" fmla="*/ 9 h 762135"/>
              <a:gd name="connsiteX1" fmla="*/ 49644 w 122129"/>
              <a:gd name="connsiteY1" fmla="*/ 220142 h 762135"/>
              <a:gd name="connsiteX2" fmla="*/ 49644 w 122129"/>
              <a:gd name="connsiteY2" fmla="*/ 389476 h 762135"/>
              <a:gd name="connsiteX3" fmla="*/ 91977 w 122129"/>
              <a:gd name="connsiteY3" fmla="*/ 762009 h 762135"/>
              <a:gd name="connsiteX4" fmla="*/ 28477 w 122129"/>
              <a:gd name="connsiteY4" fmla="*/ 347142 h 762135"/>
              <a:gd name="connsiteX5" fmla="*/ 7311 w 122129"/>
              <a:gd name="connsiteY5" fmla="*/ 228609 h 762135"/>
              <a:gd name="connsiteX6" fmla="*/ 121611 w 122129"/>
              <a:gd name="connsiteY6" fmla="*/ 9 h 76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29" h="762135">
                <a:moveTo>
                  <a:pt x="121611" y="9"/>
                </a:moveTo>
                <a:cubicBezTo>
                  <a:pt x="128667" y="-1402"/>
                  <a:pt x="61638" y="155231"/>
                  <a:pt x="49644" y="220142"/>
                </a:cubicBezTo>
                <a:cubicBezTo>
                  <a:pt x="37650" y="285053"/>
                  <a:pt x="42589" y="299165"/>
                  <a:pt x="49644" y="389476"/>
                </a:cubicBezTo>
                <a:cubicBezTo>
                  <a:pt x="56699" y="479787"/>
                  <a:pt x="95505" y="769065"/>
                  <a:pt x="91977" y="762009"/>
                </a:cubicBezTo>
                <a:cubicBezTo>
                  <a:pt x="88449" y="754953"/>
                  <a:pt x="42588" y="436042"/>
                  <a:pt x="28477" y="347142"/>
                </a:cubicBezTo>
                <a:cubicBezTo>
                  <a:pt x="14366" y="258242"/>
                  <a:pt x="-13150" y="285053"/>
                  <a:pt x="7311" y="228609"/>
                </a:cubicBezTo>
                <a:cubicBezTo>
                  <a:pt x="27772" y="172165"/>
                  <a:pt x="114555" y="1420"/>
                  <a:pt x="121611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EA8DC6A2-91E6-497C-AA72-8EFF883614EA}"/>
              </a:ext>
            </a:extLst>
          </p:cNvPr>
          <p:cNvSpPr/>
          <p:nvPr/>
        </p:nvSpPr>
        <p:spPr>
          <a:xfrm>
            <a:off x="6755200" y="10490059"/>
            <a:ext cx="556669" cy="2589764"/>
          </a:xfrm>
          <a:custGeom>
            <a:avLst/>
            <a:gdLst>
              <a:gd name="connsiteX0" fmla="*/ 1200 w 556669"/>
              <a:gd name="connsiteY0" fmla="*/ 141 h 2589764"/>
              <a:gd name="connsiteX1" fmla="*/ 255200 w 556669"/>
              <a:gd name="connsiteY1" fmla="*/ 884061 h 2589764"/>
              <a:gd name="connsiteX2" fmla="*/ 417760 w 556669"/>
              <a:gd name="connsiteY2" fmla="*/ 1564781 h 2589764"/>
              <a:gd name="connsiteX3" fmla="*/ 514280 w 556669"/>
              <a:gd name="connsiteY3" fmla="*/ 2159141 h 2589764"/>
              <a:gd name="connsiteX4" fmla="*/ 554920 w 556669"/>
              <a:gd name="connsiteY4" fmla="*/ 2580781 h 2589764"/>
              <a:gd name="connsiteX5" fmla="*/ 544760 w 556669"/>
              <a:gd name="connsiteY5" fmla="*/ 2392821 h 2589764"/>
              <a:gd name="connsiteX6" fmla="*/ 504120 w 556669"/>
              <a:gd name="connsiteY6" fmla="*/ 1773061 h 2589764"/>
              <a:gd name="connsiteX7" fmla="*/ 458400 w 556669"/>
              <a:gd name="connsiteY7" fmla="*/ 1432701 h 2589764"/>
              <a:gd name="connsiteX8" fmla="*/ 366960 w 556669"/>
              <a:gd name="connsiteY8" fmla="*/ 950101 h 2589764"/>
              <a:gd name="connsiteX9" fmla="*/ 1200 w 556669"/>
              <a:gd name="connsiteY9" fmla="*/ 141 h 258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669" h="2589764">
                <a:moveTo>
                  <a:pt x="1200" y="141"/>
                </a:moveTo>
                <a:cubicBezTo>
                  <a:pt x="-17427" y="-10866"/>
                  <a:pt x="185773" y="623288"/>
                  <a:pt x="255200" y="884061"/>
                </a:cubicBezTo>
                <a:cubicBezTo>
                  <a:pt x="324627" y="1144834"/>
                  <a:pt x="374580" y="1352268"/>
                  <a:pt x="417760" y="1564781"/>
                </a:cubicBezTo>
                <a:cubicBezTo>
                  <a:pt x="460940" y="1777294"/>
                  <a:pt x="491420" y="1989808"/>
                  <a:pt x="514280" y="2159141"/>
                </a:cubicBezTo>
                <a:cubicBezTo>
                  <a:pt x="537140" y="2328474"/>
                  <a:pt x="549840" y="2541834"/>
                  <a:pt x="554920" y="2580781"/>
                </a:cubicBezTo>
                <a:cubicBezTo>
                  <a:pt x="560000" y="2619728"/>
                  <a:pt x="553227" y="2527441"/>
                  <a:pt x="544760" y="2392821"/>
                </a:cubicBezTo>
                <a:cubicBezTo>
                  <a:pt x="536293" y="2258201"/>
                  <a:pt x="518513" y="1933081"/>
                  <a:pt x="504120" y="1773061"/>
                </a:cubicBezTo>
                <a:cubicBezTo>
                  <a:pt x="489727" y="1613041"/>
                  <a:pt x="481260" y="1569861"/>
                  <a:pt x="458400" y="1432701"/>
                </a:cubicBezTo>
                <a:cubicBezTo>
                  <a:pt x="435540" y="1295541"/>
                  <a:pt x="439773" y="1187168"/>
                  <a:pt x="366960" y="950101"/>
                </a:cubicBezTo>
                <a:cubicBezTo>
                  <a:pt x="294147" y="713034"/>
                  <a:pt x="19827" y="11148"/>
                  <a:pt x="1200" y="1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9A9D51A3-3464-4C2B-A6F1-36E5E9B5345B}"/>
              </a:ext>
            </a:extLst>
          </p:cNvPr>
          <p:cNvSpPr/>
          <p:nvPr/>
        </p:nvSpPr>
        <p:spPr>
          <a:xfrm>
            <a:off x="8803449" y="9265715"/>
            <a:ext cx="299992" cy="1975226"/>
          </a:xfrm>
          <a:custGeom>
            <a:avLst/>
            <a:gdLst>
              <a:gd name="connsiteX0" fmla="*/ 191 w 299992"/>
              <a:gd name="connsiteY0" fmla="*/ 205 h 1975226"/>
              <a:gd name="connsiteX1" fmla="*/ 172911 w 299992"/>
              <a:gd name="connsiteY1" fmla="*/ 472645 h 1975226"/>
              <a:gd name="connsiteX2" fmla="*/ 223711 w 299992"/>
              <a:gd name="connsiteY2" fmla="*/ 1031445 h 1975226"/>
              <a:gd name="connsiteX3" fmla="*/ 76391 w 299992"/>
              <a:gd name="connsiteY3" fmla="*/ 1950925 h 1975226"/>
              <a:gd name="connsiteX4" fmla="*/ 162751 w 299992"/>
              <a:gd name="connsiteY4" fmla="*/ 1666445 h 1975226"/>
              <a:gd name="connsiteX5" fmla="*/ 299911 w 299992"/>
              <a:gd name="connsiteY5" fmla="*/ 1209245 h 1975226"/>
              <a:gd name="connsiteX6" fmla="*/ 142431 w 299992"/>
              <a:gd name="connsiteY6" fmla="*/ 528525 h 1975226"/>
              <a:gd name="connsiteX7" fmla="*/ 191 w 299992"/>
              <a:gd name="connsiteY7" fmla="*/ 205 h 19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992" h="1975226">
                <a:moveTo>
                  <a:pt x="191" y="205"/>
                </a:moveTo>
                <a:cubicBezTo>
                  <a:pt x="5271" y="-9108"/>
                  <a:pt x="135658" y="300772"/>
                  <a:pt x="172911" y="472645"/>
                </a:cubicBezTo>
                <a:cubicBezTo>
                  <a:pt x="210164" y="644518"/>
                  <a:pt x="239798" y="785065"/>
                  <a:pt x="223711" y="1031445"/>
                </a:cubicBezTo>
                <a:cubicBezTo>
                  <a:pt x="207624" y="1277825"/>
                  <a:pt x="86551" y="1845092"/>
                  <a:pt x="76391" y="1950925"/>
                </a:cubicBezTo>
                <a:cubicBezTo>
                  <a:pt x="66231" y="2056758"/>
                  <a:pt x="125498" y="1790058"/>
                  <a:pt x="162751" y="1666445"/>
                </a:cubicBezTo>
                <a:cubicBezTo>
                  <a:pt x="200004" y="1542832"/>
                  <a:pt x="303298" y="1398898"/>
                  <a:pt x="299911" y="1209245"/>
                </a:cubicBezTo>
                <a:cubicBezTo>
                  <a:pt x="296524" y="1019592"/>
                  <a:pt x="192384" y="724952"/>
                  <a:pt x="142431" y="528525"/>
                </a:cubicBezTo>
                <a:cubicBezTo>
                  <a:pt x="92478" y="332098"/>
                  <a:pt x="-4889" y="9518"/>
                  <a:pt x="191" y="2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F630724A-B468-406F-A646-D2FCF96588AF}"/>
              </a:ext>
            </a:extLst>
          </p:cNvPr>
          <p:cNvSpPr/>
          <p:nvPr/>
        </p:nvSpPr>
        <p:spPr>
          <a:xfrm>
            <a:off x="8608120" y="11130270"/>
            <a:ext cx="288809" cy="2152983"/>
          </a:xfrm>
          <a:custGeom>
            <a:avLst/>
            <a:gdLst>
              <a:gd name="connsiteX0" fmla="*/ 286960 w 288809"/>
              <a:gd name="connsiteY0" fmla="*/ 10 h 2152983"/>
              <a:gd name="connsiteX1" fmla="*/ 170120 w 288809"/>
              <a:gd name="connsiteY1" fmla="*/ 624850 h 2152983"/>
              <a:gd name="connsiteX2" fmla="*/ 109160 w 288809"/>
              <a:gd name="connsiteY2" fmla="*/ 1061730 h 2152983"/>
              <a:gd name="connsiteX3" fmla="*/ 53280 w 288809"/>
              <a:gd name="connsiteY3" fmla="*/ 1732290 h 2152983"/>
              <a:gd name="connsiteX4" fmla="*/ 17720 w 288809"/>
              <a:gd name="connsiteY4" fmla="*/ 2138690 h 2152983"/>
              <a:gd name="connsiteX5" fmla="*/ 2480 w 288809"/>
              <a:gd name="connsiteY5" fmla="*/ 1224290 h 2152983"/>
              <a:gd name="connsiteX6" fmla="*/ 68520 w 288809"/>
              <a:gd name="connsiteY6" fmla="*/ 640090 h 2152983"/>
              <a:gd name="connsiteX7" fmla="*/ 286960 w 288809"/>
              <a:gd name="connsiteY7" fmla="*/ 10 h 21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809" h="2152983">
                <a:moveTo>
                  <a:pt x="286960" y="10"/>
                </a:moveTo>
                <a:cubicBezTo>
                  <a:pt x="303893" y="-2530"/>
                  <a:pt x="199753" y="447897"/>
                  <a:pt x="170120" y="624850"/>
                </a:cubicBezTo>
                <a:cubicBezTo>
                  <a:pt x="140487" y="801803"/>
                  <a:pt x="128633" y="877157"/>
                  <a:pt x="109160" y="1061730"/>
                </a:cubicBezTo>
                <a:cubicBezTo>
                  <a:pt x="89687" y="1246303"/>
                  <a:pt x="68520" y="1552797"/>
                  <a:pt x="53280" y="1732290"/>
                </a:cubicBezTo>
                <a:cubicBezTo>
                  <a:pt x="38040" y="1911783"/>
                  <a:pt x="26187" y="2223357"/>
                  <a:pt x="17720" y="2138690"/>
                </a:cubicBezTo>
                <a:cubicBezTo>
                  <a:pt x="9253" y="2054023"/>
                  <a:pt x="-5987" y="1474056"/>
                  <a:pt x="2480" y="1224290"/>
                </a:cubicBezTo>
                <a:cubicBezTo>
                  <a:pt x="10947" y="974524"/>
                  <a:pt x="20260" y="838210"/>
                  <a:pt x="68520" y="640090"/>
                </a:cubicBezTo>
                <a:cubicBezTo>
                  <a:pt x="116780" y="441970"/>
                  <a:pt x="270027" y="2550"/>
                  <a:pt x="286960" y="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1CAE50BB-50CB-47D6-9638-00A025B6DFFB}"/>
              </a:ext>
            </a:extLst>
          </p:cNvPr>
          <p:cNvSpPr/>
          <p:nvPr/>
        </p:nvSpPr>
        <p:spPr>
          <a:xfrm>
            <a:off x="8600396" y="13188337"/>
            <a:ext cx="250005" cy="1569070"/>
          </a:xfrm>
          <a:custGeom>
            <a:avLst/>
            <a:gdLst>
              <a:gd name="connsiteX0" fmla="*/ 61004 w 250005"/>
              <a:gd name="connsiteY0" fmla="*/ 4423 h 1569070"/>
              <a:gd name="connsiteX1" fmla="*/ 44 w 250005"/>
              <a:gd name="connsiteY1" fmla="*/ 349863 h 1569070"/>
              <a:gd name="connsiteX2" fmla="*/ 71164 w 250005"/>
              <a:gd name="connsiteY2" fmla="*/ 761343 h 1569070"/>
              <a:gd name="connsiteX3" fmla="*/ 248964 w 250005"/>
              <a:gd name="connsiteY3" fmla="*/ 1132183 h 1569070"/>
              <a:gd name="connsiteX4" fmla="*/ 147364 w 250005"/>
              <a:gd name="connsiteY4" fmla="*/ 1569063 h 1569070"/>
              <a:gd name="connsiteX5" fmla="*/ 208324 w 250005"/>
              <a:gd name="connsiteY5" fmla="*/ 1142343 h 1569070"/>
              <a:gd name="connsiteX6" fmla="*/ 121964 w 250005"/>
              <a:gd name="connsiteY6" fmla="*/ 746103 h 1569070"/>
              <a:gd name="connsiteX7" fmla="*/ 96564 w 250005"/>
              <a:gd name="connsiteY7" fmla="*/ 598783 h 1569070"/>
              <a:gd name="connsiteX8" fmla="*/ 61004 w 250005"/>
              <a:gd name="connsiteY8" fmla="*/ 4423 h 156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05" h="1569070">
                <a:moveTo>
                  <a:pt x="61004" y="4423"/>
                </a:moveTo>
                <a:cubicBezTo>
                  <a:pt x="44917" y="-37063"/>
                  <a:pt x="-1649" y="223710"/>
                  <a:pt x="44" y="349863"/>
                </a:cubicBezTo>
                <a:cubicBezTo>
                  <a:pt x="1737" y="476016"/>
                  <a:pt x="29677" y="630956"/>
                  <a:pt x="71164" y="761343"/>
                </a:cubicBezTo>
                <a:cubicBezTo>
                  <a:pt x="112651" y="891730"/>
                  <a:pt x="236264" y="997563"/>
                  <a:pt x="248964" y="1132183"/>
                </a:cubicBezTo>
                <a:cubicBezTo>
                  <a:pt x="261664" y="1266803"/>
                  <a:pt x="154137" y="1567370"/>
                  <a:pt x="147364" y="1569063"/>
                </a:cubicBezTo>
                <a:cubicBezTo>
                  <a:pt x="140591" y="1570756"/>
                  <a:pt x="212557" y="1279503"/>
                  <a:pt x="208324" y="1142343"/>
                </a:cubicBezTo>
                <a:cubicBezTo>
                  <a:pt x="204091" y="1005183"/>
                  <a:pt x="140591" y="836696"/>
                  <a:pt x="121964" y="746103"/>
                </a:cubicBezTo>
                <a:cubicBezTo>
                  <a:pt x="103337" y="655510"/>
                  <a:pt x="110111" y="721550"/>
                  <a:pt x="96564" y="598783"/>
                </a:cubicBezTo>
                <a:cubicBezTo>
                  <a:pt x="83017" y="476016"/>
                  <a:pt x="77091" y="45909"/>
                  <a:pt x="61004" y="44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665D1D8C-6CF1-40E5-987C-5288A3B68C42}"/>
              </a:ext>
            </a:extLst>
          </p:cNvPr>
          <p:cNvSpPr/>
          <p:nvPr/>
        </p:nvSpPr>
        <p:spPr>
          <a:xfrm>
            <a:off x="5850090" y="12887049"/>
            <a:ext cx="1514503" cy="1291285"/>
          </a:xfrm>
          <a:custGeom>
            <a:avLst/>
            <a:gdLst>
              <a:gd name="connsiteX0" fmla="*/ 1505750 w 1514503"/>
              <a:gd name="connsiteY0" fmla="*/ 911 h 1291285"/>
              <a:gd name="connsiteX1" fmla="*/ 1470190 w 1514503"/>
              <a:gd name="connsiteY1" fmla="*/ 361591 h 1291285"/>
              <a:gd name="connsiteX2" fmla="*/ 1139990 w 1514503"/>
              <a:gd name="connsiteY2" fmla="*/ 681631 h 1291285"/>
              <a:gd name="connsiteX3" fmla="*/ 510070 w 1514503"/>
              <a:gd name="connsiteY3" fmla="*/ 1037231 h 1291285"/>
              <a:gd name="connsiteX4" fmla="*/ 2070 w 1514503"/>
              <a:gd name="connsiteY4" fmla="*/ 1291231 h 1291285"/>
              <a:gd name="connsiteX5" fmla="*/ 703110 w 1514503"/>
              <a:gd name="connsiteY5" fmla="*/ 1016911 h 1291285"/>
              <a:gd name="connsiteX6" fmla="*/ 1333030 w 1514503"/>
              <a:gd name="connsiteY6" fmla="*/ 646071 h 1291285"/>
              <a:gd name="connsiteX7" fmla="*/ 1419390 w 1514503"/>
              <a:gd name="connsiteY7" fmla="*/ 270151 h 1291285"/>
              <a:gd name="connsiteX8" fmla="*/ 1505750 w 1514503"/>
              <a:gd name="connsiteY8" fmla="*/ 911 h 129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4503" h="1291285">
                <a:moveTo>
                  <a:pt x="1505750" y="911"/>
                </a:moveTo>
                <a:cubicBezTo>
                  <a:pt x="1514217" y="16151"/>
                  <a:pt x="1531150" y="248138"/>
                  <a:pt x="1470190" y="361591"/>
                </a:cubicBezTo>
                <a:cubicBezTo>
                  <a:pt x="1409230" y="475044"/>
                  <a:pt x="1300010" y="569024"/>
                  <a:pt x="1139990" y="681631"/>
                </a:cubicBezTo>
                <a:cubicBezTo>
                  <a:pt x="979970" y="794238"/>
                  <a:pt x="699723" y="935631"/>
                  <a:pt x="510070" y="1037231"/>
                </a:cubicBezTo>
                <a:cubicBezTo>
                  <a:pt x="320417" y="1138831"/>
                  <a:pt x="-30103" y="1294618"/>
                  <a:pt x="2070" y="1291231"/>
                </a:cubicBezTo>
                <a:cubicBezTo>
                  <a:pt x="34243" y="1287844"/>
                  <a:pt x="481283" y="1124438"/>
                  <a:pt x="703110" y="1016911"/>
                </a:cubicBezTo>
                <a:cubicBezTo>
                  <a:pt x="924937" y="909384"/>
                  <a:pt x="1213650" y="770531"/>
                  <a:pt x="1333030" y="646071"/>
                </a:cubicBezTo>
                <a:cubicBezTo>
                  <a:pt x="1452410" y="521611"/>
                  <a:pt x="1392297" y="375138"/>
                  <a:pt x="1419390" y="270151"/>
                </a:cubicBezTo>
                <a:cubicBezTo>
                  <a:pt x="1446483" y="165164"/>
                  <a:pt x="1497283" y="-14329"/>
                  <a:pt x="1505750" y="9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50A5E76E-471B-4097-9BC1-85234A408E70}"/>
              </a:ext>
            </a:extLst>
          </p:cNvPr>
          <p:cNvSpPr/>
          <p:nvPr/>
        </p:nvSpPr>
        <p:spPr>
          <a:xfrm>
            <a:off x="5484240" y="14130295"/>
            <a:ext cx="442799" cy="92250"/>
          </a:xfrm>
          <a:custGeom>
            <a:avLst/>
            <a:gdLst>
              <a:gd name="connsiteX0" fmla="*/ 43 w 442799"/>
              <a:gd name="connsiteY0" fmla="*/ 42905 h 92250"/>
              <a:gd name="connsiteX1" fmla="*/ 188427 w 442799"/>
              <a:gd name="connsiteY1" fmla="*/ 91588 h 92250"/>
              <a:gd name="connsiteX2" fmla="*/ 442427 w 442799"/>
              <a:gd name="connsiteY2" fmla="*/ 572 h 92250"/>
              <a:gd name="connsiteX3" fmla="*/ 243460 w 442799"/>
              <a:gd name="connsiteY3" fmla="*/ 53488 h 92250"/>
              <a:gd name="connsiteX4" fmla="*/ 171493 w 442799"/>
              <a:gd name="connsiteY4" fmla="*/ 66188 h 92250"/>
              <a:gd name="connsiteX5" fmla="*/ 43 w 442799"/>
              <a:gd name="connsiteY5" fmla="*/ 42905 h 9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799" h="92250">
                <a:moveTo>
                  <a:pt x="43" y="42905"/>
                </a:moveTo>
                <a:cubicBezTo>
                  <a:pt x="2865" y="47138"/>
                  <a:pt x="114696" y="98644"/>
                  <a:pt x="188427" y="91588"/>
                </a:cubicBezTo>
                <a:cubicBezTo>
                  <a:pt x="262158" y="84533"/>
                  <a:pt x="433255" y="6922"/>
                  <a:pt x="442427" y="572"/>
                </a:cubicBezTo>
                <a:cubicBezTo>
                  <a:pt x="451599" y="-5778"/>
                  <a:pt x="288616" y="42552"/>
                  <a:pt x="243460" y="53488"/>
                </a:cubicBezTo>
                <a:cubicBezTo>
                  <a:pt x="198304" y="64424"/>
                  <a:pt x="210651" y="67246"/>
                  <a:pt x="171493" y="66188"/>
                </a:cubicBezTo>
                <a:cubicBezTo>
                  <a:pt x="132335" y="65130"/>
                  <a:pt x="-2779" y="38672"/>
                  <a:pt x="43" y="429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C6583DCE-363C-4A34-9A9F-47DC24CAD4E7}"/>
              </a:ext>
            </a:extLst>
          </p:cNvPr>
          <p:cNvSpPr/>
          <p:nvPr/>
        </p:nvSpPr>
        <p:spPr>
          <a:xfrm>
            <a:off x="5416398" y="14166765"/>
            <a:ext cx="448969" cy="139710"/>
          </a:xfrm>
          <a:custGeom>
            <a:avLst/>
            <a:gdLst>
              <a:gd name="connsiteX0" fmla="*/ 152 w 448969"/>
              <a:gd name="connsiteY0" fmla="*/ 84752 h 139710"/>
              <a:gd name="connsiteX1" fmla="*/ 194885 w 448969"/>
              <a:gd name="connsiteY1" fmla="*/ 137668 h 139710"/>
              <a:gd name="connsiteX2" fmla="*/ 448885 w 448969"/>
              <a:gd name="connsiteY2" fmla="*/ 85 h 139710"/>
              <a:gd name="connsiteX3" fmla="*/ 167369 w 448969"/>
              <a:gd name="connsiteY3" fmla="*/ 116502 h 139710"/>
              <a:gd name="connsiteX4" fmla="*/ 152 w 448969"/>
              <a:gd name="connsiteY4" fmla="*/ 84752 h 13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969" h="139710">
                <a:moveTo>
                  <a:pt x="152" y="84752"/>
                </a:moveTo>
                <a:cubicBezTo>
                  <a:pt x="4738" y="88280"/>
                  <a:pt x="120096" y="151779"/>
                  <a:pt x="194885" y="137668"/>
                </a:cubicBezTo>
                <a:cubicBezTo>
                  <a:pt x="269674" y="123557"/>
                  <a:pt x="453471" y="3613"/>
                  <a:pt x="448885" y="85"/>
                </a:cubicBezTo>
                <a:cubicBezTo>
                  <a:pt x="444299" y="-3443"/>
                  <a:pt x="239336" y="103802"/>
                  <a:pt x="167369" y="116502"/>
                </a:cubicBezTo>
                <a:cubicBezTo>
                  <a:pt x="95402" y="129202"/>
                  <a:pt x="-4434" y="81224"/>
                  <a:pt x="152" y="847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2B57AA8B-C8D5-4EC3-8B24-A6237E05A1F1}"/>
              </a:ext>
            </a:extLst>
          </p:cNvPr>
          <p:cNvSpPr/>
          <p:nvPr/>
        </p:nvSpPr>
        <p:spPr>
          <a:xfrm>
            <a:off x="5375709" y="14132032"/>
            <a:ext cx="506626" cy="153351"/>
          </a:xfrm>
          <a:custGeom>
            <a:avLst/>
            <a:gdLst>
              <a:gd name="connsiteX0" fmla="*/ 506508 w 506626"/>
              <a:gd name="connsiteY0" fmla="*/ 951 h 153351"/>
              <a:gd name="connsiteX1" fmla="*/ 227108 w 506626"/>
              <a:gd name="connsiteY1" fmla="*/ 24235 h 153351"/>
              <a:gd name="connsiteX2" fmla="*/ 129741 w 506626"/>
              <a:gd name="connsiteY2" fmla="*/ 28468 h 153351"/>
              <a:gd name="connsiteX3" fmla="*/ 624 w 506626"/>
              <a:gd name="connsiteY3" fmla="*/ 153351 h 153351"/>
              <a:gd name="connsiteX4" fmla="*/ 85291 w 506626"/>
              <a:gd name="connsiteY4" fmla="*/ 26351 h 153351"/>
              <a:gd name="connsiteX5" fmla="*/ 191124 w 506626"/>
              <a:gd name="connsiteY5" fmla="*/ 5185 h 153351"/>
              <a:gd name="connsiteX6" fmla="*/ 506508 w 506626"/>
              <a:gd name="connsiteY6" fmla="*/ 951 h 15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26" h="153351">
                <a:moveTo>
                  <a:pt x="506508" y="951"/>
                </a:moveTo>
                <a:cubicBezTo>
                  <a:pt x="512505" y="4126"/>
                  <a:pt x="289902" y="19649"/>
                  <a:pt x="227108" y="24235"/>
                </a:cubicBezTo>
                <a:cubicBezTo>
                  <a:pt x="164313" y="28821"/>
                  <a:pt x="167488" y="6949"/>
                  <a:pt x="129741" y="28468"/>
                </a:cubicBezTo>
                <a:cubicBezTo>
                  <a:pt x="91994" y="49987"/>
                  <a:pt x="8032" y="153704"/>
                  <a:pt x="624" y="153351"/>
                </a:cubicBezTo>
                <a:cubicBezTo>
                  <a:pt x="-6784" y="152998"/>
                  <a:pt x="53541" y="51045"/>
                  <a:pt x="85291" y="26351"/>
                </a:cubicBezTo>
                <a:cubicBezTo>
                  <a:pt x="117041" y="1657"/>
                  <a:pt x="124096" y="6949"/>
                  <a:pt x="191124" y="5185"/>
                </a:cubicBezTo>
                <a:cubicBezTo>
                  <a:pt x="258152" y="3421"/>
                  <a:pt x="500511" y="-2224"/>
                  <a:pt x="506508" y="9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7BE38CC6-520A-4DFE-AB48-11C8D4CC8C39}"/>
              </a:ext>
            </a:extLst>
          </p:cNvPr>
          <p:cNvSpPr/>
          <p:nvPr/>
        </p:nvSpPr>
        <p:spPr>
          <a:xfrm>
            <a:off x="5333782" y="14265329"/>
            <a:ext cx="233056" cy="126751"/>
          </a:xfrm>
          <a:custGeom>
            <a:avLst/>
            <a:gdLst>
              <a:gd name="connsiteX0" fmla="*/ 218 w 233056"/>
              <a:gd name="connsiteY0" fmla="*/ 15821 h 126751"/>
              <a:gd name="connsiteX1" fmla="*/ 129335 w 233056"/>
              <a:gd name="connsiteY1" fmla="*/ 26404 h 126751"/>
              <a:gd name="connsiteX2" fmla="*/ 233051 w 233056"/>
              <a:gd name="connsiteY2" fmla="*/ 104721 h 126751"/>
              <a:gd name="connsiteX3" fmla="*/ 125101 w 233056"/>
              <a:gd name="connsiteY3" fmla="*/ 121654 h 126751"/>
              <a:gd name="connsiteX4" fmla="*/ 19268 w 233056"/>
              <a:gd name="connsiteY4" fmla="*/ 123771 h 126751"/>
              <a:gd name="connsiteX5" fmla="*/ 194951 w 233056"/>
              <a:gd name="connsiteY5" fmla="*/ 83554 h 126751"/>
              <a:gd name="connsiteX6" fmla="*/ 101818 w 233056"/>
              <a:gd name="connsiteY6" fmla="*/ 3121 h 126751"/>
              <a:gd name="connsiteX7" fmla="*/ 218 w 233056"/>
              <a:gd name="connsiteY7" fmla="*/ 15821 h 12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056" h="126751">
                <a:moveTo>
                  <a:pt x="218" y="15821"/>
                </a:moveTo>
                <a:cubicBezTo>
                  <a:pt x="4804" y="19702"/>
                  <a:pt x="90529" y="11587"/>
                  <a:pt x="129335" y="26404"/>
                </a:cubicBezTo>
                <a:cubicBezTo>
                  <a:pt x="168141" y="41221"/>
                  <a:pt x="233757" y="88846"/>
                  <a:pt x="233051" y="104721"/>
                </a:cubicBezTo>
                <a:cubicBezTo>
                  <a:pt x="232345" y="120596"/>
                  <a:pt x="160731" y="118479"/>
                  <a:pt x="125101" y="121654"/>
                </a:cubicBezTo>
                <a:cubicBezTo>
                  <a:pt x="89471" y="124829"/>
                  <a:pt x="7626" y="130121"/>
                  <a:pt x="19268" y="123771"/>
                </a:cubicBezTo>
                <a:cubicBezTo>
                  <a:pt x="30910" y="117421"/>
                  <a:pt x="181193" y="103662"/>
                  <a:pt x="194951" y="83554"/>
                </a:cubicBezTo>
                <a:cubicBezTo>
                  <a:pt x="208709" y="63446"/>
                  <a:pt x="139212" y="13704"/>
                  <a:pt x="101818" y="3121"/>
                </a:cubicBezTo>
                <a:cubicBezTo>
                  <a:pt x="64424" y="-7462"/>
                  <a:pt x="-4368" y="11940"/>
                  <a:pt x="218" y="158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D1CBDDFC-BC4E-4B25-9E5A-864D57370BCB}"/>
              </a:ext>
            </a:extLst>
          </p:cNvPr>
          <p:cNvSpPr/>
          <p:nvPr/>
        </p:nvSpPr>
        <p:spPr>
          <a:xfrm>
            <a:off x="5328034" y="14289585"/>
            <a:ext cx="132539" cy="141965"/>
          </a:xfrm>
          <a:custGeom>
            <a:avLst/>
            <a:gdLst>
              <a:gd name="connsiteX0" fmla="*/ 1733 w 132539"/>
              <a:gd name="connsiteY0" fmla="*/ 32 h 141965"/>
              <a:gd name="connsiteX1" fmla="*/ 90633 w 132539"/>
              <a:gd name="connsiteY1" fmla="*/ 101632 h 141965"/>
              <a:gd name="connsiteX2" fmla="*/ 130849 w 132539"/>
              <a:gd name="connsiteY2" fmla="*/ 141848 h 141965"/>
              <a:gd name="connsiteX3" fmla="*/ 37716 w 132539"/>
              <a:gd name="connsiteY3" fmla="*/ 91048 h 141965"/>
              <a:gd name="connsiteX4" fmla="*/ 1733 w 132539"/>
              <a:gd name="connsiteY4" fmla="*/ 32 h 14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539" h="141965">
                <a:moveTo>
                  <a:pt x="1733" y="32"/>
                </a:moveTo>
                <a:cubicBezTo>
                  <a:pt x="10552" y="1796"/>
                  <a:pt x="69114" y="77996"/>
                  <a:pt x="90633" y="101632"/>
                </a:cubicBezTo>
                <a:cubicBezTo>
                  <a:pt x="112152" y="125268"/>
                  <a:pt x="139668" y="143612"/>
                  <a:pt x="130849" y="141848"/>
                </a:cubicBezTo>
                <a:cubicBezTo>
                  <a:pt x="122030" y="140084"/>
                  <a:pt x="55708" y="112567"/>
                  <a:pt x="37716" y="91048"/>
                </a:cubicBezTo>
                <a:cubicBezTo>
                  <a:pt x="19724" y="69529"/>
                  <a:pt x="-7086" y="-1732"/>
                  <a:pt x="1733" y="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1807A8D-E11C-485D-AC88-6EBCE868BAA6}"/>
              </a:ext>
            </a:extLst>
          </p:cNvPr>
          <p:cNvSpPr/>
          <p:nvPr/>
        </p:nvSpPr>
        <p:spPr>
          <a:xfrm>
            <a:off x="5193230" y="14314725"/>
            <a:ext cx="132473" cy="324449"/>
          </a:xfrm>
          <a:custGeom>
            <a:avLst/>
            <a:gdLst>
              <a:gd name="connsiteX0" fmla="*/ 132303 w 132473"/>
              <a:gd name="connsiteY0" fmla="*/ 292 h 324449"/>
              <a:gd name="connsiteX1" fmla="*/ 30703 w 132473"/>
              <a:gd name="connsiteY1" fmla="*/ 146342 h 324449"/>
              <a:gd name="connsiteX2" fmla="*/ 30703 w 132473"/>
              <a:gd name="connsiteY2" fmla="*/ 324142 h 324449"/>
              <a:gd name="connsiteX3" fmla="*/ 3187 w 132473"/>
              <a:gd name="connsiteY3" fmla="*/ 184442 h 324449"/>
              <a:gd name="connsiteX4" fmla="*/ 132303 w 132473"/>
              <a:gd name="connsiteY4" fmla="*/ 292 h 3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473" h="324449">
                <a:moveTo>
                  <a:pt x="132303" y="292"/>
                </a:moveTo>
                <a:cubicBezTo>
                  <a:pt x="136889" y="-6058"/>
                  <a:pt x="47636" y="92367"/>
                  <a:pt x="30703" y="146342"/>
                </a:cubicBezTo>
                <a:cubicBezTo>
                  <a:pt x="13770" y="200317"/>
                  <a:pt x="35289" y="317792"/>
                  <a:pt x="30703" y="324142"/>
                </a:cubicBezTo>
                <a:cubicBezTo>
                  <a:pt x="26117" y="330492"/>
                  <a:pt x="-10924" y="237006"/>
                  <a:pt x="3187" y="184442"/>
                </a:cubicBezTo>
                <a:cubicBezTo>
                  <a:pt x="17298" y="131878"/>
                  <a:pt x="127717" y="6642"/>
                  <a:pt x="132303" y="2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07346979-06BA-4B7B-B720-43BCBEAC05F2}"/>
              </a:ext>
            </a:extLst>
          </p:cNvPr>
          <p:cNvSpPr/>
          <p:nvPr/>
        </p:nvSpPr>
        <p:spPr>
          <a:xfrm>
            <a:off x="5247843" y="14642020"/>
            <a:ext cx="566095" cy="79583"/>
          </a:xfrm>
          <a:custGeom>
            <a:avLst/>
            <a:gdLst>
              <a:gd name="connsiteX0" fmla="*/ 1490 w 566095"/>
              <a:gd name="connsiteY0" fmla="*/ 13780 h 79583"/>
              <a:gd name="connsiteX1" fmla="*/ 232207 w 566095"/>
              <a:gd name="connsiteY1" fmla="*/ 24363 h 79583"/>
              <a:gd name="connsiteX2" fmla="*/ 564524 w 566095"/>
              <a:gd name="connsiteY2" fmla="*/ 79397 h 79583"/>
              <a:gd name="connsiteX3" fmla="*/ 342274 w 566095"/>
              <a:gd name="connsiteY3" fmla="*/ 3197 h 79583"/>
              <a:gd name="connsiteX4" fmla="*/ 1490 w 566095"/>
              <a:gd name="connsiteY4" fmla="*/ 13780 h 7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095" h="79583">
                <a:moveTo>
                  <a:pt x="1490" y="13780"/>
                </a:moveTo>
                <a:cubicBezTo>
                  <a:pt x="-16854" y="17308"/>
                  <a:pt x="138368" y="13427"/>
                  <a:pt x="232207" y="24363"/>
                </a:cubicBezTo>
                <a:cubicBezTo>
                  <a:pt x="326046" y="35299"/>
                  <a:pt x="546180" y="82925"/>
                  <a:pt x="564524" y="79397"/>
                </a:cubicBezTo>
                <a:cubicBezTo>
                  <a:pt x="582868" y="75869"/>
                  <a:pt x="436466" y="13428"/>
                  <a:pt x="342274" y="3197"/>
                </a:cubicBezTo>
                <a:cubicBezTo>
                  <a:pt x="248082" y="-7034"/>
                  <a:pt x="19834" y="10252"/>
                  <a:pt x="1490" y="137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C809456D-37F6-4989-97F4-7AC7536E4860}"/>
              </a:ext>
            </a:extLst>
          </p:cNvPr>
          <p:cNvSpPr/>
          <p:nvPr/>
        </p:nvSpPr>
        <p:spPr>
          <a:xfrm>
            <a:off x="5522275" y="14216781"/>
            <a:ext cx="572230" cy="203994"/>
          </a:xfrm>
          <a:custGeom>
            <a:avLst/>
            <a:gdLst>
              <a:gd name="connsiteX0" fmla="*/ 108 w 572230"/>
              <a:gd name="connsiteY0" fmla="*/ 201952 h 203994"/>
              <a:gd name="connsiteX1" fmla="*/ 188492 w 572230"/>
              <a:gd name="connsiteY1" fmla="*/ 170202 h 203994"/>
              <a:gd name="connsiteX2" fmla="*/ 304908 w 572230"/>
              <a:gd name="connsiteY2" fmla="*/ 55902 h 203994"/>
              <a:gd name="connsiteX3" fmla="*/ 459425 w 572230"/>
              <a:gd name="connsiteY3" fmla="*/ 17802 h 203994"/>
              <a:gd name="connsiteX4" fmla="*/ 569492 w 572230"/>
              <a:gd name="connsiteY4" fmla="*/ 869 h 203994"/>
              <a:gd name="connsiteX5" fmla="*/ 345125 w 572230"/>
              <a:gd name="connsiteY5" fmla="*/ 15686 h 203994"/>
              <a:gd name="connsiteX6" fmla="*/ 216008 w 572230"/>
              <a:gd name="connsiteY6" fmla="*/ 123636 h 203994"/>
              <a:gd name="connsiteX7" fmla="*/ 108 w 572230"/>
              <a:gd name="connsiteY7" fmla="*/ 201952 h 20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230" h="203994">
                <a:moveTo>
                  <a:pt x="108" y="201952"/>
                </a:moveTo>
                <a:cubicBezTo>
                  <a:pt x="-4478" y="209713"/>
                  <a:pt x="137692" y="194544"/>
                  <a:pt x="188492" y="170202"/>
                </a:cubicBezTo>
                <a:cubicBezTo>
                  <a:pt x="239292" y="145860"/>
                  <a:pt x="259752" y="81302"/>
                  <a:pt x="304908" y="55902"/>
                </a:cubicBezTo>
                <a:cubicBezTo>
                  <a:pt x="350064" y="30502"/>
                  <a:pt x="415328" y="26974"/>
                  <a:pt x="459425" y="17802"/>
                </a:cubicBezTo>
                <a:cubicBezTo>
                  <a:pt x="503522" y="8630"/>
                  <a:pt x="588542" y="1222"/>
                  <a:pt x="569492" y="869"/>
                </a:cubicBezTo>
                <a:cubicBezTo>
                  <a:pt x="550442" y="516"/>
                  <a:pt x="404039" y="-4775"/>
                  <a:pt x="345125" y="15686"/>
                </a:cubicBezTo>
                <a:cubicBezTo>
                  <a:pt x="286211" y="36147"/>
                  <a:pt x="269277" y="93297"/>
                  <a:pt x="216008" y="123636"/>
                </a:cubicBezTo>
                <a:cubicBezTo>
                  <a:pt x="162739" y="153975"/>
                  <a:pt x="4694" y="194191"/>
                  <a:pt x="108" y="2019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120B64B2-D591-4A11-9B7B-9D74872E40DC}"/>
              </a:ext>
            </a:extLst>
          </p:cNvPr>
          <p:cNvSpPr/>
          <p:nvPr/>
        </p:nvSpPr>
        <p:spPr>
          <a:xfrm>
            <a:off x="5219342" y="14312884"/>
            <a:ext cx="119159" cy="201109"/>
          </a:xfrm>
          <a:custGeom>
            <a:avLst/>
            <a:gdLst>
              <a:gd name="connsiteX0" fmla="*/ 118891 w 119159"/>
              <a:gd name="connsiteY0" fmla="*/ 16 h 201109"/>
              <a:gd name="connsiteX1" fmla="*/ 40575 w 119159"/>
              <a:gd name="connsiteY1" fmla="*/ 86799 h 201109"/>
              <a:gd name="connsiteX2" fmla="*/ 6708 w 119159"/>
              <a:gd name="connsiteY2" fmla="*/ 201099 h 201109"/>
              <a:gd name="connsiteX3" fmla="*/ 10941 w 119159"/>
              <a:gd name="connsiteY3" fmla="*/ 80449 h 201109"/>
              <a:gd name="connsiteX4" fmla="*/ 118891 w 119159"/>
              <a:gd name="connsiteY4" fmla="*/ 16 h 20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59" h="201109">
                <a:moveTo>
                  <a:pt x="118891" y="16"/>
                </a:moveTo>
                <a:cubicBezTo>
                  <a:pt x="123830" y="1074"/>
                  <a:pt x="59272" y="53285"/>
                  <a:pt x="40575" y="86799"/>
                </a:cubicBezTo>
                <a:cubicBezTo>
                  <a:pt x="21878" y="120313"/>
                  <a:pt x="11647" y="202157"/>
                  <a:pt x="6708" y="201099"/>
                </a:cubicBezTo>
                <a:cubicBezTo>
                  <a:pt x="1769" y="200041"/>
                  <a:pt x="-7404" y="112552"/>
                  <a:pt x="10941" y="80449"/>
                </a:cubicBezTo>
                <a:cubicBezTo>
                  <a:pt x="29285" y="48346"/>
                  <a:pt x="113952" y="-1042"/>
                  <a:pt x="118891" y="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5EEA534A-0C28-4AF8-BB0C-B5558AB06112}"/>
              </a:ext>
            </a:extLst>
          </p:cNvPr>
          <p:cNvSpPr/>
          <p:nvPr/>
        </p:nvSpPr>
        <p:spPr>
          <a:xfrm>
            <a:off x="5839003" y="14629668"/>
            <a:ext cx="1357453" cy="120556"/>
          </a:xfrm>
          <a:custGeom>
            <a:avLst/>
            <a:gdLst>
              <a:gd name="connsiteX0" fmla="*/ 880 w 1357453"/>
              <a:gd name="connsiteY0" fmla="*/ 102332 h 120556"/>
              <a:gd name="connsiteX1" fmla="*/ 451730 w 1357453"/>
              <a:gd name="connsiteY1" fmla="*/ 115032 h 120556"/>
              <a:gd name="connsiteX2" fmla="*/ 927980 w 1357453"/>
              <a:gd name="connsiteY2" fmla="*/ 732 h 120556"/>
              <a:gd name="connsiteX3" fmla="*/ 1349197 w 1357453"/>
              <a:gd name="connsiteY3" fmla="*/ 66349 h 120556"/>
              <a:gd name="connsiteX4" fmla="*/ 1186214 w 1357453"/>
              <a:gd name="connsiteY4" fmla="*/ 72699 h 120556"/>
              <a:gd name="connsiteX5" fmla="*/ 927980 w 1357453"/>
              <a:gd name="connsiteY5" fmla="*/ 117149 h 120556"/>
              <a:gd name="connsiteX6" fmla="*/ 510997 w 1357453"/>
              <a:gd name="connsiteY6" fmla="*/ 79049 h 120556"/>
              <a:gd name="connsiteX7" fmla="*/ 341664 w 1357453"/>
              <a:gd name="connsiteY7" fmla="*/ 100215 h 120556"/>
              <a:gd name="connsiteX8" fmla="*/ 880 w 1357453"/>
              <a:gd name="connsiteY8" fmla="*/ 102332 h 12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7453" h="120556">
                <a:moveTo>
                  <a:pt x="880" y="102332"/>
                </a:moveTo>
                <a:cubicBezTo>
                  <a:pt x="19224" y="104801"/>
                  <a:pt x="297213" y="131965"/>
                  <a:pt x="451730" y="115032"/>
                </a:cubicBezTo>
                <a:cubicBezTo>
                  <a:pt x="606247" y="98099"/>
                  <a:pt x="778402" y="8846"/>
                  <a:pt x="927980" y="732"/>
                </a:cubicBezTo>
                <a:cubicBezTo>
                  <a:pt x="1077558" y="-7382"/>
                  <a:pt x="1306158" y="54355"/>
                  <a:pt x="1349197" y="66349"/>
                </a:cubicBezTo>
                <a:cubicBezTo>
                  <a:pt x="1392236" y="78343"/>
                  <a:pt x="1256417" y="64232"/>
                  <a:pt x="1186214" y="72699"/>
                </a:cubicBezTo>
                <a:cubicBezTo>
                  <a:pt x="1116011" y="81166"/>
                  <a:pt x="1040516" y="116091"/>
                  <a:pt x="927980" y="117149"/>
                </a:cubicBezTo>
                <a:cubicBezTo>
                  <a:pt x="815444" y="118207"/>
                  <a:pt x="608716" y="81871"/>
                  <a:pt x="510997" y="79049"/>
                </a:cubicBezTo>
                <a:cubicBezTo>
                  <a:pt x="413278" y="76227"/>
                  <a:pt x="427389" y="96335"/>
                  <a:pt x="341664" y="100215"/>
                </a:cubicBezTo>
                <a:cubicBezTo>
                  <a:pt x="255939" y="104095"/>
                  <a:pt x="-17464" y="99863"/>
                  <a:pt x="880" y="1023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20C9B9E3-F102-4B54-8FAE-7D4D269F10EB}"/>
              </a:ext>
            </a:extLst>
          </p:cNvPr>
          <p:cNvSpPr/>
          <p:nvPr/>
        </p:nvSpPr>
        <p:spPr>
          <a:xfrm>
            <a:off x="7018823" y="14488167"/>
            <a:ext cx="1060384" cy="260993"/>
          </a:xfrm>
          <a:custGeom>
            <a:avLst/>
            <a:gdLst>
              <a:gd name="connsiteX0" fmla="*/ 44 w 1060384"/>
              <a:gd name="connsiteY0" fmla="*/ 416 h 260993"/>
              <a:gd name="connsiteX1" fmla="*/ 347177 w 1060384"/>
              <a:gd name="connsiteY1" fmla="*/ 195150 h 260993"/>
              <a:gd name="connsiteX2" fmla="*/ 1054144 w 1060384"/>
              <a:gd name="connsiteY2" fmla="*/ 260766 h 260993"/>
              <a:gd name="connsiteX3" fmla="*/ 679494 w 1060384"/>
              <a:gd name="connsiteY3" fmla="*/ 216316 h 260993"/>
              <a:gd name="connsiteX4" fmla="*/ 446660 w 1060384"/>
              <a:gd name="connsiteY4" fmla="*/ 203616 h 260993"/>
              <a:gd name="connsiteX5" fmla="*/ 323894 w 1060384"/>
              <a:gd name="connsiteY5" fmla="*/ 144350 h 260993"/>
              <a:gd name="connsiteX6" fmla="*/ 44 w 1060384"/>
              <a:gd name="connsiteY6" fmla="*/ 416 h 26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384" h="260993">
                <a:moveTo>
                  <a:pt x="44" y="416"/>
                </a:moveTo>
                <a:cubicBezTo>
                  <a:pt x="3924" y="8883"/>
                  <a:pt x="171494" y="151758"/>
                  <a:pt x="347177" y="195150"/>
                </a:cubicBezTo>
                <a:cubicBezTo>
                  <a:pt x="522860" y="238542"/>
                  <a:pt x="998758" y="257238"/>
                  <a:pt x="1054144" y="260766"/>
                </a:cubicBezTo>
                <a:cubicBezTo>
                  <a:pt x="1109530" y="264294"/>
                  <a:pt x="780741" y="225841"/>
                  <a:pt x="679494" y="216316"/>
                </a:cubicBezTo>
                <a:cubicBezTo>
                  <a:pt x="578247" y="206791"/>
                  <a:pt x="505927" y="215610"/>
                  <a:pt x="446660" y="203616"/>
                </a:cubicBezTo>
                <a:cubicBezTo>
                  <a:pt x="387393" y="191622"/>
                  <a:pt x="402211" y="173630"/>
                  <a:pt x="323894" y="144350"/>
                </a:cubicBezTo>
                <a:cubicBezTo>
                  <a:pt x="245577" y="115070"/>
                  <a:pt x="-3836" y="-8051"/>
                  <a:pt x="44" y="4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080803C3-19BB-4FC7-A7AB-2C92D079AE3B}"/>
              </a:ext>
            </a:extLst>
          </p:cNvPr>
          <p:cNvSpPr/>
          <p:nvPr/>
        </p:nvSpPr>
        <p:spPr>
          <a:xfrm>
            <a:off x="8047547" y="14623322"/>
            <a:ext cx="727243" cy="147173"/>
          </a:xfrm>
          <a:custGeom>
            <a:avLst/>
            <a:gdLst>
              <a:gd name="connsiteX0" fmla="*/ 20 w 727243"/>
              <a:gd name="connsiteY0" fmla="*/ 144661 h 147173"/>
              <a:gd name="connsiteX1" fmla="*/ 230736 w 727243"/>
              <a:gd name="connsiteY1" fmla="*/ 95978 h 147173"/>
              <a:gd name="connsiteX2" fmla="*/ 660420 w 727243"/>
              <a:gd name="connsiteY2" fmla="*/ 144661 h 147173"/>
              <a:gd name="connsiteX3" fmla="*/ 726036 w 727243"/>
              <a:gd name="connsiteY3" fmla="*/ 728 h 147173"/>
              <a:gd name="connsiteX4" fmla="*/ 698520 w 727243"/>
              <a:gd name="connsiteY4" fmla="*/ 89628 h 147173"/>
              <a:gd name="connsiteX5" fmla="*/ 643486 w 727243"/>
              <a:gd name="connsiteY5" fmla="*/ 108678 h 147173"/>
              <a:gd name="connsiteX6" fmla="*/ 361970 w 727243"/>
              <a:gd name="connsiteY6" fmla="*/ 74811 h 147173"/>
              <a:gd name="connsiteX7" fmla="*/ 218036 w 727243"/>
              <a:gd name="connsiteY7" fmla="*/ 51528 h 147173"/>
              <a:gd name="connsiteX8" fmla="*/ 20 w 727243"/>
              <a:gd name="connsiteY8" fmla="*/ 144661 h 14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243" h="147173">
                <a:moveTo>
                  <a:pt x="20" y="144661"/>
                </a:moveTo>
                <a:cubicBezTo>
                  <a:pt x="2137" y="152069"/>
                  <a:pt x="120669" y="95978"/>
                  <a:pt x="230736" y="95978"/>
                </a:cubicBezTo>
                <a:cubicBezTo>
                  <a:pt x="340803" y="95978"/>
                  <a:pt x="577870" y="160536"/>
                  <a:pt x="660420" y="144661"/>
                </a:cubicBezTo>
                <a:cubicBezTo>
                  <a:pt x="742970" y="128786"/>
                  <a:pt x="719686" y="9900"/>
                  <a:pt x="726036" y="728"/>
                </a:cubicBezTo>
                <a:cubicBezTo>
                  <a:pt x="732386" y="-8444"/>
                  <a:pt x="712278" y="71636"/>
                  <a:pt x="698520" y="89628"/>
                </a:cubicBezTo>
                <a:cubicBezTo>
                  <a:pt x="684762" y="107620"/>
                  <a:pt x="699578" y="111148"/>
                  <a:pt x="643486" y="108678"/>
                </a:cubicBezTo>
                <a:cubicBezTo>
                  <a:pt x="587394" y="106208"/>
                  <a:pt x="432878" y="84336"/>
                  <a:pt x="361970" y="74811"/>
                </a:cubicBezTo>
                <a:cubicBezTo>
                  <a:pt x="291062" y="65286"/>
                  <a:pt x="275539" y="40592"/>
                  <a:pt x="218036" y="51528"/>
                </a:cubicBezTo>
                <a:cubicBezTo>
                  <a:pt x="160533" y="62464"/>
                  <a:pt x="-2097" y="137253"/>
                  <a:pt x="20" y="1446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A5181876-6CDD-49F5-9B36-51FD4EA18F5D}"/>
              </a:ext>
            </a:extLst>
          </p:cNvPr>
          <p:cNvSpPr/>
          <p:nvPr/>
        </p:nvSpPr>
        <p:spPr>
          <a:xfrm>
            <a:off x="15773043" y="9891980"/>
            <a:ext cx="1923801" cy="340481"/>
          </a:xfrm>
          <a:custGeom>
            <a:avLst/>
            <a:gdLst>
              <a:gd name="connsiteX0" fmla="*/ 357 w 1923801"/>
              <a:gd name="connsiteY0" fmla="*/ 200287 h 340481"/>
              <a:gd name="connsiteX1" fmla="*/ 482957 w 1923801"/>
              <a:gd name="connsiteY1" fmla="*/ 335753 h 340481"/>
              <a:gd name="connsiteX2" fmla="*/ 1215324 w 1923801"/>
              <a:gd name="connsiteY2" fmla="*/ 280720 h 340481"/>
              <a:gd name="connsiteX3" fmla="*/ 1905357 w 1923801"/>
              <a:gd name="connsiteY3" fmla="*/ 9787 h 340481"/>
              <a:gd name="connsiteX4" fmla="*/ 1693690 w 1923801"/>
              <a:gd name="connsiteY4" fmla="*/ 73287 h 340481"/>
              <a:gd name="connsiteX5" fmla="*/ 1350790 w 1923801"/>
              <a:gd name="connsiteY5" fmla="*/ 204520 h 340481"/>
              <a:gd name="connsiteX6" fmla="*/ 940157 w 1923801"/>
              <a:gd name="connsiteY6" fmla="*/ 263787 h 340481"/>
              <a:gd name="connsiteX7" fmla="*/ 554924 w 1923801"/>
              <a:gd name="connsiteY7" fmla="*/ 293420 h 340481"/>
              <a:gd name="connsiteX8" fmla="*/ 357 w 1923801"/>
              <a:gd name="connsiteY8" fmla="*/ 200287 h 34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3801" h="340481">
                <a:moveTo>
                  <a:pt x="357" y="200287"/>
                </a:moveTo>
                <a:cubicBezTo>
                  <a:pt x="-11637" y="207342"/>
                  <a:pt x="280463" y="322348"/>
                  <a:pt x="482957" y="335753"/>
                </a:cubicBezTo>
                <a:cubicBezTo>
                  <a:pt x="685452" y="349159"/>
                  <a:pt x="978257" y="335048"/>
                  <a:pt x="1215324" y="280720"/>
                </a:cubicBezTo>
                <a:cubicBezTo>
                  <a:pt x="1452391" y="226392"/>
                  <a:pt x="1825629" y="44359"/>
                  <a:pt x="1905357" y="9787"/>
                </a:cubicBezTo>
                <a:cubicBezTo>
                  <a:pt x="1985085" y="-24785"/>
                  <a:pt x="1786118" y="40832"/>
                  <a:pt x="1693690" y="73287"/>
                </a:cubicBezTo>
                <a:cubicBezTo>
                  <a:pt x="1601262" y="105742"/>
                  <a:pt x="1476379" y="172770"/>
                  <a:pt x="1350790" y="204520"/>
                </a:cubicBezTo>
                <a:cubicBezTo>
                  <a:pt x="1225201" y="236270"/>
                  <a:pt x="1072801" y="248970"/>
                  <a:pt x="940157" y="263787"/>
                </a:cubicBezTo>
                <a:cubicBezTo>
                  <a:pt x="807513" y="278604"/>
                  <a:pt x="709441" y="302592"/>
                  <a:pt x="554924" y="293420"/>
                </a:cubicBezTo>
                <a:cubicBezTo>
                  <a:pt x="400407" y="284248"/>
                  <a:pt x="12351" y="193232"/>
                  <a:pt x="357" y="20028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593B5ADD-83B9-42BC-8DA0-D9249E3F4DB6}"/>
              </a:ext>
            </a:extLst>
          </p:cNvPr>
          <p:cNvSpPr/>
          <p:nvPr/>
        </p:nvSpPr>
        <p:spPr>
          <a:xfrm>
            <a:off x="17659111" y="8070922"/>
            <a:ext cx="181866" cy="1057876"/>
          </a:xfrm>
          <a:custGeom>
            <a:avLst/>
            <a:gdLst>
              <a:gd name="connsiteX0" fmla="*/ 181849 w 181866"/>
              <a:gd name="connsiteY0" fmla="*/ 1198 h 1057876"/>
              <a:gd name="connsiteX1" fmla="*/ 39609 w 181866"/>
              <a:gd name="connsiteY1" fmla="*/ 438078 h 1057876"/>
              <a:gd name="connsiteX2" fmla="*/ 4049 w 181866"/>
              <a:gd name="connsiteY2" fmla="*/ 610798 h 1057876"/>
              <a:gd name="connsiteX3" fmla="*/ 115809 w 181866"/>
              <a:gd name="connsiteY3" fmla="*/ 1057838 h 1057876"/>
              <a:gd name="connsiteX4" fmla="*/ 49769 w 181866"/>
              <a:gd name="connsiteY4" fmla="*/ 585398 h 1057876"/>
              <a:gd name="connsiteX5" fmla="*/ 181849 w 181866"/>
              <a:gd name="connsiteY5" fmla="*/ 1198 h 105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66" h="1057876">
                <a:moveTo>
                  <a:pt x="181849" y="1198"/>
                </a:moveTo>
                <a:cubicBezTo>
                  <a:pt x="180156" y="-23355"/>
                  <a:pt x="69242" y="336478"/>
                  <a:pt x="39609" y="438078"/>
                </a:cubicBezTo>
                <a:cubicBezTo>
                  <a:pt x="9976" y="539678"/>
                  <a:pt x="-8651" y="507505"/>
                  <a:pt x="4049" y="610798"/>
                </a:cubicBezTo>
                <a:cubicBezTo>
                  <a:pt x="16749" y="714091"/>
                  <a:pt x="108189" y="1062071"/>
                  <a:pt x="115809" y="1057838"/>
                </a:cubicBezTo>
                <a:cubicBezTo>
                  <a:pt x="123429" y="1053605"/>
                  <a:pt x="37069" y="758118"/>
                  <a:pt x="49769" y="585398"/>
                </a:cubicBezTo>
                <a:cubicBezTo>
                  <a:pt x="62469" y="412678"/>
                  <a:pt x="183542" y="25751"/>
                  <a:pt x="181849" y="11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AF22A095-342A-41C7-8209-D9664A356019}"/>
              </a:ext>
            </a:extLst>
          </p:cNvPr>
          <p:cNvSpPr/>
          <p:nvPr/>
        </p:nvSpPr>
        <p:spPr>
          <a:xfrm>
            <a:off x="17605980" y="8946014"/>
            <a:ext cx="191433" cy="998361"/>
          </a:xfrm>
          <a:custGeom>
            <a:avLst/>
            <a:gdLst>
              <a:gd name="connsiteX0" fmla="*/ 157087 w 191433"/>
              <a:gd name="connsiteY0" fmla="*/ 3253 h 998361"/>
              <a:gd name="connsiteX1" fmla="*/ 72420 w 191433"/>
              <a:gd name="connsiteY1" fmla="*/ 396953 h 998361"/>
              <a:gd name="connsiteX2" fmla="*/ 55487 w 191433"/>
              <a:gd name="connsiteY2" fmla="*/ 684819 h 998361"/>
              <a:gd name="connsiteX3" fmla="*/ 190953 w 191433"/>
              <a:gd name="connsiteY3" fmla="*/ 998086 h 998361"/>
              <a:gd name="connsiteX4" fmla="*/ 453 w 191433"/>
              <a:gd name="connsiteY4" fmla="*/ 629786 h 998361"/>
              <a:gd name="connsiteX5" fmla="*/ 157087 w 191433"/>
              <a:gd name="connsiteY5" fmla="*/ 3253 h 99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33" h="998361">
                <a:moveTo>
                  <a:pt x="157087" y="3253"/>
                </a:moveTo>
                <a:cubicBezTo>
                  <a:pt x="169081" y="-35552"/>
                  <a:pt x="89353" y="283359"/>
                  <a:pt x="72420" y="396953"/>
                </a:cubicBezTo>
                <a:cubicBezTo>
                  <a:pt x="55487" y="510547"/>
                  <a:pt x="35732" y="584630"/>
                  <a:pt x="55487" y="684819"/>
                </a:cubicBezTo>
                <a:cubicBezTo>
                  <a:pt x="75242" y="785008"/>
                  <a:pt x="200125" y="1007258"/>
                  <a:pt x="190953" y="998086"/>
                </a:cubicBezTo>
                <a:cubicBezTo>
                  <a:pt x="181781" y="988914"/>
                  <a:pt x="10331" y="789241"/>
                  <a:pt x="453" y="629786"/>
                </a:cubicBezTo>
                <a:cubicBezTo>
                  <a:pt x="-9425" y="470331"/>
                  <a:pt x="145093" y="42058"/>
                  <a:pt x="157087" y="32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F5E4984F-D028-434E-B2A6-ED0A003BCC52}"/>
              </a:ext>
            </a:extLst>
          </p:cNvPr>
          <p:cNvSpPr/>
          <p:nvPr/>
        </p:nvSpPr>
        <p:spPr>
          <a:xfrm>
            <a:off x="17665640" y="9850263"/>
            <a:ext cx="443498" cy="1585424"/>
          </a:xfrm>
          <a:custGeom>
            <a:avLst/>
            <a:gdLst>
              <a:gd name="connsiteX0" fmla="*/ 59327 w 443498"/>
              <a:gd name="connsiteY0" fmla="*/ 704 h 1585424"/>
              <a:gd name="connsiteX1" fmla="*/ 60 w 443498"/>
              <a:gd name="connsiteY1" fmla="*/ 275870 h 1585424"/>
              <a:gd name="connsiteX2" fmla="*/ 72027 w 443498"/>
              <a:gd name="connsiteY2" fmla="*/ 864304 h 1585424"/>
              <a:gd name="connsiteX3" fmla="*/ 131293 w 443498"/>
              <a:gd name="connsiteY3" fmla="*/ 1054804 h 1585424"/>
              <a:gd name="connsiteX4" fmla="*/ 440327 w 443498"/>
              <a:gd name="connsiteY4" fmla="*/ 1583970 h 1585424"/>
              <a:gd name="connsiteX5" fmla="*/ 283693 w 443498"/>
              <a:gd name="connsiteY5" fmla="*/ 1202970 h 1585424"/>
              <a:gd name="connsiteX6" fmla="*/ 152460 w 443498"/>
              <a:gd name="connsiteY6" fmla="*/ 927804 h 1585424"/>
              <a:gd name="connsiteX7" fmla="*/ 42393 w 443498"/>
              <a:gd name="connsiteY7" fmla="*/ 347837 h 1585424"/>
              <a:gd name="connsiteX8" fmla="*/ 59327 w 443498"/>
              <a:gd name="connsiteY8" fmla="*/ 704 h 158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498" h="1585424">
                <a:moveTo>
                  <a:pt x="59327" y="704"/>
                </a:moveTo>
                <a:cubicBezTo>
                  <a:pt x="52272" y="-11290"/>
                  <a:pt x="-2057" y="131937"/>
                  <a:pt x="60" y="275870"/>
                </a:cubicBezTo>
                <a:cubicBezTo>
                  <a:pt x="2177" y="419803"/>
                  <a:pt x="50155" y="734482"/>
                  <a:pt x="72027" y="864304"/>
                </a:cubicBezTo>
                <a:cubicBezTo>
                  <a:pt x="93899" y="994126"/>
                  <a:pt x="69910" y="934860"/>
                  <a:pt x="131293" y="1054804"/>
                </a:cubicBezTo>
                <a:cubicBezTo>
                  <a:pt x="192676" y="1174748"/>
                  <a:pt x="414927" y="1559276"/>
                  <a:pt x="440327" y="1583970"/>
                </a:cubicBezTo>
                <a:cubicBezTo>
                  <a:pt x="465727" y="1608664"/>
                  <a:pt x="331671" y="1312331"/>
                  <a:pt x="283693" y="1202970"/>
                </a:cubicBezTo>
                <a:cubicBezTo>
                  <a:pt x="235715" y="1093609"/>
                  <a:pt x="192677" y="1070326"/>
                  <a:pt x="152460" y="927804"/>
                </a:cubicBezTo>
                <a:cubicBezTo>
                  <a:pt x="112243" y="785282"/>
                  <a:pt x="55798" y="503059"/>
                  <a:pt x="42393" y="347837"/>
                </a:cubicBezTo>
                <a:cubicBezTo>
                  <a:pt x="28988" y="192615"/>
                  <a:pt x="66382" y="12698"/>
                  <a:pt x="59327" y="7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ECBF4E13-2C86-4EF0-A21C-915ED2AB8392}"/>
              </a:ext>
            </a:extLst>
          </p:cNvPr>
          <p:cNvSpPr/>
          <p:nvPr/>
        </p:nvSpPr>
        <p:spPr>
          <a:xfrm>
            <a:off x="19526851" y="6887473"/>
            <a:ext cx="247235" cy="906170"/>
          </a:xfrm>
          <a:custGeom>
            <a:avLst/>
            <a:gdLst>
              <a:gd name="connsiteX0" fmla="*/ 26916 w 247235"/>
              <a:gd name="connsiteY0" fmla="*/ 160 h 906170"/>
              <a:gd name="connsiteX1" fmla="*/ 39616 w 247235"/>
              <a:gd name="connsiteY1" fmla="*/ 304960 h 906170"/>
              <a:gd name="connsiteX2" fmla="*/ 60782 w 247235"/>
              <a:gd name="connsiteY2" fmla="*/ 461594 h 906170"/>
              <a:gd name="connsiteX3" fmla="*/ 247049 w 247235"/>
              <a:gd name="connsiteY3" fmla="*/ 906094 h 906170"/>
              <a:gd name="connsiteX4" fmla="*/ 22682 w 247235"/>
              <a:gd name="connsiteY4" fmla="*/ 495460 h 906170"/>
              <a:gd name="connsiteX5" fmla="*/ 5749 w 247235"/>
              <a:gd name="connsiteY5" fmla="*/ 266860 h 906170"/>
              <a:gd name="connsiteX6" fmla="*/ 26916 w 247235"/>
              <a:gd name="connsiteY6" fmla="*/ 160 h 90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235" h="906170">
                <a:moveTo>
                  <a:pt x="26916" y="160"/>
                </a:moveTo>
                <a:cubicBezTo>
                  <a:pt x="32560" y="6510"/>
                  <a:pt x="33972" y="228054"/>
                  <a:pt x="39616" y="304960"/>
                </a:cubicBezTo>
                <a:cubicBezTo>
                  <a:pt x="45260" y="381866"/>
                  <a:pt x="26210" y="361405"/>
                  <a:pt x="60782" y="461594"/>
                </a:cubicBezTo>
                <a:cubicBezTo>
                  <a:pt x="95354" y="561783"/>
                  <a:pt x="253399" y="900450"/>
                  <a:pt x="247049" y="906094"/>
                </a:cubicBezTo>
                <a:cubicBezTo>
                  <a:pt x="240699" y="911738"/>
                  <a:pt x="62899" y="601999"/>
                  <a:pt x="22682" y="495460"/>
                </a:cubicBezTo>
                <a:cubicBezTo>
                  <a:pt x="-17535" y="388921"/>
                  <a:pt x="8571" y="355760"/>
                  <a:pt x="5749" y="266860"/>
                </a:cubicBezTo>
                <a:cubicBezTo>
                  <a:pt x="2927" y="177960"/>
                  <a:pt x="21272" y="-6190"/>
                  <a:pt x="26916" y="1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BC88DCFE-DD15-4C36-A907-5555E882C4F9}"/>
              </a:ext>
            </a:extLst>
          </p:cNvPr>
          <p:cNvSpPr/>
          <p:nvPr/>
        </p:nvSpPr>
        <p:spPr>
          <a:xfrm>
            <a:off x="19766751" y="7834363"/>
            <a:ext cx="307721" cy="1332969"/>
          </a:xfrm>
          <a:custGeom>
            <a:avLst/>
            <a:gdLst>
              <a:gd name="connsiteX0" fmla="*/ 2916 w 307721"/>
              <a:gd name="connsiteY0" fmla="*/ 1537 h 1332969"/>
              <a:gd name="connsiteX1" fmla="*/ 206116 w 307721"/>
              <a:gd name="connsiteY1" fmla="*/ 623837 h 1332969"/>
              <a:gd name="connsiteX2" fmla="*/ 307716 w 307721"/>
              <a:gd name="connsiteY2" fmla="*/ 1330804 h 1332969"/>
              <a:gd name="connsiteX3" fmla="*/ 210349 w 307721"/>
              <a:gd name="connsiteY3" fmla="*/ 831270 h 1332969"/>
              <a:gd name="connsiteX4" fmla="*/ 96049 w 307721"/>
              <a:gd name="connsiteY4" fmla="*/ 458737 h 1332969"/>
              <a:gd name="connsiteX5" fmla="*/ 2916 w 307721"/>
              <a:gd name="connsiteY5" fmla="*/ 1537 h 133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721" h="1332969">
                <a:moveTo>
                  <a:pt x="2916" y="1537"/>
                </a:moveTo>
                <a:cubicBezTo>
                  <a:pt x="21261" y="29054"/>
                  <a:pt x="155316" y="402293"/>
                  <a:pt x="206116" y="623837"/>
                </a:cubicBezTo>
                <a:cubicBezTo>
                  <a:pt x="256916" y="845381"/>
                  <a:pt x="307011" y="1296232"/>
                  <a:pt x="307716" y="1330804"/>
                </a:cubicBezTo>
                <a:cubicBezTo>
                  <a:pt x="308421" y="1365376"/>
                  <a:pt x="245627" y="976615"/>
                  <a:pt x="210349" y="831270"/>
                </a:cubicBezTo>
                <a:cubicBezTo>
                  <a:pt x="175071" y="685925"/>
                  <a:pt x="134855" y="594204"/>
                  <a:pt x="96049" y="458737"/>
                </a:cubicBezTo>
                <a:cubicBezTo>
                  <a:pt x="57244" y="323270"/>
                  <a:pt x="-15429" y="-25980"/>
                  <a:pt x="2916" y="15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05998C6C-F0A5-4646-A8FB-8AFCB5D2E812}"/>
              </a:ext>
            </a:extLst>
          </p:cNvPr>
          <p:cNvSpPr/>
          <p:nvPr/>
        </p:nvSpPr>
        <p:spPr>
          <a:xfrm>
            <a:off x="20019840" y="9186327"/>
            <a:ext cx="107972" cy="1380808"/>
          </a:xfrm>
          <a:custGeom>
            <a:avLst/>
            <a:gdLst>
              <a:gd name="connsiteX0" fmla="*/ 75793 w 107972"/>
              <a:gd name="connsiteY0" fmla="*/ 6 h 1380808"/>
              <a:gd name="connsiteX1" fmla="*/ 105427 w 107972"/>
              <a:gd name="connsiteY1" fmla="*/ 474140 h 1380808"/>
              <a:gd name="connsiteX2" fmla="*/ 3827 w 107972"/>
              <a:gd name="connsiteY2" fmla="*/ 1375840 h 1380808"/>
              <a:gd name="connsiteX3" fmla="*/ 24993 w 107972"/>
              <a:gd name="connsiteY3" fmla="*/ 821273 h 1380808"/>
              <a:gd name="connsiteX4" fmla="*/ 58860 w 107972"/>
              <a:gd name="connsiteY4" fmla="*/ 482606 h 1380808"/>
              <a:gd name="connsiteX5" fmla="*/ 75793 w 107972"/>
              <a:gd name="connsiteY5" fmla="*/ 6 h 138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72" h="1380808">
                <a:moveTo>
                  <a:pt x="75793" y="6"/>
                </a:moveTo>
                <a:cubicBezTo>
                  <a:pt x="83554" y="-1405"/>
                  <a:pt x="117421" y="244834"/>
                  <a:pt x="105427" y="474140"/>
                </a:cubicBezTo>
                <a:cubicBezTo>
                  <a:pt x="93433" y="703446"/>
                  <a:pt x="17233" y="1317984"/>
                  <a:pt x="3827" y="1375840"/>
                </a:cubicBezTo>
                <a:cubicBezTo>
                  <a:pt x="-9579" y="1433696"/>
                  <a:pt x="15821" y="970145"/>
                  <a:pt x="24993" y="821273"/>
                </a:cubicBezTo>
                <a:cubicBezTo>
                  <a:pt x="34165" y="672401"/>
                  <a:pt x="50393" y="618778"/>
                  <a:pt x="58860" y="482606"/>
                </a:cubicBezTo>
                <a:cubicBezTo>
                  <a:pt x="67327" y="346434"/>
                  <a:pt x="68032" y="1417"/>
                  <a:pt x="75793" y="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440A2D00-0A2E-4E5C-9B12-6EAEC7F4AA28}"/>
              </a:ext>
            </a:extLst>
          </p:cNvPr>
          <p:cNvSpPr/>
          <p:nvPr/>
        </p:nvSpPr>
        <p:spPr>
          <a:xfrm>
            <a:off x="19867545" y="10587443"/>
            <a:ext cx="144125" cy="1357112"/>
          </a:xfrm>
          <a:custGeom>
            <a:avLst/>
            <a:gdLst>
              <a:gd name="connsiteX0" fmla="*/ 143422 w 144125"/>
              <a:gd name="connsiteY0" fmla="*/ 124 h 1357112"/>
              <a:gd name="connsiteX1" fmla="*/ 50288 w 144125"/>
              <a:gd name="connsiteY1" fmla="*/ 317624 h 1357112"/>
              <a:gd name="connsiteX2" fmla="*/ 29122 w 144125"/>
              <a:gd name="connsiteY2" fmla="*/ 944157 h 1357112"/>
              <a:gd name="connsiteX3" fmla="*/ 16422 w 144125"/>
              <a:gd name="connsiteY3" fmla="*/ 1350557 h 1357112"/>
              <a:gd name="connsiteX4" fmla="*/ 3722 w 144125"/>
              <a:gd name="connsiteY4" fmla="*/ 622424 h 1357112"/>
              <a:gd name="connsiteX5" fmla="*/ 88388 w 144125"/>
              <a:gd name="connsiteY5" fmla="*/ 283757 h 1357112"/>
              <a:gd name="connsiteX6" fmla="*/ 143422 w 144125"/>
              <a:gd name="connsiteY6" fmla="*/ 124 h 135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25" h="1357112">
                <a:moveTo>
                  <a:pt x="143422" y="124"/>
                </a:moveTo>
                <a:cubicBezTo>
                  <a:pt x="137072" y="5768"/>
                  <a:pt x="69338" y="160285"/>
                  <a:pt x="50288" y="317624"/>
                </a:cubicBezTo>
                <a:cubicBezTo>
                  <a:pt x="31238" y="474963"/>
                  <a:pt x="34766" y="772002"/>
                  <a:pt x="29122" y="944157"/>
                </a:cubicBezTo>
                <a:cubicBezTo>
                  <a:pt x="23478" y="1116312"/>
                  <a:pt x="20655" y="1404179"/>
                  <a:pt x="16422" y="1350557"/>
                </a:cubicBezTo>
                <a:cubicBezTo>
                  <a:pt x="12189" y="1296935"/>
                  <a:pt x="-8272" y="800224"/>
                  <a:pt x="3722" y="622424"/>
                </a:cubicBezTo>
                <a:cubicBezTo>
                  <a:pt x="15716" y="444624"/>
                  <a:pt x="65105" y="385357"/>
                  <a:pt x="88388" y="283757"/>
                </a:cubicBezTo>
                <a:cubicBezTo>
                  <a:pt x="111671" y="182157"/>
                  <a:pt x="149772" y="-5520"/>
                  <a:pt x="143422" y="1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DE0A19EA-3B2A-4DD0-9AF8-0045FD2D5B3D}"/>
              </a:ext>
            </a:extLst>
          </p:cNvPr>
          <p:cNvSpPr/>
          <p:nvPr/>
        </p:nvSpPr>
        <p:spPr>
          <a:xfrm>
            <a:off x="18114426" y="11360776"/>
            <a:ext cx="434069" cy="742418"/>
          </a:xfrm>
          <a:custGeom>
            <a:avLst/>
            <a:gdLst>
              <a:gd name="connsiteX0" fmla="*/ 7 w 434069"/>
              <a:gd name="connsiteY0" fmla="*/ 1491 h 742418"/>
              <a:gd name="connsiteX1" fmla="*/ 258241 w 434069"/>
              <a:gd name="connsiteY1" fmla="*/ 302057 h 742418"/>
              <a:gd name="connsiteX2" fmla="*/ 431807 w 434069"/>
              <a:gd name="connsiteY2" fmla="*/ 742324 h 742418"/>
              <a:gd name="connsiteX3" fmla="*/ 351374 w 434069"/>
              <a:gd name="connsiteY3" fmla="*/ 340157 h 742418"/>
              <a:gd name="connsiteX4" fmla="*/ 266707 w 434069"/>
              <a:gd name="connsiteY4" fmla="*/ 191991 h 742418"/>
              <a:gd name="connsiteX5" fmla="*/ 7 w 434069"/>
              <a:gd name="connsiteY5" fmla="*/ 1491 h 7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069" h="742418">
                <a:moveTo>
                  <a:pt x="7" y="1491"/>
                </a:moveTo>
                <a:cubicBezTo>
                  <a:pt x="-1404" y="19835"/>
                  <a:pt x="186274" y="178585"/>
                  <a:pt x="258241" y="302057"/>
                </a:cubicBezTo>
                <a:cubicBezTo>
                  <a:pt x="330208" y="425529"/>
                  <a:pt x="416285" y="735974"/>
                  <a:pt x="431807" y="742324"/>
                </a:cubicBezTo>
                <a:cubicBezTo>
                  <a:pt x="447329" y="748674"/>
                  <a:pt x="378891" y="431879"/>
                  <a:pt x="351374" y="340157"/>
                </a:cubicBezTo>
                <a:cubicBezTo>
                  <a:pt x="323857" y="248435"/>
                  <a:pt x="323151" y="244908"/>
                  <a:pt x="266707" y="191991"/>
                </a:cubicBezTo>
                <a:cubicBezTo>
                  <a:pt x="210263" y="139074"/>
                  <a:pt x="1418" y="-16853"/>
                  <a:pt x="7" y="14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921DAA98-243E-454C-8DC4-2EBC02A9E5FB}"/>
              </a:ext>
            </a:extLst>
          </p:cNvPr>
          <p:cNvSpPr/>
          <p:nvPr/>
        </p:nvSpPr>
        <p:spPr>
          <a:xfrm>
            <a:off x="18114347" y="11431339"/>
            <a:ext cx="484292" cy="1612763"/>
          </a:xfrm>
          <a:custGeom>
            <a:avLst/>
            <a:gdLst>
              <a:gd name="connsiteX0" fmla="*/ 86 w 484292"/>
              <a:gd name="connsiteY0" fmla="*/ 2894 h 1612763"/>
              <a:gd name="connsiteX1" fmla="*/ 381086 w 484292"/>
              <a:gd name="connsiteY1" fmla="*/ 972328 h 1612763"/>
              <a:gd name="connsiteX2" fmla="*/ 419186 w 484292"/>
              <a:gd name="connsiteY2" fmla="*/ 1611561 h 1612763"/>
              <a:gd name="connsiteX3" fmla="*/ 482686 w 484292"/>
              <a:gd name="connsiteY3" fmla="*/ 1120494 h 1612763"/>
              <a:gd name="connsiteX4" fmla="*/ 347220 w 484292"/>
              <a:gd name="connsiteY4" fmla="*/ 688694 h 1612763"/>
              <a:gd name="connsiteX5" fmla="*/ 86 w 484292"/>
              <a:gd name="connsiteY5" fmla="*/ 2894 h 161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92" h="1612763">
                <a:moveTo>
                  <a:pt x="86" y="2894"/>
                </a:moveTo>
                <a:cubicBezTo>
                  <a:pt x="5730" y="50166"/>
                  <a:pt x="311236" y="704217"/>
                  <a:pt x="381086" y="972328"/>
                </a:cubicBezTo>
                <a:cubicBezTo>
                  <a:pt x="450936" y="1240439"/>
                  <a:pt x="402253" y="1586867"/>
                  <a:pt x="419186" y="1611561"/>
                </a:cubicBezTo>
                <a:cubicBezTo>
                  <a:pt x="436119" y="1636255"/>
                  <a:pt x="494680" y="1274305"/>
                  <a:pt x="482686" y="1120494"/>
                </a:cubicBezTo>
                <a:cubicBezTo>
                  <a:pt x="470692" y="966683"/>
                  <a:pt x="426948" y="877077"/>
                  <a:pt x="347220" y="688694"/>
                </a:cubicBezTo>
                <a:cubicBezTo>
                  <a:pt x="267492" y="500311"/>
                  <a:pt x="-5558" y="-44378"/>
                  <a:pt x="86" y="28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9F6A478F-E271-46C3-B0F0-0D629F2DEFEF}"/>
              </a:ext>
            </a:extLst>
          </p:cNvPr>
          <p:cNvSpPr/>
          <p:nvPr/>
        </p:nvSpPr>
        <p:spPr>
          <a:xfrm>
            <a:off x="19731534" y="11984460"/>
            <a:ext cx="186729" cy="1715027"/>
          </a:xfrm>
          <a:custGeom>
            <a:avLst/>
            <a:gdLst>
              <a:gd name="connsiteX0" fmla="*/ 186299 w 186729"/>
              <a:gd name="connsiteY0" fmla="*/ 107 h 1715027"/>
              <a:gd name="connsiteX1" fmla="*/ 76233 w 186729"/>
              <a:gd name="connsiteY1" fmla="*/ 508107 h 1715027"/>
              <a:gd name="connsiteX2" fmla="*/ 76233 w 186729"/>
              <a:gd name="connsiteY2" fmla="*/ 1130407 h 1715027"/>
              <a:gd name="connsiteX3" fmla="*/ 182066 w 186729"/>
              <a:gd name="connsiteY3" fmla="*/ 1714607 h 1715027"/>
              <a:gd name="connsiteX4" fmla="*/ 12733 w 186729"/>
              <a:gd name="connsiteY4" fmla="*/ 1210840 h 1715027"/>
              <a:gd name="connsiteX5" fmla="*/ 29666 w 186729"/>
              <a:gd name="connsiteY5" fmla="*/ 470007 h 1715027"/>
              <a:gd name="connsiteX6" fmla="*/ 186299 w 186729"/>
              <a:gd name="connsiteY6" fmla="*/ 107 h 171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729" h="1715027">
                <a:moveTo>
                  <a:pt x="186299" y="107"/>
                </a:moveTo>
                <a:cubicBezTo>
                  <a:pt x="194060" y="6457"/>
                  <a:pt x="94577" y="319724"/>
                  <a:pt x="76233" y="508107"/>
                </a:cubicBezTo>
                <a:cubicBezTo>
                  <a:pt x="57889" y="696490"/>
                  <a:pt x="58594" y="929324"/>
                  <a:pt x="76233" y="1130407"/>
                </a:cubicBezTo>
                <a:cubicBezTo>
                  <a:pt x="93872" y="1331490"/>
                  <a:pt x="192649" y="1701202"/>
                  <a:pt x="182066" y="1714607"/>
                </a:cubicBezTo>
                <a:cubicBezTo>
                  <a:pt x="171483" y="1728012"/>
                  <a:pt x="38133" y="1418273"/>
                  <a:pt x="12733" y="1210840"/>
                </a:cubicBezTo>
                <a:cubicBezTo>
                  <a:pt x="-12667" y="1003407"/>
                  <a:pt x="3561" y="670385"/>
                  <a:pt x="29666" y="470007"/>
                </a:cubicBezTo>
                <a:cubicBezTo>
                  <a:pt x="55771" y="269629"/>
                  <a:pt x="178538" y="-6243"/>
                  <a:pt x="186299" y="1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7945405A-3280-49FA-A415-FDB13B917FCF}"/>
              </a:ext>
            </a:extLst>
          </p:cNvPr>
          <p:cNvSpPr/>
          <p:nvPr/>
        </p:nvSpPr>
        <p:spPr>
          <a:xfrm>
            <a:off x="18537213" y="12961930"/>
            <a:ext cx="229295" cy="1004050"/>
          </a:xfrm>
          <a:custGeom>
            <a:avLst/>
            <a:gdLst>
              <a:gd name="connsiteX0" fmla="*/ 64054 w 229295"/>
              <a:gd name="connsiteY0" fmla="*/ 537 h 1004050"/>
              <a:gd name="connsiteX1" fmla="*/ 42887 w 229295"/>
              <a:gd name="connsiteY1" fmla="*/ 385770 h 1004050"/>
              <a:gd name="connsiteX2" fmla="*/ 38654 w 229295"/>
              <a:gd name="connsiteY2" fmla="*/ 627070 h 1004050"/>
              <a:gd name="connsiteX3" fmla="*/ 229154 w 229295"/>
              <a:gd name="connsiteY3" fmla="*/ 1003837 h 1004050"/>
              <a:gd name="connsiteX4" fmla="*/ 4787 w 229295"/>
              <a:gd name="connsiteY4" fmla="*/ 677870 h 1004050"/>
              <a:gd name="connsiteX5" fmla="*/ 76754 w 229295"/>
              <a:gd name="connsiteY5" fmla="*/ 474670 h 1004050"/>
              <a:gd name="connsiteX6" fmla="*/ 64054 w 229295"/>
              <a:gd name="connsiteY6" fmla="*/ 537 h 100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295" h="1004050">
                <a:moveTo>
                  <a:pt x="64054" y="537"/>
                </a:moveTo>
                <a:cubicBezTo>
                  <a:pt x="58410" y="-14279"/>
                  <a:pt x="47120" y="281348"/>
                  <a:pt x="42887" y="385770"/>
                </a:cubicBezTo>
                <a:cubicBezTo>
                  <a:pt x="38654" y="490192"/>
                  <a:pt x="7610" y="524059"/>
                  <a:pt x="38654" y="627070"/>
                </a:cubicBezTo>
                <a:cubicBezTo>
                  <a:pt x="69698" y="730081"/>
                  <a:pt x="234798" y="995370"/>
                  <a:pt x="229154" y="1003837"/>
                </a:cubicBezTo>
                <a:cubicBezTo>
                  <a:pt x="223510" y="1012304"/>
                  <a:pt x="30187" y="766065"/>
                  <a:pt x="4787" y="677870"/>
                </a:cubicBezTo>
                <a:cubicBezTo>
                  <a:pt x="-20613" y="589676"/>
                  <a:pt x="62643" y="584031"/>
                  <a:pt x="76754" y="474670"/>
                </a:cubicBezTo>
                <a:cubicBezTo>
                  <a:pt x="90865" y="365309"/>
                  <a:pt x="69698" y="15353"/>
                  <a:pt x="64054" y="5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4DD48F52-49E6-4381-AF60-67BC62C9CEF9}"/>
              </a:ext>
            </a:extLst>
          </p:cNvPr>
          <p:cNvSpPr/>
          <p:nvPr/>
        </p:nvSpPr>
        <p:spPr>
          <a:xfrm>
            <a:off x="18646801" y="13889517"/>
            <a:ext cx="84176" cy="956894"/>
          </a:xfrm>
          <a:custGeom>
            <a:avLst/>
            <a:gdLst>
              <a:gd name="connsiteX0" fmla="*/ 72999 w 84176"/>
              <a:gd name="connsiteY0" fmla="*/ 50 h 956894"/>
              <a:gd name="connsiteX1" fmla="*/ 77232 w 84176"/>
              <a:gd name="connsiteY1" fmla="*/ 474183 h 956894"/>
              <a:gd name="connsiteX2" fmla="*/ 1032 w 84176"/>
              <a:gd name="connsiteY2" fmla="*/ 753583 h 956894"/>
              <a:gd name="connsiteX3" fmla="*/ 34899 w 84176"/>
              <a:gd name="connsiteY3" fmla="*/ 956783 h 956894"/>
              <a:gd name="connsiteX4" fmla="*/ 60299 w 84176"/>
              <a:gd name="connsiteY4" fmla="*/ 778983 h 956894"/>
              <a:gd name="connsiteX5" fmla="*/ 13732 w 84176"/>
              <a:gd name="connsiteY5" fmla="*/ 567316 h 956894"/>
              <a:gd name="connsiteX6" fmla="*/ 9499 w 84176"/>
              <a:gd name="connsiteY6" fmla="*/ 444550 h 956894"/>
              <a:gd name="connsiteX7" fmla="*/ 72999 w 84176"/>
              <a:gd name="connsiteY7" fmla="*/ 50 h 95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176" h="956894">
                <a:moveTo>
                  <a:pt x="72999" y="50"/>
                </a:moveTo>
                <a:cubicBezTo>
                  <a:pt x="84288" y="4989"/>
                  <a:pt x="89227" y="348594"/>
                  <a:pt x="77232" y="474183"/>
                </a:cubicBezTo>
                <a:cubicBezTo>
                  <a:pt x="65237" y="599772"/>
                  <a:pt x="8087" y="673150"/>
                  <a:pt x="1032" y="753583"/>
                </a:cubicBezTo>
                <a:cubicBezTo>
                  <a:pt x="-6023" y="834016"/>
                  <a:pt x="25021" y="952550"/>
                  <a:pt x="34899" y="956783"/>
                </a:cubicBezTo>
                <a:cubicBezTo>
                  <a:pt x="44777" y="961016"/>
                  <a:pt x="63827" y="843894"/>
                  <a:pt x="60299" y="778983"/>
                </a:cubicBezTo>
                <a:cubicBezTo>
                  <a:pt x="56771" y="714072"/>
                  <a:pt x="22199" y="623055"/>
                  <a:pt x="13732" y="567316"/>
                </a:cubicBezTo>
                <a:cubicBezTo>
                  <a:pt x="5265" y="511577"/>
                  <a:pt x="-5318" y="536272"/>
                  <a:pt x="9499" y="444550"/>
                </a:cubicBezTo>
                <a:cubicBezTo>
                  <a:pt x="24316" y="352828"/>
                  <a:pt x="61710" y="-4889"/>
                  <a:pt x="72999" y="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09ACE0A8-A756-4B88-8614-D7ED5FCEBB71}"/>
              </a:ext>
            </a:extLst>
          </p:cNvPr>
          <p:cNvSpPr/>
          <p:nvPr/>
        </p:nvSpPr>
        <p:spPr>
          <a:xfrm>
            <a:off x="19773900" y="13542433"/>
            <a:ext cx="496408" cy="522877"/>
          </a:xfrm>
          <a:custGeom>
            <a:avLst/>
            <a:gdLst>
              <a:gd name="connsiteX0" fmla="*/ 0 w 496408"/>
              <a:gd name="connsiteY0" fmla="*/ 0 h 522877"/>
              <a:gd name="connsiteX1" fmla="*/ 198967 w 496408"/>
              <a:gd name="connsiteY1" fmla="*/ 237067 h 522877"/>
              <a:gd name="connsiteX2" fmla="*/ 486833 w 496408"/>
              <a:gd name="connsiteY2" fmla="*/ 520700 h 522877"/>
              <a:gd name="connsiteX3" fmla="*/ 410633 w 496408"/>
              <a:gd name="connsiteY3" fmla="*/ 359834 h 522877"/>
              <a:gd name="connsiteX4" fmla="*/ 241300 w 496408"/>
              <a:gd name="connsiteY4" fmla="*/ 207434 h 522877"/>
              <a:gd name="connsiteX5" fmla="*/ 0 w 496408"/>
              <a:gd name="connsiteY5" fmla="*/ 0 h 52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408" h="522877">
                <a:moveTo>
                  <a:pt x="0" y="0"/>
                </a:moveTo>
                <a:cubicBezTo>
                  <a:pt x="58914" y="75142"/>
                  <a:pt x="117828" y="150284"/>
                  <a:pt x="198967" y="237067"/>
                </a:cubicBezTo>
                <a:cubicBezTo>
                  <a:pt x="280106" y="323850"/>
                  <a:pt x="451555" y="500239"/>
                  <a:pt x="486833" y="520700"/>
                </a:cubicBezTo>
                <a:cubicBezTo>
                  <a:pt x="522111" y="541161"/>
                  <a:pt x="451555" y="412045"/>
                  <a:pt x="410633" y="359834"/>
                </a:cubicBezTo>
                <a:cubicBezTo>
                  <a:pt x="369711" y="307623"/>
                  <a:pt x="241300" y="207434"/>
                  <a:pt x="241300" y="207434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7664E55F-940E-42B8-A6F6-063B7C976AEE}"/>
              </a:ext>
            </a:extLst>
          </p:cNvPr>
          <p:cNvSpPr/>
          <p:nvPr/>
        </p:nvSpPr>
        <p:spPr>
          <a:xfrm>
            <a:off x="20220696" y="14053947"/>
            <a:ext cx="865797" cy="403485"/>
          </a:xfrm>
          <a:custGeom>
            <a:avLst/>
            <a:gdLst>
              <a:gd name="connsiteX0" fmla="*/ 18871 w 865797"/>
              <a:gd name="connsiteY0" fmla="*/ 4953 h 403485"/>
              <a:gd name="connsiteX1" fmla="*/ 577671 w 865797"/>
              <a:gd name="connsiteY1" fmla="*/ 360553 h 403485"/>
              <a:gd name="connsiteX2" fmla="*/ 865537 w 865797"/>
              <a:gd name="connsiteY2" fmla="*/ 394420 h 403485"/>
              <a:gd name="connsiteX3" fmla="*/ 620004 w 865797"/>
              <a:gd name="connsiteY3" fmla="*/ 335153 h 403485"/>
              <a:gd name="connsiteX4" fmla="*/ 175504 w 865797"/>
              <a:gd name="connsiteY4" fmla="*/ 165820 h 403485"/>
              <a:gd name="connsiteX5" fmla="*/ 18871 w 865797"/>
              <a:gd name="connsiteY5" fmla="*/ 4953 h 4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797" h="403485">
                <a:moveTo>
                  <a:pt x="18871" y="4953"/>
                </a:moveTo>
                <a:cubicBezTo>
                  <a:pt x="85899" y="37409"/>
                  <a:pt x="436560" y="295642"/>
                  <a:pt x="577671" y="360553"/>
                </a:cubicBezTo>
                <a:cubicBezTo>
                  <a:pt x="718782" y="425464"/>
                  <a:pt x="858481" y="398653"/>
                  <a:pt x="865537" y="394420"/>
                </a:cubicBezTo>
                <a:cubicBezTo>
                  <a:pt x="872593" y="390187"/>
                  <a:pt x="735009" y="373253"/>
                  <a:pt x="620004" y="335153"/>
                </a:cubicBezTo>
                <a:cubicBezTo>
                  <a:pt x="504999" y="297053"/>
                  <a:pt x="273576" y="223676"/>
                  <a:pt x="175504" y="165820"/>
                </a:cubicBezTo>
                <a:cubicBezTo>
                  <a:pt x="77432" y="107965"/>
                  <a:pt x="-48157" y="-27503"/>
                  <a:pt x="18871" y="49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72BF8B18-C45B-4BBA-BF66-2A36DFE3906C}"/>
              </a:ext>
            </a:extLst>
          </p:cNvPr>
          <p:cNvSpPr/>
          <p:nvPr/>
        </p:nvSpPr>
        <p:spPr>
          <a:xfrm>
            <a:off x="21047518" y="14451864"/>
            <a:ext cx="167489" cy="403965"/>
          </a:xfrm>
          <a:custGeom>
            <a:avLst/>
            <a:gdLst>
              <a:gd name="connsiteX0" fmla="*/ 1145 w 167489"/>
              <a:gd name="connsiteY0" fmla="*/ 736 h 403965"/>
              <a:gd name="connsiteX1" fmla="*/ 94807 w 167489"/>
              <a:gd name="connsiteY1" fmla="*/ 81699 h 403965"/>
              <a:gd name="connsiteX2" fmla="*/ 94807 w 167489"/>
              <a:gd name="connsiteY2" fmla="*/ 126149 h 403965"/>
              <a:gd name="connsiteX3" fmla="*/ 144020 w 167489"/>
              <a:gd name="connsiteY3" fmla="*/ 200761 h 403965"/>
              <a:gd name="connsiteX4" fmla="*/ 164657 w 167489"/>
              <a:gd name="connsiteY4" fmla="*/ 243624 h 403965"/>
              <a:gd name="connsiteX5" fmla="*/ 83695 w 167489"/>
              <a:gd name="connsiteY5" fmla="*/ 403961 h 403965"/>
              <a:gd name="connsiteX6" fmla="*/ 139257 w 167489"/>
              <a:gd name="connsiteY6" fmla="*/ 248386 h 403965"/>
              <a:gd name="connsiteX7" fmla="*/ 48770 w 167489"/>
              <a:gd name="connsiteY7" fmla="*/ 54711 h 403965"/>
              <a:gd name="connsiteX8" fmla="*/ 1145 w 167489"/>
              <a:gd name="connsiteY8" fmla="*/ 736 h 40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489" h="403965">
                <a:moveTo>
                  <a:pt x="1145" y="736"/>
                </a:moveTo>
                <a:cubicBezTo>
                  <a:pt x="8818" y="5234"/>
                  <a:pt x="79197" y="60797"/>
                  <a:pt x="94807" y="81699"/>
                </a:cubicBezTo>
                <a:cubicBezTo>
                  <a:pt x="110417" y="102601"/>
                  <a:pt x="86605" y="106306"/>
                  <a:pt x="94807" y="126149"/>
                </a:cubicBezTo>
                <a:cubicBezTo>
                  <a:pt x="103009" y="145992"/>
                  <a:pt x="132378" y="181182"/>
                  <a:pt x="144020" y="200761"/>
                </a:cubicBezTo>
                <a:cubicBezTo>
                  <a:pt x="155662" y="220340"/>
                  <a:pt x="174711" y="209757"/>
                  <a:pt x="164657" y="243624"/>
                </a:cubicBezTo>
                <a:cubicBezTo>
                  <a:pt x="154603" y="277491"/>
                  <a:pt x="87928" y="403167"/>
                  <a:pt x="83695" y="403961"/>
                </a:cubicBezTo>
                <a:cubicBezTo>
                  <a:pt x="79462" y="404755"/>
                  <a:pt x="145078" y="306594"/>
                  <a:pt x="139257" y="248386"/>
                </a:cubicBezTo>
                <a:cubicBezTo>
                  <a:pt x="133436" y="190178"/>
                  <a:pt x="71524" y="97309"/>
                  <a:pt x="48770" y="54711"/>
                </a:cubicBezTo>
                <a:cubicBezTo>
                  <a:pt x="26016" y="12113"/>
                  <a:pt x="-6528" y="-3762"/>
                  <a:pt x="1145" y="7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C989500F-EF35-4B93-B15F-04EF29F93310}"/>
              </a:ext>
            </a:extLst>
          </p:cNvPr>
          <p:cNvSpPr/>
          <p:nvPr/>
        </p:nvSpPr>
        <p:spPr>
          <a:xfrm>
            <a:off x="20956401" y="14539627"/>
            <a:ext cx="128450" cy="259322"/>
          </a:xfrm>
          <a:custGeom>
            <a:avLst/>
            <a:gdLst>
              <a:gd name="connsiteX0" fmla="*/ 187 w 128450"/>
              <a:gd name="connsiteY0" fmla="*/ 286 h 259322"/>
              <a:gd name="connsiteX1" fmla="*/ 98612 w 128450"/>
              <a:gd name="connsiteY1" fmla="*/ 71723 h 259322"/>
              <a:gd name="connsiteX2" fmla="*/ 93849 w 128450"/>
              <a:gd name="connsiteY2" fmla="*/ 159036 h 259322"/>
              <a:gd name="connsiteX3" fmla="*/ 90674 w 128450"/>
              <a:gd name="connsiteY3" fmla="*/ 203486 h 259322"/>
              <a:gd name="connsiteX4" fmla="*/ 90674 w 128450"/>
              <a:gd name="connsiteY4" fmla="*/ 255873 h 259322"/>
              <a:gd name="connsiteX5" fmla="*/ 127187 w 128450"/>
              <a:gd name="connsiteY5" fmla="*/ 98711 h 259322"/>
              <a:gd name="connsiteX6" fmla="*/ 187 w 128450"/>
              <a:gd name="connsiteY6" fmla="*/ 286 h 25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450" h="259322">
                <a:moveTo>
                  <a:pt x="187" y="286"/>
                </a:moveTo>
                <a:cubicBezTo>
                  <a:pt x="-4576" y="-4212"/>
                  <a:pt x="83002" y="45265"/>
                  <a:pt x="98612" y="71723"/>
                </a:cubicBezTo>
                <a:cubicBezTo>
                  <a:pt x="114222" y="98181"/>
                  <a:pt x="95172" y="137076"/>
                  <a:pt x="93849" y="159036"/>
                </a:cubicBezTo>
                <a:cubicBezTo>
                  <a:pt x="92526" y="180996"/>
                  <a:pt x="91203" y="187347"/>
                  <a:pt x="90674" y="203486"/>
                </a:cubicBezTo>
                <a:cubicBezTo>
                  <a:pt x="90145" y="219625"/>
                  <a:pt x="84589" y="273336"/>
                  <a:pt x="90674" y="255873"/>
                </a:cubicBezTo>
                <a:cubicBezTo>
                  <a:pt x="96760" y="238411"/>
                  <a:pt x="135918" y="141044"/>
                  <a:pt x="127187" y="98711"/>
                </a:cubicBezTo>
                <a:cubicBezTo>
                  <a:pt x="118456" y="56378"/>
                  <a:pt x="4950" y="4784"/>
                  <a:pt x="187" y="2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024F09A1-F8BB-401D-967F-37A9AAF5866F}"/>
              </a:ext>
            </a:extLst>
          </p:cNvPr>
          <p:cNvSpPr/>
          <p:nvPr/>
        </p:nvSpPr>
        <p:spPr>
          <a:xfrm>
            <a:off x="21043899" y="14711009"/>
            <a:ext cx="96109" cy="182923"/>
          </a:xfrm>
          <a:custGeom>
            <a:avLst/>
            <a:gdLst>
              <a:gd name="connsiteX0" fmla="*/ 1 w 96109"/>
              <a:gd name="connsiteY0" fmla="*/ 78141 h 182923"/>
              <a:gd name="connsiteX1" fmla="*/ 55564 w 96109"/>
              <a:gd name="connsiteY1" fmla="*/ 19404 h 182923"/>
              <a:gd name="connsiteX2" fmla="*/ 66676 w 96109"/>
              <a:gd name="connsiteY2" fmla="*/ 78141 h 182923"/>
              <a:gd name="connsiteX3" fmla="*/ 95251 w 96109"/>
              <a:gd name="connsiteY3" fmla="*/ 136879 h 182923"/>
              <a:gd name="connsiteX4" fmla="*/ 30164 w 96109"/>
              <a:gd name="connsiteY4" fmla="*/ 182916 h 182923"/>
              <a:gd name="connsiteX5" fmla="*/ 68264 w 96109"/>
              <a:gd name="connsiteY5" fmla="*/ 140054 h 182923"/>
              <a:gd name="connsiteX6" fmla="*/ 92076 w 96109"/>
              <a:gd name="connsiteY6" fmla="*/ 98779 h 182923"/>
              <a:gd name="connsiteX7" fmla="*/ 53976 w 96109"/>
              <a:gd name="connsiteY7" fmla="*/ 354 h 182923"/>
              <a:gd name="connsiteX8" fmla="*/ 1 w 96109"/>
              <a:gd name="connsiteY8" fmla="*/ 78141 h 18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09" h="182923">
                <a:moveTo>
                  <a:pt x="1" y="78141"/>
                </a:moveTo>
                <a:cubicBezTo>
                  <a:pt x="266" y="81316"/>
                  <a:pt x="44452" y="19404"/>
                  <a:pt x="55564" y="19404"/>
                </a:cubicBezTo>
                <a:cubicBezTo>
                  <a:pt x="66676" y="19404"/>
                  <a:pt x="60061" y="58562"/>
                  <a:pt x="66676" y="78141"/>
                </a:cubicBezTo>
                <a:cubicBezTo>
                  <a:pt x="73291" y="97720"/>
                  <a:pt x="101336" y="119417"/>
                  <a:pt x="95251" y="136879"/>
                </a:cubicBezTo>
                <a:cubicBezTo>
                  <a:pt x="89166" y="154342"/>
                  <a:pt x="34662" y="182387"/>
                  <a:pt x="30164" y="182916"/>
                </a:cubicBezTo>
                <a:cubicBezTo>
                  <a:pt x="25666" y="183445"/>
                  <a:pt x="57945" y="154077"/>
                  <a:pt x="68264" y="140054"/>
                </a:cubicBezTo>
                <a:cubicBezTo>
                  <a:pt x="78583" y="126031"/>
                  <a:pt x="94457" y="122062"/>
                  <a:pt x="92076" y="98779"/>
                </a:cubicBezTo>
                <a:cubicBezTo>
                  <a:pt x="89695" y="75496"/>
                  <a:pt x="69586" y="6704"/>
                  <a:pt x="53976" y="354"/>
                </a:cubicBezTo>
                <a:cubicBezTo>
                  <a:pt x="38366" y="-5996"/>
                  <a:pt x="-264" y="74966"/>
                  <a:pt x="1" y="781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D40A51BF-B8BA-4F16-9305-1B70A7227FDF}"/>
              </a:ext>
            </a:extLst>
          </p:cNvPr>
          <p:cNvSpPr/>
          <p:nvPr/>
        </p:nvSpPr>
        <p:spPr>
          <a:xfrm>
            <a:off x="21042058" y="14757352"/>
            <a:ext cx="79965" cy="133437"/>
          </a:xfrm>
          <a:custGeom>
            <a:avLst/>
            <a:gdLst>
              <a:gd name="connsiteX0" fmla="*/ 14542 w 79965"/>
              <a:gd name="connsiteY0" fmla="*/ 48 h 133437"/>
              <a:gd name="connsiteX1" fmla="*/ 3430 w 79965"/>
              <a:gd name="connsiteY1" fmla="*/ 88948 h 133437"/>
              <a:gd name="connsiteX2" fmla="*/ 79630 w 79965"/>
              <a:gd name="connsiteY2" fmla="*/ 106411 h 133437"/>
              <a:gd name="connsiteX3" fmla="*/ 30417 w 79965"/>
              <a:gd name="connsiteY3" fmla="*/ 133398 h 133437"/>
              <a:gd name="connsiteX4" fmla="*/ 9780 w 79965"/>
              <a:gd name="connsiteY4" fmla="*/ 100061 h 133437"/>
              <a:gd name="connsiteX5" fmla="*/ 27242 w 79965"/>
              <a:gd name="connsiteY5" fmla="*/ 76248 h 133437"/>
              <a:gd name="connsiteX6" fmla="*/ 14542 w 79965"/>
              <a:gd name="connsiteY6" fmla="*/ 48 h 13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965" h="133437">
                <a:moveTo>
                  <a:pt x="14542" y="48"/>
                </a:moveTo>
                <a:cubicBezTo>
                  <a:pt x="10573" y="2165"/>
                  <a:pt x="-7418" y="71221"/>
                  <a:pt x="3430" y="88948"/>
                </a:cubicBezTo>
                <a:cubicBezTo>
                  <a:pt x="14278" y="106675"/>
                  <a:pt x="75132" y="99003"/>
                  <a:pt x="79630" y="106411"/>
                </a:cubicBezTo>
                <a:cubicBezTo>
                  <a:pt x="84128" y="113819"/>
                  <a:pt x="42059" y="134456"/>
                  <a:pt x="30417" y="133398"/>
                </a:cubicBezTo>
                <a:cubicBezTo>
                  <a:pt x="18775" y="132340"/>
                  <a:pt x="10309" y="109586"/>
                  <a:pt x="9780" y="100061"/>
                </a:cubicBezTo>
                <a:cubicBezTo>
                  <a:pt x="9251" y="90536"/>
                  <a:pt x="27507" y="86038"/>
                  <a:pt x="27242" y="76248"/>
                </a:cubicBezTo>
                <a:cubicBezTo>
                  <a:pt x="26977" y="66458"/>
                  <a:pt x="18511" y="-2069"/>
                  <a:pt x="14542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1275AF4D-EDA0-4DC1-A185-2639FF0AF49C}"/>
              </a:ext>
            </a:extLst>
          </p:cNvPr>
          <p:cNvSpPr/>
          <p:nvPr/>
        </p:nvSpPr>
        <p:spPr>
          <a:xfrm>
            <a:off x="20876939" y="14489111"/>
            <a:ext cx="162922" cy="301672"/>
          </a:xfrm>
          <a:custGeom>
            <a:avLst/>
            <a:gdLst>
              <a:gd name="connsiteX0" fmla="*/ 274 w 162922"/>
              <a:gd name="connsiteY0" fmla="*/ 2 h 301672"/>
              <a:gd name="connsiteX1" fmla="*/ 119336 w 162922"/>
              <a:gd name="connsiteY1" fmla="*/ 114302 h 301672"/>
              <a:gd name="connsiteX2" fmla="*/ 119336 w 162922"/>
              <a:gd name="connsiteY2" fmla="*/ 134939 h 301672"/>
              <a:gd name="connsiteX3" fmla="*/ 132036 w 162922"/>
              <a:gd name="connsiteY3" fmla="*/ 301627 h 301672"/>
              <a:gd name="connsiteX4" fmla="*/ 157436 w 162922"/>
              <a:gd name="connsiteY4" fmla="*/ 117477 h 301672"/>
              <a:gd name="connsiteX5" fmla="*/ 274 w 162922"/>
              <a:gd name="connsiteY5" fmla="*/ 2 h 30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922" h="301672">
                <a:moveTo>
                  <a:pt x="274" y="2"/>
                </a:moveTo>
                <a:cubicBezTo>
                  <a:pt x="-6076" y="-527"/>
                  <a:pt x="99492" y="91813"/>
                  <a:pt x="119336" y="114302"/>
                </a:cubicBezTo>
                <a:cubicBezTo>
                  <a:pt x="139180" y="136791"/>
                  <a:pt x="117219" y="103718"/>
                  <a:pt x="119336" y="134939"/>
                </a:cubicBezTo>
                <a:cubicBezTo>
                  <a:pt x="121453" y="166160"/>
                  <a:pt x="125686" y="304537"/>
                  <a:pt x="132036" y="301627"/>
                </a:cubicBezTo>
                <a:cubicBezTo>
                  <a:pt x="138386" y="298717"/>
                  <a:pt x="177015" y="167483"/>
                  <a:pt x="157436" y="117477"/>
                </a:cubicBezTo>
                <a:cubicBezTo>
                  <a:pt x="137857" y="67471"/>
                  <a:pt x="6624" y="531"/>
                  <a:pt x="274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D7CF7CE0-0859-40EE-A9AA-B1AB20C236E6}"/>
              </a:ext>
            </a:extLst>
          </p:cNvPr>
          <p:cNvSpPr/>
          <p:nvPr/>
        </p:nvSpPr>
        <p:spPr>
          <a:xfrm>
            <a:off x="20767383" y="14495396"/>
            <a:ext cx="124360" cy="279890"/>
          </a:xfrm>
          <a:custGeom>
            <a:avLst/>
            <a:gdLst>
              <a:gd name="connsiteX0" fmla="*/ 292 w 124360"/>
              <a:gd name="connsiteY0" fmla="*/ 67 h 279890"/>
              <a:gd name="connsiteX1" fmla="*/ 84430 w 124360"/>
              <a:gd name="connsiteY1" fmla="*/ 81029 h 279890"/>
              <a:gd name="connsiteX2" fmla="*/ 87605 w 124360"/>
              <a:gd name="connsiteY2" fmla="*/ 279467 h 279890"/>
              <a:gd name="connsiteX3" fmla="*/ 113005 w 124360"/>
              <a:gd name="connsiteY3" fmla="*/ 131829 h 279890"/>
              <a:gd name="connsiteX4" fmla="*/ 117767 w 124360"/>
              <a:gd name="connsiteY4" fmla="*/ 68329 h 279890"/>
              <a:gd name="connsiteX5" fmla="*/ 292 w 124360"/>
              <a:gd name="connsiteY5" fmla="*/ 67 h 27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360" h="279890">
                <a:moveTo>
                  <a:pt x="292" y="67"/>
                </a:moveTo>
                <a:cubicBezTo>
                  <a:pt x="-5264" y="2184"/>
                  <a:pt x="69878" y="34462"/>
                  <a:pt x="84430" y="81029"/>
                </a:cubicBezTo>
                <a:cubicBezTo>
                  <a:pt x="98982" y="127596"/>
                  <a:pt x="82842" y="271000"/>
                  <a:pt x="87605" y="279467"/>
                </a:cubicBezTo>
                <a:cubicBezTo>
                  <a:pt x="92368" y="287934"/>
                  <a:pt x="107978" y="167019"/>
                  <a:pt x="113005" y="131829"/>
                </a:cubicBezTo>
                <a:cubicBezTo>
                  <a:pt x="118032" y="96639"/>
                  <a:pt x="132848" y="90819"/>
                  <a:pt x="117767" y="68329"/>
                </a:cubicBezTo>
                <a:cubicBezTo>
                  <a:pt x="102686" y="45840"/>
                  <a:pt x="5848" y="-2050"/>
                  <a:pt x="292" y="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F53082A0-E158-4361-BF6D-47027A5412BB}"/>
              </a:ext>
            </a:extLst>
          </p:cNvPr>
          <p:cNvSpPr/>
          <p:nvPr/>
        </p:nvSpPr>
        <p:spPr>
          <a:xfrm>
            <a:off x="20814916" y="14743485"/>
            <a:ext cx="180187" cy="131512"/>
          </a:xfrm>
          <a:custGeom>
            <a:avLst/>
            <a:gdLst>
              <a:gd name="connsiteX0" fmla="*/ 384 w 180187"/>
              <a:gd name="connsiteY0" fmla="*/ 117103 h 131512"/>
              <a:gd name="connsiteX1" fmla="*/ 35309 w 180187"/>
              <a:gd name="connsiteY1" fmla="*/ 31378 h 131512"/>
              <a:gd name="connsiteX2" fmla="*/ 165484 w 180187"/>
              <a:gd name="connsiteY2" fmla="*/ 58365 h 131512"/>
              <a:gd name="connsiteX3" fmla="*/ 167072 w 180187"/>
              <a:gd name="connsiteY3" fmla="*/ 131390 h 131512"/>
              <a:gd name="connsiteX4" fmla="*/ 179772 w 180187"/>
              <a:gd name="connsiteY4" fmla="*/ 39315 h 131512"/>
              <a:gd name="connsiteX5" fmla="*/ 149609 w 180187"/>
              <a:gd name="connsiteY5" fmla="*/ 17090 h 131512"/>
              <a:gd name="connsiteX6" fmla="*/ 25784 w 180187"/>
              <a:gd name="connsiteY6" fmla="*/ 5978 h 131512"/>
              <a:gd name="connsiteX7" fmla="*/ 384 w 180187"/>
              <a:gd name="connsiteY7" fmla="*/ 117103 h 13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187" h="131512">
                <a:moveTo>
                  <a:pt x="384" y="117103"/>
                </a:moveTo>
                <a:cubicBezTo>
                  <a:pt x="1971" y="121336"/>
                  <a:pt x="7792" y="41168"/>
                  <a:pt x="35309" y="31378"/>
                </a:cubicBezTo>
                <a:cubicBezTo>
                  <a:pt x="62826" y="21588"/>
                  <a:pt x="143524" y="41696"/>
                  <a:pt x="165484" y="58365"/>
                </a:cubicBezTo>
                <a:cubicBezTo>
                  <a:pt x="187444" y="75034"/>
                  <a:pt x="164691" y="134565"/>
                  <a:pt x="167072" y="131390"/>
                </a:cubicBezTo>
                <a:cubicBezTo>
                  <a:pt x="169453" y="128215"/>
                  <a:pt x="182682" y="58365"/>
                  <a:pt x="179772" y="39315"/>
                </a:cubicBezTo>
                <a:cubicBezTo>
                  <a:pt x="176862" y="20265"/>
                  <a:pt x="175274" y="22646"/>
                  <a:pt x="149609" y="17090"/>
                </a:cubicBezTo>
                <a:cubicBezTo>
                  <a:pt x="123944" y="11534"/>
                  <a:pt x="50390" y="-10426"/>
                  <a:pt x="25784" y="5978"/>
                </a:cubicBezTo>
                <a:cubicBezTo>
                  <a:pt x="1178" y="22382"/>
                  <a:pt x="-1203" y="112870"/>
                  <a:pt x="384" y="1171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AF4984EF-DCDE-4510-AF2E-65DB4FE8B6E7}"/>
              </a:ext>
            </a:extLst>
          </p:cNvPr>
          <p:cNvSpPr/>
          <p:nvPr/>
        </p:nvSpPr>
        <p:spPr>
          <a:xfrm>
            <a:off x="20813236" y="14804915"/>
            <a:ext cx="182617" cy="74327"/>
          </a:xfrm>
          <a:custGeom>
            <a:avLst/>
            <a:gdLst>
              <a:gd name="connsiteX0" fmla="*/ 477 w 182617"/>
              <a:gd name="connsiteY0" fmla="*/ 55673 h 74327"/>
              <a:gd name="connsiteX1" fmla="*/ 146527 w 182617"/>
              <a:gd name="connsiteY1" fmla="*/ 71548 h 74327"/>
              <a:gd name="connsiteX2" fmla="*/ 175102 w 182617"/>
              <a:gd name="connsiteY2" fmla="*/ 66785 h 74327"/>
              <a:gd name="connsiteX3" fmla="*/ 181452 w 182617"/>
              <a:gd name="connsiteY3" fmla="*/ 110 h 74327"/>
              <a:gd name="connsiteX4" fmla="*/ 156052 w 182617"/>
              <a:gd name="connsiteY4" fmla="*/ 50910 h 74327"/>
              <a:gd name="connsiteX5" fmla="*/ 100489 w 182617"/>
              <a:gd name="connsiteY5" fmla="*/ 47735 h 74327"/>
              <a:gd name="connsiteX6" fmla="*/ 477 w 182617"/>
              <a:gd name="connsiteY6" fmla="*/ 55673 h 7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617" h="74327">
                <a:moveTo>
                  <a:pt x="477" y="55673"/>
                </a:moveTo>
                <a:cubicBezTo>
                  <a:pt x="8150" y="59642"/>
                  <a:pt x="117423" y="69696"/>
                  <a:pt x="146527" y="71548"/>
                </a:cubicBezTo>
                <a:cubicBezTo>
                  <a:pt x="175631" y="73400"/>
                  <a:pt x="169281" y="78691"/>
                  <a:pt x="175102" y="66785"/>
                </a:cubicBezTo>
                <a:cubicBezTo>
                  <a:pt x="180923" y="54879"/>
                  <a:pt x="184627" y="2756"/>
                  <a:pt x="181452" y="110"/>
                </a:cubicBezTo>
                <a:cubicBezTo>
                  <a:pt x="178277" y="-2536"/>
                  <a:pt x="169546" y="42973"/>
                  <a:pt x="156052" y="50910"/>
                </a:cubicBezTo>
                <a:cubicBezTo>
                  <a:pt x="142558" y="58847"/>
                  <a:pt x="121126" y="48264"/>
                  <a:pt x="100489" y="47735"/>
                </a:cubicBezTo>
                <a:cubicBezTo>
                  <a:pt x="79852" y="47206"/>
                  <a:pt x="-7196" y="51704"/>
                  <a:pt x="477" y="556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3A334735-6170-416D-B280-94A20ECB8DC4}"/>
              </a:ext>
            </a:extLst>
          </p:cNvPr>
          <p:cNvSpPr/>
          <p:nvPr/>
        </p:nvSpPr>
        <p:spPr>
          <a:xfrm>
            <a:off x="20659405" y="14436197"/>
            <a:ext cx="146156" cy="186513"/>
          </a:xfrm>
          <a:custGeom>
            <a:avLst/>
            <a:gdLst>
              <a:gd name="connsiteX0" fmla="*/ 320 w 146156"/>
              <a:gd name="connsiteY0" fmla="*/ 2116 h 186513"/>
              <a:gd name="connsiteX1" fmla="*/ 141608 w 146156"/>
              <a:gd name="connsiteY1" fmla="*/ 184678 h 186513"/>
              <a:gd name="connsiteX2" fmla="*/ 103508 w 146156"/>
              <a:gd name="connsiteY2" fmla="*/ 91016 h 186513"/>
              <a:gd name="connsiteX3" fmla="*/ 320 w 146156"/>
              <a:gd name="connsiteY3" fmla="*/ 2116 h 1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156" h="186513">
                <a:moveTo>
                  <a:pt x="320" y="2116"/>
                </a:moveTo>
                <a:cubicBezTo>
                  <a:pt x="6670" y="17726"/>
                  <a:pt x="124410" y="169861"/>
                  <a:pt x="141608" y="184678"/>
                </a:cubicBezTo>
                <a:cubicBezTo>
                  <a:pt x="158806" y="199495"/>
                  <a:pt x="123087" y="120649"/>
                  <a:pt x="103508" y="91016"/>
                </a:cubicBezTo>
                <a:cubicBezTo>
                  <a:pt x="83929" y="61383"/>
                  <a:pt x="-6030" y="-13494"/>
                  <a:pt x="320" y="21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4145C1E1-62D0-43BE-82C9-24D7C932BA35}"/>
              </a:ext>
            </a:extLst>
          </p:cNvPr>
          <p:cNvSpPr/>
          <p:nvPr/>
        </p:nvSpPr>
        <p:spPr>
          <a:xfrm>
            <a:off x="20742012" y="14620766"/>
            <a:ext cx="47832" cy="235192"/>
          </a:xfrm>
          <a:custGeom>
            <a:avLst/>
            <a:gdLst>
              <a:gd name="connsiteX0" fmla="*/ 35188 w 47832"/>
              <a:gd name="connsiteY0" fmla="*/ 109 h 235192"/>
              <a:gd name="connsiteX1" fmla="*/ 43126 w 47832"/>
              <a:gd name="connsiteY1" fmla="*/ 114409 h 235192"/>
              <a:gd name="connsiteX2" fmla="*/ 44713 w 47832"/>
              <a:gd name="connsiteY2" fmla="*/ 235059 h 235192"/>
              <a:gd name="connsiteX3" fmla="*/ 263 w 47832"/>
              <a:gd name="connsiteY3" fmla="*/ 135047 h 235192"/>
              <a:gd name="connsiteX4" fmla="*/ 35188 w 47832"/>
              <a:gd name="connsiteY4" fmla="*/ 109 h 23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32" h="235192">
                <a:moveTo>
                  <a:pt x="35188" y="109"/>
                </a:moveTo>
                <a:cubicBezTo>
                  <a:pt x="42332" y="-3331"/>
                  <a:pt x="41539" y="75251"/>
                  <a:pt x="43126" y="114409"/>
                </a:cubicBezTo>
                <a:cubicBezTo>
                  <a:pt x="44713" y="153567"/>
                  <a:pt x="51857" y="231619"/>
                  <a:pt x="44713" y="235059"/>
                </a:cubicBezTo>
                <a:cubicBezTo>
                  <a:pt x="37569" y="238499"/>
                  <a:pt x="3702" y="174470"/>
                  <a:pt x="263" y="135047"/>
                </a:cubicBezTo>
                <a:cubicBezTo>
                  <a:pt x="-3177" y="95624"/>
                  <a:pt x="28044" y="3549"/>
                  <a:pt x="35188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42146F26-0C65-4750-AAFD-6620833374AC}"/>
              </a:ext>
            </a:extLst>
          </p:cNvPr>
          <p:cNvSpPr/>
          <p:nvPr/>
        </p:nvSpPr>
        <p:spPr>
          <a:xfrm>
            <a:off x="20500906" y="14457096"/>
            <a:ext cx="114289" cy="337220"/>
          </a:xfrm>
          <a:custGeom>
            <a:avLst/>
            <a:gdLst>
              <a:gd name="connsiteX0" fmla="*/ 69 w 114289"/>
              <a:gd name="connsiteY0" fmla="*/ 267 h 337220"/>
              <a:gd name="connsiteX1" fmla="*/ 85794 w 114289"/>
              <a:gd name="connsiteY1" fmla="*/ 143142 h 337220"/>
              <a:gd name="connsiteX2" fmla="*/ 85794 w 114289"/>
              <a:gd name="connsiteY2" fmla="*/ 328879 h 337220"/>
              <a:gd name="connsiteX3" fmla="*/ 92144 w 114289"/>
              <a:gd name="connsiteY3" fmla="*/ 293954 h 337220"/>
              <a:gd name="connsiteX4" fmla="*/ 112782 w 114289"/>
              <a:gd name="connsiteY4" fmla="*/ 193942 h 337220"/>
              <a:gd name="connsiteX5" fmla="*/ 101669 w 114289"/>
              <a:gd name="connsiteY5" fmla="*/ 109804 h 337220"/>
              <a:gd name="connsiteX6" fmla="*/ 69 w 114289"/>
              <a:gd name="connsiteY6" fmla="*/ 267 h 33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289" h="337220">
                <a:moveTo>
                  <a:pt x="69" y="267"/>
                </a:moveTo>
                <a:cubicBezTo>
                  <a:pt x="-2577" y="5823"/>
                  <a:pt x="71507" y="88373"/>
                  <a:pt x="85794" y="143142"/>
                </a:cubicBezTo>
                <a:cubicBezTo>
                  <a:pt x="100081" y="197911"/>
                  <a:pt x="84736" y="303744"/>
                  <a:pt x="85794" y="328879"/>
                </a:cubicBezTo>
                <a:cubicBezTo>
                  <a:pt x="86852" y="354014"/>
                  <a:pt x="87646" y="316444"/>
                  <a:pt x="92144" y="293954"/>
                </a:cubicBezTo>
                <a:cubicBezTo>
                  <a:pt x="96642" y="271465"/>
                  <a:pt x="111195" y="224634"/>
                  <a:pt x="112782" y="193942"/>
                </a:cubicBezTo>
                <a:cubicBezTo>
                  <a:pt x="114370" y="163250"/>
                  <a:pt x="118073" y="142348"/>
                  <a:pt x="101669" y="109804"/>
                </a:cubicBezTo>
                <a:cubicBezTo>
                  <a:pt x="85265" y="77260"/>
                  <a:pt x="2715" y="-5289"/>
                  <a:pt x="69" y="2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B3FBB9E6-EBDC-488F-8D6E-11B8A98AE31A}"/>
              </a:ext>
            </a:extLst>
          </p:cNvPr>
          <p:cNvSpPr/>
          <p:nvPr/>
        </p:nvSpPr>
        <p:spPr>
          <a:xfrm>
            <a:off x="20413663" y="14394906"/>
            <a:ext cx="108795" cy="388412"/>
          </a:xfrm>
          <a:custGeom>
            <a:avLst/>
            <a:gdLst>
              <a:gd name="connsiteX0" fmla="*/ 0 w 108795"/>
              <a:gd name="connsiteY0" fmla="*/ 544 h 388412"/>
              <a:gd name="connsiteX1" fmla="*/ 79375 w 108795"/>
              <a:gd name="connsiteY1" fmla="*/ 138657 h 388412"/>
              <a:gd name="connsiteX2" fmla="*/ 87312 w 108795"/>
              <a:gd name="connsiteY2" fmla="*/ 283119 h 388412"/>
              <a:gd name="connsiteX3" fmla="*/ 100012 w 108795"/>
              <a:gd name="connsiteY3" fmla="*/ 386307 h 388412"/>
              <a:gd name="connsiteX4" fmla="*/ 107950 w 108795"/>
              <a:gd name="connsiteY4" fmla="*/ 187869 h 388412"/>
              <a:gd name="connsiteX5" fmla="*/ 79375 w 108795"/>
              <a:gd name="connsiteY5" fmla="*/ 94207 h 388412"/>
              <a:gd name="connsiteX6" fmla="*/ 0 w 108795"/>
              <a:gd name="connsiteY6" fmla="*/ 544 h 3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95" h="388412">
                <a:moveTo>
                  <a:pt x="0" y="544"/>
                </a:moveTo>
                <a:cubicBezTo>
                  <a:pt x="0" y="7952"/>
                  <a:pt x="64823" y="91561"/>
                  <a:pt x="79375" y="138657"/>
                </a:cubicBezTo>
                <a:cubicBezTo>
                  <a:pt x="93927" y="185753"/>
                  <a:pt x="83873" y="241844"/>
                  <a:pt x="87312" y="283119"/>
                </a:cubicBezTo>
                <a:cubicBezTo>
                  <a:pt x="90752" y="324394"/>
                  <a:pt x="96572" y="402182"/>
                  <a:pt x="100012" y="386307"/>
                </a:cubicBezTo>
                <a:cubicBezTo>
                  <a:pt x="103452" y="370432"/>
                  <a:pt x="111389" y="236552"/>
                  <a:pt x="107950" y="187869"/>
                </a:cubicBezTo>
                <a:cubicBezTo>
                  <a:pt x="104511" y="139186"/>
                  <a:pt x="93663" y="125163"/>
                  <a:pt x="79375" y="94207"/>
                </a:cubicBezTo>
                <a:cubicBezTo>
                  <a:pt x="65088" y="63251"/>
                  <a:pt x="0" y="-6864"/>
                  <a:pt x="0" y="5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224AE9FB-CDAA-4EBC-825F-E01240F7DAF9}"/>
              </a:ext>
            </a:extLst>
          </p:cNvPr>
          <p:cNvSpPr/>
          <p:nvPr/>
        </p:nvSpPr>
        <p:spPr>
          <a:xfrm>
            <a:off x="20243798" y="14382396"/>
            <a:ext cx="177809" cy="59107"/>
          </a:xfrm>
          <a:custGeom>
            <a:avLst/>
            <a:gdLst>
              <a:gd name="connsiteX0" fmla="*/ 2 w 177809"/>
              <a:gd name="connsiteY0" fmla="*/ 57504 h 59107"/>
              <a:gd name="connsiteX1" fmla="*/ 122240 w 177809"/>
              <a:gd name="connsiteY1" fmla="*/ 49567 h 59107"/>
              <a:gd name="connsiteX2" fmla="*/ 177802 w 177809"/>
              <a:gd name="connsiteY2" fmla="*/ 354 h 59107"/>
              <a:gd name="connsiteX3" fmla="*/ 119065 w 177809"/>
              <a:gd name="connsiteY3" fmla="*/ 28929 h 59107"/>
              <a:gd name="connsiteX4" fmla="*/ 2 w 177809"/>
              <a:gd name="connsiteY4" fmla="*/ 57504 h 5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09" h="59107">
                <a:moveTo>
                  <a:pt x="2" y="57504"/>
                </a:moveTo>
                <a:cubicBezTo>
                  <a:pt x="531" y="60944"/>
                  <a:pt x="92607" y="59092"/>
                  <a:pt x="122240" y="49567"/>
                </a:cubicBezTo>
                <a:cubicBezTo>
                  <a:pt x="151873" y="40042"/>
                  <a:pt x="178331" y="3794"/>
                  <a:pt x="177802" y="354"/>
                </a:cubicBezTo>
                <a:cubicBezTo>
                  <a:pt x="177273" y="-3086"/>
                  <a:pt x="150286" y="19404"/>
                  <a:pt x="119065" y="28929"/>
                </a:cubicBezTo>
                <a:cubicBezTo>
                  <a:pt x="87844" y="38454"/>
                  <a:pt x="-527" y="54064"/>
                  <a:pt x="2" y="575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6811E5CE-DE51-41D1-A79A-3C9813A5DBCC}"/>
              </a:ext>
            </a:extLst>
          </p:cNvPr>
          <p:cNvSpPr/>
          <p:nvPr/>
        </p:nvSpPr>
        <p:spPr>
          <a:xfrm>
            <a:off x="20134671" y="14406412"/>
            <a:ext cx="155926" cy="105032"/>
          </a:xfrm>
          <a:custGeom>
            <a:avLst/>
            <a:gdLst>
              <a:gd name="connsiteX0" fmla="*/ 1179 w 155926"/>
              <a:gd name="connsiteY0" fmla="*/ 104926 h 105032"/>
              <a:gd name="connsiteX1" fmla="*/ 153579 w 155926"/>
              <a:gd name="connsiteY1" fmla="*/ 4913 h 105032"/>
              <a:gd name="connsiteX2" fmla="*/ 86904 w 155926"/>
              <a:gd name="connsiteY2" fmla="*/ 23963 h 105032"/>
              <a:gd name="connsiteX3" fmla="*/ 1179 w 155926"/>
              <a:gd name="connsiteY3" fmla="*/ 104926 h 10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26" h="105032">
                <a:moveTo>
                  <a:pt x="1179" y="104926"/>
                </a:moveTo>
                <a:cubicBezTo>
                  <a:pt x="12292" y="101751"/>
                  <a:pt x="139292" y="18407"/>
                  <a:pt x="153579" y="4913"/>
                </a:cubicBezTo>
                <a:cubicBezTo>
                  <a:pt x="167866" y="-8581"/>
                  <a:pt x="113362" y="8352"/>
                  <a:pt x="86904" y="23963"/>
                </a:cubicBezTo>
                <a:cubicBezTo>
                  <a:pt x="60446" y="39573"/>
                  <a:pt x="-9934" y="108101"/>
                  <a:pt x="1179" y="1049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FEC612E7-CA68-4489-B0C5-86F25D5E2706}"/>
              </a:ext>
            </a:extLst>
          </p:cNvPr>
          <p:cNvSpPr/>
          <p:nvPr/>
        </p:nvSpPr>
        <p:spPr>
          <a:xfrm>
            <a:off x="20250969" y="14478149"/>
            <a:ext cx="85195" cy="373329"/>
          </a:xfrm>
          <a:custGeom>
            <a:avLst/>
            <a:gdLst>
              <a:gd name="connsiteX0" fmla="*/ 769 w 85195"/>
              <a:gd name="connsiteY0" fmla="*/ 1439 h 373329"/>
              <a:gd name="connsiteX1" fmla="*/ 43631 w 85195"/>
              <a:gd name="connsiteY1" fmla="*/ 142726 h 373329"/>
              <a:gd name="connsiteX2" fmla="*/ 51569 w 85195"/>
              <a:gd name="connsiteY2" fmla="*/ 272901 h 373329"/>
              <a:gd name="connsiteX3" fmla="*/ 45219 w 85195"/>
              <a:gd name="connsiteY3" fmla="*/ 372914 h 373329"/>
              <a:gd name="connsiteX4" fmla="*/ 84906 w 85195"/>
              <a:gd name="connsiteY4" fmla="*/ 234801 h 373329"/>
              <a:gd name="connsiteX5" fmla="*/ 769 w 85195"/>
              <a:gd name="connsiteY5" fmla="*/ 1439 h 37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95" h="373329">
                <a:moveTo>
                  <a:pt x="769" y="1439"/>
                </a:moveTo>
                <a:cubicBezTo>
                  <a:pt x="-6110" y="-13907"/>
                  <a:pt x="35164" y="97483"/>
                  <a:pt x="43631" y="142726"/>
                </a:cubicBezTo>
                <a:cubicBezTo>
                  <a:pt x="52098" y="187969"/>
                  <a:pt x="51304" y="234536"/>
                  <a:pt x="51569" y="272901"/>
                </a:cubicBezTo>
                <a:cubicBezTo>
                  <a:pt x="51834" y="311266"/>
                  <a:pt x="39663" y="379264"/>
                  <a:pt x="45219" y="372914"/>
                </a:cubicBezTo>
                <a:cubicBezTo>
                  <a:pt x="50775" y="366564"/>
                  <a:pt x="88875" y="294861"/>
                  <a:pt x="84906" y="234801"/>
                </a:cubicBezTo>
                <a:cubicBezTo>
                  <a:pt x="80937" y="174741"/>
                  <a:pt x="7648" y="16785"/>
                  <a:pt x="769" y="14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4ABB6D01-B64A-48D7-AEFF-DA1C76F666CC}"/>
              </a:ext>
            </a:extLst>
          </p:cNvPr>
          <p:cNvSpPr/>
          <p:nvPr/>
        </p:nvSpPr>
        <p:spPr>
          <a:xfrm>
            <a:off x="20345205" y="14493734"/>
            <a:ext cx="91389" cy="201852"/>
          </a:xfrm>
          <a:custGeom>
            <a:avLst/>
            <a:gdLst>
              <a:gd name="connsiteX0" fmla="*/ 195 w 91389"/>
              <a:gd name="connsiteY0" fmla="*/ 141 h 201852"/>
              <a:gd name="connsiteX1" fmla="*/ 19245 w 91389"/>
              <a:gd name="connsiteY1" fmla="*/ 155716 h 201852"/>
              <a:gd name="connsiteX2" fmla="*/ 90683 w 91389"/>
              <a:gd name="connsiteY2" fmla="*/ 201754 h 201852"/>
              <a:gd name="connsiteX3" fmla="*/ 54170 w 91389"/>
              <a:gd name="connsiteY3" fmla="*/ 166829 h 201852"/>
              <a:gd name="connsiteX4" fmla="*/ 27183 w 91389"/>
              <a:gd name="connsiteY4" fmla="*/ 128729 h 201852"/>
              <a:gd name="connsiteX5" fmla="*/ 195 w 91389"/>
              <a:gd name="connsiteY5" fmla="*/ 141 h 20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389" h="201852">
                <a:moveTo>
                  <a:pt x="195" y="141"/>
                </a:moveTo>
                <a:cubicBezTo>
                  <a:pt x="-1128" y="4639"/>
                  <a:pt x="4164" y="122114"/>
                  <a:pt x="19245" y="155716"/>
                </a:cubicBezTo>
                <a:cubicBezTo>
                  <a:pt x="34326" y="189318"/>
                  <a:pt x="84862" y="199902"/>
                  <a:pt x="90683" y="201754"/>
                </a:cubicBezTo>
                <a:cubicBezTo>
                  <a:pt x="96504" y="203606"/>
                  <a:pt x="64753" y="179000"/>
                  <a:pt x="54170" y="166829"/>
                </a:cubicBezTo>
                <a:cubicBezTo>
                  <a:pt x="43587" y="154658"/>
                  <a:pt x="31945" y="158098"/>
                  <a:pt x="27183" y="128729"/>
                </a:cubicBezTo>
                <a:cubicBezTo>
                  <a:pt x="22421" y="99360"/>
                  <a:pt x="1518" y="-4357"/>
                  <a:pt x="195" y="1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816E5032-D1C5-46AA-A498-DCB01B956894}"/>
              </a:ext>
            </a:extLst>
          </p:cNvPr>
          <p:cNvSpPr/>
          <p:nvPr/>
        </p:nvSpPr>
        <p:spPr>
          <a:xfrm>
            <a:off x="20132022" y="14501407"/>
            <a:ext cx="112783" cy="240536"/>
          </a:xfrm>
          <a:custGeom>
            <a:avLst/>
            <a:gdLst>
              <a:gd name="connsiteX0" fmla="*/ 3828 w 112783"/>
              <a:gd name="connsiteY0" fmla="*/ 406 h 240536"/>
              <a:gd name="connsiteX1" fmla="*/ 18116 w 112783"/>
              <a:gd name="connsiteY1" fmla="*/ 103593 h 240536"/>
              <a:gd name="connsiteX2" fmla="*/ 111778 w 112783"/>
              <a:gd name="connsiteY2" fmla="*/ 240118 h 240536"/>
              <a:gd name="connsiteX3" fmla="*/ 65741 w 112783"/>
              <a:gd name="connsiteY3" fmla="*/ 141693 h 240536"/>
              <a:gd name="connsiteX4" fmla="*/ 3828 w 112783"/>
              <a:gd name="connsiteY4" fmla="*/ 406 h 24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783" h="240536">
                <a:moveTo>
                  <a:pt x="3828" y="406"/>
                </a:moveTo>
                <a:cubicBezTo>
                  <a:pt x="-4109" y="-5944"/>
                  <a:pt x="124" y="63641"/>
                  <a:pt x="18116" y="103593"/>
                </a:cubicBezTo>
                <a:cubicBezTo>
                  <a:pt x="36108" y="143545"/>
                  <a:pt x="103841" y="233768"/>
                  <a:pt x="111778" y="240118"/>
                </a:cubicBezTo>
                <a:cubicBezTo>
                  <a:pt x="119715" y="246468"/>
                  <a:pt x="78441" y="178999"/>
                  <a:pt x="65741" y="141693"/>
                </a:cubicBezTo>
                <a:cubicBezTo>
                  <a:pt x="53041" y="104387"/>
                  <a:pt x="11765" y="6756"/>
                  <a:pt x="3828" y="4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821BF0C-A946-4FF7-99A9-2B1BB87D6BDE}"/>
              </a:ext>
            </a:extLst>
          </p:cNvPr>
          <p:cNvSpPr/>
          <p:nvPr/>
        </p:nvSpPr>
        <p:spPr>
          <a:xfrm>
            <a:off x="20079614" y="14516301"/>
            <a:ext cx="143123" cy="350637"/>
          </a:xfrm>
          <a:custGeom>
            <a:avLst/>
            <a:gdLst>
              <a:gd name="connsiteX0" fmla="*/ 8611 w 143123"/>
              <a:gd name="connsiteY0" fmla="*/ 1387 h 350637"/>
              <a:gd name="connsiteX1" fmla="*/ 10199 w 143123"/>
              <a:gd name="connsiteY1" fmla="*/ 87112 h 350637"/>
              <a:gd name="connsiteX2" fmla="*/ 132436 w 143123"/>
              <a:gd name="connsiteY2" fmla="*/ 250624 h 350637"/>
              <a:gd name="connsiteX3" fmla="*/ 135611 w 143123"/>
              <a:gd name="connsiteY3" fmla="*/ 350637 h 350637"/>
              <a:gd name="connsiteX4" fmla="*/ 121324 w 143123"/>
              <a:gd name="connsiteY4" fmla="*/ 250624 h 350637"/>
              <a:gd name="connsiteX5" fmla="*/ 24486 w 143123"/>
              <a:gd name="connsiteY5" fmla="*/ 152199 h 350637"/>
              <a:gd name="connsiteX6" fmla="*/ 8611 w 143123"/>
              <a:gd name="connsiteY6" fmla="*/ 1387 h 35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123" h="350637">
                <a:moveTo>
                  <a:pt x="8611" y="1387"/>
                </a:moveTo>
                <a:cubicBezTo>
                  <a:pt x="6230" y="-9461"/>
                  <a:pt x="-10438" y="45573"/>
                  <a:pt x="10199" y="87112"/>
                </a:cubicBezTo>
                <a:cubicBezTo>
                  <a:pt x="30836" y="128651"/>
                  <a:pt x="111534" y="206703"/>
                  <a:pt x="132436" y="250624"/>
                </a:cubicBezTo>
                <a:cubicBezTo>
                  <a:pt x="153338" y="294545"/>
                  <a:pt x="137463" y="350637"/>
                  <a:pt x="135611" y="350637"/>
                </a:cubicBezTo>
                <a:cubicBezTo>
                  <a:pt x="133759" y="350637"/>
                  <a:pt x="139845" y="283697"/>
                  <a:pt x="121324" y="250624"/>
                </a:cubicBezTo>
                <a:cubicBezTo>
                  <a:pt x="102803" y="217551"/>
                  <a:pt x="43272" y="191622"/>
                  <a:pt x="24486" y="152199"/>
                </a:cubicBezTo>
                <a:cubicBezTo>
                  <a:pt x="5700" y="112776"/>
                  <a:pt x="10992" y="12235"/>
                  <a:pt x="8611" y="138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F37AB1D9-293A-4476-8368-5A2D2AEFE0EE}"/>
              </a:ext>
            </a:extLst>
          </p:cNvPr>
          <p:cNvSpPr/>
          <p:nvPr/>
        </p:nvSpPr>
        <p:spPr>
          <a:xfrm>
            <a:off x="19456035" y="14174787"/>
            <a:ext cx="111498" cy="449348"/>
          </a:xfrm>
          <a:custGeom>
            <a:avLst/>
            <a:gdLst>
              <a:gd name="connsiteX0" fmla="*/ 40053 w 111498"/>
              <a:gd name="connsiteY0" fmla="*/ 1 h 449348"/>
              <a:gd name="connsiteX1" fmla="*/ 60690 w 111498"/>
              <a:gd name="connsiteY1" fmla="*/ 201613 h 449348"/>
              <a:gd name="connsiteX2" fmla="*/ 9890 w 111498"/>
              <a:gd name="connsiteY2" fmla="*/ 290513 h 449348"/>
              <a:gd name="connsiteX3" fmla="*/ 111490 w 111498"/>
              <a:gd name="connsiteY3" fmla="*/ 449263 h 449348"/>
              <a:gd name="connsiteX4" fmla="*/ 3540 w 111498"/>
              <a:gd name="connsiteY4" fmla="*/ 311151 h 449348"/>
              <a:gd name="connsiteX5" fmla="*/ 27353 w 111498"/>
              <a:gd name="connsiteY5" fmla="*/ 204788 h 449348"/>
              <a:gd name="connsiteX6" fmla="*/ 40053 w 111498"/>
              <a:gd name="connsiteY6" fmla="*/ 1 h 44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498" h="449348">
                <a:moveTo>
                  <a:pt x="40053" y="1"/>
                </a:moveTo>
                <a:cubicBezTo>
                  <a:pt x="45609" y="-528"/>
                  <a:pt x="65717" y="153194"/>
                  <a:pt x="60690" y="201613"/>
                </a:cubicBezTo>
                <a:cubicBezTo>
                  <a:pt x="55663" y="250032"/>
                  <a:pt x="1423" y="249238"/>
                  <a:pt x="9890" y="290513"/>
                </a:cubicBezTo>
                <a:cubicBezTo>
                  <a:pt x="18357" y="331788"/>
                  <a:pt x="112548" y="445824"/>
                  <a:pt x="111490" y="449263"/>
                </a:cubicBezTo>
                <a:cubicBezTo>
                  <a:pt x="110432" y="452702"/>
                  <a:pt x="17563" y="351897"/>
                  <a:pt x="3540" y="311151"/>
                </a:cubicBezTo>
                <a:cubicBezTo>
                  <a:pt x="-10483" y="270405"/>
                  <a:pt x="21268" y="254265"/>
                  <a:pt x="27353" y="204788"/>
                </a:cubicBezTo>
                <a:cubicBezTo>
                  <a:pt x="33438" y="155311"/>
                  <a:pt x="34497" y="530"/>
                  <a:pt x="40053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0D39C87B-B38C-426C-966D-36F98E07329A}"/>
              </a:ext>
            </a:extLst>
          </p:cNvPr>
          <p:cNvSpPr/>
          <p:nvPr/>
        </p:nvSpPr>
        <p:spPr>
          <a:xfrm>
            <a:off x="19606061" y="14532636"/>
            <a:ext cx="257273" cy="436817"/>
          </a:xfrm>
          <a:custGeom>
            <a:avLst/>
            <a:gdLst>
              <a:gd name="connsiteX0" fmla="*/ 5914 w 257273"/>
              <a:gd name="connsiteY0" fmla="*/ 927 h 436817"/>
              <a:gd name="connsiteX1" fmla="*/ 9089 w 257273"/>
              <a:gd name="connsiteY1" fmla="*/ 151739 h 436817"/>
              <a:gd name="connsiteX2" fmla="*/ 17027 w 257273"/>
              <a:gd name="connsiteY2" fmla="*/ 254927 h 436817"/>
              <a:gd name="connsiteX3" fmla="*/ 213877 w 257273"/>
              <a:gd name="connsiteY3" fmla="*/ 421614 h 436817"/>
              <a:gd name="connsiteX4" fmla="*/ 253564 w 257273"/>
              <a:gd name="connsiteY4" fmla="*/ 421614 h 436817"/>
              <a:gd name="connsiteX5" fmla="*/ 151964 w 257273"/>
              <a:gd name="connsiteY5" fmla="*/ 354939 h 436817"/>
              <a:gd name="connsiteX6" fmla="*/ 39252 w 257273"/>
              <a:gd name="connsiteY6" fmla="*/ 227939 h 436817"/>
              <a:gd name="connsiteX7" fmla="*/ 5914 w 257273"/>
              <a:gd name="connsiteY7" fmla="*/ 927 h 43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273" h="436817">
                <a:moveTo>
                  <a:pt x="5914" y="927"/>
                </a:moveTo>
                <a:cubicBezTo>
                  <a:pt x="887" y="-11773"/>
                  <a:pt x="7237" y="109406"/>
                  <a:pt x="9089" y="151739"/>
                </a:cubicBezTo>
                <a:cubicBezTo>
                  <a:pt x="10941" y="194072"/>
                  <a:pt x="-17104" y="209948"/>
                  <a:pt x="17027" y="254927"/>
                </a:cubicBezTo>
                <a:cubicBezTo>
                  <a:pt x="51158" y="299906"/>
                  <a:pt x="174454" y="393833"/>
                  <a:pt x="213877" y="421614"/>
                </a:cubicBezTo>
                <a:cubicBezTo>
                  <a:pt x="253300" y="449395"/>
                  <a:pt x="263883" y="432726"/>
                  <a:pt x="253564" y="421614"/>
                </a:cubicBezTo>
                <a:cubicBezTo>
                  <a:pt x="243245" y="410502"/>
                  <a:pt x="187683" y="387218"/>
                  <a:pt x="151964" y="354939"/>
                </a:cubicBezTo>
                <a:cubicBezTo>
                  <a:pt x="116245" y="322660"/>
                  <a:pt x="63329" y="286676"/>
                  <a:pt x="39252" y="227939"/>
                </a:cubicBezTo>
                <a:cubicBezTo>
                  <a:pt x="15175" y="169202"/>
                  <a:pt x="10941" y="13627"/>
                  <a:pt x="5914" y="9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0B357D77-5F85-4087-A253-9670B5903129}"/>
              </a:ext>
            </a:extLst>
          </p:cNvPr>
          <p:cNvSpPr/>
          <p:nvPr/>
        </p:nvSpPr>
        <p:spPr>
          <a:xfrm>
            <a:off x="19746703" y="14753806"/>
            <a:ext cx="357432" cy="202214"/>
          </a:xfrm>
          <a:custGeom>
            <a:avLst/>
            <a:gdLst>
              <a:gd name="connsiteX0" fmla="*/ 3385 w 357432"/>
              <a:gd name="connsiteY0" fmla="*/ 419 h 202214"/>
              <a:gd name="connsiteX1" fmla="*/ 38310 w 357432"/>
              <a:gd name="connsiteY1" fmla="*/ 89319 h 202214"/>
              <a:gd name="connsiteX2" fmla="*/ 128797 w 357432"/>
              <a:gd name="connsiteY2" fmla="*/ 167107 h 202214"/>
              <a:gd name="connsiteX3" fmla="*/ 185947 w 357432"/>
              <a:gd name="connsiteY3" fmla="*/ 197269 h 202214"/>
              <a:gd name="connsiteX4" fmla="*/ 222460 w 357432"/>
              <a:gd name="connsiteY4" fmla="*/ 200444 h 202214"/>
              <a:gd name="connsiteX5" fmla="*/ 265322 w 357432"/>
              <a:gd name="connsiteY5" fmla="*/ 200444 h 202214"/>
              <a:gd name="connsiteX6" fmla="*/ 357397 w 357432"/>
              <a:gd name="connsiteY6" fmla="*/ 178219 h 202214"/>
              <a:gd name="connsiteX7" fmla="*/ 254210 w 357432"/>
              <a:gd name="connsiteY7" fmla="*/ 194094 h 202214"/>
              <a:gd name="connsiteX8" fmla="*/ 212935 w 357432"/>
              <a:gd name="connsiteY8" fmla="*/ 179807 h 202214"/>
              <a:gd name="connsiteX9" fmla="*/ 116097 w 357432"/>
              <a:gd name="connsiteY9" fmla="*/ 127419 h 202214"/>
              <a:gd name="connsiteX10" fmla="*/ 3385 w 357432"/>
              <a:gd name="connsiteY10" fmla="*/ 419 h 20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432" h="202214">
                <a:moveTo>
                  <a:pt x="3385" y="419"/>
                </a:moveTo>
                <a:cubicBezTo>
                  <a:pt x="-9579" y="-5931"/>
                  <a:pt x="17408" y="61538"/>
                  <a:pt x="38310" y="89319"/>
                </a:cubicBezTo>
                <a:cubicBezTo>
                  <a:pt x="59212" y="117100"/>
                  <a:pt x="104191" y="149115"/>
                  <a:pt x="128797" y="167107"/>
                </a:cubicBezTo>
                <a:cubicBezTo>
                  <a:pt x="153403" y="185099"/>
                  <a:pt x="170337" y="191713"/>
                  <a:pt x="185947" y="197269"/>
                </a:cubicBezTo>
                <a:cubicBezTo>
                  <a:pt x="201557" y="202825"/>
                  <a:pt x="209231" y="199915"/>
                  <a:pt x="222460" y="200444"/>
                </a:cubicBezTo>
                <a:cubicBezTo>
                  <a:pt x="235689" y="200973"/>
                  <a:pt x="242832" y="204148"/>
                  <a:pt x="265322" y="200444"/>
                </a:cubicBezTo>
                <a:cubicBezTo>
                  <a:pt x="287812" y="196740"/>
                  <a:pt x="359249" y="179277"/>
                  <a:pt x="357397" y="178219"/>
                </a:cubicBezTo>
                <a:cubicBezTo>
                  <a:pt x="355545" y="177161"/>
                  <a:pt x="278287" y="193829"/>
                  <a:pt x="254210" y="194094"/>
                </a:cubicBezTo>
                <a:cubicBezTo>
                  <a:pt x="230133" y="194359"/>
                  <a:pt x="235954" y="190919"/>
                  <a:pt x="212935" y="179807"/>
                </a:cubicBezTo>
                <a:cubicBezTo>
                  <a:pt x="189916" y="168695"/>
                  <a:pt x="148376" y="152819"/>
                  <a:pt x="116097" y="127419"/>
                </a:cubicBezTo>
                <a:cubicBezTo>
                  <a:pt x="83818" y="102019"/>
                  <a:pt x="16349" y="6769"/>
                  <a:pt x="3385" y="4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0CE3A718-9940-4B62-ACF1-2EBF50E403B4}"/>
              </a:ext>
            </a:extLst>
          </p:cNvPr>
          <p:cNvSpPr/>
          <p:nvPr/>
        </p:nvSpPr>
        <p:spPr>
          <a:xfrm>
            <a:off x="19781560" y="14647242"/>
            <a:ext cx="305556" cy="110353"/>
          </a:xfrm>
          <a:custGeom>
            <a:avLst/>
            <a:gdLst>
              <a:gd name="connsiteX0" fmla="*/ 278 w 305556"/>
              <a:gd name="connsiteY0" fmla="*/ 110158 h 110353"/>
              <a:gd name="connsiteX1" fmla="*/ 97115 w 305556"/>
              <a:gd name="connsiteY1" fmla="*/ 35546 h 110353"/>
              <a:gd name="connsiteX2" fmla="*/ 303490 w 305556"/>
              <a:gd name="connsiteY2" fmla="*/ 30783 h 110353"/>
              <a:gd name="connsiteX3" fmla="*/ 198715 w 305556"/>
              <a:gd name="connsiteY3" fmla="*/ 2208 h 110353"/>
              <a:gd name="connsiteX4" fmla="*/ 124103 w 305556"/>
              <a:gd name="connsiteY4" fmla="*/ 10146 h 110353"/>
              <a:gd name="connsiteX5" fmla="*/ 278 w 305556"/>
              <a:gd name="connsiteY5" fmla="*/ 110158 h 11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556" h="110353">
                <a:moveTo>
                  <a:pt x="278" y="110158"/>
                </a:moveTo>
                <a:cubicBezTo>
                  <a:pt x="-4220" y="114391"/>
                  <a:pt x="46580" y="48775"/>
                  <a:pt x="97115" y="35546"/>
                </a:cubicBezTo>
                <a:cubicBezTo>
                  <a:pt x="147650" y="22317"/>
                  <a:pt x="286557" y="36339"/>
                  <a:pt x="303490" y="30783"/>
                </a:cubicBezTo>
                <a:cubicBezTo>
                  <a:pt x="320423" y="25227"/>
                  <a:pt x="228613" y="5647"/>
                  <a:pt x="198715" y="2208"/>
                </a:cubicBezTo>
                <a:cubicBezTo>
                  <a:pt x="168817" y="-1231"/>
                  <a:pt x="154001" y="-2025"/>
                  <a:pt x="124103" y="10146"/>
                </a:cubicBezTo>
                <a:cubicBezTo>
                  <a:pt x="94205" y="22317"/>
                  <a:pt x="4776" y="105925"/>
                  <a:pt x="278" y="1101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97C5755D-B03B-4567-AE4A-17FFC4A2C48A}"/>
              </a:ext>
            </a:extLst>
          </p:cNvPr>
          <p:cNvSpPr/>
          <p:nvPr/>
        </p:nvSpPr>
        <p:spPr>
          <a:xfrm>
            <a:off x="20069118" y="14708188"/>
            <a:ext cx="81133" cy="223090"/>
          </a:xfrm>
          <a:custGeom>
            <a:avLst/>
            <a:gdLst>
              <a:gd name="connsiteX0" fmla="*/ 57 w 81133"/>
              <a:gd name="connsiteY0" fmla="*/ 0 h 223090"/>
              <a:gd name="connsiteX1" fmla="*/ 77845 w 81133"/>
              <a:gd name="connsiteY1" fmla="*/ 87312 h 223090"/>
              <a:gd name="connsiteX2" fmla="*/ 63557 w 81133"/>
              <a:gd name="connsiteY2" fmla="*/ 153987 h 223090"/>
              <a:gd name="connsiteX3" fmla="*/ 34982 w 81133"/>
              <a:gd name="connsiteY3" fmla="*/ 222250 h 223090"/>
              <a:gd name="connsiteX4" fmla="*/ 65145 w 81133"/>
              <a:gd name="connsiteY4" fmla="*/ 104775 h 223090"/>
              <a:gd name="connsiteX5" fmla="*/ 65145 w 81133"/>
              <a:gd name="connsiteY5" fmla="*/ 87312 h 223090"/>
              <a:gd name="connsiteX6" fmla="*/ 57 w 81133"/>
              <a:gd name="connsiteY6" fmla="*/ 0 h 22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33" h="223090">
                <a:moveTo>
                  <a:pt x="57" y="0"/>
                </a:moveTo>
                <a:cubicBezTo>
                  <a:pt x="2174" y="0"/>
                  <a:pt x="67262" y="61648"/>
                  <a:pt x="77845" y="87312"/>
                </a:cubicBezTo>
                <a:cubicBezTo>
                  <a:pt x="88428" y="112977"/>
                  <a:pt x="70701" y="131497"/>
                  <a:pt x="63557" y="153987"/>
                </a:cubicBezTo>
                <a:cubicBezTo>
                  <a:pt x="56413" y="176477"/>
                  <a:pt x="34717" y="230452"/>
                  <a:pt x="34982" y="222250"/>
                </a:cubicBezTo>
                <a:cubicBezTo>
                  <a:pt x="35247" y="214048"/>
                  <a:pt x="60118" y="127265"/>
                  <a:pt x="65145" y="104775"/>
                </a:cubicBezTo>
                <a:cubicBezTo>
                  <a:pt x="70172" y="82285"/>
                  <a:pt x="75199" y="103187"/>
                  <a:pt x="65145" y="87312"/>
                </a:cubicBezTo>
                <a:cubicBezTo>
                  <a:pt x="55091" y="71437"/>
                  <a:pt x="-2060" y="0"/>
                  <a:pt x="57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91371728-BE2A-40EB-B9E8-5E1F1F322B26}"/>
              </a:ext>
            </a:extLst>
          </p:cNvPr>
          <p:cNvSpPr/>
          <p:nvPr/>
        </p:nvSpPr>
        <p:spPr>
          <a:xfrm>
            <a:off x="19826034" y="14705259"/>
            <a:ext cx="214763" cy="68160"/>
          </a:xfrm>
          <a:custGeom>
            <a:avLst/>
            <a:gdLst>
              <a:gd name="connsiteX0" fmla="*/ 254 w 214763"/>
              <a:gd name="connsiteY0" fmla="*/ 68016 h 68160"/>
              <a:gd name="connsiteX1" fmla="*/ 87566 w 214763"/>
              <a:gd name="connsiteY1" fmla="*/ 18804 h 68160"/>
              <a:gd name="connsiteX2" fmla="*/ 214566 w 214763"/>
              <a:gd name="connsiteY2" fmla="*/ 6104 h 68160"/>
              <a:gd name="connsiteX3" fmla="*/ 114554 w 214763"/>
              <a:gd name="connsiteY3" fmla="*/ 1341 h 68160"/>
              <a:gd name="connsiteX4" fmla="*/ 254 w 214763"/>
              <a:gd name="connsiteY4" fmla="*/ 68016 h 6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763" h="68160">
                <a:moveTo>
                  <a:pt x="254" y="68016"/>
                </a:moveTo>
                <a:cubicBezTo>
                  <a:pt x="-4244" y="70927"/>
                  <a:pt x="51847" y="29123"/>
                  <a:pt x="87566" y="18804"/>
                </a:cubicBezTo>
                <a:cubicBezTo>
                  <a:pt x="123285" y="8485"/>
                  <a:pt x="210068" y="9015"/>
                  <a:pt x="214566" y="6104"/>
                </a:cubicBezTo>
                <a:cubicBezTo>
                  <a:pt x="219064" y="3193"/>
                  <a:pt x="145510" y="-2628"/>
                  <a:pt x="114554" y="1341"/>
                </a:cubicBezTo>
                <a:cubicBezTo>
                  <a:pt x="83598" y="5310"/>
                  <a:pt x="4752" y="65105"/>
                  <a:pt x="254" y="680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B608D8EA-8D79-4E7B-BB52-21B1EAEB5913}"/>
              </a:ext>
            </a:extLst>
          </p:cNvPr>
          <p:cNvSpPr/>
          <p:nvPr/>
        </p:nvSpPr>
        <p:spPr>
          <a:xfrm>
            <a:off x="19860719" y="14879462"/>
            <a:ext cx="360536" cy="105905"/>
          </a:xfrm>
          <a:custGeom>
            <a:avLst/>
            <a:gdLst>
              <a:gd name="connsiteX0" fmla="*/ 359269 w 360536"/>
              <a:gd name="connsiteY0" fmla="*/ 176 h 105905"/>
              <a:gd name="connsiteX1" fmla="*/ 317994 w 360536"/>
              <a:gd name="connsiteY1" fmla="*/ 62088 h 105905"/>
              <a:gd name="connsiteX2" fmla="*/ 251319 w 360536"/>
              <a:gd name="connsiteY2" fmla="*/ 104951 h 105905"/>
              <a:gd name="connsiteX3" fmla="*/ 494 w 360536"/>
              <a:gd name="connsiteY3" fmla="*/ 92251 h 105905"/>
              <a:gd name="connsiteX4" fmla="*/ 189406 w 360536"/>
              <a:gd name="connsiteY4" fmla="*/ 97013 h 105905"/>
              <a:gd name="connsiteX5" fmla="*/ 270369 w 360536"/>
              <a:gd name="connsiteY5" fmla="*/ 82726 h 105905"/>
              <a:gd name="connsiteX6" fmla="*/ 359269 w 360536"/>
              <a:gd name="connsiteY6" fmla="*/ 176 h 10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536" h="105905">
                <a:moveTo>
                  <a:pt x="359269" y="176"/>
                </a:moveTo>
                <a:cubicBezTo>
                  <a:pt x="367207" y="-3264"/>
                  <a:pt x="335986" y="44626"/>
                  <a:pt x="317994" y="62088"/>
                </a:cubicBezTo>
                <a:cubicBezTo>
                  <a:pt x="300002" y="79550"/>
                  <a:pt x="304236" y="99924"/>
                  <a:pt x="251319" y="104951"/>
                </a:cubicBezTo>
                <a:cubicBezTo>
                  <a:pt x="198402" y="109978"/>
                  <a:pt x="10813" y="93574"/>
                  <a:pt x="494" y="92251"/>
                </a:cubicBezTo>
                <a:cubicBezTo>
                  <a:pt x="-9825" y="90928"/>
                  <a:pt x="144427" y="98600"/>
                  <a:pt x="189406" y="97013"/>
                </a:cubicBezTo>
                <a:cubicBezTo>
                  <a:pt x="234385" y="95426"/>
                  <a:pt x="241794" y="95955"/>
                  <a:pt x="270369" y="82726"/>
                </a:cubicBezTo>
                <a:cubicBezTo>
                  <a:pt x="298944" y="69497"/>
                  <a:pt x="351331" y="3616"/>
                  <a:pt x="359269" y="17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AAF6C6E1-88BA-4335-AA0E-17332D85838E}"/>
              </a:ext>
            </a:extLst>
          </p:cNvPr>
          <p:cNvSpPr/>
          <p:nvPr/>
        </p:nvSpPr>
        <p:spPr>
          <a:xfrm>
            <a:off x="19805445" y="14435265"/>
            <a:ext cx="195791" cy="104799"/>
          </a:xfrm>
          <a:custGeom>
            <a:avLst/>
            <a:gdLst>
              <a:gd name="connsiteX0" fmla="*/ 205 w 195791"/>
              <a:gd name="connsiteY0" fmla="*/ 55435 h 104799"/>
              <a:gd name="connsiteX1" fmla="*/ 98630 w 195791"/>
              <a:gd name="connsiteY1" fmla="*/ 25273 h 104799"/>
              <a:gd name="connsiteX2" fmla="*/ 195468 w 195791"/>
              <a:gd name="connsiteY2" fmla="*/ 104648 h 104799"/>
              <a:gd name="connsiteX3" fmla="*/ 125618 w 195791"/>
              <a:gd name="connsiteY3" fmla="*/ 1460 h 104799"/>
              <a:gd name="connsiteX4" fmla="*/ 205 w 195791"/>
              <a:gd name="connsiteY4" fmla="*/ 55435 h 10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791" h="104799">
                <a:moveTo>
                  <a:pt x="205" y="55435"/>
                </a:moveTo>
                <a:cubicBezTo>
                  <a:pt x="-4293" y="59404"/>
                  <a:pt x="66086" y="17071"/>
                  <a:pt x="98630" y="25273"/>
                </a:cubicBezTo>
                <a:cubicBezTo>
                  <a:pt x="131174" y="33475"/>
                  <a:pt x="190970" y="108617"/>
                  <a:pt x="195468" y="104648"/>
                </a:cubicBezTo>
                <a:cubicBezTo>
                  <a:pt x="199966" y="100679"/>
                  <a:pt x="156574" y="13102"/>
                  <a:pt x="125618" y="1460"/>
                </a:cubicBezTo>
                <a:cubicBezTo>
                  <a:pt x="94662" y="-10182"/>
                  <a:pt x="4703" y="51466"/>
                  <a:pt x="205" y="554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2A8A23A8-D0CC-475A-BF64-69A0B6378F17}"/>
              </a:ext>
            </a:extLst>
          </p:cNvPr>
          <p:cNvSpPr/>
          <p:nvPr/>
        </p:nvSpPr>
        <p:spPr>
          <a:xfrm>
            <a:off x="15274613" y="3667124"/>
            <a:ext cx="611015" cy="504965"/>
          </a:xfrm>
          <a:custGeom>
            <a:avLst/>
            <a:gdLst>
              <a:gd name="connsiteX0" fmla="*/ 312 w 611015"/>
              <a:gd name="connsiteY0" fmla="*/ 1 h 504965"/>
              <a:gd name="connsiteX1" fmla="*/ 295587 w 611015"/>
              <a:gd name="connsiteY1" fmla="*/ 200026 h 504965"/>
              <a:gd name="connsiteX2" fmla="*/ 438462 w 611015"/>
              <a:gd name="connsiteY2" fmla="*/ 301626 h 504965"/>
              <a:gd name="connsiteX3" fmla="*/ 552762 w 611015"/>
              <a:gd name="connsiteY3" fmla="*/ 422276 h 504965"/>
              <a:gd name="connsiteX4" fmla="*/ 609912 w 611015"/>
              <a:gd name="connsiteY4" fmla="*/ 504826 h 504965"/>
              <a:gd name="connsiteX5" fmla="*/ 505137 w 611015"/>
              <a:gd name="connsiteY5" fmla="*/ 403226 h 504965"/>
              <a:gd name="connsiteX6" fmla="*/ 400362 w 611015"/>
              <a:gd name="connsiteY6" fmla="*/ 311151 h 504965"/>
              <a:gd name="connsiteX7" fmla="*/ 241612 w 611015"/>
              <a:gd name="connsiteY7" fmla="*/ 196851 h 504965"/>
              <a:gd name="connsiteX8" fmla="*/ 312 w 611015"/>
              <a:gd name="connsiteY8" fmla="*/ 1 h 50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015" h="504965">
                <a:moveTo>
                  <a:pt x="312" y="1"/>
                </a:moveTo>
                <a:cubicBezTo>
                  <a:pt x="9308" y="530"/>
                  <a:pt x="295587" y="200026"/>
                  <a:pt x="295587" y="200026"/>
                </a:cubicBezTo>
                <a:cubicBezTo>
                  <a:pt x="368612" y="250297"/>
                  <a:pt x="395600" y="264584"/>
                  <a:pt x="438462" y="301626"/>
                </a:cubicBezTo>
                <a:cubicBezTo>
                  <a:pt x="481325" y="338668"/>
                  <a:pt x="524187" y="388409"/>
                  <a:pt x="552762" y="422276"/>
                </a:cubicBezTo>
                <a:cubicBezTo>
                  <a:pt x="581337" y="456143"/>
                  <a:pt x="617850" y="508001"/>
                  <a:pt x="609912" y="504826"/>
                </a:cubicBezTo>
                <a:cubicBezTo>
                  <a:pt x="601974" y="501651"/>
                  <a:pt x="540062" y="435505"/>
                  <a:pt x="505137" y="403226"/>
                </a:cubicBezTo>
                <a:cubicBezTo>
                  <a:pt x="470212" y="370947"/>
                  <a:pt x="444283" y="345547"/>
                  <a:pt x="400362" y="311151"/>
                </a:cubicBezTo>
                <a:cubicBezTo>
                  <a:pt x="356441" y="276755"/>
                  <a:pt x="304054" y="242889"/>
                  <a:pt x="241612" y="196851"/>
                </a:cubicBezTo>
                <a:cubicBezTo>
                  <a:pt x="179170" y="150813"/>
                  <a:pt x="-8684" y="-528"/>
                  <a:pt x="312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3F5333D2-1043-453C-BF04-BD24AEF65A94}"/>
              </a:ext>
            </a:extLst>
          </p:cNvPr>
          <p:cNvSpPr/>
          <p:nvPr/>
        </p:nvSpPr>
        <p:spPr>
          <a:xfrm>
            <a:off x="15166446" y="3755153"/>
            <a:ext cx="686856" cy="623299"/>
          </a:xfrm>
          <a:custGeom>
            <a:avLst/>
            <a:gdLst>
              <a:gd name="connsiteX0" fmla="*/ 3704 w 686856"/>
              <a:gd name="connsiteY0" fmla="*/ 872 h 623299"/>
              <a:gd name="connsiteX1" fmla="*/ 406929 w 686856"/>
              <a:gd name="connsiteY1" fmla="*/ 219947 h 623299"/>
              <a:gd name="connsiteX2" fmla="*/ 540279 w 686856"/>
              <a:gd name="connsiteY2" fmla="*/ 365997 h 623299"/>
              <a:gd name="connsiteX3" fmla="*/ 686329 w 686856"/>
              <a:gd name="connsiteY3" fmla="*/ 623172 h 623299"/>
              <a:gd name="connsiteX4" fmla="*/ 486304 w 686856"/>
              <a:gd name="connsiteY4" fmla="*/ 331072 h 623299"/>
              <a:gd name="connsiteX5" fmla="*/ 410104 w 686856"/>
              <a:gd name="connsiteY5" fmla="*/ 258047 h 623299"/>
              <a:gd name="connsiteX6" fmla="*/ 216429 w 686856"/>
              <a:gd name="connsiteY6" fmla="*/ 146922 h 623299"/>
              <a:gd name="connsiteX7" fmla="*/ 3704 w 686856"/>
              <a:gd name="connsiteY7" fmla="*/ 872 h 623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56" h="623299">
                <a:moveTo>
                  <a:pt x="3704" y="872"/>
                </a:moveTo>
                <a:cubicBezTo>
                  <a:pt x="35454" y="13043"/>
                  <a:pt x="317500" y="159093"/>
                  <a:pt x="406929" y="219947"/>
                </a:cubicBezTo>
                <a:cubicBezTo>
                  <a:pt x="496358" y="280801"/>
                  <a:pt x="493712" y="298793"/>
                  <a:pt x="540279" y="365997"/>
                </a:cubicBezTo>
                <a:cubicBezTo>
                  <a:pt x="586846" y="433201"/>
                  <a:pt x="695325" y="628993"/>
                  <a:pt x="686329" y="623172"/>
                </a:cubicBezTo>
                <a:cubicBezTo>
                  <a:pt x="677333" y="617351"/>
                  <a:pt x="532341" y="391926"/>
                  <a:pt x="486304" y="331072"/>
                </a:cubicBezTo>
                <a:cubicBezTo>
                  <a:pt x="440267" y="270218"/>
                  <a:pt x="455083" y="288739"/>
                  <a:pt x="410104" y="258047"/>
                </a:cubicBezTo>
                <a:cubicBezTo>
                  <a:pt x="365125" y="227355"/>
                  <a:pt x="279929" y="186609"/>
                  <a:pt x="216429" y="146922"/>
                </a:cubicBezTo>
                <a:cubicBezTo>
                  <a:pt x="152929" y="107235"/>
                  <a:pt x="-28046" y="-11299"/>
                  <a:pt x="3704" y="8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56B0183A-0423-40E4-B663-4B78247045AB}"/>
              </a:ext>
            </a:extLst>
          </p:cNvPr>
          <p:cNvSpPr/>
          <p:nvPr/>
        </p:nvSpPr>
        <p:spPr>
          <a:xfrm>
            <a:off x="15916053" y="4219522"/>
            <a:ext cx="166833" cy="736657"/>
          </a:xfrm>
          <a:custGeom>
            <a:avLst/>
            <a:gdLst>
              <a:gd name="connsiteX0" fmla="*/ 222 w 166833"/>
              <a:gd name="connsiteY0" fmla="*/ 53 h 736657"/>
              <a:gd name="connsiteX1" fmla="*/ 89122 w 166833"/>
              <a:gd name="connsiteY1" fmla="*/ 228653 h 736657"/>
              <a:gd name="connsiteX2" fmla="*/ 124047 w 166833"/>
              <a:gd name="connsiteY2" fmla="*/ 323903 h 736657"/>
              <a:gd name="connsiteX3" fmla="*/ 155797 w 166833"/>
              <a:gd name="connsiteY3" fmla="*/ 476303 h 736657"/>
              <a:gd name="connsiteX4" fmla="*/ 165322 w 166833"/>
              <a:gd name="connsiteY4" fmla="*/ 736653 h 736657"/>
              <a:gd name="connsiteX5" fmla="*/ 127222 w 166833"/>
              <a:gd name="connsiteY5" fmla="*/ 469953 h 736657"/>
              <a:gd name="connsiteX6" fmla="*/ 117697 w 166833"/>
              <a:gd name="connsiteY6" fmla="*/ 209603 h 736657"/>
              <a:gd name="connsiteX7" fmla="*/ 222 w 166833"/>
              <a:gd name="connsiteY7" fmla="*/ 53 h 73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833" h="736657">
                <a:moveTo>
                  <a:pt x="222" y="53"/>
                </a:moveTo>
                <a:cubicBezTo>
                  <a:pt x="-4540" y="3228"/>
                  <a:pt x="68485" y="174678"/>
                  <a:pt x="89122" y="228653"/>
                </a:cubicBezTo>
                <a:cubicBezTo>
                  <a:pt x="109760" y="282628"/>
                  <a:pt x="112935" y="282628"/>
                  <a:pt x="124047" y="323903"/>
                </a:cubicBezTo>
                <a:cubicBezTo>
                  <a:pt x="135159" y="365178"/>
                  <a:pt x="148918" y="407511"/>
                  <a:pt x="155797" y="476303"/>
                </a:cubicBezTo>
                <a:cubicBezTo>
                  <a:pt x="162676" y="545095"/>
                  <a:pt x="170084" y="737711"/>
                  <a:pt x="165322" y="736653"/>
                </a:cubicBezTo>
                <a:cubicBezTo>
                  <a:pt x="160560" y="735595"/>
                  <a:pt x="135160" y="557795"/>
                  <a:pt x="127222" y="469953"/>
                </a:cubicBezTo>
                <a:cubicBezTo>
                  <a:pt x="119285" y="382111"/>
                  <a:pt x="135160" y="283686"/>
                  <a:pt x="117697" y="209603"/>
                </a:cubicBezTo>
                <a:cubicBezTo>
                  <a:pt x="100235" y="135520"/>
                  <a:pt x="4984" y="-3122"/>
                  <a:pt x="222" y="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40380C05-1ADB-4E86-9995-66A8EDB38B6C}"/>
              </a:ext>
            </a:extLst>
          </p:cNvPr>
          <p:cNvSpPr/>
          <p:nvPr/>
        </p:nvSpPr>
        <p:spPr>
          <a:xfrm>
            <a:off x="15649310" y="3981429"/>
            <a:ext cx="352983" cy="766543"/>
          </a:xfrm>
          <a:custGeom>
            <a:avLst/>
            <a:gdLst>
              <a:gd name="connsiteX0" fmla="*/ 265 w 352983"/>
              <a:gd name="connsiteY0" fmla="*/ 21 h 766543"/>
              <a:gd name="connsiteX1" fmla="*/ 238390 w 352983"/>
              <a:gd name="connsiteY1" fmla="*/ 317521 h 766543"/>
              <a:gd name="connsiteX2" fmla="*/ 298715 w 352983"/>
              <a:gd name="connsiteY2" fmla="*/ 482621 h 766543"/>
              <a:gd name="connsiteX3" fmla="*/ 330465 w 352983"/>
              <a:gd name="connsiteY3" fmla="*/ 679471 h 766543"/>
              <a:gd name="connsiteX4" fmla="*/ 352690 w 352983"/>
              <a:gd name="connsiteY4" fmla="*/ 755671 h 766543"/>
              <a:gd name="connsiteX5" fmla="*/ 314590 w 352983"/>
              <a:gd name="connsiteY5" fmla="*/ 454046 h 766543"/>
              <a:gd name="connsiteX6" fmla="*/ 289190 w 352983"/>
              <a:gd name="connsiteY6" fmla="*/ 333396 h 766543"/>
              <a:gd name="connsiteX7" fmla="*/ 265 w 352983"/>
              <a:gd name="connsiteY7" fmla="*/ 21 h 7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983" h="766543">
                <a:moveTo>
                  <a:pt x="265" y="21"/>
                </a:moveTo>
                <a:cubicBezTo>
                  <a:pt x="-8202" y="-2625"/>
                  <a:pt x="188648" y="237088"/>
                  <a:pt x="238390" y="317521"/>
                </a:cubicBezTo>
                <a:cubicBezTo>
                  <a:pt x="288132" y="397954"/>
                  <a:pt x="283369" y="422296"/>
                  <a:pt x="298715" y="482621"/>
                </a:cubicBezTo>
                <a:cubicBezTo>
                  <a:pt x="314061" y="542946"/>
                  <a:pt x="321469" y="633963"/>
                  <a:pt x="330465" y="679471"/>
                </a:cubicBezTo>
                <a:cubicBezTo>
                  <a:pt x="339461" y="724979"/>
                  <a:pt x="355336" y="793242"/>
                  <a:pt x="352690" y="755671"/>
                </a:cubicBezTo>
                <a:cubicBezTo>
                  <a:pt x="350044" y="718100"/>
                  <a:pt x="325173" y="524425"/>
                  <a:pt x="314590" y="454046"/>
                </a:cubicBezTo>
                <a:cubicBezTo>
                  <a:pt x="304007" y="383667"/>
                  <a:pt x="338402" y="408008"/>
                  <a:pt x="289190" y="333396"/>
                </a:cubicBezTo>
                <a:cubicBezTo>
                  <a:pt x="239978" y="258784"/>
                  <a:pt x="8732" y="2667"/>
                  <a:pt x="265" y="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7106155F-B4F9-4602-A7E4-3A356B5ED066}"/>
              </a:ext>
            </a:extLst>
          </p:cNvPr>
          <p:cNvSpPr/>
          <p:nvPr/>
        </p:nvSpPr>
        <p:spPr>
          <a:xfrm>
            <a:off x="15937641" y="4606633"/>
            <a:ext cx="121277" cy="714819"/>
          </a:xfrm>
          <a:custGeom>
            <a:avLst/>
            <a:gdLst>
              <a:gd name="connsiteX0" fmla="*/ 45309 w 121277"/>
              <a:gd name="connsiteY0" fmla="*/ 292 h 714819"/>
              <a:gd name="connsiteX1" fmla="*/ 73884 w 121277"/>
              <a:gd name="connsiteY1" fmla="*/ 374942 h 714819"/>
              <a:gd name="connsiteX2" fmla="*/ 61184 w 121277"/>
              <a:gd name="connsiteY2" fmla="*/ 501942 h 714819"/>
              <a:gd name="connsiteX3" fmla="*/ 859 w 121277"/>
              <a:gd name="connsiteY3" fmla="*/ 714667 h 714819"/>
              <a:gd name="connsiteX4" fmla="*/ 111984 w 121277"/>
              <a:gd name="connsiteY4" fmla="*/ 467017 h 714819"/>
              <a:gd name="connsiteX5" fmla="*/ 105634 w 121277"/>
              <a:gd name="connsiteY5" fmla="*/ 314617 h 714819"/>
              <a:gd name="connsiteX6" fmla="*/ 45309 w 121277"/>
              <a:gd name="connsiteY6" fmla="*/ 292 h 71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277" h="714819">
                <a:moveTo>
                  <a:pt x="45309" y="292"/>
                </a:moveTo>
                <a:cubicBezTo>
                  <a:pt x="40017" y="10346"/>
                  <a:pt x="71238" y="291334"/>
                  <a:pt x="73884" y="374942"/>
                </a:cubicBezTo>
                <a:cubicBezTo>
                  <a:pt x="76530" y="458550"/>
                  <a:pt x="73355" y="445321"/>
                  <a:pt x="61184" y="501942"/>
                </a:cubicBezTo>
                <a:cubicBezTo>
                  <a:pt x="49013" y="558563"/>
                  <a:pt x="-7608" y="720488"/>
                  <a:pt x="859" y="714667"/>
                </a:cubicBezTo>
                <a:cubicBezTo>
                  <a:pt x="9326" y="708846"/>
                  <a:pt x="94522" y="533692"/>
                  <a:pt x="111984" y="467017"/>
                </a:cubicBezTo>
                <a:cubicBezTo>
                  <a:pt x="129446" y="400342"/>
                  <a:pt x="119392" y="387113"/>
                  <a:pt x="105634" y="314617"/>
                </a:cubicBezTo>
                <a:cubicBezTo>
                  <a:pt x="91876" y="242121"/>
                  <a:pt x="50601" y="-9762"/>
                  <a:pt x="45309" y="2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DA522D20-72CF-4E66-9EEE-6B2F9AB8C45E}"/>
              </a:ext>
            </a:extLst>
          </p:cNvPr>
          <p:cNvSpPr/>
          <p:nvPr/>
        </p:nvSpPr>
        <p:spPr>
          <a:xfrm>
            <a:off x="15764314" y="5333992"/>
            <a:ext cx="176521" cy="511437"/>
          </a:xfrm>
          <a:custGeom>
            <a:avLst/>
            <a:gdLst>
              <a:gd name="connsiteX0" fmla="*/ 176303 w 176521"/>
              <a:gd name="connsiteY0" fmla="*/ 8 h 511437"/>
              <a:gd name="connsiteX1" fmla="*/ 144553 w 176521"/>
              <a:gd name="connsiteY1" fmla="*/ 150291 h 511437"/>
              <a:gd name="connsiteX2" fmla="*/ 112803 w 176521"/>
              <a:gd name="connsiteY2" fmla="*/ 258241 h 511437"/>
              <a:gd name="connsiteX3" fmla="*/ 78936 w 176521"/>
              <a:gd name="connsiteY3" fmla="*/ 368308 h 511437"/>
              <a:gd name="connsiteX4" fmla="*/ 619 w 176521"/>
              <a:gd name="connsiteY4" fmla="*/ 510125 h 511437"/>
              <a:gd name="connsiteX5" fmla="*/ 125503 w 176521"/>
              <a:gd name="connsiteY5" fmla="*/ 279408 h 511437"/>
              <a:gd name="connsiteX6" fmla="*/ 157253 w 176521"/>
              <a:gd name="connsiteY6" fmla="*/ 143941 h 511437"/>
              <a:gd name="connsiteX7" fmla="*/ 176303 w 176521"/>
              <a:gd name="connsiteY7" fmla="*/ 8 h 51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521" h="511437">
                <a:moveTo>
                  <a:pt x="176303" y="8"/>
                </a:moveTo>
                <a:cubicBezTo>
                  <a:pt x="174186" y="1066"/>
                  <a:pt x="155136" y="107252"/>
                  <a:pt x="144553" y="150291"/>
                </a:cubicBezTo>
                <a:cubicBezTo>
                  <a:pt x="133970" y="193330"/>
                  <a:pt x="123739" y="221905"/>
                  <a:pt x="112803" y="258241"/>
                </a:cubicBezTo>
                <a:cubicBezTo>
                  <a:pt x="101867" y="294577"/>
                  <a:pt x="97633" y="326327"/>
                  <a:pt x="78936" y="368308"/>
                </a:cubicBezTo>
                <a:cubicBezTo>
                  <a:pt x="60239" y="410289"/>
                  <a:pt x="-7142" y="524942"/>
                  <a:pt x="619" y="510125"/>
                </a:cubicBezTo>
                <a:cubicBezTo>
                  <a:pt x="8380" y="495308"/>
                  <a:pt x="99397" y="340439"/>
                  <a:pt x="125503" y="279408"/>
                </a:cubicBezTo>
                <a:cubicBezTo>
                  <a:pt x="151609" y="218377"/>
                  <a:pt x="149845" y="188038"/>
                  <a:pt x="157253" y="143941"/>
                </a:cubicBezTo>
                <a:cubicBezTo>
                  <a:pt x="164661" y="99844"/>
                  <a:pt x="178420" y="-1050"/>
                  <a:pt x="176303" y="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FB11F15A-76C2-45EA-9C5B-564D177BE511}"/>
              </a:ext>
            </a:extLst>
          </p:cNvPr>
          <p:cNvSpPr/>
          <p:nvPr/>
        </p:nvSpPr>
        <p:spPr>
          <a:xfrm>
            <a:off x="15919278" y="4962077"/>
            <a:ext cx="163176" cy="647183"/>
          </a:xfrm>
          <a:custGeom>
            <a:avLst/>
            <a:gdLst>
              <a:gd name="connsiteX0" fmla="*/ 163155 w 163176"/>
              <a:gd name="connsiteY0" fmla="*/ 1506 h 647183"/>
              <a:gd name="connsiteX1" fmla="*/ 133522 w 163176"/>
              <a:gd name="connsiteY1" fmla="*/ 202590 h 647183"/>
              <a:gd name="connsiteX2" fmla="*/ 82722 w 163176"/>
              <a:gd name="connsiteY2" fmla="*/ 321123 h 647183"/>
              <a:gd name="connsiteX3" fmla="*/ 95422 w 163176"/>
              <a:gd name="connsiteY3" fmla="*/ 293606 h 647183"/>
              <a:gd name="connsiteX4" fmla="*/ 89072 w 163176"/>
              <a:gd name="connsiteY4" fmla="*/ 410023 h 647183"/>
              <a:gd name="connsiteX5" fmla="*/ 65789 w 163176"/>
              <a:gd name="connsiteY5" fmla="*/ 473523 h 647183"/>
              <a:gd name="connsiteX6" fmla="*/ 48855 w 163176"/>
              <a:gd name="connsiteY6" fmla="*/ 547606 h 647183"/>
              <a:gd name="connsiteX7" fmla="*/ 2289 w 163176"/>
              <a:gd name="connsiteY7" fmla="*/ 638623 h 647183"/>
              <a:gd name="connsiteX8" fmla="*/ 129289 w 163176"/>
              <a:gd name="connsiteY8" fmla="*/ 316890 h 647183"/>
              <a:gd name="connsiteX9" fmla="*/ 163155 w 163176"/>
              <a:gd name="connsiteY9" fmla="*/ 1506 h 64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176" h="647183">
                <a:moveTo>
                  <a:pt x="163155" y="1506"/>
                </a:moveTo>
                <a:cubicBezTo>
                  <a:pt x="163861" y="-17544"/>
                  <a:pt x="146927" y="149321"/>
                  <a:pt x="133522" y="202590"/>
                </a:cubicBezTo>
                <a:cubicBezTo>
                  <a:pt x="120116" y="255860"/>
                  <a:pt x="89072" y="305954"/>
                  <a:pt x="82722" y="321123"/>
                </a:cubicBezTo>
                <a:cubicBezTo>
                  <a:pt x="76372" y="336292"/>
                  <a:pt x="94364" y="278789"/>
                  <a:pt x="95422" y="293606"/>
                </a:cubicBezTo>
                <a:cubicBezTo>
                  <a:pt x="96480" y="308423"/>
                  <a:pt x="94011" y="380037"/>
                  <a:pt x="89072" y="410023"/>
                </a:cubicBezTo>
                <a:cubicBezTo>
                  <a:pt x="84133" y="440009"/>
                  <a:pt x="72492" y="450593"/>
                  <a:pt x="65789" y="473523"/>
                </a:cubicBezTo>
                <a:cubicBezTo>
                  <a:pt x="59086" y="496453"/>
                  <a:pt x="59438" y="520089"/>
                  <a:pt x="48855" y="547606"/>
                </a:cubicBezTo>
                <a:cubicBezTo>
                  <a:pt x="38272" y="575123"/>
                  <a:pt x="-11117" y="677076"/>
                  <a:pt x="2289" y="638623"/>
                </a:cubicBezTo>
                <a:cubicBezTo>
                  <a:pt x="15695" y="600170"/>
                  <a:pt x="103536" y="422018"/>
                  <a:pt x="129289" y="316890"/>
                </a:cubicBezTo>
                <a:cubicBezTo>
                  <a:pt x="155042" y="211762"/>
                  <a:pt x="162449" y="20556"/>
                  <a:pt x="163155" y="15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F193FF70-D05C-48D7-BA02-CDBA8725F7D1}"/>
              </a:ext>
            </a:extLst>
          </p:cNvPr>
          <p:cNvSpPr/>
          <p:nvPr/>
        </p:nvSpPr>
        <p:spPr>
          <a:xfrm>
            <a:off x="15736473" y="5673336"/>
            <a:ext cx="121718" cy="190407"/>
          </a:xfrm>
          <a:custGeom>
            <a:avLst/>
            <a:gdLst>
              <a:gd name="connsiteX0" fmla="*/ 115244 w 121718"/>
              <a:gd name="connsiteY0" fmla="*/ 1447 h 190407"/>
              <a:gd name="connsiteX1" fmla="*/ 5177 w 121718"/>
              <a:gd name="connsiteY1" fmla="*/ 183481 h 190407"/>
              <a:gd name="connsiteX2" fmla="*/ 26344 w 121718"/>
              <a:gd name="connsiteY2" fmla="*/ 147497 h 190407"/>
              <a:gd name="connsiteX3" fmla="*/ 100427 w 121718"/>
              <a:gd name="connsiteY3" fmla="*/ 100931 h 190407"/>
              <a:gd name="connsiteX4" fmla="*/ 115244 w 121718"/>
              <a:gd name="connsiteY4" fmla="*/ 1447 h 19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18" h="190407">
                <a:moveTo>
                  <a:pt x="115244" y="1447"/>
                </a:moveTo>
                <a:cubicBezTo>
                  <a:pt x="99369" y="15205"/>
                  <a:pt x="19994" y="159139"/>
                  <a:pt x="5177" y="183481"/>
                </a:cubicBezTo>
                <a:cubicBezTo>
                  <a:pt x="-9640" y="207823"/>
                  <a:pt x="10469" y="161255"/>
                  <a:pt x="26344" y="147497"/>
                </a:cubicBezTo>
                <a:cubicBezTo>
                  <a:pt x="42219" y="133739"/>
                  <a:pt x="86316" y="125978"/>
                  <a:pt x="100427" y="100931"/>
                </a:cubicBezTo>
                <a:cubicBezTo>
                  <a:pt x="114538" y="75884"/>
                  <a:pt x="131119" y="-12311"/>
                  <a:pt x="115244" y="14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344B6001-AAA1-4A4D-9655-8EE8F8FA4318}"/>
              </a:ext>
            </a:extLst>
          </p:cNvPr>
          <p:cNvSpPr/>
          <p:nvPr/>
        </p:nvSpPr>
        <p:spPr>
          <a:xfrm>
            <a:off x="15182913" y="3840192"/>
            <a:ext cx="612021" cy="581547"/>
          </a:xfrm>
          <a:custGeom>
            <a:avLst/>
            <a:gdLst>
              <a:gd name="connsiteX0" fmla="*/ 6287 w 612021"/>
              <a:gd name="connsiteY0" fmla="*/ 3675 h 581547"/>
              <a:gd name="connsiteX1" fmla="*/ 355537 w 612021"/>
              <a:gd name="connsiteY1" fmla="*/ 200525 h 581547"/>
              <a:gd name="connsiteX2" fmla="*/ 469837 w 612021"/>
              <a:gd name="connsiteY2" fmla="*/ 314825 h 581547"/>
              <a:gd name="connsiteX3" fmla="*/ 611654 w 612021"/>
              <a:gd name="connsiteY3" fmla="*/ 581525 h 581547"/>
              <a:gd name="connsiteX4" fmla="*/ 425387 w 612021"/>
              <a:gd name="connsiteY4" fmla="*/ 300008 h 581547"/>
              <a:gd name="connsiteX5" fmla="*/ 338604 w 612021"/>
              <a:gd name="connsiteY5" fmla="*/ 230158 h 581547"/>
              <a:gd name="connsiteX6" fmla="*/ 258170 w 612021"/>
              <a:gd name="connsiteY6" fmla="*/ 160308 h 581547"/>
              <a:gd name="connsiteX7" fmla="*/ 139637 w 612021"/>
              <a:gd name="connsiteY7" fmla="*/ 77758 h 581547"/>
              <a:gd name="connsiteX8" fmla="*/ 6287 w 612021"/>
              <a:gd name="connsiteY8" fmla="*/ 3675 h 58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021" h="581547">
                <a:moveTo>
                  <a:pt x="6287" y="3675"/>
                </a:moveTo>
                <a:cubicBezTo>
                  <a:pt x="42270" y="24136"/>
                  <a:pt x="278279" y="148667"/>
                  <a:pt x="355537" y="200525"/>
                </a:cubicBezTo>
                <a:cubicBezTo>
                  <a:pt x="432795" y="252383"/>
                  <a:pt x="427151" y="251325"/>
                  <a:pt x="469837" y="314825"/>
                </a:cubicBezTo>
                <a:cubicBezTo>
                  <a:pt x="512523" y="378325"/>
                  <a:pt x="619062" y="583994"/>
                  <a:pt x="611654" y="581525"/>
                </a:cubicBezTo>
                <a:cubicBezTo>
                  <a:pt x="604246" y="579056"/>
                  <a:pt x="470895" y="358569"/>
                  <a:pt x="425387" y="300008"/>
                </a:cubicBezTo>
                <a:cubicBezTo>
                  <a:pt x="379879" y="241447"/>
                  <a:pt x="366473" y="253441"/>
                  <a:pt x="338604" y="230158"/>
                </a:cubicBezTo>
                <a:cubicBezTo>
                  <a:pt x="310735" y="206875"/>
                  <a:pt x="291331" y="185708"/>
                  <a:pt x="258170" y="160308"/>
                </a:cubicBezTo>
                <a:cubicBezTo>
                  <a:pt x="225009" y="134908"/>
                  <a:pt x="180559" y="101747"/>
                  <a:pt x="139637" y="77758"/>
                </a:cubicBezTo>
                <a:cubicBezTo>
                  <a:pt x="98715" y="53769"/>
                  <a:pt x="-29696" y="-16786"/>
                  <a:pt x="6287" y="36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FB918897-C84F-499B-9668-35F673AE1CC7}"/>
              </a:ext>
            </a:extLst>
          </p:cNvPr>
          <p:cNvSpPr/>
          <p:nvPr/>
        </p:nvSpPr>
        <p:spPr>
          <a:xfrm>
            <a:off x="15316039" y="3981447"/>
            <a:ext cx="552870" cy="577904"/>
          </a:xfrm>
          <a:custGeom>
            <a:avLst/>
            <a:gdLst>
              <a:gd name="connsiteX0" fmla="*/ 161 w 552870"/>
              <a:gd name="connsiteY0" fmla="*/ 3 h 577904"/>
              <a:gd name="connsiteX1" fmla="*/ 226644 w 552870"/>
              <a:gd name="connsiteY1" fmla="*/ 167220 h 577904"/>
              <a:gd name="connsiteX2" fmla="*/ 366344 w 552870"/>
              <a:gd name="connsiteY2" fmla="*/ 313270 h 577904"/>
              <a:gd name="connsiteX3" fmla="*/ 408678 w 552870"/>
              <a:gd name="connsiteY3" fmla="*/ 416986 h 577904"/>
              <a:gd name="connsiteX4" fmla="*/ 552611 w 552870"/>
              <a:gd name="connsiteY4" fmla="*/ 577853 h 577904"/>
              <a:gd name="connsiteX5" fmla="*/ 446778 w 552870"/>
              <a:gd name="connsiteY5" fmla="*/ 436036 h 577904"/>
              <a:gd name="connsiteX6" fmla="*/ 353644 w 552870"/>
              <a:gd name="connsiteY6" fmla="*/ 311153 h 577904"/>
              <a:gd name="connsiteX7" fmla="*/ 192778 w 552870"/>
              <a:gd name="connsiteY7" fmla="*/ 171453 h 577904"/>
              <a:gd name="connsiteX8" fmla="*/ 161 w 552870"/>
              <a:gd name="connsiteY8" fmla="*/ 3 h 57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870" h="577904">
                <a:moveTo>
                  <a:pt x="161" y="3"/>
                </a:moveTo>
                <a:cubicBezTo>
                  <a:pt x="5805" y="-703"/>
                  <a:pt x="165614" y="115009"/>
                  <a:pt x="226644" y="167220"/>
                </a:cubicBezTo>
                <a:cubicBezTo>
                  <a:pt x="287674" y="219431"/>
                  <a:pt x="336005" y="271642"/>
                  <a:pt x="366344" y="313270"/>
                </a:cubicBezTo>
                <a:cubicBezTo>
                  <a:pt x="396683" y="354898"/>
                  <a:pt x="377634" y="372889"/>
                  <a:pt x="408678" y="416986"/>
                </a:cubicBezTo>
                <a:cubicBezTo>
                  <a:pt x="439722" y="461083"/>
                  <a:pt x="546261" y="574678"/>
                  <a:pt x="552611" y="577853"/>
                </a:cubicBezTo>
                <a:cubicBezTo>
                  <a:pt x="558961" y="581028"/>
                  <a:pt x="446778" y="436036"/>
                  <a:pt x="446778" y="436036"/>
                </a:cubicBezTo>
                <a:cubicBezTo>
                  <a:pt x="413617" y="391586"/>
                  <a:pt x="395977" y="355250"/>
                  <a:pt x="353644" y="311153"/>
                </a:cubicBezTo>
                <a:cubicBezTo>
                  <a:pt x="311311" y="267056"/>
                  <a:pt x="247106" y="221900"/>
                  <a:pt x="192778" y="171453"/>
                </a:cubicBezTo>
                <a:cubicBezTo>
                  <a:pt x="138450" y="121006"/>
                  <a:pt x="-5483" y="709"/>
                  <a:pt x="161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D31AA14F-128A-42B9-8D99-8AEA999673F5}"/>
              </a:ext>
            </a:extLst>
          </p:cNvPr>
          <p:cNvSpPr/>
          <p:nvPr/>
        </p:nvSpPr>
        <p:spPr>
          <a:xfrm>
            <a:off x="15076368" y="3889404"/>
            <a:ext cx="625691" cy="890216"/>
          </a:xfrm>
          <a:custGeom>
            <a:avLst/>
            <a:gdLst>
              <a:gd name="connsiteX0" fmla="*/ 649 w 625691"/>
              <a:gd name="connsiteY0" fmla="*/ 1029 h 890216"/>
              <a:gd name="connsiteX1" fmla="*/ 87432 w 625691"/>
              <a:gd name="connsiteY1" fmla="*/ 153429 h 890216"/>
              <a:gd name="connsiteX2" fmla="*/ 356249 w 625691"/>
              <a:gd name="connsiteY2" fmla="*/ 356629 h 890216"/>
              <a:gd name="connsiteX3" fmla="*/ 428215 w 625691"/>
              <a:gd name="connsiteY3" fmla="*/ 428596 h 890216"/>
              <a:gd name="connsiteX4" fmla="*/ 517115 w 625691"/>
              <a:gd name="connsiteY4" fmla="*/ 631796 h 890216"/>
              <a:gd name="connsiteX5" fmla="*/ 625065 w 625691"/>
              <a:gd name="connsiteY5" fmla="*/ 890029 h 890216"/>
              <a:gd name="connsiteX6" fmla="*/ 557332 w 625691"/>
              <a:gd name="connsiteY6" fmla="*/ 669896 h 890216"/>
              <a:gd name="connsiteX7" fmla="*/ 470549 w 625691"/>
              <a:gd name="connsiteY7" fmla="*/ 468813 h 890216"/>
              <a:gd name="connsiteX8" fmla="*/ 248299 w 625691"/>
              <a:gd name="connsiteY8" fmla="*/ 248679 h 890216"/>
              <a:gd name="connsiteX9" fmla="*/ 57799 w 625691"/>
              <a:gd name="connsiteY9" fmla="*/ 94163 h 890216"/>
              <a:gd name="connsiteX10" fmla="*/ 649 w 625691"/>
              <a:gd name="connsiteY10" fmla="*/ 1029 h 89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691" h="890216">
                <a:moveTo>
                  <a:pt x="649" y="1029"/>
                </a:moveTo>
                <a:cubicBezTo>
                  <a:pt x="5588" y="10907"/>
                  <a:pt x="28165" y="94162"/>
                  <a:pt x="87432" y="153429"/>
                </a:cubicBezTo>
                <a:cubicBezTo>
                  <a:pt x="146699" y="212696"/>
                  <a:pt x="299452" y="310768"/>
                  <a:pt x="356249" y="356629"/>
                </a:cubicBezTo>
                <a:cubicBezTo>
                  <a:pt x="413046" y="402490"/>
                  <a:pt x="401404" y="382735"/>
                  <a:pt x="428215" y="428596"/>
                </a:cubicBezTo>
                <a:cubicBezTo>
                  <a:pt x="455026" y="474457"/>
                  <a:pt x="484307" y="554891"/>
                  <a:pt x="517115" y="631796"/>
                </a:cubicBezTo>
                <a:cubicBezTo>
                  <a:pt x="549923" y="708702"/>
                  <a:pt x="618362" y="883679"/>
                  <a:pt x="625065" y="890029"/>
                </a:cubicBezTo>
                <a:cubicBezTo>
                  <a:pt x="631768" y="896379"/>
                  <a:pt x="583085" y="740099"/>
                  <a:pt x="557332" y="669896"/>
                </a:cubicBezTo>
                <a:cubicBezTo>
                  <a:pt x="531579" y="599693"/>
                  <a:pt x="522055" y="539016"/>
                  <a:pt x="470549" y="468813"/>
                </a:cubicBezTo>
                <a:cubicBezTo>
                  <a:pt x="419044" y="398610"/>
                  <a:pt x="317091" y="311121"/>
                  <a:pt x="248299" y="248679"/>
                </a:cubicBezTo>
                <a:cubicBezTo>
                  <a:pt x="179507" y="186237"/>
                  <a:pt x="96252" y="133674"/>
                  <a:pt x="57799" y="94163"/>
                </a:cubicBezTo>
                <a:cubicBezTo>
                  <a:pt x="19346" y="54652"/>
                  <a:pt x="-4290" y="-8849"/>
                  <a:pt x="649" y="10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87E79A66-DA14-466E-AA54-DEB7E9A4DF2F}"/>
              </a:ext>
            </a:extLst>
          </p:cNvPr>
          <p:cNvSpPr/>
          <p:nvPr/>
        </p:nvSpPr>
        <p:spPr>
          <a:xfrm>
            <a:off x="15373345" y="4116748"/>
            <a:ext cx="387880" cy="680264"/>
          </a:xfrm>
          <a:custGeom>
            <a:avLst/>
            <a:gdLst>
              <a:gd name="connsiteX0" fmla="*/ 5 w 387880"/>
              <a:gd name="connsiteY0" fmla="*/ 169 h 680264"/>
              <a:gd name="connsiteX1" fmla="*/ 205322 w 387880"/>
              <a:gd name="connsiteY1" fmla="*/ 228769 h 680264"/>
              <a:gd name="connsiteX2" fmla="*/ 304805 w 387880"/>
              <a:gd name="connsiteY2" fmla="*/ 404452 h 680264"/>
              <a:gd name="connsiteX3" fmla="*/ 387355 w 387880"/>
              <a:gd name="connsiteY3" fmla="*/ 679619 h 680264"/>
              <a:gd name="connsiteX4" fmla="*/ 336555 w 387880"/>
              <a:gd name="connsiteY4" fmla="*/ 474302 h 680264"/>
              <a:gd name="connsiteX5" fmla="*/ 266705 w 387880"/>
              <a:gd name="connsiteY5" fmla="*/ 271102 h 680264"/>
              <a:gd name="connsiteX6" fmla="*/ 211672 w 387880"/>
              <a:gd name="connsiteY6" fmla="*/ 192785 h 680264"/>
              <a:gd name="connsiteX7" fmla="*/ 5 w 387880"/>
              <a:gd name="connsiteY7" fmla="*/ 169 h 68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880" h="680264">
                <a:moveTo>
                  <a:pt x="5" y="169"/>
                </a:moveTo>
                <a:cubicBezTo>
                  <a:pt x="-1053" y="6166"/>
                  <a:pt x="154522" y="161389"/>
                  <a:pt x="205322" y="228769"/>
                </a:cubicBezTo>
                <a:cubicBezTo>
                  <a:pt x="256122" y="296150"/>
                  <a:pt x="274466" y="329310"/>
                  <a:pt x="304805" y="404452"/>
                </a:cubicBezTo>
                <a:cubicBezTo>
                  <a:pt x="335144" y="479594"/>
                  <a:pt x="382063" y="667977"/>
                  <a:pt x="387355" y="679619"/>
                </a:cubicBezTo>
                <a:cubicBezTo>
                  <a:pt x="392647" y="691261"/>
                  <a:pt x="356663" y="542388"/>
                  <a:pt x="336555" y="474302"/>
                </a:cubicBezTo>
                <a:cubicBezTo>
                  <a:pt x="316447" y="406216"/>
                  <a:pt x="287519" y="318021"/>
                  <a:pt x="266705" y="271102"/>
                </a:cubicBezTo>
                <a:cubicBezTo>
                  <a:pt x="245891" y="224183"/>
                  <a:pt x="256475" y="236529"/>
                  <a:pt x="211672" y="192785"/>
                </a:cubicBezTo>
                <a:cubicBezTo>
                  <a:pt x="166869" y="149041"/>
                  <a:pt x="1063" y="-5828"/>
                  <a:pt x="5" y="1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35106C41-23CA-4568-8EFF-D20FDFC55705}"/>
              </a:ext>
            </a:extLst>
          </p:cNvPr>
          <p:cNvSpPr/>
          <p:nvPr/>
        </p:nvSpPr>
        <p:spPr>
          <a:xfrm>
            <a:off x="15861299" y="4384574"/>
            <a:ext cx="113473" cy="916461"/>
          </a:xfrm>
          <a:custGeom>
            <a:avLst/>
            <a:gdLst>
              <a:gd name="connsiteX0" fmla="*/ 1001 w 113473"/>
              <a:gd name="connsiteY0" fmla="*/ 1159 h 916461"/>
              <a:gd name="connsiteX1" fmla="*/ 53918 w 113473"/>
              <a:gd name="connsiteY1" fmla="*/ 195893 h 916461"/>
              <a:gd name="connsiteX2" fmla="*/ 83551 w 113473"/>
              <a:gd name="connsiteY2" fmla="*/ 356759 h 916461"/>
              <a:gd name="connsiteX3" fmla="*/ 94134 w 113473"/>
              <a:gd name="connsiteY3" fmla="*/ 644626 h 916461"/>
              <a:gd name="connsiteX4" fmla="*/ 43334 w 113473"/>
              <a:gd name="connsiteY4" fmla="*/ 915559 h 916461"/>
              <a:gd name="connsiteX5" fmla="*/ 102601 w 113473"/>
              <a:gd name="connsiteY5" fmla="*/ 720826 h 916461"/>
              <a:gd name="connsiteX6" fmla="*/ 108951 w 113473"/>
              <a:gd name="connsiteY6" fmla="*/ 416026 h 916461"/>
              <a:gd name="connsiteX7" fmla="*/ 104718 w 113473"/>
              <a:gd name="connsiteY7" fmla="*/ 291143 h 916461"/>
              <a:gd name="connsiteX8" fmla="*/ 1001 w 113473"/>
              <a:gd name="connsiteY8" fmla="*/ 1159 h 91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473" h="916461">
                <a:moveTo>
                  <a:pt x="1001" y="1159"/>
                </a:moveTo>
                <a:cubicBezTo>
                  <a:pt x="-7466" y="-14716"/>
                  <a:pt x="40160" y="136626"/>
                  <a:pt x="53918" y="195893"/>
                </a:cubicBezTo>
                <a:cubicBezTo>
                  <a:pt x="67676" y="255160"/>
                  <a:pt x="76848" y="281970"/>
                  <a:pt x="83551" y="356759"/>
                </a:cubicBezTo>
                <a:cubicBezTo>
                  <a:pt x="90254" y="431548"/>
                  <a:pt x="100837" y="551493"/>
                  <a:pt x="94134" y="644626"/>
                </a:cubicBezTo>
                <a:cubicBezTo>
                  <a:pt x="87431" y="737759"/>
                  <a:pt x="41923" y="902859"/>
                  <a:pt x="43334" y="915559"/>
                </a:cubicBezTo>
                <a:cubicBezTo>
                  <a:pt x="44745" y="928259"/>
                  <a:pt x="91665" y="804082"/>
                  <a:pt x="102601" y="720826"/>
                </a:cubicBezTo>
                <a:cubicBezTo>
                  <a:pt x="113537" y="637570"/>
                  <a:pt x="108598" y="487640"/>
                  <a:pt x="108951" y="416026"/>
                </a:cubicBezTo>
                <a:cubicBezTo>
                  <a:pt x="109304" y="344412"/>
                  <a:pt x="121298" y="357818"/>
                  <a:pt x="104718" y="291143"/>
                </a:cubicBezTo>
                <a:cubicBezTo>
                  <a:pt x="88138" y="224468"/>
                  <a:pt x="9468" y="17034"/>
                  <a:pt x="1001" y="11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29060364-853E-479A-A1B6-11330308068F}"/>
              </a:ext>
            </a:extLst>
          </p:cNvPr>
          <p:cNvSpPr/>
          <p:nvPr/>
        </p:nvSpPr>
        <p:spPr>
          <a:xfrm>
            <a:off x="15762812" y="4507634"/>
            <a:ext cx="137943" cy="293258"/>
          </a:xfrm>
          <a:custGeom>
            <a:avLst/>
            <a:gdLst>
              <a:gd name="connsiteX0" fmla="*/ 5 w 137943"/>
              <a:gd name="connsiteY0" fmla="*/ 866 h 293258"/>
              <a:gd name="connsiteX1" fmla="*/ 84671 w 137943"/>
              <a:gd name="connsiteY1" fmla="*/ 74949 h 293258"/>
              <a:gd name="connsiteX2" fmla="*/ 114305 w 137943"/>
              <a:gd name="connsiteY2" fmla="*/ 165966 h 293258"/>
              <a:gd name="connsiteX3" fmla="*/ 133355 w 137943"/>
              <a:gd name="connsiteY3" fmla="*/ 237933 h 293258"/>
              <a:gd name="connsiteX4" fmla="*/ 137588 w 137943"/>
              <a:gd name="connsiteY4" fmla="*/ 288733 h 293258"/>
              <a:gd name="connsiteX5" fmla="*/ 131238 w 137943"/>
              <a:gd name="connsiteY5" fmla="*/ 119399 h 293258"/>
              <a:gd name="connsiteX6" fmla="*/ 80438 w 137943"/>
              <a:gd name="connsiteY6" fmla="*/ 38966 h 293258"/>
              <a:gd name="connsiteX7" fmla="*/ 5 w 137943"/>
              <a:gd name="connsiteY7" fmla="*/ 866 h 29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943" h="293258">
                <a:moveTo>
                  <a:pt x="5" y="866"/>
                </a:moveTo>
                <a:cubicBezTo>
                  <a:pt x="710" y="6863"/>
                  <a:pt x="65621" y="47432"/>
                  <a:pt x="84671" y="74949"/>
                </a:cubicBezTo>
                <a:cubicBezTo>
                  <a:pt x="103721" y="102466"/>
                  <a:pt x="106191" y="138802"/>
                  <a:pt x="114305" y="165966"/>
                </a:cubicBezTo>
                <a:cubicBezTo>
                  <a:pt x="122419" y="193130"/>
                  <a:pt x="129474" y="217472"/>
                  <a:pt x="133355" y="237933"/>
                </a:cubicBezTo>
                <a:cubicBezTo>
                  <a:pt x="137236" y="258394"/>
                  <a:pt x="137941" y="308489"/>
                  <a:pt x="137588" y="288733"/>
                </a:cubicBezTo>
                <a:cubicBezTo>
                  <a:pt x="137235" y="268977"/>
                  <a:pt x="140763" y="161027"/>
                  <a:pt x="131238" y="119399"/>
                </a:cubicBezTo>
                <a:cubicBezTo>
                  <a:pt x="121713" y="77771"/>
                  <a:pt x="98430" y="56605"/>
                  <a:pt x="80438" y="38966"/>
                </a:cubicBezTo>
                <a:cubicBezTo>
                  <a:pt x="62446" y="21327"/>
                  <a:pt x="-700" y="-5131"/>
                  <a:pt x="5" y="8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291059E7-94A0-4350-AD5B-064693F031E2}"/>
              </a:ext>
            </a:extLst>
          </p:cNvPr>
          <p:cNvSpPr/>
          <p:nvPr/>
        </p:nvSpPr>
        <p:spPr>
          <a:xfrm>
            <a:off x="15757631" y="4529301"/>
            <a:ext cx="30731" cy="490326"/>
          </a:xfrm>
          <a:custGeom>
            <a:avLst/>
            <a:gdLst>
              <a:gd name="connsiteX0" fmla="*/ 5186 w 30731"/>
              <a:gd name="connsiteY0" fmla="*/ 8832 h 490326"/>
              <a:gd name="connsiteX1" fmla="*/ 30586 w 30731"/>
              <a:gd name="connsiteY1" fmla="*/ 252249 h 490326"/>
              <a:gd name="connsiteX2" fmla="*/ 15769 w 30731"/>
              <a:gd name="connsiteY2" fmla="*/ 358082 h 490326"/>
              <a:gd name="connsiteX3" fmla="*/ 20002 w 30731"/>
              <a:gd name="connsiteY3" fmla="*/ 489316 h 490326"/>
              <a:gd name="connsiteX4" fmla="*/ 13652 w 30731"/>
              <a:gd name="connsiteY4" fmla="*/ 283999 h 490326"/>
              <a:gd name="connsiteX5" fmla="*/ 952 w 30731"/>
              <a:gd name="connsiteY5" fmla="*/ 74449 h 490326"/>
              <a:gd name="connsiteX6" fmla="*/ 5186 w 30731"/>
              <a:gd name="connsiteY6" fmla="*/ 8832 h 49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31" h="490326">
                <a:moveTo>
                  <a:pt x="5186" y="8832"/>
                </a:moveTo>
                <a:cubicBezTo>
                  <a:pt x="10125" y="38465"/>
                  <a:pt x="28822" y="194041"/>
                  <a:pt x="30586" y="252249"/>
                </a:cubicBezTo>
                <a:cubicBezTo>
                  <a:pt x="32350" y="310457"/>
                  <a:pt x="17533" y="318571"/>
                  <a:pt x="15769" y="358082"/>
                </a:cubicBezTo>
                <a:cubicBezTo>
                  <a:pt x="14005" y="397593"/>
                  <a:pt x="20355" y="501663"/>
                  <a:pt x="20002" y="489316"/>
                </a:cubicBezTo>
                <a:cubicBezTo>
                  <a:pt x="19649" y="476969"/>
                  <a:pt x="16827" y="353143"/>
                  <a:pt x="13652" y="283999"/>
                </a:cubicBezTo>
                <a:cubicBezTo>
                  <a:pt x="10477" y="214855"/>
                  <a:pt x="3069" y="118899"/>
                  <a:pt x="952" y="74449"/>
                </a:cubicBezTo>
                <a:cubicBezTo>
                  <a:pt x="-1165" y="29999"/>
                  <a:pt x="247" y="-20801"/>
                  <a:pt x="5186" y="88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E5855D2E-4D9E-453D-89AD-BC09BB1C0467}"/>
              </a:ext>
            </a:extLst>
          </p:cNvPr>
          <p:cNvSpPr/>
          <p:nvPr/>
        </p:nvSpPr>
        <p:spPr>
          <a:xfrm>
            <a:off x="15847451" y="4817185"/>
            <a:ext cx="66293" cy="489592"/>
          </a:xfrm>
          <a:custGeom>
            <a:avLst/>
            <a:gdLst>
              <a:gd name="connsiteX0" fmla="*/ 61416 w 66293"/>
              <a:gd name="connsiteY0" fmla="*/ 348 h 489592"/>
              <a:gd name="connsiteX1" fmla="*/ 61416 w 66293"/>
              <a:gd name="connsiteY1" fmla="*/ 254348 h 489592"/>
              <a:gd name="connsiteX2" fmla="*/ 32 w 66293"/>
              <a:gd name="connsiteY2" fmla="*/ 489298 h 489592"/>
              <a:gd name="connsiteX3" fmla="*/ 52949 w 66293"/>
              <a:gd name="connsiteY3" fmla="*/ 205665 h 489592"/>
              <a:gd name="connsiteX4" fmla="*/ 61416 w 66293"/>
              <a:gd name="connsiteY4" fmla="*/ 348 h 4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93" h="489592">
                <a:moveTo>
                  <a:pt x="61416" y="348"/>
                </a:moveTo>
                <a:cubicBezTo>
                  <a:pt x="62827" y="8462"/>
                  <a:pt x="71647" y="172856"/>
                  <a:pt x="61416" y="254348"/>
                </a:cubicBezTo>
                <a:cubicBezTo>
                  <a:pt x="51185" y="335840"/>
                  <a:pt x="1443" y="497412"/>
                  <a:pt x="32" y="489298"/>
                </a:cubicBezTo>
                <a:cubicBezTo>
                  <a:pt x="-1379" y="481184"/>
                  <a:pt x="43424" y="283629"/>
                  <a:pt x="52949" y="205665"/>
                </a:cubicBezTo>
                <a:cubicBezTo>
                  <a:pt x="62474" y="127701"/>
                  <a:pt x="60005" y="-7766"/>
                  <a:pt x="61416" y="3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495EAB36-8F1C-4650-842E-6FC972254158}"/>
              </a:ext>
            </a:extLst>
          </p:cNvPr>
          <p:cNvSpPr/>
          <p:nvPr/>
        </p:nvSpPr>
        <p:spPr>
          <a:xfrm>
            <a:off x="15784943" y="4809894"/>
            <a:ext cx="63564" cy="469344"/>
          </a:xfrm>
          <a:custGeom>
            <a:avLst/>
            <a:gdLst>
              <a:gd name="connsiteX0" fmla="*/ 62540 w 63564"/>
              <a:gd name="connsiteY0" fmla="*/ 1289 h 469344"/>
              <a:gd name="connsiteX1" fmla="*/ 39257 w 63564"/>
              <a:gd name="connsiteY1" fmla="*/ 170623 h 469344"/>
              <a:gd name="connsiteX2" fmla="*/ 35024 w 63564"/>
              <a:gd name="connsiteY2" fmla="*/ 227773 h 469344"/>
              <a:gd name="connsiteX3" fmla="*/ 24440 w 63564"/>
              <a:gd name="connsiteY3" fmla="*/ 469073 h 469344"/>
              <a:gd name="connsiteX4" fmla="*/ 1157 w 63564"/>
              <a:gd name="connsiteY4" fmla="*/ 270106 h 469344"/>
              <a:gd name="connsiteX5" fmla="*/ 62540 w 63564"/>
              <a:gd name="connsiteY5" fmla="*/ 1289 h 46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64" h="469344">
                <a:moveTo>
                  <a:pt x="62540" y="1289"/>
                </a:moveTo>
                <a:cubicBezTo>
                  <a:pt x="68890" y="-15292"/>
                  <a:pt x="43843" y="132876"/>
                  <a:pt x="39257" y="170623"/>
                </a:cubicBezTo>
                <a:cubicBezTo>
                  <a:pt x="34671" y="208370"/>
                  <a:pt x="37493" y="178031"/>
                  <a:pt x="35024" y="227773"/>
                </a:cubicBezTo>
                <a:cubicBezTo>
                  <a:pt x="32554" y="277515"/>
                  <a:pt x="30084" y="462018"/>
                  <a:pt x="24440" y="469073"/>
                </a:cubicBezTo>
                <a:cubicBezTo>
                  <a:pt x="18796" y="476128"/>
                  <a:pt x="-5546" y="344189"/>
                  <a:pt x="1157" y="270106"/>
                </a:cubicBezTo>
                <a:cubicBezTo>
                  <a:pt x="7860" y="196023"/>
                  <a:pt x="56190" y="17870"/>
                  <a:pt x="62540" y="12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AF638317-1DDB-4ADB-92AF-C11E8D31BEA2}"/>
              </a:ext>
            </a:extLst>
          </p:cNvPr>
          <p:cNvSpPr/>
          <p:nvPr/>
        </p:nvSpPr>
        <p:spPr>
          <a:xfrm>
            <a:off x="15682325" y="5236376"/>
            <a:ext cx="124979" cy="525437"/>
          </a:xfrm>
          <a:custGeom>
            <a:avLst/>
            <a:gdLst>
              <a:gd name="connsiteX0" fmla="*/ 99542 w 124979"/>
              <a:gd name="connsiteY0" fmla="*/ 257 h 525437"/>
              <a:gd name="connsiteX1" fmla="*/ 91075 w 124979"/>
              <a:gd name="connsiteY1" fmla="*/ 256374 h 525437"/>
              <a:gd name="connsiteX2" fmla="*/ 58 w 124979"/>
              <a:gd name="connsiteY2" fmla="*/ 525191 h 525437"/>
              <a:gd name="connsiteX3" fmla="*/ 105892 w 124979"/>
              <a:gd name="connsiteY3" fmla="*/ 302941 h 525437"/>
              <a:gd name="connsiteX4" fmla="*/ 124942 w 124979"/>
              <a:gd name="connsiteY4" fmla="*/ 209807 h 525437"/>
              <a:gd name="connsiteX5" fmla="*/ 99542 w 124979"/>
              <a:gd name="connsiteY5" fmla="*/ 257 h 52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979" h="525437">
                <a:moveTo>
                  <a:pt x="99542" y="257"/>
                </a:moveTo>
                <a:cubicBezTo>
                  <a:pt x="93897" y="8018"/>
                  <a:pt x="107656" y="168885"/>
                  <a:pt x="91075" y="256374"/>
                </a:cubicBezTo>
                <a:cubicBezTo>
                  <a:pt x="74494" y="343863"/>
                  <a:pt x="-2412" y="517430"/>
                  <a:pt x="58" y="525191"/>
                </a:cubicBezTo>
                <a:cubicBezTo>
                  <a:pt x="2527" y="532952"/>
                  <a:pt x="85078" y="355505"/>
                  <a:pt x="105892" y="302941"/>
                </a:cubicBezTo>
                <a:cubicBezTo>
                  <a:pt x="126706" y="250377"/>
                  <a:pt x="124942" y="257432"/>
                  <a:pt x="124942" y="209807"/>
                </a:cubicBezTo>
                <a:cubicBezTo>
                  <a:pt x="124942" y="162182"/>
                  <a:pt x="105187" y="-7504"/>
                  <a:pt x="99542" y="25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7C4F3428-3FC0-4709-B845-712A561E17FA}"/>
              </a:ext>
            </a:extLst>
          </p:cNvPr>
          <p:cNvSpPr/>
          <p:nvPr/>
        </p:nvSpPr>
        <p:spPr>
          <a:xfrm>
            <a:off x="15762312" y="5345015"/>
            <a:ext cx="110815" cy="422917"/>
          </a:xfrm>
          <a:custGeom>
            <a:avLst/>
            <a:gdLst>
              <a:gd name="connsiteX0" fmla="*/ 110571 w 110815"/>
              <a:gd name="connsiteY0" fmla="*/ 1685 h 422917"/>
              <a:gd name="connsiteX1" fmla="*/ 97871 w 110815"/>
              <a:gd name="connsiteY1" fmla="*/ 124452 h 422917"/>
              <a:gd name="connsiteX2" fmla="*/ 59771 w 110815"/>
              <a:gd name="connsiteY2" fmla="*/ 230285 h 422917"/>
              <a:gd name="connsiteX3" fmla="*/ 505 w 110815"/>
              <a:gd name="connsiteY3" fmla="*/ 422902 h 422917"/>
              <a:gd name="connsiteX4" fmla="*/ 95755 w 110815"/>
              <a:gd name="connsiteY4" fmla="*/ 219702 h 422917"/>
              <a:gd name="connsiteX5" fmla="*/ 110571 w 110815"/>
              <a:gd name="connsiteY5" fmla="*/ 1685 h 42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15" h="422917">
                <a:moveTo>
                  <a:pt x="110571" y="1685"/>
                </a:moveTo>
                <a:cubicBezTo>
                  <a:pt x="110924" y="-14190"/>
                  <a:pt x="106338" y="86352"/>
                  <a:pt x="97871" y="124452"/>
                </a:cubicBezTo>
                <a:cubicBezTo>
                  <a:pt x="89404" y="162552"/>
                  <a:pt x="75999" y="180543"/>
                  <a:pt x="59771" y="230285"/>
                </a:cubicBezTo>
                <a:cubicBezTo>
                  <a:pt x="43543" y="280027"/>
                  <a:pt x="-5492" y="424666"/>
                  <a:pt x="505" y="422902"/>
                </a:cubicBezTo>
                <a:cubicBezTo>
                  <a:pt x="6502" y="421138"/>
                  <a:pt x="76705" y="287083"/>
                  <a:pt x="95755" y="219702"/>
                </a:cubicBezTo>
                <a:cubicBezTo>
                  <a:pt x="114805" y="152321"/>
                  <a:pt x="110218" y="17560"/>
                  <a:pt x="110571" y="16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FE1EC98B-8243-48DB-83AB-A4C7FC01F909}"/>
              </a:ext>
            </a:extLst>
          </p:cNvPr>
          <p:cNvSpPr/>
          <p:nvPr/>
        </p:nvSpPr>
        <p:spPr>
          <a:xfrm>
            <a:off x="16065451" y="4292359"/>
            <a:ext cx="131350" cy="387698"/>
          </a:xfrm>
          <a:custGeom>
            <a:avLst/>
            <a:gdLst>
              <a:gd name="connsiteX0" fmla="*/ 49 w 131350"/>
              <a:gd name="connsiteY0" fmla="*/ 241 h 387698"/>
              <a:gd name="connsiteX1" fmla="*/ 78366 w 131350"/>
              <a:gd name="connsiteY1" fmla="*/ 131474 h 387698"/>
              <a:gd name="connsiteX2" fmla="*/ 131282 w 131350"/>
              <a:gd name="connsiteY2" fmla="*/ 387591 h 387698"/>
              <a:gd name="connsiteX3" fmla="*/ 67782 w 131350"/>
              <a:gd name="connsiteY3" fmla="*/ 161108 h 387698"/>
              <a:gd name="connsiteX4" fmla="*/ 49 w 131350"/>
              <a:gd name="connsiteY4" fmla="*/ 241 h 38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50" h="387698">
                <a:moveTo>
                  <a:pt x="49" y="241"/>
                </a:moveTo>
                <a:cubicBezTo>
                  <a:pt x="1813" y="-4698"/>
                  <a:pt x="56494" y="66916"/>
                  <a:pt x="78366" y="131474"/>
                </a:cubicBezTo>
                <a:cubicBezTo>
                  <a:pt x="100238" y="196032"/>
                  <a:pt x="133046" y="382652"/>
                  <a:pt x="131282" y="387591"/>
                </a:cubicBezTo>
                <a:cubicBezTo>
                  <a:pt x="129518" y="392530"/>
                  <a:pt x="91065" y="226725"/>
                  <a:pt x="67782" y="161108"/>
                </a:cubicBezTo>
                <a:cubicBezTo>
                  <a:pt x="44499" y="95491"/>
                  <a:pt x="-1715" y="5180"/>
                  <a:pt x="49" y="2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04E08EB3-CC94-4096-9FF9-15C622059FA6}"/>
              </a:ext>
            </a:extLst>
          </p:cNvPr>
          <p:cNvSpPr/>
          <p:nvPr/>
        </p:nvSpPr>
        <p:spPr>
          <a:xfrm>
            <a:off x="15908867" y="4152900"/>
            <a:ext cx="611851" cy="582089"/>
          </a:xfrm>
          <a:custGeom>
            <a:avLst/>
            <a:gdLst>
              <a:gd name="connsiteX0" fmla="*/ 0 w 611851"/>
              <a:gd name="connsiteY0" fmla="*/ 0 h 582089"/>
              <a:gd name="connsiteX1" fmla="*/ 141816 w 611851"/>
              <a:gd name="connsiteY1" fmla="*/ 127000 h 582089"/>
              <a:gd name="connsiteX2" fmla="*/ 289983 w 611851"/>
              <a:gd name="connsiteY2" fmla="*/ 230717 h 582089"/>
              <a:gd name="connsiteX3" fmla="*/ 508000 w 611851"/>
              <a:gd name="connsiteY3" fmla="*/ 514350 h 582089"/>
              <a:gd name="connsiteX4" fmla="*/ 611716 w 611851"/>
              <a:gd name="connsiteY4" fmla="*/ 579967 h 582089"/>
              <a:gd name="connsiteX5" fmla="*/ 488950 w 611851"/>
              <a:gd name="connsiteY5" fmla="*/ 463550 h 582089"/>
              <a:gd name="connsiteX6" fmla="*/ 262466 w 611851"/>
              <a:gd name="connsiteY6" fmla="*/ 249767 h 582089"/>
              <a:gd name="connsiteX7" fmla="*/ 0 w 611851"/>
              <a:gd name="connsiteY7" fmla="*/ 0 h 58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851" h="582089">
                <a:moveTo>
                  <a:pt x="0" y="0"/>
                </a:moveTo>
                <a:cubicBezTo>
                  <a:pt x="46743" y="44273"/>
                  <a:pt x="93486" y="88547"/>
                  <a:pt x="141816" y="127000"/>
                </a:cubicBezTo>
                <a:cubicBezTo>
                  <a:pt x="190146" y="165453"/>
                  <a:pt x="228952" y="166159"/>
                  <a:pt x="289983" y="230717"/>
                </a:cubicBezTo>
                <a:cubicBezTo>
                  <a:pt x="351014" y="295275"/>
                  <a:pt x="454378" y="456142"/>
                  <a:pt x="508000" y="514350"/>
                </a:cubicBezTo>
                <a:cubicBezTo>
                  <a:pt x="561622" y="572558"/>
                  <a:pt x="614891" y="588434"/>
                  <a:pt x="611716" y="579967"/>
                </a:cubicBezTo>
                <a:cubicBezTo>
                  <a:pt x="608541" y="571500"/>
                  <a:pt x="547158" y="518583"/>
                  <a:pt x="488950" y="463550"/>
                </a:cubicBezTo>
                <a:lnTo>
                  <a:pt x="262466" y="249767"/>
                </a:ln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10F7E15B-606D-46C4-8B6C-92F1573D13DD}"/>
              </a:ext>
            </a:extLst>
          </p:cNvPr>
          <p:cNvSpPr/>
          <p:nvPr/>
        </p:nvSpPr>
        <p:spPr>
          <a:xfrm>
            <a:off x="15954706" y="4455462"/>
            <a:ext cx="193912" cy="1102557"/>
          </a:xfrm>
          <a:custGeom>
            <a:avLst/>
            <a:gdLst>
              <a:gd name="connsiteX0" fmla="*/ 138311 w 193912"/>
              <a:gd name="connsiteY0" fmla="*/ 121 h 1102557"/>
              <a:gd name="connsiteX1" fmla="*/ 189111 w 193912"/>
              <a:gd name="connsiteY1" fmla="*/ 351488 h 1102557"/>
              <a:gd name="connsiteX2" fmla="*/ 174294 w 193912"/>
              <a:gd name="connsiteY2" fmla="*/ 677455 h 1102557"/>
              <a:gd name="connsiteX3" fmla="*/ 34594 w 193912"/>
              <a:gd name="connsiteY3" fmla="*/ 1039405 h 1102557"/>
              <a:gd name="connsiteX4" fmla="*/ 2844 w 193912"/>
              <a:gd name="connsiteY4" fmla="*/ 1083855 h 1102557"/>
              <a:gd name="connsiteX5" fmla="*/ 87511 w 193912"/>
              <a:gd name="connsiteY5" fmla="*/ 836205 h 1102557"/>
              <a:gd name="connsiteX6" fmla="*/ 159477 w 193912"/>
              <a:gd name="connsiteY6" fmla="*/ 590671 h 1102557"/>
              <a:gd name="connsiteX7" fmla="*/ 157361 w 193912"/>
              <a:gd name="connsiteY7" fmla="*/ 389588 h 1102557"/>
              <a:gd name="connsiteX8" fmla="*/ 138311 w 193912"/>
              <a:gd name="connsiteY8" fmla="*/ 121 h 110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912" h="1102557">
                <a:moveTo>
                  <a:pt x="138311" y="121"/>
                </a:moveTo>
                <a:cubicBezTo>
                  <a:pt x="143603" y="-6229"/>
                  <a:pt x="183114" y="238599"/>
                  <a:pt x="189111" y="351488"/>
                </a:cubicBezTo>
                <a:cubicBezTo>
                  <a:pt x="195108" y="464377"/>
                  <a:pt x="200047" y="562802"/>
                  <a:pt x="174294" y="677455"/>
                </a:cubicBezTo>
                <a:cubicBezTo>
                  <a:pt x="148541" y="792108"/>
                  <a:pt x="63169" y="971672"/>
                  <a:pt x="34594" y="1039405"/>
                </a:cubicBezTo>
                <a:cubicBezTo>
                  <a:pt x="6019" y="1107138"/>
                  <a:pt x="-5976" y="1117722"/>
                  <a:pt x="2844" y="1083855"/>
                </a:cubicBezTo>
                <a:cubicBezTo>
                  <a:pt x="11663" y="1049988"/>
                  <a:pt x="61406" y="918402"/>
                  <a:pt x="87511" y="836205"/>
                </a:cubicBezTo>
                <a:cubicBezTo>
                  <a:pt x="113616" y="754008"/>
                  <a:pt x="147835" y="665107"/>
                  <a:pt x="159477" y="590671"/>
                </a:cubicBezTo>
                <a:cubicBezTo>
                  <a:pt x="171119" y="516235"/>
                  <a:pt x="164064" y="482721"/>
                  <a:pt x="157361" y="389588"/>
                </a:cubicBezTo>
                <a:cubicBezTo>
                  <a:pt x="150658" y="296455"/>
                  <a:pt x="133019" y="6471"/>
                  <a:pt x="138311" y="1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106D1662-8A88-40F3-BFA8-515D1475D24B}"/>
              </a:ext>
            </a:extLst>
          </p:cNvPr>
          <p:cNvSpPr/>
          <p:nvPr/>
        </p:nvSpPr>
        <p:spPr>
          <a:xfrm>
            <a:off x="15989235" y="4605737"/>
            <a:ext cx="258875" cy="1028834"/>
          </a:xfrm>
          <a:custGeom>
            <a:avLst/>
            <a:gdLst>
              <a:gd name="connsiteX0" fmla="*/ 258298 w 258875"/>
              <a:gd name="connsiteY0" fmla="*/ 130 h 1028834"/>
              <a:gd name="connsiteX1" fmla="*/ 239248 w 258875"/>
              <a:gd name="connsiteY1" fmla="*/ 408646 h 1028834"/>
              <a:gd name="connsiteX2" fmla="*/ 203265 w 258875"/>
              <a:gd name="connsiteY2" fmla="*/ 501780 h 1028834"/>
              <a:gd name="connsiteX3" fmla="*/ 203265 w 258875"/>
              <a:gd name="connsiteY3" fmla="*/ 592796 h 1028834"/>
              <a:gd name="connsiteX4" fmla="*/ 156698 w 258875"/>
              <a:gd name="connsiteY4" fmla="*/ 709213 h 1028834"/>
              <a:gd name="connsiteX5" fmla="*/ 135532 w 258875"/>
              <a:gd name="connsiteY5" fmla="*/ 774830 h 1028834"/>
              <a:gd name="connsiteX6" fmla="*/ 65 w 258875"/>
              <a:gd name="connsiteY6" fmla="*/ 1028830 h 1028834"/>
              <a:gd name="connsiteX7" fmla="*/ 154582 w 258875"/>
              <a:gd name="connsiteY7" fmla="*/ 768480 h 1028834"/>
              <a:gd name="connsiteX8" fmla="*/ 218082 w 258875"/>
              <a:gd name="connsiteY8" fmla="*/ 368430 h 1028834"/>
              <a:gd name="connsiteX9" fmla="*/ 258298 w 258875"/>
              <a:gd name="connsiteY9" fmla="*/ 130 h 102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875" h="1028834">
                <a:moveTo>
                  <a:pt x="258298" y="130"/>
                </a:moveTo>
                <a:cubicBezTo>
                  <a:pt x="261826" y="6833"/>
                  <a:pt x="248420" y="325038"/>
                  <a:pt x="239248" y="408646"/>
                </a:cubicBezTo>
                <a:cubicBezTo>
                  <a:pt x="230076" y="492254"/>
                  <a:pt x="209262" y="471088"/>
                  <a:pt x="203265" y="501780"/>
                </a:cubicBezTo>
                <a:cubicBezTo>
                  <a:pt x="197268" y="532472"/>
                  <a:pt x="211026" y="558224"/>
                  <a:pt x="203265" y="592796"/>
                </a:cubicBezTo>
                <a:cubicBezTo>
                  <a:pt x="195504" y="627368"/>
                  <a:pt x="167987" y="678874"/>
                  <a:pt x="156698" y="709213"/>
                </a:cubicBezTo>
                <a:cubicBezTo>
                  <a:pt x="145409" y="739552"/>
                  <a:pt x="161637" y="721561"/>
                  <a:pt x="135532" y="774830"/>
                </a:cubicBezTo>
                <a:cubicBezTo>
                  <a:pt x="109427" y="828099"/>
                  <a:pt x="-3110" y="1029888"/>
                  <a:pt x="65" y="1028830"/>
                </a:cubicBezTo>
                <a:cubicBezTo>
                  <a:pt x="3240" y="1027772"/>
                  <a:pt x="118246" y="878547"/>
                  <a:pt x="154582" y="768480"/>
                </a:cubicBezTo>
                <a:cubicBezTo>
                  <a:pt x="190918" y="658413"/>
                  <a:pt x="199738" y="491197"/>
                  <a:pt x="218082" y="368430"/>
                </a:cubicBezTo>
                <a:cubicBezTo>
                  <a:pt x="236426" y="245663"/>
                  <a:pt x="254770" y="-6573"/>
                  <a:pt x="258298" y="1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81573D6C-E76D-4922-8385-BD4356442BFD}"/>
              </a:ext>
            </a:extLst>
          </p:cNvPr>
          <p:cNvSpPr/>
          <p:nvPr/>
        </p:nvSpPr>
        <p:spPr>
          <a:xfrm>
            <a:off x="15851565" y="5604951"/>
            <a:ext cx="177139" cy="396256"/>
          </a:xfrm>
          <a:custGeom>
            <a:avLst/>
            <a:gdLst>
              <a:gd name="connsiteX0" fmla="*/ 175835 w 177139"/>
              <a:gd name="connsiteY0" fmla="*/ 6332 h 396256"/>
              <a:gd name="connsiteX1" fmla="*/ 25552 w 177139"/>
              <a:gd name="connsiteY1" fmla="*/ 300549 h 396256"/>
              <a:gd name="connsiteX2" fmla="*/ 152 w 177139"/>
              <a:gd name="connsiteY2" fmla="*/ 395799 h 396256"/>
              <a:gd name="connsiteX3" fmla="*/ 19202 w 177139"/>
              <a:gd name="connsiteY3" fmla="*/ 270916 h 396256"/>
              <a:gd name="connsiteX4" fmla="*/ 95402 w 177139"/>
              <a:gd name="connsiteY4" fmla="*/ 110049 h 396256"/>
              <a:gd name="connsiteX5" fmla="*/ 175835 w 177139"/>
              <a:gd name="connsiteY5" fmla="*/ 6332 h 39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139" h="396256">
                <a:moveTo>
                  <a:pt x="175835" y="6332"/>
                </a:moveTo>
                <a:cubicBezTo>
                  <a:pt x="164193" y="38082"/>
                  <a:pt x="54832" y="235638"/>
                  <a:pt x="25552" y="300549"/>
                </a:cubicBezTo>
                <a:cubicBezTo>
                  <a:pt x="-3728" y="365460"/>
                  <a:pt x="1210" y="400738"/>
                  <a:pt x="152" y="395799"/>
                </a:cubicBezTo>
                <a:cubicBezTo>
                  <a:pt x="-906" y="390860"/>
                  <a:pt x="3327" y="318541"/>
                  <a:pt x="19202" y="270916"/>
                </a:cubicBezTo>
                <a:cubicBezTo>
                  <a:pt x="35077" y="223291"/>
                  <a:pt x="72824" y="149560"/>
                  <a:pt x="95402" y="110049"/>
                </a:cubicBezTo>
                <a:cubicBezTo>
                  <a:pt x="117980" y="70538"/>
                  <a:pt x="187477" y="-25418"/>
                  <a:pt x="175835" y="63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A370FF95-AB4F-4C45-B10D-EAAC5013FE79}"/>
              </a:ext>
            </a:extLst>
          </p:cNvPr>
          <p:cNvSpPr/>
          <p:nvPr/>
        </p:nvSpPr>
        <p:spPr>
          <a:xfrm>
            <a:off x="15779749" y="5676735"/>
            <a:ext cx="120659" cy="231087"/>
          </a:xfrm>
          <a:custGeom>
            <a:avLst/>
            <a:gdLst>
              <a:gd name="connsiteX0" fmla="*/ 120651 w 120659"/>
              <a:gd name="connsiteY0" fmla="*/ 165 h 231087"/>
              <a:gd name="connsiteX1" fmla="*/ 91018 w 120659"/>
              <a:gd name="connsiteY1" fmla="*/ 112348 h 231087"/>
              <a:gd name="connsiteX2" fmla="*/ 1 w 120659"/>
              <a:gd name="connsiteY2" fmla="*/ 230882 h 231087"/>
              <a:gd name="connsiteX3" fmla="*/ 93134 w 120659"/>
              <a:gd name="connsiteY3" fmla="*/ 137748 h 231087"/>
              <a:gd name="connsiteX4" fmla="*/ 120651 w 120659"/>
              <a:gd name="connsiteY4" fmla="*/ 165 h 23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59" h="231087">
                <a:moveTo>
                  <a:pt x="120651" y="165"/>
                </a:moveTo>
                <a:cubicBezTo>
                  <a:pt x="120298" y="-4068"/>
                  <a:pt x="111126" y="73895"/>
                  <a:pt x="91018" y="112348"/>
                </a:cubicBezTo>
                <a:cubicBezTo>
                  <a:pt x="70910" y="150801"/>
                  <a:pt x="-352" y="226649"/>
                  <a:pt x="1" y="230882"/>
                </a:cubicBezTo>
                <a:cubicBezTo>
                  <a:pt x="354" y="235115"/>
                  <a:pt x="76554" y="173026"/>
                  <a:pt x="93134" y="137748"/>
                </a:cubicBezTo>
                <a:cubicBezTo>
                  <a:pt x="109714" y="102470"/>
                  <a:pt x="121004" y="4398"/>
                  <a:pt x="120651" y="1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8ACB13B1-1688-417A-8022-53758947D7B7}"/>
              </a:ext>
            </a:extLst>
          </p:cNvPr>
          <p:cNvSpPr/>
          <p:nvPr/>
        </p:nvSpPr>
        <p:spPr>
          <a:xfrm>
            <a:off x="16067617" y="4783460"/>
            <a:ext cx="306151" cy="965889"/>
          </a:xfrm>
          <a:custGeom>
            <a:avLst/>
            <a:gdLst>
              <a:gd name="connsiteX0" fmla="*/ 304800 w 306151"/>
              <a:gd name="connsiteY0" fmla="*/ 2323 h 965889"/>
              <a:gd name="connsiteX1" fmla="*/ 224366 w 306151"/>
              <a:gd name="connsiteY1" fmla="*/ 313473 h 965889"/>
              <a:gd name="connsiteX2" fmla="*/ 205316 w 306151"/>
              <a:gd name="connsiteY2" fmla="*/ 489157 h 965889"/>
              <a:gd name="connsiteX3" fmla="*/ 152400 w 306151"/>
              <a:gd name="connsiteY3" fmla="*/ 597107 h 965889"/>
              <a:gd name="connsiteX4" fmla="*/ 133350 w 306151"/>
              <a:gd name="connsiteY4" fmla="*/ 713523 h 965889"/>
              <a:gd name="connsiteX5" fmla="*/ 0 w 306151"/>
              <a:gd name="connsiteY5" fmla="*/ 965407 h 965889"/>
              <a:gd name="connsiteX6" fmla="*/ 133350 w 306151"/>
              <a:gd name="connsiteY6" fmla="*/ 643673 h 965889"/>
              <a:gd name="connsiteX7" fmla="*/ 234950 w 306151"/>
              <a:gd name="connsiteY7" fmla="*/ 326173 h 965889"/>
              <a:gd name="connsiteX8" fmla="*/ 273050 w 306151"/>
              <a:gd name="connsiteY8" fmla="*/ 178007 h 965889"/>
              <a:gd name="connsiteX9" fmla="*/ 304800 w 306151"/>
              <a:gd name="connsiteY9" fmla="*/ 2323 h 96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151" h="965889">
                <a:moveTo>
                  <a:pt x="304800" y="2323"/>
                </a:moveTo>
                <a:cubicBezTo>
                  <a:pt x="296686" y="24901"/>
                  <a:pt x="240947" y="232334"/>
                  <a:pt x="224366" y="313473"/>
                </a:cubicBezTo>
                <a:cubicBezTo>
                  <a:pt x="207785" y="394612"/>
                  <a:pt x="217310" y="441885"/>
                  <a:pt x="205316" y="489157"/>
                </a:cubicBezTo>
                <a:cubicBezTo>
                  <a:pt x="193322" y="536429"/>
                  <a:pt x="164394" y="559713"/>
                  <a:pt x="152400" y="597107"/>
                </a:cubicBezTo>
                <a:cubicBezTo>
                  <a:pt x="140406" y="634501"/>
                  <a:pt x="158750" y="652140"/>
                  <a:pt x="133350" y="713523"/>
                </a:cubicBezTo>
                <a:cubicBezTo>
                  <a:pt x="107950" y="774906"/>
                  <a:pt x="0" y="977049"/>
                  <a:pt x="0" y="965407"/>
                </a:cubicBezTo>
                <a:cubicBezTo>
                  <a:pt x="0" y="953765"/>
                  <a:pt x="94192" y="750212"/>
                  <a:pt x="133350" y="643673"/>
                </a:cubicBezTo>
                <a:cubicBezTo>
                  <a:pt x="172508" y="537134"/>
                  <a:pt x="211667" y="403784"/>
                  <a:pt x="234950" y="326173"/>
                </a:cubicBezTo>
                <a:cubicBezTo>
                  <a:pt x="258233" y="248562"/>
                  <a:pt x="263878" y="228101"/>
                  <a:pt x="273050" y="178007"/>
                </a:cubicBezTo>
                <a:cubicBezTo>
                  <a:pt x="282222" y="127913"/>
                  <a:pt x="312914" y="-20255"/>
                  <a:pt x="304800" y="23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879FEDD7-E652-48AA-A87D-6925043F7F68}"/>
              </a:ext>
            </a:extLst>
          </p:cNvPr>
          <p:cNvSpPr/>
          <p:nvPr/>
        </p:nvSpPr>
        <p:spPr>
          <a:xfrm>
            <a:off x="15853461" y="5598583"/>
            <a:ext cx="200252" cy="499471"/>
          </a:xfrm>
          <a:custGeom>
            <a:avLst/>
            <a:gdLst>
              <a:gd name="connsiteX0" fmla="*/ 199339 w 200252"/>
              <a:gd name="connsiteY0" fmla="*/ 0 h 499471"/>
              <a:gd name="connsiteX1" fmla="*/ 104089 w 200252"/>
              <a:gd name="connsiteY1" fmla="*/ 292100 h 499471"/>
              <a:gd name="connsiteX2" fmla="*/ 57522 w 200252"/>
              <a:gd name="connsiteY2" fmla="*/ 391584 h 499471"/>
              <a:gd name="connsiteX3" fmla="*/ 2489 w 200252"/>
              <a:gd name="connsiteY3" fmla="*/ 497417 h 499471"/>
              <a:gd name="connsiteX4" fmla="*/ 144306 w 200252"/>
              <a:gd name="connsiteY4" fmla="*/ 292100 h 499471"/>
              <a:gd name="connsiteX5" fmla="*/ 199339 w 200252"/>
              <a:gd name="connsiteY5" fmla="*/ 0 h 49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52" h="499471">
                <a:moveTo>
                  <a:pt x="199339" y="0"/>
                </a:moveTo>
                <a:cubicBezTo>
                  <a:pt x="192636" y="0"/>
                  <a:pt x="127725" y="226836"/>
                  <a:pt x="104089" y="292100"/>
                </a:cubicBezTo>
                <a:cubicBezTo>
                  <a:pt x="80453" y="357364"/>
                  <a:pt x="74455" y="357365"/>
                  <a:pt x="57522" y="391584"/>
                </a:cubicBezTo>
                <a:cubicBezTo>
                  <a:pt x="40589" y="425804"/>
                  <a:pt x="-11975" y="513998"/>
                  <a:pt x="2489" y="497417"/>
                </a:cubicBezTo>
                <a:cubicBezTo>
                  <a:pt x="16953" y="480836"/>
                  <a:pt x="113967" y="372886"/>
                  <a:pt x="144306" y="292100"/>
                </a:cubicBezTo>
                <a:cubicBezTo>
                  <a:pt x="174645" y="211314"/>
                  <a:pt x="206042" y="0"/>
                  <a:pt x="199339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6DFEA9F8-5490-468B-A05C-29ECC9C4614B}"/>
              </a:ext>
            </a:extLst>
          </p:cNvPr>
          <p:cNvSpPr/>
          <p:nvPr/>
        </p:nvSpPr>
        <p:spPr>
          <a:xfrm>
            <a:off x="15895933" y="5576813"/>
            <a:ext cx="226965" cy="519982"/>
          </a:xfrm>
          <a:custGeom>
            <a:avLst/>
            <a:gdLst>
              <a:gd name="connsiteX0" fmla="*/ 226717 w 226965"/>
              <a:gd name="connsiteY0" fmla="*/ 604 h 519982"/>
              <a:gd name="connsiteX1" fmla="*/ 133584 w 226965"/>
              <a:gd name="connsiteY1" fmla="*/ 250370 h 519982"/>
              <a:gd name="connsiteX2" fmla="*/ 127234 w 226965"/>
              <a:gd name="connsiteY2" fmla="*/ 351970 h 519982"/>
              <a:gd name="connsiteX3" fmla="*/ 234 w 226965"/>
              <a:gd name="connsiteY3" fmla="*/ 519187 h 519982"/>
              <a:gd name="connsiteX4" fmla="*/ 163217 w 226965"/>
              <a:gd name="connsiteY4" fmla="*/ 277887 h 519982"/>
              <a:gd name="connsiteX5" fmla="*/ 161100 w 226965"/>
              <a:gd name="connsiteY5" fmla="*/ 182637 h 519982"/>
              <a:gd name="connsiteX6" fmla="*/ 226717 w 226965"/>
              <a:gd name="connsiteY6" fmla="*/ 604 h 51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965" h="519982">
                <a:moveTo>
                  <a:pt x="226717" y="604"/>
                </a:moveTo>
                <a:cubicBezTo>
                  <a:pt x="222131" y="11893"/>
                  <a:pt x="150164" y="191809"/>
                  <a:pt x="133584" y="250370"/>
                </a:cubicBezTo>
                <a:cubicBezTo>
                  <a:pt x="117004" y="308931"/>
                  <a:pt x="149459" y="307167"/>
                  <a:pt x="127234" y="351970"/>
                </a:cubicBezTo>
                <a:cubicBezTo>
                  <a:pt x="105009" y="396773"/>
                  <a:pt x="-5763" y="531534"/>
                  <a:pt x="234" y="519187"/>
                </a:cubicBezTo>
                <a:cubicBezTo>
                  <a:pt x="6231" y="506840"/>
                  <a:pt x="136406" y="333979"/>
                  <a:pt x="163217" y="277887"/>
                </a:cubicBezTo>
                <a:cubicBezTo>
                  <a:pt x="190028" y="221795"/>
                  <a:pt x="151222" y="226029"/>
                  <a:pt x="161100" y="182637"/>
                </a:cubicBezTo>
                <a:cubicBezTo>
                  <a:pt x="170978" y="139245"/>
                  <a:pt x="231303" y="-10685"/>
                  <a:pt x="226717" y="6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72483A78-38CC-4DB3-A84D-1FCB01530730}"/>
              </a:ext>
            </a:extLst>
          </p:cNvPr>
          <p:cNvSpPr/>
          <p:nvPr/>
        </p:nvSpPr>
        <p:spPr>
          <a:xfrm>
            <a:off x="16539630" y="4743276"/>
            <a:ext cx="775139" cy="1073586"/>
          </a:xfrm>
          <a:custGeom>
            <a:avLst/>
            <a:gdLst>
              <a:gd name="connsiteX0" fmla="*/ 3 w 775139"/>
              <a:gd name="connsiteY0" fmla="*/ 174 h 1073586"/>
              <a:gd name="connsiteX1" fmla="*/ 270937 w 775139"/>
              <a:gd name="connsiteY1" fmla="*/ 216074 h 1073586"/>
              <a:gd name="connsiteX2" fmla="*/ 448737 w 775139"/>
              <a:gd name="connsiteY2" fmla="*/ 349424 h 1073586"/>
              <a:gd name="connsiteX3" fmla="*/ 582087 w 775139"/>
              <a:gd name="connsiteY3" fmla="*/ 533574 h 1073586"/>
              <a:gd name="connsiteX4" fmla="*/ 734487 w 775139"/>
              <a:gd name="connsiteY4" fmla="*/ 853191 h 1073586"/>
              <a:gd name="connsiteX5" fmla="*/ 734487 w 775139"/>
              <a:gd name="connsiteY5" fmla="*/ 1073324 h 1073586"/>
              <a:gd name="connsiteX6" fmla="*/ 774703 w 775139"/>
              <a:gd name="connsiteY6" fmla="*/ 893407 h 1073586"/>
              <a:gd name="connsiteX7" fmla="*/ 704853 w 775139"/>
              <a:gd name="connsiteY7" fmla="*/ 692324 h 1073586"/>
              <a:gd name="connsiteX8" fmla="*/ 450853 w 775139"/>
              <a:gd name="connsiteY8" fmla="*/ 376941 h 1073586"/>
              <a:gd name="connsiteX9" fmla="*/ 309037 w 775139"/>
              <a:gd name="connsiteY9" fmla="*/ 222424 h 1073586"/>
              <a:gd name="connsiteX10" fmla="*/ 264587 w 775139"/>
              <a:gd name="connsiteY10" fmla="*/ 180091 h 1073586"/>
              <a:gd name="connsiteX11" fmla="*/ 3 w 775139"/>
              <a:gd name="connsiteY11" fmla="*/ 174 h 107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5139" h="1073586">
                <a:moveTo>
                  <a:pt x="3" y="174"/>
                </a:moveTo>
                <a:cubicBezTo>
                  <a:pt x="1061" y="6171"/>
                  <a:pt x="196148" y="157866"/>
                  <a:pt x="270937" y="216074"/>
                </a:cubicBezTo>
                <a:cubicBezTo>
                  <a:pt x="345726" y="274282"/>
                  <a:pt x="396879" y="296507"/>
                  <a:pt x="448737" y="349424"/>
                </a:cubicBezTo>
                <a:cubicBezTo>
                  <a:pt x="500595" y="402341"/>
                  <a:pt x="534462" y="449613"/>
                  <a:pt x="582087" y="533574"/>
                </a:cubicBezTo>
                <a:cubicBezTo>
                  <a:pt x="629712" y="617535"/>
                  <a:pt x="709087" y="763233"/>
                  <a:pt x="734487" y="853191"/>
                </a:cubicBezTo>
                <a:cubicBezTo>
                  <a:pt x="759887" y="943149"/>
                  <a:pt x="727784" y="1066621"/>
                  <a:pt x="734487" y="1073324"/>
                </a:cubicBezTo>
                <a:cubicBezTo>
                  <a:pt x="741190" y="1080027"/>
                  <a:pt x="779642" y="956907"/>
                  <a:pt x="774703" y="893407"/>
                </a:cubicBezTo>
                <a:cubicBezTo>
                  <a:pt x="769764" y="829907"/>
                  <a:pt x="758828" y="778402"/>
                  <a:pt x="704853" y="692324"/>
                </a:cubicBezTo>
                <a:cubicBezTo>
                  <a:pt x="650878" y="606246"/>
                  <a:pt x="516822" y="455258"/>
                  <a:pt x="450853" y="376941"/>
                </a:cubicBezTo>
                <a:cubicBezTo>
                  <a:pt x="384884" y="298624"/>
                  <a:pt x="340081" y="255232"/>
                  <a:pt x="309037" y="222424"/>
                </a:cubicBezTo>
                <a:cubicBezTo>
                  <a:pt x="277993" y="189616"/>
                  <a:pt x="315387" y="215722"/>
                  <a:pt x="264587" y="180091"/>
                </a:cubicBezTo>
                <a:cubicBezTo>
                  <a:pt x="213787" y="144460"/>
                  <a:pt x="-1055" y="-5823"/>
                  <a:pt x="3" y="1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DDE4FE37-BAD7-4F3A-8794-5D998C5453CA}"/>
              </a:ext>
            </a:extLst>
          </p:cNvPr>
          <p:cNvSpPr/>
          <p:nvPr/>
        </p:nvSpPr>
        <p:spPr>
          <a:xfrm>
            <a:off x="16158513" y="5696620"/>
            <a:ext cx="1789897" cy="1009181"/>
          </a:xfrm>
          <a:custGeom>
            <a:avLst/>
            <a:gdLst>
              <a:gd name="connsiteX0" fmla="*/ 40337 w 1789897"/>
              <a:gd name="connsiteY0" fmla="*/ 935955 h 1009181"/>
              <a:gd name="connsiteX1" fmla="*/ 621362 w 1789897"/>
              <a:gd name="connsiteY1" fmla="*/ 513680 h 1009181"/>
              <a:gd name="connsiteX2" fmla="*/ 1011887 w 1789897"/>
              <a:gd name="connsiteY2" fmla="*/ 256505 h 1009181"/>
              <a:gd name="connsiteX3" fmla="*/ 1186512 w 1789897"/>
              <a:gd name="connsiteY3" fmla="*/ 164430 h 1009181"/>
              <a:gd name="connsiteX4" fmla="*/ 1789762 w 1789897"/>
              <a:gd name="connsiteY4" fmla="*/ 2505 h 1009181"/>
              <a:gd name="connsiteX5" fmla="*/ 1240487 w 1789897"/>
              <a:gd name="connsiteY5" fmla="*/ 69180 h 1009181"/>
              <a:gd name="connsiteX6" fmla="*/ 1091262 w 1789897"/>
              <a:gd name="connsiteY6" fmla="*/ 113630 h 1009181"/>
              <a:gd name="connsiteX7" fmla="*/ 799162 w 1789897"/>
              <a:gd name="connsiteY7" fmla="*/ 354930 h 1009181"/>
              <a:gd name="connsiteX8" fmla="*/ 538812 w 1789897"/>
              <a:gd name="connsiteY8" fmla="*/ 659730 h 1009181"/>
              <a:gd name="connsiteX9" fmla="*/ 100662 w 1789897"/>
              <a:gd name="connsiteY9" fmla="*/ 980405 h 1009181"/>
              <a:gd name="connsiteX10" fmla="*/ 40337 w 1789897"/>
              <a:gd name="connsiteY10" fmla="*/ 935955 h 100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9897" h="1009181">
                <a:moveTo>
                  <a:pt x="40337" y="935955"/>
                </a:moveTo>
                <a:cubicBezTo>
                  <a:pt x="127120" y="858167"/>
                  <a:pt x="459437" y="626922"/>
                  <a:pt x="621362" y="513680"/>
                </a:cubicBezTo>
                <a:cubicBezTo>
                  <a:pt x="783287" y="400438"/>
                  <a:pt x="917695" y="314713"/>
                  <a:pt x="1011887" y="256505"/>
                </a:cubicBezTo>
                <a:cubicBezTo>
                  <a:pt x="1106079" y="198297"/>
                  <a:pt x="1056866" y="206763"/>
                  <a:pt x="1186512" y="164430"/>
                </a:cubicBezTo>
                <a:cubicBezTo>
                  <a:pt x="1316158" y="122097"/>
                  <a:pt x="1780766" y="18380"/>
                  <a:pt x="1789762" y="2505"/>
                </a:cubicBezTo>
                <a:cubicBezTo>
                  <a:pt x="1798758" y="-13370"/>
                  <a:pt x="1356904" y="50659"/>
                  <a:pt x="1240487" y="69180"/>
                </a:cubicBezTo>
                <a:cubicBezTo>
                  <a:pt x="1124070" y="87701"/>
                  <a:pt x="1164816" y="66005"/>
                  <a:pt x="1091262" y="113630"/>
                </a:cubicBezTo>
                <a:cubicBezTo>
                  <a:pt x="1017708" y="161255"/>
                  <a:pt x="891237" y="263913"/>
                  <a:pt x="799162" y="354930"/>
                </a:cubicBezTo>
                <a:cubicBezTo>
                  <a:pt x="707087" y="445947"/>
                  <a:pt x="655229" y="555484"/>
                  <a:pt x="538812" y="659730"/>
                </a:cubicBezTo>
                <a:cubicBezTo>
                  <a:pt x="422395" y="763976"/>
                  <a:pt x="178979" y="929605"/>
                  <a:pt x="100662" y="980405"/>
                </a:cubicBezTo>
                <a:cubicBezTo>
                  <a:pt x="22345" y="1031205"/>
                  <a:pt x="-46446" y="1013743"/>
                  <a:pt x="40337" y="9359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: 図形 1407">
            <a:extLst>
              <a:ext uri="{FF2B5EF4-FFF2-40B4-BE49-F238E27FC236}">
                <a16:creationId xmlns:a16="http://schemas.microsoft.com/office/drawing/2014/main" id="{5A752A21-B449-4065-B36B-3BBCCB5F3A59}"/>
              </a:ext>
            </a:extLst>
          </p:cNvPr>
          <p:cNvSpPr/>
          <p:nvPr/>
        </p:nvSpPr>
        <p:spPr>
          <a:xfrm>
            <a:off x="17387908" y="5002006"/>
            <a:ext cx="636516" cy="781685"/>
          </a:xfrm>
          <a:custGeom>
            <a:avLst/>
            <a:gdLst>
              <a:gd name="connsiteX0" fmla="*/ 616459 w 636516"/>
              <a:gd name="connsiteY0" fmla="*/ 12377 h 781685"/>
              <a:gd name="connsiteX1" fmla="*/ 254509 w 636516"/>
              <a:gd name="connsiteY1" fmla="*/ 397611 h 781685"/>
              <a:gd name="connsiteX2" fmla="*/ 2625 w 636516"/>
              <a:gd name="connsiteY2" fmla="*/ 780727 h 781685"/>
              <a:gd name="connsiteX3" fmla="*/ 148675 w 636516"/>
              <a:gd name="connsiteY3" fmla="*/ 494977 h 781685"/>
              <a:gd name="connsiteX4" fmla="*/ 542375 w 636516"/>
              <a:gd name="connsiteY4" fmla="*/ 130911 h 781685"/>
              <a:gd name="connsiteX5" fmla="*/ 616459 w 636516"/>
              <a:gd name="connsiteY5" fmla="*/ 12377 h 78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516" h="781685">
                <a:moveTo>
                  <a:pt x="616459" y="12377"/>
                </a:moveTo>
                <a:cubicBezTo>
                  <a:pt x="568481" y="56827"/>
                  <a:pt x="356815" y="269553"/>
                  <a:pt x="254509" y="397611"/>
                </a:cubicBezTo>
                <a:cubicBezTo>
                  <a:pt x="152203" y="525669"/>
                  <a:pt x="20264" y="764499"/>
                  <a:pt x="2625" y="780727"/>
                </a:cubicBezTo>
                <a:cubicBezTo>
                  <a:pt x="-15014" y="796955"/>
                  <a:pt x="58717" y="603280"/>
                  <a:pt x="148675" y="494977"/>
                </a:cubicBezTo>
                <a:cubicBezTo>
                  <a:pt x="238633" y="386674"/>
                  <a:pt x="463705" y="210286"/>
                  <a:pt x="542375" y="130911"/>
                </a:cubicBezTo>
                <a:cubicBezTo>
                  <a:pt x="621045" y="51536"/>
                  <a:pt x="664437" y="-32073"/>
                  <a:pt x="616459" y="123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C0A3B29A-9B2E-4A00-98DB-2D9A1290CE8B}"/>
              </a:ext>
            </a:extLst>
          </p:cNvPr>
          <p:cNvSpPr/>
          <p:nvPr/>
        </p:nvSpPr>
        <p:spPr>
          <a:xfrm>
            <a:off x="14588064" y="3450119"/>
            <a:ext cx="739818" cy="76256"/>
          </a:xfrm>
          <a:custGeom>
            <a:avLst/>
            <a:gdLst>
              <a:gd name="connsiteX0" fmla="*/ 3 w 739818"/>
              <a:gd name="connsiteY0" fmla="*/ 23331 h 76256"/>
              <a:gd name="connsiteX1" fmla="*/ 351369 w 739818"/>
              <a:gd name="connsiteY1" fmla="*/ 48 h 76256"/>
              <a:gd name="connsiteX2" fmla="*/ 514353 w 739818"/>
              <a:gd name="connsiteY2" fmla="*/ 19098 h 76256"/>
              <a:gd name="connsiteX3" fmla="*/ 738719 w 739818"/>
              <a:gd name="connsiteY3" fmla="*/ 76248 h 76256"/>
              <a:gd name="connsiteX4" fmla="*/ 596903 w 739818"/>
              <a:gd name="connsiteY4" fmla="*/ 23331 h 76256"/>
              <a:gd name="connsiteX5" fmla="*/ 520703 w 739818"/>
              <a:gd name="connsiteY5" fmla="*/ 10631 h 76256"/>
              <a:gd name="connsiteX6" fmla="*/ 345019 w 739818"/>
              <a:gd name="connsiteY6" fmla="*/ 33914 h 76256"/>
              <a:gd name="connsiteX7" fmla="*/ 3 w 739818"/>
              <a:gd name="connsiteY7" fmla="*/ 23331 h 7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818" h="76256">
                <a:moveTo>
                  <a:pt x="3" y="23331"/>
                </a:moveTo>
                <a:cubicBezTo>
                  <a:pt x="1061" y="17687"/>
                  <a:pt x="265644" y="753"/>
                  <a:pt x="351369" y="48"/>
                </a:cubicBezTo>
                <a:cubicBezTo>
                  <a:pt x="437094" y="-657"/>
                  <a:pt x="449795" y="6398"/>
                  <a:pt x="514353" y="19098"/>
                </a:cubicBezTo>
                <a:cubicBezTo>
                  <a:pt x="578911" y="31798"/>
                  <a:pt x="724961" y="75543"/>
                  <a:pt x="738719" y="76248"/>
                </a:cubicBezTo>
                <a:cubicBezTo>
                  <a:pt x="752477" y="76954"/>
                  <a:pt x="633239" y="34267"/>
                  <a:pt x="596903" y="23331"/>
                </a:cubicBezTo>
                <a:cubicBezTo>
                  <a:pt x="560567" y="12395"/>
                  <a:pt x="562684" y="8867"/>
                  <a:pt x="520703" y="10631"/>
                </a:cubicBezTo>
                <a:cubicBezTo>
                  <a:pt x="478722" y="12395"/>
                  <a:pt x="427569" y="31092"/>
                  <a:pt x="345019" y="33914"/>
                </a:cubicBezTo>
                <a:cubicBezTo>
                  <a:pt x="262469" y="36736"/>
                  <a:pt x="-1055" y="28975"/>
                  <a:pt x="3" y="233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: 図形 1408">
            <a:extLst>
              <a:ext uri="{FF2B5EF4-FFF2-40B4-BE49-F238E27FC236}">
                <a16:creationId xmlns:a16="http://schemas.microsoft.com/office/drawing/2014/main" id="{6F9DD807-CE55-492F-90E2-3E12DEAC38A1}"/>
              </a:ext>
            </a:extLst>
          </p:cNvPr>
          <p:cNvSpPr/>
          <p:nvPr/>
        </p:nvSpPr>
        <p:spPr>
          <a:xfrm>
            <a:off x="14589720" y="3493627"/>
            <a:ext cx="135104" cy="138830"/>
          </a:xfrm>
          <a:custGeom>
            <a:avLst/>
            <a:gdLst>
              <a:gd name="connsiteX0" fmla="*/ 993 w 135104"/>
              <a:gd name="connsiteY0" fmla="*/ 461 h 138830"/>
              <a:gd name="connsiteX1" fmla="*/ 72430 w 135104"/>
              <a:gd name="connsiteY1" fmla="*/ 44911 h 138830"/>
              <a:gd name="connsiteX2" fmla="*/ 116880 w 135104"/>
              <a:gd name="connsiteY2" fmla="*/ 138573 h 138830"/>
              <a:gd name="connsiteX3" fmla="*/ 129580 w 135104"/>
              <a:gd name="connsiteY3" fmla="*/ 70311 h 138830"/>
              <a:gd name="connsiteX4" fmla="*/ 993 w 135104"/>
              <a:gd name="connsiteY4" fmla="*/ 461 h 13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104" h="138830">
                <a:moveTo>
                  <a:pt x="993" y="461"/>
                </a:moveTo>
                <a:cubicBezTo>
                  <a:pt x="-8532" y="-3772"/>
                  <a:pt x="53116" y="21892"/>
                  <a:pt x="72430" y="44911"/>
                </a:cubicBezTo>
                <a:cubicBezTo>
                  <a:pt x="91744" y="67930"/>
                  <a:pt x="107355" y="134340"/>
                  <a:pt x="116880" y="138573"/>
                </a:cubicBezTo>
                <a:cubicBezTo>
                  <a:pt x="126405" y="142806"/>
                  <a:pt x="144132" y="93859"/>
                  <a:pt x="129580" y="70311"/>
                </a:cubicBezTo>
                <a:cubicBezTo>
                  <a:pt x="115028" y="46763"/>
                  <a:pt x="10518" y="4694"/>
                  <a:pt x="993" y="4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: 図形 1409">
            <a:extLst>
              <a:ext uri="{FF2B5EF4-FFF2-40B4-BE49-F238E27FC236}">
                <a16:creationId xmlns:a16="http://schemas.microsoft.com/office/drawing/2014/main" id="{05D938D2-6018-4CCD-8290-CCA15A39DE7D}"/>
              </a:ext>
            </a:extLst>
          </p:cNvPr>
          <p:cNvSpPr/>
          <p:nvPr/>
        </p:nvSpPr>
        <p:spPr>
          <a:xfrm>
            <a:off x="14850330" y="3512711"/>
            <a:ext cx="443833" cy="60786"/>
          </a:xfrm>
          <a:custGeom>
            <a:avLst/>
            <a:gdLst>
              <a:gd name="connsiteX0" fmla="*/ 733 w 443833"/>
              <a:gd name="connsiteY0" fmla="*/ 29002 h 60786"/>
              <a:gd name="connsiteX1" fmla="*/ 186470 w 443833"/>
              <a:gd name="connsiteY1" fmla="*/ 19477 h 60786"/>
              <a:gd name="connsiteX2" fmla="*/ 442058 w 443833"/>
              <a:gd name="connsiteY2" fmla="*/ 60752 h 60786"/>
              <a:gd name="connsiteX3" fmla="*/ 297595 w 443833"/>
              <a:gd name="connsiteY3" fmla="*/ 11539 h 60786"/>
              <a:gd name="connsiteX4" fmla="*/ 254733 w 443833"/>
              <a:gd name="connsiteY4" fmla="*/ 427 h 60786"/>
              <a:gd name="connsiteX5" fmla="*/ 733 w 443833"/>
              <a:gd name="connsiteY5" fmla="*/ 29002 h 6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833" h="60786">
                <a:moveTo>
                  <a:pt x="733" y="29002"/>
                </a:moveTo>
                <a:cubicBezTo>
                  <a:pt x="-10644" y="32177"/>
                  <a:pt x="112916" y="14185"/>
                  <a:pt x="186470" y="19477"/>
                </a:cubicBezTo>
                <a:cubicBezTo>
                  <a:pt x="260024" y="24769"/>
                  <a:pt x="423537" y="62075"/>
                  <a:pt x="442058" y="60752"/>
                </a:cubicBezTo>
                <a:cubicBezTo>
                  <a:pt x="460579" y="59429"/>
                  <a:pt x="328816" y="21593"/>
                  <a:pt x="297595" y="11539"/>
                </a:cubicBezTo>
                <a:cubicBezTo>
                  <a:pt x="266374" y="1485"/>
                  <a:pt x="300770" y="-1160"/>
                  <a:pt x="254733" y="427"/>
                </a:cubicBezTo>
                <a:cubicBezTo>
                  <a:pt x="208696" y="2014"/>
                  <a:pt x="12110" y="25827"/>
                  <a:pt x="733" y="290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: 図形 1410">
            <a:extLst>
              <a:ext uri="{FF2B5EF4-FFF2-40B4-BE49-F238E27FC236}">
                <a16:creationId xmlns:a16="http://schemas.microsoft.com/office/drawing/2014/main" id="{81207927-4E38-4F3C-95FC-5C37B5A45098}"/>
              </a:ext>
            </a:extLst>
          </p:cNvPr>
          <p:cNvSpPr/>
          <p:nvPr/>
        </p:nvSpPr>
        <p:spPr>
          <a:xfrm>
            <a:off x="14711272" y="3609480"/>
            <a:ext cx="235094" cy="230743"/>
          </a:xfrm>
          <a:custGeom>
            <a:avLst/>
            <a:gdLst>
              <a:gd name="connsiteX0" fmla="*/ 91 w 235094"/>
              <a:gd name="connsiteY0" fmla="*/ 5258 h 230743"/>
              <a:gd name="connsiteX1" fmla="*/ 92166 w 235094"/>
              <a:gd name="connsiteY1" fmla="*/ 21133 h 230743"/>
              <a:gd name="connsiteX2" fmla="*/ 88991 w 235094"/>
              <a:gd name="connsiteY2" fmla="*/ 49708 h 230743"/>
              <a:gd name="connsiteX3" fmla="*/ 90578 w 235094"/>
              <a:gd name="connsiteY3" fmla="*/ 94158 h 230743"/>
              <a:gd name="connsiteX4" fmla="*/ 142966 w 235094"/>
              <a:gd name="connsiteY4" fmla="*/ 125908 h 230743"/>
              <a:gd name="connsiteX5" fmla="*/ 235041 w 235094"/>
              <a:gd name="connsiteY5" fmla="*/ 230683 h 230743"/>
              <a:gd name="connsiteX6" fmla="*/ 155666 w 235094"/>
              <a:gd name="connsiteY6" fmla="*/ 110033 h 230743"/>
              <a:gd name="connsiteX7" fmla="*/ 114391 w 235094"/>
              <a:gd name="connsiteY7" fmla="*/ 76695 h 230743"/>
              <a:gd name="connsiteX8" fmla="*/ 111216 w 235094"/>
              <a:gd name="connsiteY8" fmla="*/ 6845 h 230743"/>
              <a:gd name="connsiteX9" fmla="*/ 91 w 235094"/>
              <a:gd name="connsiteY9" fmla="*/ 5258 h 23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094" h="230743">
                <a:moveTo>
                  <a:pt x="91" y="5258"/>
                </a:moveTo>
                <a:cubicBezTo>
                  <a:pt x="-3084" y="7639"/>
                  <a:pt x="77349" y="13725"/>
                  <a:pt x="92166" y="21133"/>
                </a:cubicBezTo>
                <a:cubicBezTo>
                  <a:pt x="106983" y="28541"/>
                  <a:pt x="89256" y="37537"/>
                  <a:pt x="88991" y="49708"/>
                </a:cubicBezTo>
                <a:cubicBezTo>
                  <a:pt x="88726" y="61879"/>
                  <a:pt x="81582" y="81458"/>
                  <a:pt x="90578" y="94158"/>
                </a:cubicBezTo>
                <a:cubicBezTo>
                  <a:pt x="99574" y="106858"/>
                  <a:pt x="118889" y="103154"/>
                  <a:pt x="142966" y="125908"/>
                </a:cubicBezTo>
                <a:cubicBezTo>
                  <a:pt x="167043" y="148662"/>
                  <a:pt x="232924" y="233329"/>
                  <a:pt x="235041" y="230683"/>
                </a:cubicBezTo>
                <a:cubicBezTo>
                  <a:pt x="237158" y="228037"/>
                  <a:pt x="175774" y="135698"/>
                  <a:pt x="155666" y="110033"/>
                </a:cubicBezTo>
                <a:cubicBezTo>
                  <a:pt x="135558" y="84368"/>
                  <a:pt x="121799" y="93893"/>
                  <a:pt x="114391" y="76695"/>
                </a:cubicBezTo>
                <a:cubicBezTo>
                  <a:pt x="106983" y="59497"/>
                  <a:pt x="129737" y="19810"/>
                  <a:pt x="111216" y="6845"/>
                </a:cubicBezTo>
                <a:cubicBezTo>
                  <a:pt x="92695" y="-6120"/>
                  <a:pt x="3266" y="2877"/>
                  <a:pt x="91" y="52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: 図形 1411">
            <a:extLst>
              <a:ext uri="{FF2B5EF4-FFF2-40B4-BE49-F238E27FC236}">
                <a16:creationId xmlns:a16="http://schemas.microsoft.com/office/drawing/2014/main" id="{D3B4F2E1-E9F2-4418-A625-7AC7422F7A75}"/>
              </a:ext>
            </a:extLst>
          </p:cNvPr>
          <p:cNvSpPr/>
          <p:nvPr/>
        </p:nvSpPr>
        <p:spPr>
          <a:xfrm>
            <a:off x="14893405" y="3571342"/>
            <a:ext cx="351595" cy="157774"/>
          </a:xfrm>
          <a:custGeom>
            <a:avLst/>
            <a:gdLst>
              <a:gd name="connsiteX0" fmla="*/ 520 w 351595"/>
              <a:gd name="connsiteY0" fmla="*/ 533 h 157774"/>
              <a:gd name="connsiteX1" fmla="*/ 79895 w 351595"/>
              <a:gd name="connsiteY1" fmla="*/ 29108 h 157774"/>
              <a:gd name="connsiteX2" fmla="*/ 138633 w 351595"/>
              <a:gd name="connsiteY2" fmla="*/ 76733 h 157774"/>
              <a:gd name="connsiteX3" fmla="*/ 233883 w 351595"/>
              <a:gd name="connsiteY3" fmla="*/ 81496 h 157774"/>
              <a:gd name="connsiteX4" fmla="*/ 351358 w 351595"/>
              <a:gd name="connsiteY4" fmla="*/ 157696 h 157774"/>
              <a:gd name="connsiteX5" fmla="*/ 260870 w 351595"/>
              <a:gd name="connsiteY5" fmla="*/ 65621 h 157774"/>
              <a:gd name="connsiteX6" fmla="*/ 144983 w 351595"/>
              <a:gd name="connsiteY6" fmla="*/ 48158 h 157774"/>
              <a:gd name="connsiteX7" fmla="*/ 121170 w 351595"/>
              <a:gd name="connsiteY7" fmla="*/ 13233 h 157774"/>
              <a:gd name="connsiteX8" fmla="*/ 520 w 351595"/>
              <a:gd name="connsiteY8" fmla="*/ 533 h 15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595" h="157774">
                <a:moveTo>
                  <a:pt x="520" y="533"/>
                </a:moveTo>
                <a:cubicBezTo>
                  <a:pt x="-6359" y="3179"/>
                  <a:pt x="56876" y="16408"/>
                  <a:pt x="79895" y="29108"/>
                </a:cubicBezTo>
                <a:cubicBezTo>
                  <a:pt x="102914" y="41808"/>
                  <a:pt x="112968" y="68002"/>
                  <a:pt x="138633" y="76733"/>
                </a:cubicBezTo>
                <a:cubicBezTo>
                  <a:pt x="164298" y="85464"/>
                  <a:pt x="198429" y="68002"/>
                  <a:pt x="233883" y="81496"/>
                </a:cubicBezTo>
                <a:cubicBezTo>
                  <a:pt x="269337" y="94990"/>
                  <a:pt x="346860" y="160342"/>
                  <a:pt x="351358" y="157696"/>
                </a:cubicBezTo>
                <a:cubicBezTo>
                  <a:pt x="355856" y="155050"/>
                  <a:pt x="295266" y="83877"/>
                  <a:pt x="260870" y="65621"/>
                </a:cubicBezTo>
                <a:cubicBezTo>
                  <a:pt x="226474" y="47365"/>
                  <a:pt x="168266" y="56889"/>
                  <a:pt x="144983" y="48158"/>
                </a:cubicBezTo>
                <a:cubicBezTo>
                  <a:pt x="121700" y="39427"/>
                  <a:pt x="140485" y="20906"/>
                  <a:pt x="121170" y="13233"/>
                </a:cubicBezTo>
                <a:cubicBezTo>
                  <a:pt x="101855" y="5560"/>
                  <a:pt x="7399" y="-2113"/>
                  <a:pt x="520" y="53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: 図形 1412">
            <a:extLst>
              <a:ext uri="{FF2B5EF4-FFF2-40B4-BE49-F238E27FC236}">
                <a16:creationId xmlns:a16="http://schemas.microsoft.com/office/drawing/2014/main" id="{BCDD59A7-611D-455A-B977-4DFAA9B51C1B}"/>
              </a:ext>
            </a:extLst>
          </p:cNvPr>
          <p:cNvSpPr/>
          <p:nvPr/>
        </p:nvSpPr>
        <p:spPr>
          <a:xfrm>
            <a:off x="15308260" y="3608622"/>
            <a:ext cx="240342" cy="126815"/>
          </a:xfrm>
          <a:custGeom>
            <a:avLst/>
            <a:gdLst>
              <a:gd name="connsiteX0" fmla="*/ 3 w 240342"/>
              <a:gd name="connsiteY0" fmla="*/ 1353 h 126815"/>
              <a:gd name="connsiteX1" fmla="*/ 160340 w 240342"/>
              <a:gd name="connsiteY1" fmla="*/ 56916 h 126815"/>
              <a:gd name="connsiteX2" fmla="*/ 239715 w 240342"/>
              <a:gd name="connsiteY2" fmla="*/ 126766 h 126815"/>
              <a:gd name="connsiteX3" fmla="*/ 195265 w 240342"/>
              <a:gd name="connsiteY3" fmla="*/ 45803 h 126815"/>
              <a:gd name="connsiteX4" fmla="*/ 155578 w 240342"/>
              <a:gd name="connsiteY4" fmla="*/ 20403 h 126815"/>
              <a:gd name="connsiteX5" fmla="*/ 3 w 240342"/>
              <a:gd name="connsiteY5" fmla="*/ 1353 h 12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342" h="126815">
                <a:moveTo>
                  <a:pt x="3" y="1353"/>
                </a:moveTo>
                <a:cubicBezTo>
                  <a:pt x="797" y="7439"/>
                  <a:pt x="120388" y="36014"/>
                  <a:pt x="160340" y="56916"/>
                </a:cubicBezTo>
                <a:cubicBezTo>
                  <a:pt x="200292" y="77818"/>
                  <a:pt x="233894" y="128618"/>
                  <a:pt x="239715" y="126766"/>
                </a:cubicBezTo>
                <a:cubicBezTo>
                  <a:pt x="245536" y="124914"/>
                  <a:pt x="209288" y="63530"/>
                  <a:pt x="195265" y="45803"/>
                </a:cubicBezTo>
                <a:cubicBezTo>
                  <a:pt x="181242" y="28076"/>
                  <a:pt x="184417" y="29663"/>
                  <a:pt x="155578" y="20403"/>
                </a:cubicBezTo>
                <a:cubicBezTo>
                  <a:pt x="126739" y="11143"/>
                  <a:pt x="-791" y="-4733"/>
                  <a:pt x="3" y="13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: 図形 1413">
            <a:extLst>
              <a:ext uri="{FF2B5EF4-FFF2-40B4-BE49-F238E27FC236}">
                <a16:creationId xmlns:a16="http://schemas.microsoft.com/office/drawing/2014/main" id="{E763BA6E-84A9-41E6-AAC2-C0207D02EE5C}"/>
              </a:ext>
            </a:extLst>
          </p:cNvPr>
          <p:cNvSpPr/>
          <p:nvPr/>
        </p:nvSpPr>
        <p:spPr>
          <a:xfrm>
            <a:off x="14874419" y="3630455"/>
            <a:ext cx="308669" cy="93881"/>
          </a:xfrm>
          <a:custGeom>
            <a:avLst/>
            <a:gdLst>
              <a:gd name="connsiteX0" fmla="*/ 456 w 308669"/>
              <a:gd name="connsiteY0" fmla="*/ 158 h 93881"/>
              <a:gd name="connsiteX1" fmla="*/ 68719 w 308669"/>
              <a:gd name="connsiteY1" fmla="*/ 50958 h 93881"/>
              <a:gd name="connsiteX2" fmla="*/ 190956 w 308669"/>
              <a:gd name="connsiteY2" fmla="*/ 47783 h 93881"/>
              <a:gd name="connsiteX3" fmla="*/ 308431 w 308669"/>
              <a:gd name="connsiteY3" fmla="*/ 93820 h 93881"/>
              <a:gd name="connsiteX4" fmla="*/ 217944 w 308669"/>
              <a:gd name="connsiteY4" fmla="*/ 36670 h 93881"/>
              <a:gd name="connsiteX5" fmla="*/ 100469 w 308669"/>
              <a:gd name="connsiteY5" fmla="*/ 35083 h 93881"/>
              <a:gd name="connsiteX6" fmla="*/ 456 w 308669"/>
              <a:gd name="connsiteY6" fmla="*/ 158 h 9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669" h="93881">
                <a:moveTo>
                  <a:pt x="456" y="158"/>
                </a:moveTo>
                <a:cubicBezTo>
                  <a:pt x="-4836" y="2804"/>
                  <a:pt x="36969" y="43021"/>
                  <a:pt x="68719" y="50958"/>
                </a:cubicBezTo>
                <a:cubicBezTo>
                  <a:pt x="100469" y="58895"/>
                  <a:pt x="151004" y="40639"/>
                  <a:pt x="190956" y="47783"/>
                </a:cubicBezTo>
                <a:cubicBezTo>
                  <a:pt x="230908" y="54927"/>
                  <a:pt x="303933" y="95672"/>
                  <a:pt x="308431" y="93820"/>
                </a:cubicBezTo>
                <a:cubicBezTo>
                  <a:pt x="312929" y="91968"/>
                  <a:pt x="252604" y="46459"/>
                  <a:pt x="217944" y="36670"/>
                </a:cubicBezTo>
                <a:cubicBezTo>
                  <a:pt x="183284" y="26881"/>
                  <a:pt x="134600" y="41433"/>
                  <a:pt x="100469" y="35083"/>
                </a:cubicBezTo>
                <a:cubicBezTo>
                  <a:pt x="66338" y="28733"/>
                  <a:pt x="5748" y="-2488"/>
                  <a:pt x="456" y="1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: 図形 1414">
            <a:extLst>
              <a:ext uri="{FF2B5EF4-FFF2-40B4-BE49-F238E27FC236}">
                <a16:creationId xmlns:a16="http://schemas.microsoft.com/office/drawing/2014/main" id="{ED77A19B-A689-4668-A37C-49B410E3C04F}"/>
              </a:ext>
            </a:extLst>
          </p:cNvPr>
          <p:cNvSpPr/>
          <p:nvPr/>
        </p:nvSpPr>
        <p:spPr>
          <a:xfrm>
            <a:off x="14682785" y="3505325"/>
            <a:ext cx="231795" cy="104795"/>
          </a:xfrm>
          <a:custGeom>
            <a:avLst/>
            <a:gdLst>
              <a:gd name="connsiteX0" fmla="*/ 3 w 231795"/>
              <a:gd name="connsiteY0" fmla="*/ 6225 h 104795"/>
              <a:gd name="connsiteX1" fmla="*/ 147640 w 231795"/>
              <a:gd name="connsiteY1" fmla="*/ 14163 h 104795"/>
              <a:gd name="connsiteX2" fmla="*/ 231778 w 231795"/>
              <a:gd name="connsiteY2" fmla="*/ 9400 h 104795"/>
              <a:gd name="connsiteX3" fmla="*/ 155578 w 231795"/>
              <a:gd name="connsiteY3" fmla="*/ 31625 h 104795"/>
              <a:gd name="connsiteX4" fmla="*/ 220665 w 231795"/>
              <a:gd name="connsiteY4" fmla="*/ 104650 h 104795"/>
              <a:gd name="connsiteX5" fmla="*/ 115890 w 231795"/>
              <a:gd name="connsiteY5" fmla="*/ 49088 h 104795"/>
              <a:gd name="connsiteX6" fmla="*/ 142878 w 231795"/>
              <a:gd name="connsiteY6" fmla="*/ 3050 h 104795"/>
              <a:gd name="connsiteX7" fmla="*/ 3 w 231795"/>
              <a:gd name="connsiteY7" fmla="*/ 6225 h 10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795" h="104795">
                <a:moveTo>
                  <a:pt x="3" y="6225"/>
                </a:moveTo>
                <a:cubicBezTo>
                  <a:pt x="797" y="8077"/>
                  <a:pt x="109011" y="13634"/>
                  <a:pt x="147640" y="14163"/>
                </a:cubicBezTo>
                <a:cubicBezTo>
                  <a:pt x="186269" y="14692"/>
                  <a:pt x="230455" y="6490"/>
                  <a:pt x="231778" y="9400"/>
                </a:cubicBezTo>
                <a:cubicBezTo>
                  <a:pt x="233101" y="12310"/>
                  <a:pt x="157430" y="15750"/>
                  <a:pt x="155578" y="31625"/>
                </a:cubicBezTo>
                <a:cubicBezTo>
                  <a:pt x="153726" y="47500"/>
                  <a:pt x="227280" y="101740"/>
                  <a:pt x="220665" y="104650"/>
                </a:cubicBezTo>
                <a:cubicBezTo>
                  <a:pt x="214050" y="107561"/>
                  <a:pt x="128855" y="66021"/>
                  <a:pt x="115890" y="49088"/>
                </a:cubicBezTo>
                <a:cubicBezTo>
                  <a:pt x="102926" y="32155"/>
                  <a:pt x="160076" y="10723"/>
                  <a:pt x="142878" y="3050"/>
                </a:cubicBezTo>
                <a:cubicBezTo>
                  <a:pt x="125680" y="-4623"/>
                  <a:pt x="-791" y="4373"/>
                  <a:pt x="3" y="62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: 図形 1415">
            <a:extLst>
              <a:ext uri="{FF2B5EF4-FFF2-40B4-BE49-F238E27FC236}">
                <a16:creationId xmlns:a16="http://schemas.microsoft.com/office/drawing/2014/main" id="{52BF5895-0D01-40CB-B425-758B44D3E076}"/>
              </a:ext>
            </a:extLst>
          </p:cNvPr>
          <p:cNvSpPr/>
          <p:nvPr/>
        </p:nvSpPr>
        <p:spPr>
          <a:xfrm>
            <a:off x="15328917" y="3538044"/>
            <a:ext cx="668386" cy="429373"/>
          </a:xfrm>
          <a:custGeom>
            <a:avLst/>
            <a:gdLst>
              <a:gd name="connsiteX0" fmla="*/ 1571 w 668386"/>
              <a:gd name="connsiteY0" fmla="*/ 494 h 429373"/>
              <a:gd name="connsiteX1" fmla="*/ 360346 w 668386"/>
              <a:gd name="connsiteY1" fmla="*/ 178294 h 429373"/>
              <a:gd name="connsiteX2" fmla="*/ 668321 w 668386"/>
              <a:gd name="connsiteY2" fmla="*/ 429119 h 429373"/>
              <a:gd name="connsiteX3" fmla="*/ 387333 w 668386"/>
              <a:gd name="connsiteY3" fmla="*/ 224331 h 429373"/>
              <a:gd name="connsiteX4" fmla="*/ 315896 w 668386"/>
              <a:gd name="connsiteY4" fmla="*/ 160831 h 429373"/>
              <a:gd name="connsiteX5" fmla="*/ 231758 w 668386"/>
              <a:gd name="connsiteY5" fmla="*/ 125906 h 429373"/>
              <a:gd name="connsiteX6" fmla="*/ 1571 w 668386"/>
              <a:gd name="connsiteY6" fmla="*/ 494 h 42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386" h="429373">
                <a:moveTo>
                  <a:pt x="1571" y="494"/>
                </a:moveTo>
                <a:cubicBezTo>
                  <a:pt x="23002" y="9225"/>
                  <a:pt x="249221" y="106857"/>
                  <a:pt x="360346" y="178294"/>
                </a:cubicBezTo>
                <a:cubicBezTo>
                  <a:pt x="471471" y="249731"/>
                  <a:pt x="663823" y="421446"/>
                  <a:pt x="668321" y="429119"/>
                </a:cubicBezTo>
                <a:cubicBezTo>
                  <a:pt x="672819" y="436792"/>
                  <a:pt x="446070" y="269046"/>
                  <a:pt x="387333" y="224331"/>
                </a:cubicBezTo>
                <a:cubicBezTo>
                  <a:pt x="328596" y="179616"/>
                  <a:pt x="341825" y="177235"/>
                  <a:pt x="315896" y="160831"/>
                </a:cubicBezTo>
                <a:cubicBezTo>
                  <a:pt x="289967" y="144427"/>
                  <a:pt x="279383" y="150512"/>
                  <a:pt x="231758" y="125906"/>
                </a:cubicBezTo>
                <a:cubicBezTo>
                  <a:pt x="184133" y="101300"/>
                  <a:pt x="-19860" y="-8237"/>
                  <a:pt x="1571" y="4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50C3FB58-6A1C-4FA7-86ED-8EB8290F323A}"/>
              </a:ext>
            </a:extLst>
          </p:cNvPr>
          <p:cNvSpPr/>
          <p:nvPr/>
        </p:nvSpPr>
        <p:spPr>
          <a:xfrm>
            <a:off x="15460606" y="3746305"/>
            <a:ext cx="571570" cy="488852"/>
          </a:xfrm>
          <a:custGeom>
            <a:avLst/>
            <a:gdLst>
              <a:gd name="connsiteX0" fmla="*/ 57 w 571570"/>
              <a:gd name="connsiteY0" fmla="*/ 195 h 488852"/>
              <a:gd name="connsiteX1" fmla="*/ 225482 w 571570"/>
              <a:gd name="connsiteY1" fmla="*/ 82745 h 488852"/>
              <a:gd name="connsiteX2" fmla="*/ 323907 w 571570"/>
              <a:gd name="connsiteY2" fmla="*/ 201808 h 488852"/>
              <a:gd name="connsiteX3" fmla="*/ 401694 w 571570"/>
              <a:gd name="connsiteY3" fmla="*/ 312933 h 488852"/>
              <a:gd name="connsiteX4" fmla="*/ 428682 w 571570"/>
              <a:gd name="connsiteY4" fmla="*/ 257370 h 488852"/>
              <a:gd name="connsiteX5" fmla="*/ 444557 w 571570"/>
              <a:gd name="connsiteY5" fmla="*/ 362145 h 488852"/>
              <a:gd name="connsiteX6" fmla="*/ 508057 w 571570"/>
              <a:gd name="connsiteY6" fmla="*/ 270070 h 488852"/>
              <a:gd name="connsiteX7" fmla="*/ 490594 w 571570"/>
              <a:gd name="connsiteY7" fmla="*/ 352620 h 488852"/>
              <a:gd name="connsiteX8" fmla="*/ 514407 w 571570"/>
              <a:gd name="connsiteY8" fmla="*/ 341508 h 488852"/>
              <a:gd name="connsiteX9" fmla="*/ 571557 w 571570"/>
              <a:gd name="connsiteY9" fmla="*/ 487558 h 488852"/>
              <a:gd name="connsiteX10" fmla="*/ 519169 w 571570"/>
              <a:gd name="connsiteY10" fmla="*/ 244670 h 488852"/>
              <a:gd name="connsiteX11" fmla="*/ 466782 w 571570"/>
              <a:gd name="connsiteY11" fmla="*/ 317695 h 488852"/>
              <a:gd name="connsiteX12" fmla="*/ 392169 w 571570"/>
              <a:gd name="connsiteY12" fmla="*/ 243083 h 488852"/>
              <a:gd name="connsiteX13" fmla="*/ 281044 w 571570"/>
              <a:gd name="connsiteY13" fmla="*/ 89095 h 488852"/>
              <a:gd name="connsiteX14" fmla="*/ 247707 w 571570"/>
              <a:gd name="connsiteY14" fmla="*/ 60520 h 488852"/>
              <a:gd name="connsiteX15" fmla="*/ 57 w 571570"/>
              <a:gd name="connsiteY15" fmla="*/ 195 h 48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1570" h="488852">
                <a:moveTo>
                  <a:pt x="57" y="195"/>
                </a:moveTo>
                <a:cubicBezTo>
                  <a:pt x="-3647" y="3899"/>
                  <a:pt x="171507" y="49143"/>
                  <a:pt x="225482" y="82745"/>
                </a:cubicBezTo>
                <a:cubicBezTo>
                  <a:pt x="279457" y="116347"/>
                  <a:pt x="294538" y="163443"/>
                  <a:pt x="323907" y="201808"/>
                </a:cubicBezTo>
                <a:cubicBezTo>
                  <a:pt x="353276" y="240173"/>
                  <a:pt x="384232" y="303673"/>
                  <a:pt x="401694" y="312933"/>
                </a:cubicBezTo>
                <a:cubicBezTo>
                  <a:pt x="419157" y="322193"/>
                  <a:pt x="421538" y="249168"/>
                  <a:pt x="428682" y="257370"/>
                </a:cubicBezTo>
                <a:cubicBezTo>
                  <a:pt x="435826" y="265572"/>
                  <a:pt x="431328" y="360028"/>
                  <a:pt x="444557" y="362145"/>
                </a:cubicBezTo>
                <a:cubicBezTo>
                  <a:pt x="457786" y="364262"/>
                  <a:pt x="500384" y="271657"/>
                  <a:pt x="508057" y="270070"/>
                </a:cubicBezTo>
                <a:cubicBezTo>
                  <a:pt x="515730" y="268483"/>
                  <a:pt x="489536" y="340714"/>
                  <a:pt x="490594" y="352620"/>
                </a:cubicBezTo>
                <a:cubicBezTo>
                  <a:pt x="491652" y="364526"/>
                  <a:pt x="500913" y="319018"/>
                  <a:pt x="514407" y="341508"/>
                </a:cubicBezTo>
                <a:cubicBezTo>
                  <a:pt x="527901" y="363998"/>
                  <a:pt x="570763" y="503698"/>
                  <a:pt x="571557" y="487558"/>
                </a:cubicBezTo>
                <a:cubicBezTo>
                  <a:pt x="572351" y="471418"/>
                  <a:pt x="536631" y="272980"/>
                  <a:pt x="519169" y="244670"/>
                </a:cubicBezTo>
                <a:cubicBezTo>
                  <a:pt x="501707" y="216360"/>
                  <a:pt x="487949" y="317960"/>
                  <a:pt x="466782" y="317695"/>
                </a:cubicBezTo>
                <a:cubicBezTo>
                  <a:pt x="445615" y="317431"/>
                  <a:pt x="423125" y="281183"/>
                  <a:pt x="392169" y="243083"/>
                </a:cubicBezTo>
                <a:cubicBezTo>
                  <a:pt x="361213" y="204983"/>
                  <a:pt x="305121" y="119522"/>
                  <a:pt x="281044" y="89095"/>
                </a:cubicBezTo>
                <a:cubicBezTo>
                  <a:pt x="256967" y="58668"/>
                  <a:pt x="287924" y="74543"/>
                  <a:pt x="247707" y="60520"/>
                </a:cubicBezTo>
                <a:cubicBezTo>
                  <a:pt x="207490" y="46497"/>
                  <a:pt x="3761" y="-3509"/>
                  <a:pt x="57" y="1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1C766731-9AC5-481C-819E-97B5F6225A29}"/>
              </a:ext>
            </a:extLst>
          </p:cNvPr>
          <p:cNvSpPr/>
          <p:nvPr/>
        </p:nvSpPr>
        <p:spPr>
          <a:xfrm>
            <a:off x="15782899" y="3743645"/>
            <a:ext cx="706517" cy="805265"/>
          </a:xfrm>
          <a:custGeom>
            <a:avLst/>
            <a:gdLst>
              <a:gd name="connsiteX0" fmla="*/ 3201 w 706517"/>
              <a:gd name="connsiteY0" fmla="*/ 1268 h 805265"/>
              <a:gd name="connsiteX1" fmla="*/ 371501 w 706517"/>
              <a:gd name="connsiteY1" fmla="*/ 237805 h 805265"/>
              <a:gd name="connsiteX2" fmla="*/ 550889 w 706517"/>
              <a:gd name="connsiteY2" fmla="*/ 434655 h 805265"/>
              <a:gd name="connsiteX3" fmla="*/ 546126 w 706517"/>
              <a:gd name="connsiteY3" fmla="*/ 428305 h 805265"/>
              <a:gd name="connsiteX4" fmla="*/ 636614 w 706517"/>
              <a:gd name="connsiteY4" fmla="*/ 539430 h 805265"/>
              <a:gd name="connsiteX5" fmla="*/ 681064 w 706517"/>
              <a:gd name="connsiteY5" fmla="*/ 698180 h 805265"/>
              <a:gd name="connsiteX6" fmla="*/ 706464 w 706517"/>
              <a:gd name="connsiteY6" fmla="*/ 802955 h 805265"/>
              <a:gd name="connsiteX7" fmla="*/ 674714 w 706517"/>
              <a:gd name="connsiteY7" fmla="*/ 598168 h 805265"/>
              <a:gd name="connsiteX8" fmla="*/ 571526 w 706517"/>
              <a:gd name="connsiteY8" fmla="*/ 418780 h 805265"/>
              <a:gd name="connsiteX9" fmla="*/ 439764 w 706517"/>
              <a:gd name="connsiteY9" fmla="*/ 275905 h 805265"/>
              <a:gd name="connsiteX10" fmla="*/ 355626 w 706517"/>
              <a:gd name="connsiteY10" fmla="*/ 204468 h 805265"/>
              <a:gd name="connsiteX11" fmla="*/ 200051 w 706517"/>
              <a:gd name="connsiteY11" fmla="*/ 145730 h 805265"/>
              <a:gd name="connsiteX12" fmla="*/ 3201 w 706517"/>
              <a:gd name="connsiteY12" fmla="*/ 1268 h 80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6517" h="805265">
                <a:moveTo>
                  <a:pt x="3201" y="1268"/>
                </a:moveTo>
                <a:cubicBezTo>
                  <a:pt x="31776" y="16614"/>
                  <a:pt x="280220" y="165574"/>
                  <a:pt x="371501" y="237805"/>
                </a:cubicBezTo>
                <a:cubicBezTo>
                  <a:pt x="462782" y="310036"/>
                  <a:pt x="521785" y="402905"/>
                  <a:pt x="550889" y="434655"/>
                </a:cubicBezTo>
                <a:cubicBezTo>
                  <a:pt x="579993" y="466405"/>
                  <a:pt x="546126" y="428305"/>
                  <a:pt x="546126" y="428305"/>
                </a:cubicBezTo>
                <a:cubicBezTo>
                  <a:pt x="560413" y="445767"/>
                  <a:pt x="614124" y="494451"/>
                  <a:pt x="636614" y="539430"/>
                </a:cubicBezTo>
                <a:cubicBezTo>
                  <a:pt x="659104" y="584409"/>
                  <a:pt x="669422" y="654259"/>
                  <a:pt x="681064" y="698180"/>
                </a:cubicBezTo>
                <a:cubicBezTo>
                  <a:pt x="692706" y="742101"/>
                  <a:pt x="707522" y="819624"/>
                  <a:pt x="706464" y="802955"/>
                </a:cubicBezTo>
                <a:cubicBezTo>
                  <a:pt x="705406" y="786286"/>
                  <a:pt x="697204" y="662197"/>
                  <a:pt x="674714" y="598168"/>
                </a:cubicBezTo>
                <a:cubicBezTo>
                  <a:pt x="652224" y="534139"/>
                  <a:pt x="610684" y="472491"/>
                  <a:pt x="571526" y="418780"/>
                </a:cubicBezTo>
                <a:cubicBezTo>
                  <a:pt x="532368" y="365070"/>
                  <a:pt x="475747" y="311624"/>
                  <a:pt x="439764" y="275905"/>
                </a:cubicBezTo>
                <a:cubicBezTo>
                  <a:pt x="403781" y="240186"/>
                  <a:pt x="395578" y="226164"/>
                  <a:pt x="355626" y="204468"/>
                </a:cubicBezTo>
                <a:cubicBezTo>
                  <a:pt x="315674" y="182772"/>
                  <a:pt x="254820" y="177215"/>
                  <a:pt x="200051" y="145730"/>
                </a:cubicBezTo>
                <a:cubicBezTo>
                  <a:pt x="145282" y="114245"/>
                  <a:pt x="-25374" y="-14078"/>
                  <a:pt x="3201" y="12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9FA1955F-3E77-48FD-B432-1A32AB3F0932}"/>
              </a:ext>
            </a:extLst>
          </p:cNvPr>
          <p:cNvSpPr/>
          <p:nvPr/>
        </p:nvSpPr>
        <p:spPr>
          <a:xfrm>
            <a:off x="16030154" y="3976688"/>
            <a:ext cx="490971" cy="624656"/>
          </a:xfrm>
          <a:custGeom>
            <a:avLst/>
            <a:gdLst>
              <a:gd name="connsiteX0" fmla="*/ 421 w 490971"/>
              <a:gd name="connsiteY0" fmla="*/ 0 h 624656"/>
              <a:gd name="connsiteX1" fmla="*/ 106784 w 490971"/>
              <a:gd name="connsiteY1" fmla="*/ 141287 h 624656"/>
              <a:gd name="connsiteX2" fmla="*/ 205209 w 490971"/>
              <a:gd name="connsiteY2" fmla="*/ 201612 h 624656"/>
              <a:gd name="connsiteX3" fmla="*/ 271884 w 490971"/>
              <a:gd name="connsiteY3" fmla="*/ 269875 h 624656"/>
              <a:gd name="connsiteX4" fmla="*/ 257596 w 490971"/>
              <a:gd name="connsiteY4" fmla="*/ 277812 h 624656"/>
              <a:gd name="connsiteX5" fmla="*/ 309984 w 490971"/>
              <a:gd name="connsiteY5" fmla="*/ 325437 h 624656"/>
              <a:gd name="connsiteX6" fmla="*/ 343321 w 490971"/>
              <a:gd name="connsiteY6" fmla="*/ 417512 h 624656"/>
              <a:gd name="connsiteX7" fmla="*/ 360784 w 490971"/>
              <a:gd name="connsiteY7" fmla="*/ 527050 h 624656"/>
              <a:gd name="connsiteX8" fmla="*/ 490959 w 490971"/>
              <a:gd name="connsiteY8" fmla="*/ 623887 h 624656"/>
              <a:gd name="connsiteX9" fmla="*/ 368721 w 490971"/>
              <a:gd name="connsiteY9" fmla="*/ 560387 h 624656"/>
              <a:gd name="connsiteX10" fmla="*/ 359196 w 490971"/>
              <a:gd name="connsiteY10" fmla="*/ 358775 h 624656"/>
              <a:gd name="connsiteX11" fmla="*/ 203621 w 490971"/>
              <a:gd name="connsiteY11" fmla="*/ 174625 h 624656"/>
              <a:gd name="connsiteX12" fmla="*/ 148059 w 490971"/>
              <a:gd name="connsiteY12" fmla="*/ 139700 h 624656"/>
              <a:gd name="connsiteX13" fmla="*/ 421 w 490971"/>
              <a:gd name="connsiteY13" fmla="*/ 0 h 62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0971" h="624656">
                <a:moveTo>
                  <a:pt x="421" y="0"/>
                </a:moveTo>
                <a:cubicBezTo>
                  <a:pt x="-6458" y="264"/>
                  <a:pt x="72653" y="107685"/>
                  <a:pt x="106784" y="141287"/>
                </a:cubicBezTo>
                <a:cubicBezTo>
                  <a:pt x="140915" y="174889"/>
                  <a:pt x="177692" y="180181"/>
                  <a:pt x="205209" y="201612"/>
                </a:cubicBezTo>
                <a:cubicBezTo>
                  <a:pt x="232726" y="223043"/>
                  <a:pt x="263153" y="257175"/>
                  <a:pt x="271884" y="269875"/>
                </a:cubicBezTo>
                <a:cubicBezTo>
                  <a:pt x="280615" y="282575"/>
                  <a:pt x="251246" y="268552"/>
                  <a:pt x="257596" y="277812"/>
                </a:cubicBezTo>
                <a:cubicBezTo>
                  <a:pt x="263946" y="287072"/>
                  <a:pt x="295697" y="302154"/>
                  <a:pt x="309984" y="325437"/>
                </a:cubicBezTo>
                <a:cubicBezTo>
                  <a:pt x="324271" y="348720"/>
                  <a:pt x="334854" y="383910"/>
                  <a:pt x="343321" y="417512"/>
                </a:cubicBezTo>
                <a:cubicBezTo>
                  <a:pt x="351788" y="451114"/>
                  <a:pt x="336178" y="492654"/>
                  <a:pt x="360784" y="527050"/>
                </a:cubicBezTo>
                <a:cubicBezTo>
                  <a:pt x="385390" y="561446"/>
                  <a:pt x="489636" y="618331"/>
                  <a:pt x="490959" y="623887"/>
                </a:cubicBezTo>
                <a:cubicBezTo>
                  <a:pt x="492282" y="629443"/>
                  <a:pt x="390681" y="604572"/>
                  <a:pt x="368721" y="560387"/>
                </a:cubicBezTo>
                <a:cubicBezTo>
                  <a:pt x="346761" y="516202"/>
                  <a:pt x="386713" y="423069"/>
                  <a:pt x="359196" y="358775"/>
                </a:cubicBezTo>
                <a:cubicBezTo>
                  <a:pt x="331679" y="294481"/>
                  <a:pt x="238810" y="211137"/>
                  <a:pt x="203621" y="174625"/>
                </a:cubicBezTo>
                <a:cubicBezTo>
                  <a:pt x="168432" y="138113"/>
                  <a:pt x="181397" y="167746"/>
                  <a:pt x="148059" y="139700"/>
                </a:cubicBezTo>
                <a:cubicBezTo>
                  <a:pt x="114721" y="111654"/>
                  <a:pt x="7300" y="-264"/>
                  <a:pt x="421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: 図形 1419">
            <a:extLst>
              <a:ext uri="{FF2B5EF4-FFF2-40B4-BE49-F238E27FC236}">
                <a16:creationId xmlns:a16="http://schemas.microsoft.com/office/drawing/2014/main" id="{2C0AFCA2-33A5-4C48-91AA-CC82FFC69F0F}"/>
              </a:ext>
            </a:extLst>
          </p:cNvPr>
          <p:cNvSpPr/>
          <p:nvPr/>
        </p:nvSpPr>
        <p:spPr>
          <a:xfrm>
            <a:off x="16031829" y="4027132"/>
            <a:ext cx="317950" cy="499079"/>
          </a:xfrm>
          <a:custGeom>
            <a:avLst/>
            <a:gdLst>
              <a:gd name="connsiteX0" fmla="*/ 334 w 317950"/>
              <a:gd name="connsiteY0" fmla="*/ 356 h 499079"/>
              <a:gd name="connsiteX1" fmla="*/ 51134 w 317950"/>
              <a:gd name="connsiteY1" fmla="*/ 114656 h 499079"/>
              <a:gd name="connsiteX2" fmla="*/ 184484 w 317950"/>
              <a:gd name="connsiteY2" fmla="*/ 201968 h 499079"/>
              <a:gd name="connsiteX3" fmla="*/ 163846 w 317950"/>
              <a:gd name="connsiteY3" fmla="*/ 255943 h 499079"/>
              <a:gd name="connsiteX4" fmla="*/ 238459 w 317950"/>
              <a:gd name="connsiteY4" fmla="*/ 316268 h 499079"/>
              <a:gd name="connsiteX5" fmla="*/ 317834 w 317950"/>
              <a:gd name="connsiteY5" fmla="*/ 498831 h 499079"/>
              <a:gd name="connsiteX6" fmla="*/ 252746 w 317950"/>
              <a:gd name="connsiteY6" fmla="*/ 273406 h 499079"/>
              <a:gd name="connsiteX7" fmla="*/ 120984 w 317950"/>
              <a:gd name="connsiteY7" fmla="*/ 192443 h 499079"/>
              <a:gd name="connsiteX8" fmla="*/ 71771 w 317950"/>
              <a:gd name="connsiteY8" fmla="*/ 154343 h 499079"/>
              <a:gd name="connsiteX9" fmla="*/ 334 w 317950"/>
              <a:gd name="connsiteY9" fmla="*/ 356 h 49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50" h="499079">
                <a:moveTo>
                  <a:pt x="334" y="356"/>
                </a:moveTo>
                <a:cubicBezTo>
                  <a:pt x="-3105" y="-6258"/>
                  <a:pt x="20442" y="81054"/>
                  <a:pt x="51134" y="114656"/>
                </a:cubicBezTo>
                <a:cubicBezTo>
                  <a:pt x="81826" y="148258"/>
                  <a:pt x="165699" y="178420"/>
                  <a:pt x="184484" y="201968"/>
                </a:cubicBezTo>
                <a:cubicBezTo>
                  <a:pt x="203269" y="225516"/>
                  <a:pt x="154850" y="236893"/>
                  <a:pt x="163846" y="255943"/>
                </a:cubicBezTo>
                <a:cubicBezTo>
                  <a:pt x="172842" y="274993"/>
                  <a:pt x="212794" y="275787"/>
                  <a:pt x="238459" y="316268"/>
                </a:cubicBezTo>
                <a:cubicBezTo>
                  <a:pt x="264124" y="356749"/>
                  <a:pt x="315453" y="505975"/>
                  <a:pt x="317834" y="498831"/>
                </a:cubicBezTo>
                <a:cubicBezTo>
                  <a:pt x="320215" y="491687"/>
                  <a:pt x="285554" y="324471"/>
                  <a:pt x="252746" y="273406"/>
                </a:cubicBezTo>
                <a:cubicBezTo>
                  <a:pt x="219938" y="222341"/>
                  <a:pt x="151147" y="212287"/>
                  <a:pt x="120984" y="192443"/>
                </a:cubicBezTo>
                <a:cubicBezTo>
                  <a:pt x="90822" y="172599"/>
                  <a:pt x="88704" y="184505"/>
                  <a:pt x="71771" y="154343"/>
                </a:cubicBezTo>
                <a:cubicBezTo>
                  <a:pt x="54838" y="124181"/>
                  <a:pt x="3773" y="6970"/>
                  <a:pt x="334" y="3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: 図形 1420">
            <a:extLst>
              <a:ext uri="{FF2B5EF4-FFF2-40B4-BE49-F238E27FC236}">
                <a16:creationId xmlns:a16="http://schemas.microsoft.com/office/drawing/2014/main" id="{AB995A19-0B39-4CFA-9B65-9BC091EF54C4}"/>
              </a:ext>
            </a:extLst>
          </p:cNvPr>
          <p:cNvSpPr/>
          <p:nvPr/>
        </p:nvSpPr>
        <p:spPr>
          <a:xfrm>
            <a:off x="17970413" y="4053330"/>
            <a:ext cx="857636" cy="1010931"/>
          </a:xfrm>
          <a:custGeom>
            <a:avLst/>
            <a:gdLst>
              <a:gd name="connsiteX0" fmla="*/ 857337 w 857636"/>
              <a:gd name="connsiteY0" fmla="*/ 1145 h 1010931"/>
              <a:gd name="connsiteX1" fmla="*/ 676362 w 857636"/>
              <a:gd name="connsiteY1" fmla="*/ 191645 h 1010931"/>
              <a:gd name="connsiteX2" fmla="*/ 517612 w 857636"/>
              <a:gd name="connsiteY2" fmla="*/ 378970 h 1010931"/>
              <a:gd name="connsiteX3" fmla="*/ 374737 w 857636"/>
              <a:gd name="connsiteY3" fmla="*/ 585345 h 1010931"/>
              <a:gd name="connsiteX4" fmla="*/ 238212 w 857636"/>
              <a:gd name="connsiteY4" fmla="*/ 763145 h 1010931"/>
              <a:gd name="connsiteX5" fmla="*/ 87 w 857636"/>
              <a:gd name="connsiteY5" fmla="*/ 1010795 h 1010931"/>
              <a:gd name="connsiteX6" fmla="*/ 215987 w 857636"/>
              <a:gd name="connsiteY6" fmla="*/ 728220 h 1010931"/>
              <a:gd name="connsiteX7" fmla="*/ 631912 w 857636"/>
              <a:gd name="connsiteY7" fmla="*/ 283720 h 1010931"/>
              <a:gd name="connsiteX8" fmla="*/ 857337 w 857636"/>
              <a:gd name="connsiteY8" fmla="*/ 1145 h 101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636" h="1010931">
                <a:moveTo>
                  <a:pt x="857337" y="1145"/>
                </a:moveTo>
                <a:cubicBezTo>
                  <a:pt x="864745" y="-14201"/>
                  <a:pt x="732983" y="128674"/>
                  <a:pt x="676362" y="191645"/>
                </a:cubicBezTo>
                <a:cubicBezTo>
                  <a:pt x="619741" y="254616"/>
                  <a:pt x="567883" y="313353"/>
                  <a:pt x="517612" y="378970"/>
                </a:cubicBezTo>
                <a:cubicBezTo>
                  <a:pt x="467341" y="444587"/>
                  <a:pt x="421304" y="521316"/>
                  <a:pt x="374737" y="585345"/>
                </a:cubicBezTo>
                <a:cubicBezTo>
                  <a:pt x="328170" y="649374"/>
                  <a:pt x="300654" y="692237"/>
                  <a:pt x="238212" y="763145"/>
                </a:cubicBezTo>
                <a:cubicBezTo>
                  <a:pt x="175770" y="834053"/>
                  <a:pt x="3791" y="1016616"/>
                  <a:pt x="87" y="1010795"/>
                </a:cubicBezTo>
                <a:cubicBezTo>
                  <a:pt x="-3617" y="1004974"/>
                  <a:pt x="110683" y="849399"/>
                  <a:pt x="215987" y="728220"/>
                </a:cubicBezTo>
                <a:cubicBezTo>
                  <a:pt x="321291" y="607041"/>
                  <a:pt x="519729" y="408074"/>
                  <a:pt x="631912" y="283720"/>
                </a:cubicBezTo>
                <a:cubicBezTo>
                  <a:pt x="744095" y="159366"/>
                  <a:pt x="849929" y="16491"/>
                  <a:pt x="857337" y="11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: 図形 1421">
            <a:extLst>
              <a:ext uri="{FF2B5EF4-FFF2-40B4-BE49-F238E27FC236}">
                <a16:creationId xmlns:a16="http://schemas.microsoft.com/office/drawing/2014/main" id="{6475F8CB-A5FB-46AC-939F-0DEA464BDEBF}"/>
              </a:ext>
            </a:extLst>
          </p:cNvPr>
          <p:cNvSpPr/>
          <p:nvPr/>
        </p:nvSpPr>
        <p:spPr>
          <a:xfrm>
            <a:off x="18764228" y="3720956"/>
            <a:ext cx="358835" cy="412945"/>
          </a:xfrm>
          <a:custGeom>
            <a:avLst/>
            <a:gdLst>
              <a:gd name="connsiteX0" fmla="*/ 358797 w 358835"/>
              <a:gd name="connsiteY0" fmla="*/ 144 h 412945"/>
              <a:gd name="connsiteX1" fmla="*/ 203222 w 358835"/>
              <a:gd name="connsiteY1" fmla="*/ 133494 h 412945"/>
              <a:gd name="connsiteX2" fmla="*/ 22 w 358835"/>
              <a:gd name="connsiteY2" fmla="*/ 412894 h 412945"/>
              <a:gd name="connsiteX3" fmla="*/ 215922 w 358835"/>
              <a:gd name="connsiteY3" fmla="*/ 155719 h 412945"/>
              <a:gd name="connsiteX4" fmla="*/ 358797 w 358835"/>
              <a:gd name="connsiteY4" fmla="*/ 144 h 41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835" h="412945">
                <a:moveTo>
                  <a:pt x="358797" y="144"/>
                </a:moveTo>
                <a:cubicBezTo>
                  <a:pt x="356680" y="-3560"/>
                  <a:pt x="263018" y="64702"/>
                  <a:pt x="203222" y="133494"/>
                </a:cubicBezTo>
                <a:cubicBezTo>
                  <a:pt x="143426" y="202286"/>
                  <a:pt x="-2095" y="409190"/>
                  <a:pt x="22" y="412894"/>
                </a:cubicBezTo>
                <a:cubicBezTo>
                  <a:pt x="2139" y="416598"/>
                  <a:pt x="157185" y="221336"/>
                  <a:pt x="215922" y="155719"/>
                </a:cubicBezTo>
                <a:cubicBezTo>
                  <a:pt x="274659" y="90102"/>
                  <a:pt x="360914" y="3848"/>
                  <a:pt x="358797" y="1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50F73439-9BD7-41E5-B470-C754191FEDDF}"/>
              </a:ext>
            </a:extLst>
          </p:cNvPr>
          <p:cNvSpPr/>
          <p:nvPr/>
        </p:nvSpPr>
        <p:spPr>
          <a:xfrm>
            <a:off x="17544546" y="5032085"/>
            <a:ext cx="511681" cy="620434"/>
          </a:xfrm>
          <a:custGeom>
            <a:avLst/>
            <a:gdLst>
              <a:gd name="connsiteX0" fmla="*/ 511679 w 511681"/>
              <a:gd name="connsiteY0" fmla="*/ 290 h 620434"/>
              <a:gd name="connsiteX1" fmla="*/ 365629 w 511681"/>
              <a:gd name="connsiteY1" fmla="*/ 203490 h 620434"/>
              <a:gd name="connsiteX2" fmla="*/ 152904 w 511681"/>
              <a:gd name="connsiteY2" fmla="*/ 403515 h 620434"/>
              <a:gd name="connsiteX3" fmla="*/ 504 w 511681"/>
              <a:gd name="connsiteY3" fmla="*/ 619415 h 620434"/>
              <a:gd name="connsiteX4" fmla="*/ 203704 w 511681"/>
              <a:gd name="connsiteY4" fmla="*/ 311440 h 620434"/>
              <a:gd name="connsiteX5" fmla="*/ 368804 w 511681"/>
              <a:gd name="connsiteY5" fmla="*/ 162215 h 620434"/>
              <a:gd name="connsiteX6" fmla="*/ 511679 w 511681"/>
              <a:gd name="connsiteY6" fmla="*/ 290 h 62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681" h="620434">
                <a:moveTo>
                  <a:pt x="511679" y="290"/>
                </a:moveTo>
                <a:cubicBezTo>
                  <a:pt x="511150" y="7169"/>
                  <a:pt x="425425" y="136286"/>
                  <a:pt x="365629" y="203490"/>
                </a:cubicBezTo>
                <a:cubicBezTo>
                  <a:pt x="305833" y="270694"/>
                  <a:pt x="213758" y="334194"/>
                  <a:pt x="152904" y="403515"/>
                </a:cubicBezTo>
                <a:cubicBezTo>
                  <a:pt x="92050" y="472836"/>
                  <a:pt x="-7963" y="634761"/>
                  <a:pt x="504" y="619415"/>
                </a:cubicBezTo>
                <a:cubicBezTo>
                  <a:pt x="8971" y="604069"/>
                  <a:pt x="142321" y="387640"/>
                  <a:pt x="203704" y="311440"/>
                </a:cubicBezTo>
                <a:cubicBezTo>
                  <a:pt x="265087" y="235240"/>
                  <a:pt x="322766" y="214073"/>
                  <a:pt x="368804" y="162215"/>
                </a:cubicBezTo>
                <a:cubicBezTo>
                  <a:pt x="414841" y="110357"/>
                  <a:pt x="512208" y="-6589"/>
                  <a:pt x="511679" y="2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CA5C9541-161B-44A4-9244-360FD99FB326}"/>
              </a:ext>
            </a:extLst>
          </p:cNvPr>
          <p:cNvSpPr/>
          <p:nvPr/>
        </p:nvSpPr>
        <p:spPr>
          <a:xfrm>
            <a:off x="17554443" y="5346686"/>
            <a:ext cx="311396" cy="384189"/>
          </a:xfrm>
          <a:custGeom>
            <a:avLst/>
            <a:gdLst>
              <a:gd name="connsiteX0" fmla="*/ 311282 w 311396"/>
              <a:gd name="connsiteY0" fmla="*/ 14 h 384189"/>
              <a:gd name="connsiteX1" fmla="*/ 149357 w 311396"/>
              <a:gd name="connsiteY1" fmla="*/ 165114 h 384189"/>
              <a:gd name="connsiteX2" fmla="*/ 132 w 311396"/>
              <a:gd name="connsiteY2" fmla="*/ 384189 h 384189"/>
              <a:gd name="connsiteX3" fmla="*/ 120782 w 311396"/>
              <a:gd name="connsiteY3" fmla="*/ 168289 h 384189"/>
              <a:gd name="connsiteX4" fmla="*/ 123957 w 311396"/>
              <a:gd name="connsiteY4" fmla="*/ 155589 h 384189"/>
              <a:gd name="connsiteX5" fmla="*/ 311282 w 311396"/>
              <a:gd name="connsiteY5" fmla="*/ 14 h 38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396" h="384189">
                <a:moveTo>
                  <a:pt x="311282" y="14"/>
                </a:moveTo>
                <a:cubicBezTo>
                  <a:pt x="315515" y="1601"/>
                  <a:pt x="201215" y="101085"/>
                  <a:pt x="149357" y="165114"/>
                </a:cubicBezTo>
                <a:cubicBezTo>
                  <a:pt x="97499" y="229143"/>
                  <a:pt x="4894" y="383660"/>
                  <a:pt x="132" y="384189"/>
                </a:cubicBezTo>
                <a:cubicBezTo>
                  <a:pt x="-4631" y="384718"/>
                  <a:pt x="120782" y="168289"/>
                  <a:pt x="120782" y="168289"/>
                </a:cubicBezTo>
                <a:cubicBezTo>
                  <a:pt x="141419" y="130189"/>
                  <a:pt x="89032" y="184693"/>
                  <a:pt x="123957" y="155589"/>
                </a:cubicBezTo>
                <a:cubicBezTo>
                  <a:pt x="158882" y="126485"/>
                  <a:pt x="307049" y="-1573"/>
                  <a:pt x="311282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66D29299-3609-4191-9212-F7A6C53C3639}"/>
              </a:ext>
            </a:extLst>
          </p:cNvPr>
          <p:cNvSpPr/>
          <p:nvPr/>
        </p:nvSpPr>
        <p:spPr>
          <a:xfrm>
            <a:off x="17891466" y="5092572"/>
            <a:ext cx="561638" cy="575530"/>
          </a:xfrm>
          <a:custGeom>
            <a:avLst/>
            <a:gdLst>
              <a:gd name="connsiteX0" fmla="*/ 2834 w 561638"/>
              <a:gd name="connsiteY0" fmla="*/ 574803 h 575530"/>
              <a:gd name="connsiteX1" fmla="*/ 298109 w 561638"/>
              <a:gd name="connsiteY1" fmla="*/ 282703 h 575530"/>
              <a:gd name="connsiteX2" fmla="*/ 561634 w 561638"/>
              <a:gd name="connsiteY2" fmla="*/ 128 h 575530"/>
              <a:gd name="connsiteX3" fmla="*/ 291759 w 561638"/>
              <a:gd name="connsiteY3" fmla="*/ 247778 h 575530"/>
              <a:gd name="connsiteX4" fmla="*/ 155234 w 561638"/>
              <a:gd name="connsiteY4" fmla="*/ 362078 h 575530"/>
              <a:gd name="connsiteX5" fmla="*/ 2834 w 561638"/>
              <a:gd name="connsiteY5" fmla="*/ 574803 h 57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638" h="575530">
                <a:moveTo>
                  <a:pt x="2834" y="574803"/>
                </a:moveTo>
                <a:cubicBezTo>
                  <a:pt x="26646" y="561574"/>
                  <a:pt x="204976" y="378482"/>
                  <a:pt x="298109" y="282703"/>
                </a:cubicBezTo>
                <a:cubicBezTo>
                  <a:pt x="391242" y="186924"/>
                  <a:pt x="562692" y="5949"/>
                  <a:pt x="561634" y="128"/>
                </a:cubicBezTo>
                <a:cubicBezTo>
                  <a:pt x="560576" y="-5693"/>
                  <a:pt x="359492" y="187453"/>
                  <a:pt x="291759" y="247778"/>
                </a:cubicBezTo>
                <a:cubicBezTo>
                  <a:pt x="224026" y="308103"/>
                  <a:pt x="198626" y="307045"/>
                  <a:pt x="155234" y="362078"/>
                </a:cubicBezTo>
                <a:cubicBezTo>
                  <a:pt x="111842" y="417111"/>
                  <a:pt x="-20978" y="588032"/>
                  <a:pt x="2834" y="5748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1724DD7D-9C33-4C83-91E2-67BEA53E1EA8}"/>
              </a:ext>
            </a:extLst>
          </p:cNvPr>
          <p:cNvSpPr/>
          <p:nvPr/>
        </p:nvSpPr>
        <p:spPr>
          <a:xfrm>
            <a:off x="18052925" y="5006908"/>
            <a:ext cx="215141" cy="127136"/>
          </a:xfrm>
          <a:custGeom>
            <a:avLst/>
            <a:gdLst>
              <a:gd name="connsiteX0" fmla="*/ 125 w 215141"/>
              <a:gd name="connsiteY0" fmla="*/ 27055 h 127136"/>
              <a:gd name="connsiteX1" fmla="*/ 90613 w 215141"/>
              <a:gd name="connsiteY1" fmla="*/ 66742 h 127136"/>
              <a:gd name="connsiteX2" fmla="*/ 214438 w 215141"/>
              <a:gd name="connsiteY2" fmla="*/ 67 h 127136"/>
              <a:gd name="connsiteX3" fmla="*/ 139825 w 215141"/>
              <a:gd name="connsiteY3" fmla="*/ 55630 h 127136"/>
              <a:gd name="connsiteX4" fmla="*/ 112838 w 215141"/>
              <a:gd name="connsiteY4" fmla="*/ 125480 h 127136"/>
              <a:gd name="connsiteX5" fmla="*/ 71563 w 215141"/>
              <a:gd name="connsiteY5" fmla="*/ 100080 h 127136"/>
              <a:gd name="connsiteX6" fmla="*/ 125 w 215141"/>
              <a:gd name="connsiteY6" fmla="*/ 27055 h 12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141" h="127136">
                <a:moveTo>
                  <a:pt x="125" y="27055"/>
                </a:moveTo>
                <a:cubicBezTo>
                  <a:pt x="3300" y="21499"/>
                  <a:pt x="54894" y="71240"/>
                  <a:pt x="90613" y="66742"/>
                </a:cubicBezTo>
                <a:cubicBezTo>
                  <a:pt x="126332" y="62244"/>
                  <a:pt x="206236" y="1919"/>
                  <a:pt x="214438" y="67"/>
                </a:cubicBezTo>
                <a:cubicBezTo>
                  <a:pt x="222640" y="-1785"/>
                  <a:pt x="156758" y="34728"/>
                  <a:pt x="139825" y="55630"/>
                </a:cubicBezTo>
                <a:cubicBezTo>
                  <a:pt x="122892" y="76532"/>
                  <a:pt x="124215" y="118072"/>
                  <a:pt x="112838" y="125480"/>
                </a:cubicBezTo>
                <a:cubicBezTo>
                  <a:pt x="101461" y="132888"/>
                  <a:pt x="87967" y="113838"/>
                  <a:pt x="71563" y="100080"/>
                </a:cubicBezTo>
                <a:cubicBezTo>
                  <a:pt x="55159" y="86322"/>
                  <a:pt x="-3050" y="32611"/>
                  <a:pt x="125" y="270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6B34EE79-E162-4582-9B6C-4EAB1B9C8676}"/>
              </a:ext>
            </a:extLst>
          </p:cNvPr>
          <p:cNvSpPr/>
          <p:nvPr/>
        </p:nvSpPr>
        <p:spPr>
          <a:xfrm>
            <a:off x="17656763" y="5349818"/>
            <a:ext cx="231117" cy="323736"/>
          </a:xfrm>
          <a:custGeom>
            <a:avLst/>
            <a:gdLst>
              <a:gd name="connsiteX0" fmla="*/ 229600 w 231117"/>
              <a:gd name="connsiteY0" fmla="*/ 57 h 323736"/>
              <a:gd name="connsiteX1" fmla="*/ 194675 w 231117"/>
              <a:gd name="connsiteY1" fmla="*/ 104832 h 323736"/>
              <a:gd name="connsiteX2" fmla="*/ 94662 w 231117"/>
              <a:gd name="connsiteY2" fmla="*/ 211195 h 323736"/>
              <a:gd name="connsiteX3" fmla="*/ 5762 w 231117"/>
              <a:gd name="connsiteY3" fmla="*/ 265170 h 323736"/>
              <a:gd name="connsiteX4" fmla="*/ 26400 w 231117"/>
              <a:gd name="connsiteY4" fmla="*/ 263582 h 323736"/>
              <a:gd name="connsiteX5" fmla="*/ 169275 w 231117"/>
              <a:gd name="connsiteY5" fmla="*/ 322320 h 323736"/>
              <a:gd name="connsiteX6" fmla="*/ 186737 w 231117"/>
              <a:gd name="connsiteY6" fmla="*/ 195320 h 323736"/>
              <a:gd name="connsiteX7" fmla="*/ 167687 w 231117"/>
              <a:gd name="connsiteY7" fmla="*/ 288982 h 323736"/>
              <a:gd name="connsiteX8" fmla="*/ 102600 w 231117"/>
              <a:gd name="connsiteY8" fmla="*/ 282632 h 323736"/>
              <a:gd name="connsiteX9" fmla="*/ 80375 w 231117"/>
              <a:gd name="connsiteY9" fmla="*/ 254057 h 323736"/>
              <a:gd name="connsiteX10" fmla="*/ 183562 w 231117"/>
              <a:gd name="connsiteY10" fmla="*/ 149282 h 323736"/>
              <a:gd name="connsiteX11" fmla="*/ 221662 w 231117"/>
              <a:gd name="connsiteY11" fmla="*/ 119120 h 323736"/>
              <a:gd name="connsiteX12" fmla="*/ 229600 w 231117"/>
              <a:gd name="connsiteY12" fmla="*/ 57 h 32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1117" h="323736">
                <a:moveTo>
                  <a:pt x="229600" y="57"/>
                </a:moveTo>
                <a:cubicBezTo>
                  <a:pt x="225102" y="-2324"/>
                  <a:pt x="217165" y="69642"/>
                  <a:pt x="194675" y="104832"/>
                </a:cubicBezTo>
                <a:cubicBezTo>
                  <a:pt x="172185" y="140022"/>
                  <a:pt x="126147" y="184472"/>
                  <a:pt x="94662" y="211195"/>
                </a:cubicBezTo>
                <a:cubicBezTo>
                  <a:pt x="63176" y="237918"/>
                  <a:pt x="17139" y="256439"/>
                  <a:pt x="5762" y="265170"/>
                </a:cubicBezTo>
                <a:cubicBezTo>
                  <a:pt x="-5615" y="273901"/>
                  <a:pt x="-852" y="254057"/>
                  <a:pt x="26400" y="263582"/>
                </a:cubicBezTo>
                <a:cubicBezTo>
                  <a:pt x="53652" y="273107"/>
                  <a:pt x="142552" y="333697"/>
                  <a:pt x="169275" y="322320"/>
                </a:cubicBezTo>
                <a:cubicBezTo>
                  <a:pt x="195998" y="310943"/>
                  <a:pt x="187002" y="200876"/>
                  <a:pt x="186737" y="195320"/>
                </a:cubicBezTo>
                <a:cubicBezTo>
                  <a:pt x="186472" y="189764"/>
                  <a:pt x="181710" y="274430"/>
                  <a:pt x="167687" y="288982"/>
                </a:cubicBezTo>
                <a:cubicBezTo>
                  <a:pt x="153664" y="303534"/>
                  <a:pt x="117152" y="288453"/>
                  <a:pt x="102600" y="282632"/>
                </a:cubicBezTo>
                <a:cubicBezTo>
                  <a:pt x="88048" y="276811"/>
                  <a:pt x="66881" y="276282"/>
                  <a:pt x="80375" y="254057"/>
                </a:cubicBezTo>
                <a:cubicBezTo>
                  <a:pt x="93869" y="231832"/>
                  <a:pt x="160014" y="171772"/>
                  <a:pt x="183562" y="149282"/>
                </a:cubicBezTo>
                <a:cubicBezTo>
                  <a:pt x="207110" y="126792"/>
                  <a:pt x="215577" y="142668"/>
                  <a:pt x="221662" y="119120"/>
                </a:cubicBezTo>
                <a:cubicBezTo>
                  <a:pt x="227747" y="95572"/>
                  <a:pt x="234098" y="2438"/>
                  <a:pt x="229600" y="5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7C1833AF-E87A-46BB-BEEF-22A548AC0AA9}"/>
              </a:ext>
            </a:extLst>
          </p:cNvPr>
          <p:cNvSpPr/>
          <p:nvPr/>
        </p:nvSpPr>
        <p:spPr>
          <a:xfrm>
            <a:off x="18216780" y="4881559"/>
            <a:ext cx="52411" cy="174663"/>
          </a:xfrm>
          <a:custGeom>
            <a:avLst/>
            <a:gdLst>
              <a:gd name="connsiteX0" fmla="*/ 17245 w 52411"/>
              <a:gd name="connsiteY0" fmla="*/ 4 h 174663"/>
              <a:gd name="connsiteX1" fmla="*/ 20420 w 52411"/>
              <a:gd name="connsiteY1" fmla="*/ 133354 h 174663"/>
              <a:gd name="connsiteX2" fmla="*/ 52170 w 52411"/>
              <a:gd name="connsiteY2" fmla="*/ 174629 h 174663"/>
              <a:gd name="connsiteX3" fmla="*/ 1370 w 52411"/>
              <a:gd name="connsiteY3" fmla="*/ 128591 h 174663"/>
              <a:gd name="connsiteX4" fmla="*/ 17245 w 52411"/>
              <a:gd name="connsiteY4" fmla="*/ 4 h 17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11" h="174663">
                <a:moveTo>
                  <a:pt x="17245" y="4"/>
                </a:moveTo>
                <a:cubicBezTo>
                  <a:pt x="20420" y="798"/>
                  <a:pt x="14599" y="104250"/>
                  <a:pt x="20420" y="133354"/>
                </a:cubicBezTo>
                <a:cubicBezTo>
                  <a:pt x="26241" y="162458"/>
                  <a:pt x="55345" y="175423"/>
                  <a:pt x="52170" y="174629"/>
                </a:cubicBezTo>
                <a:cubicBezTo>
                  <a:pt x="48995" y="173835"/>
                  <a:pt x="7984" y="156108"/>
                  <a:pt x="1370" y="128591"/>
                </a:cubicBezTo>
                <a:cubicBezTo>
                  <a:pt x="-5245" y="101074"/>
                  <a:pt x="14070" y="-790"/>
                  <a:pt x="17245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E76718BE-6137-47DF-8D84-31D0A9C59EB7}"/>
              </a:ext>
            </a:extLst>
          </p:cNvPr>
          <p:cNvSpPr/>
          <p:nvPr/>
        </p:nvSpPr>
        <p:spPr>
          <a:xfrm>
            <a:off x="18124677" y="5052889"/>
            <a:ext cx="149082" cy="303963"/>
          </a:xfrm>
          <a:custGeom>
            <a:avLst/>
            <a:gdLst>
              <a:gd name="connsiteX0" fmla="*/ 149036 w 149082"/>
              <a:gd name="connsiteY0" fmla="*/ 124 h 303963"/>
              <a:gd name="connsiteX1" fmla="*/ 101411 w 149082"/>
              <a:gd name="connsiteY1" fmla="*/ 90611 h 303963"/>
              <a:gd name="connsiteX2" fmla="*/ 88711 w 149082"/>
              <a:gd name="connsiteY2" fmla="*/ 181099 h 303963"/>
              <a:gd name="connsiteX3" fmla="*/ 76011 w 149082"/>
              <a:gd name="connsiteY3" fmla="*/ 141411 h 303963"/>
              <a:gd name="connsiteX4" fmla="*/ 9336 w 149082"/>
              <a:gd name="connsiteY4" fmla="*/ 231899 h 303963"/>
              <a:gd name="connsiteX5" fmla="*/ 1398 w 149082"/>
              <a:gd name="connsiteY5" fmla="*/ 303336 h 303963"/>
              <a:gd name="connsiteX6" fmla="*/ 7748 w 149082"/>
              <a:gd name="connsiteY6" fmla="*/ 190624 h 303963"/>
              <a:gd name="connsiteX7" fmla="*/ 72836 w 149082"/>
              <a:gd name="connsiteY7" fmla="*/ 106486 h 303963"/>
              <a:gd name="connsiteX8" fmla="*/ 91886 w 149082"/>
              <a:gd name="connsiteY8" fmla="*/ 71561 h 303963"/>
              <a:gd name="connsiteX9" fmla="*/ 149036 w 149082"/>
              <a:gd name="connsiteY9" fmla="*/ 124 h 30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082" h="303963">
                <a:moveTo>
                  <a:pt x="149036" y="124"/>
                </a:moveTo>
                <a:cubicBezTo>
                  <a:pt x="150623" y="3299"/>
                  <a:pt x="111465" y="60449"/>
                  <a:pt x="101411" y="90611"/>
                </a:cubicBezTo>
                <a:cubicBezTo>
                  <a:pt x="91357" y="120773"/>
                  <a:pt x="92944" y="172632"/>
                  <a:pt x="88711" y="181099"/>
                </a:cubicBezTo>
                <a:cubicBezTo>
                  <a:pt x="84478" y="189566"/>
                  <a:pt x="89240" y="132944"/>
                  <a:pt x="76011" y="141411"/>
                </a:cubicBezTo>
                <a:cubicBezTo>
                  <a:pt x="62782" y="149878"/>
                  <a:pt x="21771" y="204912"/>
                  <a:pt x="9336" y="231899"/>
                </a:cubicBezTo>
                <a:cubicBezTo>
                  <a:pt x="-3099" y="258886"/>
                  <a:pt x="1663" y="310215"/>
                  <a:pt x="1398" y="303336"/>
                </a:cubicBezTo>
                <a:cubicBezTo>
                  <a:pt x="1133" y="296457"/>
                  <a:pt x="-4158" y="223432"/>
                  <a:pt x="7748" y="190624"/>
                </a:cubicBezTo>
                <a:cubicBezTo>
                  <a:pt x="19654" y="157816"/>
                  <a:pt x="58813" y="126330"/>
                  <a:pt x="72836" y="106486"/>
                </a:cubicBezTo>
                <a:cubicBezTo>
                  <a:pt x="86859" y="86642"/>
                  <a:pt x="83684" y="87701"/>
                  <a:pt x="91886" y="71561"/>
                </a:cubicBezTo>
                <a:cubicBezTo>
                  <a:pt x="100088" y="55422"/>
                  <a:pt x="147449" y="-3051"/>
                  <a:pt x="149036" y="1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6313EE3B-99B3-495F-AB44-9D41958F783B}"/>
              </a:ext>
            </a:extLst>
          </p:cNvPr>
          <p:cNvSpPr/>
          <p:nvPr/>
        </p:nvSpPr>
        <p:spPr>
          <a:xfrm>
            <a:off x="17941912" y="5321297"/>
            <a:ext cx="55771" cy="128599"/>
          </a:xfrm>
          <a:custGeom>
            <a:avLst/>
            <a:gdLst>
              <a:gd name="connsiteX0" fmla="*/ 55576 w 55771"/>
              <a:gd name="connsiteY0" fmla="*/ 3 h 128599"/>
              <a:gd name="connsiteX1" fmla="*/ 19063 w 55771"/>
              <a:gd name="connsiteY1" fmla="*/ 82553 h 128599"/>
              <a:gd name="connsiteX2" fmla="*/ 36526 w 55771"/>
              <a:gd name="connsiteY2" fmla="*/ 128591 h 128599"/>
              <a:gd name="connsiteX3" fmla="*/ 13 w 55771"/>
              <a:gd name="connsiteY3" fmla="*/ 79378 h 128599"/>
              <a:gd name="connsiteX4" fmla="*/ 55576 w 55771"/>
              <a:gd name="connsiteY4" fmla="*/ 3 h 12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71" h="128599">
                <a:moveTo>
                  <a:pt x="55576" y="3"/>
                </a:moveTo>
                <a:cubicBezTo>
                  <a:pt x="58751" y="532"/>
                  <a:pt x="22238" y="61122"/>
                  <a:pt x="19063" y="82553"/>
                </a:cubicBezTo>
                <a:cubicBezTo>
                  <a:pt x="15888" y="103984"/>
                  <a:pt x="39701" y="129120"/>
                  <a:pt x="36526" y="128591"/>
                </a:cubicBezTo>
                <a:cubicBezTo>
                  <a:pt x="33351" y="128062"/>
                  <a:pt x="-781" y="100809"/>
                  <a:pt x="13" y="79378"/>
                </a:cubicBezTo>
                <a:cubicBezTo>
                  <a:pt x="807" y="57947"/>
                  <a:pt x="52401" y="-526"/>
                  <a:pt x="55576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8F897F49-3D19-4D30-9E14-2AD0F818F525}"/>
              </a:ext>
            </a:extLst>
          </p:cNvPr>
          <p:cNvSpPr/>
          <p:nvPr/>
        </p:nvSpPr>
        <p:spPr>
          <a:xfrm>
            <a:off x="18271925" y="4628322"/>
            <a:ext cx="174839" cy="365953"/>
          </a:xfrm>
          <a:custGeom>
            <a:avLst/>
            <a:gdLst>
              <a:gd name="connsiteX0" fmla="*/ 174825 w 174839"/>
              <a:gd name="connsiteY0" fmla="*/ 828 h 365953"/>
              <a:gd name="connsiteX1" fmla="*/ 47825 w 174839"/>
              <a:gd name="connsiteY1" fmla="*/ 181803 h 365953"/>
              <a:gd name="connsiteX2" fmla="*/ 25600 w 174839"/>
              <a:gd name="connsiteY2" fmla="*/ 223078 h 365953"/>
              <a:gd name="connsiteX3" fmla="*/ 36713 w 174839"/>
              <a:gd name="connsiteY3" fmla="*/ 365953 h 365953"/>
              <a:gd name="connsiteX4" fmla="*/ 200 w 174839"/>
              <a:gd name="connsiteY4" fmla="*/ 223078 h 365953"/>
              <a:gd name="connsiteX5" fmla="*/ 55763 w 174839"/>
              <a:gd name="connsiteY5" fmla="*/ 118303 h 365953"/>
              <a:gd name="connsiteX6" fmla="*/ 174825 w 174839"/>
              <a:gd name="connsiteY6" fmla="*/ 828 h 365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839" h="365953">
                <a:moveTo>
                  <a:pt x="174825" y="828"/>
                </a:moveTo>
                <a:cubicBezTo>
                  <a:pt x="173502" y="11411"/>
                  <a:pt x="72696" y="144761"/>
                  <a:pt x="47825" y="181803"/>
                </a:cubicBezTo>
                <a:cubicBezTo>
                  <a:pt x="22954" y="218845"/>
                  <a:pt x="27452" y="192386"/>
                  <a:pt x="25600" y="223078"/>
                </a:cubicBezTo>
                <a:cubicBezTo>
                  <a:pt x="23748" y="253770"/>
                  <a:pt x="40946" y="365953"/>
                  <a:pt x="36713" y="365953"/>
                </a:cubicBezTo>
                <a:cubicBezTo>
                  <a:pt x="32480" y="365953"/>
                  <a:pt x="-2975" y="264353"/>
                  <a:pt x="200" y="223078"/>
                </a:cubicBezTo>
                <a:cubicBezTo>
                  <a:pt x="3375" y="181803"/>
                  <a:pt x="27452" y="152699"/>
                  <a:pt x="55763" y="118303"/>
                </a:cubicBezTo>
                <a:cubicBezTo>
                  <a:pt x="84073" y="83907"/>
                  <a:pt x="176148" y="-9755"/>
                  <a:pt x="174825" y="8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6A11A1FD-FA14-426D-847E-CC8D5B5937B6}"/>
              </a:ext>
            </a:extLst>
          </p:cNvPr>
          <p:cNvSpPr/>
          <p:nvPr/>
        </p:nvSpPr>
        <p:spPr>
          <a:xfrm>
            <a:off x="18434863" y="4729058"/>
            <a:ext cx="136093" cy="280642"/>
          </a:xfrm>
          <a:custGeom>
            <a:avLst/>
            <a:gdLst>
              <a:gd name="connsiteX0" fmla="*/ 775 w 136093"/>
              <a:gd name="connsiteY0" fmla="*/ 105 h 280642"/>
              <a:gd name="connsiteX1" fmla="*/ 80150 w 136093"/>
              <a:gd name="connsiteY1" fmla="*/ 85830 h 280642"/>
              <a:gd name="connsiteX2" fmla="*/ 73800 w 136093"/>
              <a:gd name="connsiteY2" fmla="*/ 119167 h 280642"/>
              <a:gd name="connsiteX3" fmla="*/ 2362 w 136093"/>
              <a:gd name="connsiteY3" fmla="*/ 277917 h 280642"/>
              <a:gd name="connsiteX4" fmla="*/ 38875 w 136093"/>
              <a:gd name="connsiteY4" fmla="*/ 211242 h 280642"/>
              <a:gd name="connsiteX5" fmla="*/ 135712 w 136093"/>
              <a:gd name="connsiteY5" fmla="*/ 104880 h 280642"/>
              <a:gd name="connsiteX6" fmla="*/ 775 w 136093"/>
              <a:gd name="connsiteY6" fmla="*/ 105 h 28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093" h="280642">
                <a:moveTo>
                  <a:pt x="775" y="105"/>
                </a:moveTo>
                <a:cubicBezTo>
                  <a:pt x="-8485" y="-3070"/>
                  <a:pt x="67979" y="65986"/>
                  <a:pt x="80150" y="85830"/>
                </a:cubicBezTo>
                <a:cubicBezTo>
                  <a:pt x="92321" y="105674"/>
                  <a:pt x="86765" y="87153"/>
                  <a:pt x="73800" y="119167"/>
                </a:cubicBezTo>
                <a:cubicBezTo>
                  <a:pt x="60835" y="151181"/>
                  <a:pt x="8183" y="262571"/>
                  <a:pt x="2362" y="277917"/>
                </a:cubicBezTo>
                <a:cubicBezTo>
                  <a:pt x="-3459" y="293263"/>
                  <a:pt x="16650" y="240082"/>
                  <a:pt x="38875" y="211242"/>
                </a:cubicBezTo>
                <a:cubicBezTo>
                  <a:pt x="61100" y="182403"/>
                  <a:pt x="142327" y="137424"/>
                  <a:pt x="135712" y="104880"/>
                </a:cubicBezTo>
                <a:cubicBezTo>
                  <a:pt x="129097" y="72336"/>
                  <a:pt x="10035" y="3280"/>
                  <a:pt x="775" y="1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0B8822F7-DBF2-4EE0-AA43-489150670363}"/>
              </a:ext>
            </a:extLst>
          </p:cNvPr>
          <p:cNvSpPr/>
          <p:nvPr/>
        </p:nvSpPr>
        <p:spPr>
          <a:xfrm>
            <a:off x="18370521" y="4646448"/>
            <a:ext cx="563622" cy="502206"/>
          </a:xfrm>
          <a:custGeom>
            <a:avLst/>
            <a:gdLst>
              <a:gd name="connsiteX0" fmla="*/ 563592 w 563622"/>
              <a:gd name="connsiteY0" fmla="*/ 165 h 502206"/>
              <a:gd name="connsiteX1" fmla="*/ 373092 w 563622"/>
              <a:gd name="connsiteY1" fmla="*/ 176377 h 502206"/>
              <a:gd name="connsiteX2" fmla="*/ 225454 w 563622"/>
              <a:gd name="connsiteY2" fmla="*/ 325602 h 502206"/>
              <a:gd name="connsiteX3" fmla="*/ 147667 w 563622"/>
              <a:gd name="connsiteY3" fmla="*/ 417677 h 502206"/>
              <a:gd name="connsiteX4" fmla="*/ 29 w 563622"/>
              <a:gd name="connsiteY4" fmla="*/ 501815 h 502206"/>
              <a:gd name="connsiteX5" fmla="*/ 160367 w 563622"/>
              <a:gd name="connsiteY5" fmla="*/ 382752 h 502206"/>
              <a:gd name="connsiteX6" fmla="*/ 268317 w 563622"/>
              <a:gd name="connsiteY6" fmla="*/ 246227 h 502206"/>
              <a:gd name="connsiteX7" fmla="*/ 358804 w 563622"/>
              <a:gd name="connsiteY7" fmla="*/ 146215 h 502206"/>
              <a:gd name="connsiteX8" fmla="*/ 563592 w 563622"/>
              <a:gd name="connsiteY8" fmla="*/ 165 h 50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622" h="502206">
                <a:moveTo>
                  <a:pt x="563592" y="165"/>
                </a:moveTo>
                <a:cubicBezTo>
                  <a:pt x="565973" y="5192"/>
                  <a:pt x="429448" y="122137"/>
                  <a:pt x="373092" y="176377"/>
                </a:cubicBezTo>
                <a:cubicBezTo>
                  <a:pt x="316736" y="230617"/>
                  <a:pt x="263025" y="285385"/>
                  <a:pt x="225454" y="325602"/>
                </a:cubicBezTo>
                <a:cubicBezTo>
                  <a:pt x="187883" y="365819"/>
                  <a:pt x="185238" y="388308"/>
                  <a:pt x="147667" y="417677"/>
                </a:cubicBezTo>
                <a:cubicBezTo>
                  <a:pt x="110096" y="447046"/>
                  <a:pt x="-2088" y="507636"/>
                  <a:pt x="29" y="501815"/>
                </a:cubicBezTo>
                <a:cubicBezTo>
                  <a:pt x="2146" y="495994"/>
                  <a:pt x="115652" y="425350"/>
                  <a:pt x="160367" y="382752"/>
                </a:cubicBezTo>
                <a:cubicBezTo>
                  <a:pt x="205082" y="340154"/>
                  <a:pt x="235244" y="285650"/>
                  <a:pt x="268317" y="246227"/>
                </a:cubicBezTo>
                <a:cubicBezTo>
                  <a:pt x="301390" y="206804"/>
                  <a:pt x="310385" y="186167"/>
                  <a:pt x="358804" y="146215"/>
                </a:cubicBezTo>
                <a:cubicBezTo>
                  <a:pt x="407223" y="106263"/>
                  <a:pt x="561211" y="-4862"/>
                  <a:pt x="563592" y="1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F79CAD40-40D6-4239-8C98-7C352852CC5B}"/>
              </a:ext>
            </a:extLst>
          </p:cNvPr>
          <p:cNvSpPr/>
          <p:nvPr/>
        </p:nvSpPr>
        <p:spPr>
          <a:xfrm>
            <a:off x="18821580" y="3773481"/>
            <a:ext cx="290487" cy="468325"/>
          </a:xfrm>
          <a:custGeom>
            <a:avLst/>
            <a:gdLst>
              <a:gd name="connsiteX0" fmla="*/ 290333 w 290487"/>
              <a:gd name="connsiteY0" fmla="*/ 7 h 468325"/>
              <a:gd name="connsiteX1" fmla="*/ 171270 w 290487"/>
              <a:gd name="connsiteY1" fmla="*/ 153994 h 468325"/>
              <a:gd name="connsiteX2" fmla="*/ 117295 w 290487"/>
              <a:gd name="connsiteY2" fmla="*/ 269882 h 468325"/>
              <a:gd name="connsiteX3" fmla="*/ 26808 w 290487"/>
              <a:gd name="connsiteY3" fmla="*/ 360369 h 468325"/>
              <a:gd name="connsiteX4" fmla="*/ 12520 w 290487"/>
              <a:gd name="connsiteY4" fmla="*/ 468319 h 468325"/>
              <a:gd name="connsiteX5" fmla="*/ 6170 w 290487"/>
              <a:gd name="connsiteY5" fmla="*/ 355607 h 468325"/>
              <a:gd name="connsiteX6" fmla="*/ 106183 w 290487"/>
              <a:gd name="connsiteY6" fmla="*/ 242894 h 468325"/>
              <a:gd name="connsiteX7" fmla="*/ 144283 w 290487"/>
              <a:gd name="connsiteY7" fmla="*/ 160344 h 468325"/>
              <a:gd name="connsiteX8" fmla="*/ 290333 w 290487"/>
              <a:gd name="connsiteY8" fmla="*/ 7 h 46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487" h="468325">
                <a:moveTo>
                  <a:pt x="290333" y="7"/>
                </a:moveTo>
                <a:cubicBezTo>
                  <a:pt x="294831" y="-1051"/>
                  <a:pt x="200110" y="109015"/>
                  <a:pt x="171270" y="153994"/>
                </a:cubicBezTo>
                <a:cubicBezTo>
                  <a:pt x="142430" y="198973"/>
                  <a:pt x="141372" y="235486"/>
                  <a:pt x="117295" y="269882"/>
                </a:cubicBezTo>
                <a:cubicBezTo>
                  <a:pt x="93218" y="304278"/>
                  <a:pt x="44271" y="327296"/>
                  <a:pt x="26808" y="360369"/>
                </a:cubicBezTo>
                <a:cubicBezTo>
                  <a:pt x="9345" y="393442"/>
                  <a:pt x="15960" y="469113"/>
                  <a:pt x="12520" y="468319"/>
                </a:cubicBezTo>
                <a:cubicBezTo>
                  <a:pt x="9080" y="467525"/>
                  <a:pt x="-9441" y="393178"/>
                  <a:pt x="6170" y="355607"/>
                </a:cubicBezTo>
                <a:cubicBezTo>
                  <a:pt x="21780" y="318036"/>
                  <a:pt x="83164" y="275438"/>
                  <a:pt x="106183" y="242894"/>
                </a:cubicBezTo>
                <a:cubicBezTo>
                  <a:pt x="129202" y="210350"/>
                  <a:pt x="116766" y="199502"/>
                  <a:pt x="144283" y="160344"/>
                </a:cubicBezTo>
                <a:cubicBezTo>
                  <a:pt x="171800" y="121186"/>
                  <a:pt x="285835" y="1065"/>
                  <a:pt x="290333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9F2824FB-A40A-4B7C-A855-866D2C6910F4}"/>
              </a:ext>
            </a:extLst>
          </p:cNvPr>
          <p:cNvSpPr/>
          <p:nvPr/>
        </p:nvSpPr>
        <p:spPr>
          <a:xfrm>
            <a:off x="18582367" y="4122642"/>
            <a:ext cx="533267" cy="641527"/>
          </a:xfrm>
          <a:custGeom>
            <a:avLst/>
            <a:gdLst>
              <a:gd name="connsiteX0" fmla="*/ 532721 w 533267"/>
              <a:gd name="connsiteY0" fmla="*/ 96 h 641527"/>
              <a:gd name="connsiteX1" fmla="*/ 312058 w 533267"/>
              <a:gd name="connsiteY1" fmla="*/ 142971 h 641527"/>
              <a:gd name="connsiteX2" fmla="*/ 205696 w 533267"/>
              <a:gd name="connsiteY2" fmla="*/ 257271 h 641527"/>
              <a:gd name="connsiteX3" fmla="*/ 54883 w 533267"/>
              <a:gd name="connsiteY3" fmla="*/ 444596 h 641527"/>
              <a:gd name="connsiteX4" fmla="*/ 35833 w 533267"/>
              <a:gd name="connsiteY4" fmla="*/ 490633 h 641527"/>
              <a:gd name="connsiteX5" fmla="*/ 131083 w 533267"/>
              <a:gd name="connsiteY5" fmla="*/ 641446 h 641527"/>
              <a:gd name="connsiteX6" fmla="*/ 908 w 533267"/>
              <a:gd name="connsiteY6" fmla="*/ 509683 h 641527"/>
              <a:gd name="connsiteX7" fmla="*/ 81871 w 533267"/>
              <a:gd name="connsiteY7" fmla="*/ 373158 h 641527"/>
              <a:gd name="connsiteX8" fmla="*/ 242208 w 533267"/>
              <a:gd name="connsiteY8" fmla="*/ 165196 h 641527"/>
              <a:gd name="connsiteX9" fmla="*/ 532721 w 533267"/>
              <a:gd name="connsiteY9" fmla="*/ 96 h 64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3267" h="641527">
                <a:moveTo>
                  <a:pt x="532721" y="96"/>
                </a:moveTo>
                <a:cubicBezTo>
                  <a:pt x="544363" y="-3608"/>
                  <a:pt x="366562" y="100109"/>
                  <a:pt x="312058" y="142971"/>
                </a:cubicBezTo>
                <a:cubicBezTo>
                  <a:pt x="257554" y="185834"/>
                  <a:pt x="248559" y="207000"/>
                  <a:pt x="205696" y="257271"/>
                </a:cubicBezTo>
                <a:cubicBezTo>
                  <a:pt x="162833" y="307542"/>
                  <a:pt x="83193" y="405702"/>
                  <a:pt x="54883" y="444596"/>
                </a:cubicBezTo>
                <a:cubicBezTo>
                  <a:pt x="26572" y="483490"/>
                  <a:pt x="23133" y="457825"/>
                  <a:pt x="35833" y="490633"/>
                </a:cubicBezTo>
                <a:cubicBezTo>
                  <a:pt x="48533" y="523441"/>
                  <a:pt x="136904" y="638271"/>
                  <a:pt x="131083" y="641446"/>
                </a:cubicBezTo>
                <a:cubicBezTo>
                  <a:pt x="125262" y="644621"/>
                  <a:pt x="9110" y="554398"/>
                  <a:pt x="908" y="509683"/>
                </a:cubicBezTo>
                <a:cubicBezTo>
                  <a:pt x="-7294" y="464968"/>
                  <a:pt x="41654" y="430573"/>
                  <a:pt x="81871" y="373158"/>
                </a:cubicBezTo>
                <a:cubicBezTo>
                  <a:pt x="122088" y="315744"/>
                  <a:pt x="166273" y="226050"/>
                  <a:pt x="242208" y="165196"/>
                </a:cubicBezTo>
                <a:cubicBezTo>
                  <a:pt x="318143" y="104342"/>
                  <a:pt x="521079" y="3800"/>
                  <a:pt x="532721" y="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BF2A6C29-271A-41DC-8C69-ECFCC61ED135}"/>
              </a:ext>
            </a:extLst>
          </p:cNvPr>
          <p:cNvSpPr/>
          <p:nvPr/>
        </p:nvSpPr>
        <p:spPr>
          <a:xfrm>
            <a:off x="18454302" y="4335347"/>
            <a:ext cx="239302" cy="348445"/>
          </a:xfrm>
          <a:custGeom>
            <a:avLst/>
            <a:gdLst>
              <a:gd name="connsiteX0" fmla="*/ 238511 w 239302"/>
              <a:gd name="connsiteY0" fmla="*/ 116 h 348445"/>
              <a:gd name="connsiteX1" fmla="*/ 181361 w 239302"/>
              <a:gd name="connsiteY1" fmla="*/ 96953 h 348445"/>
              <a:gd name="connsiteX2" fmla="*/ 130561 w 239302"/>
              <a:gd name="connsiteY2" fmla="*/ 158866 h 348445"/>
              <a:gd name="connsiteX3" fmla="*/ 1973 w 239302"/>
              <a:gd name="connsiteY3" fmla="*/ 243003 h 348445"/>
              <a:gd name="connsiteX4" fmla="*/ 55948 w 239302"/>
              <a:gd name="connsiteY4" fmla="*/ 222366 h 348445"/>
              <a:gd name="connsiteX5" fmla="*/ 101986 w 239302"/>
              <a:gd name="connsiteY5" fmla="*/ 347778 h 348445"/>
              <a:gd name="connsiteX6" fmla="*/ 109923 w 239302"/>
              <a:gd name="connsiteY6" fmla="*/ 158866 h 348445"/>
              <a:gd name="connsiteX7" fmla="*/ 136911 w 239302"/>
              <a:gd name="connsiteY7" fmla="*/ 117591 h 348445"/>
              <a:gd name="connsiteX8" fmla="*/ 238511 w 239302"/>
              <a:gd name="connsiteY8" fmla="*/ 116 h 34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302" h="348445">
                <a:moveTo>
                  <a:pt x="238511" y="116"/>
                </a:moveTo>
                <a:cubicBezTo>
                  <a:pt x="245919" y="-3324"/>
                  <a:pt x="199353" y="70495"/>
                  <a:pt x="181361" y="96953"/>
                </a:cubicBezTo>
                <a:cubicBezTo>
                  <a:pt x="163369" y="123411"/>
                  <a:pt x="160459" y="134524"/>
                  <a:pt x="130561" y="158866"/>
                </a:cubicBezTo>
                <a:cubicBezTo>
                  <a:pt x="100663" y="183208"/>
                  <a:pt x="14408" y="232420"/>
                  <a:pt x="1973" y="243003"/>
                </a:cubicBezTo>
                <a:cubicBezTo>
                  <a:pt x="-10462" y="253586"/>
                  <a:pt x="39279" y="204904"/>
                  <a:pt x="55948" y="222366"/>
                </a:cubicBezTo>
                <a:cubicBezTo>
                  <a:pt x="72617" y="239829"/>
                  <a:pt x="92990" y="358361"/>
                  <a:pt x="101986" y="347778"/>
                </a:cubicBezTo>
                <a:cubicBezTo>
                  <a:pt x="110982" y="337195"/>
                  <a:pt x="104102" y="197230"/>
                  <a:pt x="109923" y="158866"/>
                </a:cubicBezTo>
                <a:cubicBezTo>
                  <a:pt x="115744" y="120502"/>
                  <a:pt x="116009" y="142197"/>
                  <a:pt x="136911" y="117591"/>
                </a:cubicBezTo>
                <a:cubicBezTo>
                  <a:pt x="157813" y="92985"/>
                  <a:pt x="231103" y="3556"/>
                  <a:pt x="238511" y="1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B2659829-8684-41EC-AE7F-31B31E1372A0}"/>
              </a:ext>
            </a:extLst>
          </p:cNvPr>
          <p:cNvSpPr/>
          <p:nvPr/>
        </p:nvSpPr>
        <p:spPr>
          <a:xfrm>
            <a:off x="18717277" y="3951171"/>
            <a:ext cx="711266" cy="761665"/>
          </a:xfrm>
          <a:custGeom>
            <a:avLst/>
            <a:gdLst>
              <a:gd name="connsiteX0" fmla="*/ 710548 w 711266"/>
              <a:gd name="connsiteY0" fmla="*/ 117 h 761665"/>
              <a:gd name="connsiteX1" fmla="*/ 539098 w 711266"/>
              <a:gd name="connsiteY1" fmla="*/ 185854 h 761665"/>
              <a:gd name="connsiteX2" fmla="*/ 512111 w 711266"/>
              <a:gd name="connsiteY2" fmla="*/ 250942 h 761665"/>
              <a:gd name="connsiteX3" fmla="*/ 470836 w 711266"/>
              <a:gd name="connsiteY3" fmla="*/ 250942 h 761665"/>
              <a:gd name="connsiteX4" fmla="*/ 475598 w 711266"/>
              <a:gd name="connsiteY4" fmla="*/ 308092 h 761665"/>
              <a:gd name="connsiteX5" fmla="*/ 353361 w 711266"/>
              <a:gd name="connsiteY5" fmla="*/ 423979 h 761665"/>
              <a:gd name="connsiteX6" fmla="*/ 267636 w 711266"/>
              <a:gd name="connsiteY6" fmla="*/ 484304 h 761665"/>
              <a:gd name="connsiteX7" fmla="*/ 213661 w 711266"/>
              <a:gd name="connsiteY7" fmla="*/ 552567 h 761665"/>
              <a:gd name="connsiteX8" fmla="*/ 185086 w 711266"/>
              <a:gd name="connsiteY8" fmla="*/ 589079 h 761665"/>
              <a:gd name="connsiteX9" fmla="*/ 131111 w 711266"/>
              <a:gd name="connsiteY9" fmla="*/ 625592 h 761665"/>
              <a:gd name="connsiteX10" fmla="*/ 72373 w 711266"/>
              <a:gd name="connsiteY10" fmla="*/ 704967 h 761665"/>
              <a:gd name="connsiteX11" fmla="*/ 8873 w 711266"/>
              <a:gd name="connsiteY11" fmla="*/ 752592 h 761665"/>
              <a:gd name="connsiteX12" fmla="*/ 281923 w 711266"/>
              <a:gd name="connsiteY12" fmla="*/ 517642 h 761665"/>
              <a:gd name="connsiteX13" fmla="*/ 418448 w 711266"/>
              <a:gd name="connsiteY13" fmla="*/ 330317 h 761665"/>
              <a:gd name="connsiteX14" fmla="*/ 593073 w 711266"/>
              <a:gd name="connsiteY14" fmla="*/ 160454 h 761665"/>
              <a:gd name="connsiteX15" fmla="*/ 710548 w 711266"/>
              <a:gd name="connsiteY15" fmla="*/ 117 h 7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1266" h="761665">
                <a:moveTo>
                  <a:pt x="710548" y="117"/>
                </a:moveTo>
                <a:cubicBezTo>
                  <a:pt x="701552" y="4350"/>
                  <a:pt x="572171" y="144050"/>
                  <a:pt x="539098" y="185854"/>
                </a:cubicBezTo>
                <a:cubicBezTo>
                  <a:pt x="506025" y="227658"/>
                  <a:pt x="523488" y="240094"/>
                  <a:pt x="512111" y="250942"/>
                </a:cubicBezTo>
                <a:cubicBezTo>
                  <a:pt x="500734" y="261790"/>
                  <a:pt x="476921" y="241417"/>
                  <a:pt x="470836" y="250942"/>
                </a:cubicBezTo>
                <a:cubicBezTo>
                  <a:pt x="464751" y="260467"/>
                  <a:pt x="495177" y="279253"/>
                  <a:pt x="475598" y="308092"/>
                </a:cubicBezTo>
                <a:cubicBezTo>
                  <a:pt x="456019" y="336931"/>
                  <a:pt x="388021" y="394610"/>
                  <a:pt x="353361" y="423979"/>
                </a:cubicBezTo>
                <a:cubicBezTo>
                  <a:pt x="318701" y="453348"/>
                  <a:pt x="290919" y="462873"/>
                  <a:pt x="267636" y="484304"/>
                </a:cubicBezTo>
                <a:cubicBezTo>
                  <a:pt x="244353" y="505735"/>
                  <a:pt x="227419" y="535105"/>
                  <a:pt x="213661" y="552567"/>
                </a:cubicBezTo>
                <a:cubicBezTo>
                  <a:pt x="199903" y="570029"/>
                  <a:pt x="198844" y="576908"/>
                  <a:pt x="185086" y="589079"/>
                </a:cubicBezTo>
                <a:cubicBezTo>
                  <a:pt x="171328" y="601250"/>
                  <a:pt x="149896" y="606277"/>
                  <a:pt x="131111" y="625592"/>
                </a:cubicBezTo>
                <a:cubicBezTo>
                  <a:pt x="112325" y="644907"/>
                  <a:pt x="92746" y="683800"/>
                  <a:pt x="72373" y="704967"/>
                </a:cubicBezTo>
                <a:cubicBezTo>
                  <a:pt x="52000" y="726134"/>
                  <a:pt x="-26052" y="783813"/>
                  <a:pt x="8873" y="752592"/>
                </a:cubicBezTo>
                <a:cubicBezTo>
                  <a:pt x="43798" y="721371"/>
                  <a:pt x="213660" y="588021"/>
                  <a:pt x="281923" y="517642"/>
                </a:cubicBezTo>
                <a:cubicBezTo>
                  <a:pt x="350185" y="447263"/>
                  <a:pt x="366590" y="389848"/>
                  <a:pt x="418448" y="330317"/>
                </a:cubicBezTo>
                <a:cubicBezTo>
                  <a:pt x="470306" y="270786"/>
                  <a:pt x="544125" y="213900"/>
                  <a:pt x="593073" y="160454"/>
                </a:cubicBezTo>
                <a:cubicBezTo>
                  <a:pt x="642021" y="107008"/>
                  <a:pt x="719544" y="-4116"/>
                  <a:pt x="710548" y="1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FC4D3834-6B3D-4DDC-BEA9-DF19FE0A55AB}"/>
              </a:ext>
            </a:extLst>
          </p:cNvPr>
          <p:cNvSpPr/>
          <p:nvPr/>
        </p:nvSpPr>
        <p:spPr>
          <a:xfrm>
            <a:off x="18880132" y="4061974"/>
            <a:ext cx="571518" cy="637534"/>
          </a:xfrm>
          <a:custGeom>
            <a:avLst/>
            <a:gdLst>
              <a:gd name="connsiteX0" fmla="*/ 571506 w 571518"/>
              <a:gd name="connsiteY0" fmla="*/ 439 h 637534"/>
              <a:gd name="connsiteX1" fmla="*/ 433393 w 571518"/>
              <a:gd name="connsiteY1" fmla="*/ 181414 h 637534"/>
              <a:gd name="connsiteX2" fmla="*/ 360368 w 571518"/>
              <a:gd name="connsiteY2" fmla="*/ 244914 h 637534"/>
              <a:gd name="connsiteX3" fmla="*/ 255593 w 571518"/>
              <a:gd name="connsiteY3" fmla="*/ 370326 h 637534"/>
              <a:gd name="connsiteX4" fmla="*/ 184156 w 571518"/>
              <a:gd name="connsiteY4" fmla="*/ 433826 h 637534"/>
              <a:gd name="connsiteX5" fmla="*/ 130181 w 571518"/>
              <a:gd name="connsiteY5" fmla="*/ 465576 h 637534"/>
              <a:gd name="connsiteX6" fmla="*/ 88906 w 571518"/>
              <a:gd name="connsiteY6" fmla="*/ 568764 h 637534"/>
              <a:gd name="connsiteX7" fmla="*/ 6 w 571518"/>
              <a:gd name="connsiteY7" fmla="*/ 637026 h 637534"/>
              <a:gd name="connsiteX8" fmla="*/ 93668 w 571518"/>
              <a:gd name="connsiteY8" fmla="*/ 533839 h 637534"/>
              <a:gd name="connsiteX9" fmla="*/ 279406 w 571518"/>
              <a:gd name="connsiteY9" fmla="*/ 316351 h 637534"/>
              <a:gd name="connsiteX10" fmla="*/ 376243 w 571518"/>
              <a:gd name="connsiteY10" fmla="*/ 206814 h 637534"/>
              <a:gd name="connsiteX11" fmla="*/ 441331 w 571518"/>
              <a:gd name="connsiteY11" fmla="*/ 132201 h 637534"/>
              <a:gd name="connsiteX12" fmla="*/ 571506 w 571518"/>
              <a:gd name="connsiteY12" fmla="*/ 439 h 63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518" h="637534">
                <a:moveTo>
                  <a:pt x="571506" y="439"/>
                </a:moveTo>
                <a:cubicBezTo>
                  <a:pt x="570183" y="8641"/>
                  <a:pt x="468583" y="140668"/>
                  <a:pt x="433393" y="181414"/>
                </a:cubicBezTo>
                <a:cubicBezTo>
                  <a:pt x="398203" y="222160"/>
                  <a:pt x="390001" y="213429"/>
                  <a:pt x="360368" y="244914"/>
                </a:cubicBezTo>
                <a:cubicBezTo>
                  <a:pt x="330735" y="276399"/>
                  <a:pt x="284962" y="338841"/>
                  <a:pt x="255593" y="370326"/>
                </a:cubicBezTo>
                <a:cubicBezTo>
                  <a:pt x="226224" y="401811"/>
                  <a:pt x="205058" y="417951"/>
                  <a:pt x="184156" y="433826"/>
                </a:cubicBezTo>
                <a:cubicBezTo>
                  <a:pt x="163254" y="449701"/>
                  <a:pt x="146056" y="443086"/>
                  <a:pt x="130181" y="465576"/>
                </a:cubicBezTo>
                <a:cubicBezTo>
                  <a:pt x="114306" y="488066"/>
                  <a:pt x="110602" y="540189"/>
                  <a:pt x="88906" y="568764"/>
                </a:cubicBezTo>
                <a:cubicBezTo>
                  <a:pt x="67210" y="597339"/>
                  <a:pt x="-788" y="642847"/>
                  <a:pt x="6" y="637026"/>
                </a:cubicBezTo>
                <a:cubicBezTo>
                  <a:pt x="800" y="631205"/>
                  <a:pt x="47101" y="587285"/>
                  <a:pt x="93668" y="533839"/>
                </a:cubicBezTo>
                <a:cubicBezTo>
                  <a:pt x="140235" y="480393"/>
                  <a:pt x="232310" y="370855"/>
                  <a:pt x="279406" y="316351"/>
                </a:cubicBezTo>
                <a:cubicBezTo>
                  <a:pt x="326502" y="261847"/>
                  <a:pt x="376243" y="206814"/>
                  <a:pt x="376243" y="206814"/>
                </a:cubicBezTo>
                <a:cubicBezTo>
                  <a:pt x="403230" y="176122"/>
                  <a:pt x="410639" y="163157"/>
                  <a:pt x="441331" y="132201"/>
                </a:cubicBezTo>
                <a:cubicBezTo>
                  <a:pt x="472023" y="101245"/>
                  <a:pt x="572829" y="-7763"/>
                  <a:pt x="571506" y="4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53F11B85-7AEA-459F-A2F3-44E49507D718}"/>
              </a:ext>
            </a:extLst>
          </p:cNvPr>
          <p:cNvSpPr/>
          <p:nvPr/>
        </p:nvSpPr>
        <p:spPr>
          <a:xfrm>
            <a:off x="18830073" y="4045867"/>
            <a:ext cx="324293" cy="241713"/>
          </a:xfrm>
          <a:custGeom>
            <a:avLst/>
            <a:gdLst>
              <a:gd name="connsiteX0" fmla="*/ 34190 w 324293"/>
              <a:gd name="connsiteY0" fmla="*/ 140371 h 241713"/>
              <a:gd name="connsiteX1" fmla="*/ 170715 w 324293"/>
              <a:gd name="connsiteY1" fmla="*/ 13371 h 241713"/>
              <a:gd name="connsiteX2" fmla="*/ 312002 w 324293"/>
              <a:gd name="connsiteY2" fmla="*/ 7021 h 241713"/>
              <a:gd name="connsiteX3" fmla="*/ 315177 w 324293"/>
              <a:gd name="connsiteY3" fmla="*/ 41946 h 241713"/>
              <a:gd name="connsiteX4" fmla="*/ 296127 w 324293"/>
              <a:gd name="connsiteY4" fmla="*/ 59408 h 241713"/>
              <a:gd name="connsiteX5" fmla="*/ 265965 w 324293"/>
              <a:gd name="connsiteY5" fmla="*/ 68933 h 241713"/>
              <a:gd name="connsiteX6" fmla="*/ 167540 w 324293"/>
              <a:gd name="connsiteY6" fmla="*/ 103858 h 241713"/>
              <a:gd name="connsiteX7" fmla="*/ 308827 w 324293"/>
              <a:gd name="connsiteY7" fmla="*/ 35596 h 241713"/>
              <a:gd name="connsiteX8" fmla="*/ 308827 w 324293"/>
              <a:gd name="connsiteY8" fmla="*/ 29246 h 241713"/>
              <a:gd name="connsiteX9" fmla="*/ 229452 w 324293"/>
              <a:gd name="connsiteY9" fmla="*/ 19721 h 241713"/>
              <a:gd name="connsiteX10" fmla="*/ 186590 w 324293"/>
              <a:gd name="connsiteY10" fmla="*/ 35596 h 241713"/>
              <a:gd name="connsiteX11" fmla="*/ 105627 w 324293"/>
              <a:gd name="connsiteY11" fmla="*/ 92746 h 241713"/>
              <a:gd name="connsiteX12" fmla="*/ 2440 w 324293"/>
              <a:gd name="connsiteY12" fmla="*/ 240383 h 241713"/>
              <a:gd name="connsiteX13" fmla="*/ 34190 w 324293"/>
              <a:gd name="connsiteY13" fmla="*/ 140371 h 24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293" h="241713">
                <a:moveTo>
                  <a:pt x="34190" y="140371"/>
                </a:moveTo>
                <a:cubicBezTo>
                  <a:pt x="62236" y="102536"/>
                  <a:pt x="124413" y="35596"/>
                  <a:pt x="170715" y="13371"/>
                </a:cubicBezTo>
                <a:cubicBezTo>
                  <a:pt x="217017" y="-8854"/>
                  <a:pt x="287925" y="2258"/>
                  <a:pt x="312002" y="7021"/>
                </a:cubicBezTo>
                <a:cubicBezTo>
                  <a:pt x="336079" y="11783"/>
                  <a:pt x="317823" y="33215"/>
                  <a:pt x="315177" y="41946"/>
                </a:cubicBezTo>
                <a:cubicBezTo>
                  <a:pt x="312531" y="50677"/>
                  <a:pt x="304329" y="54910"/>
                  <a:pt x="296127" y="59408"/>
                </a:cubicBezTo>
                <a:cubicBezTo>
                  <a:pt x="287925" y="63906"/>
                  <a:pt x="265965" y="68933"/>
                  <a:pt x="265965" y="68933"/>
                </a:cubicBezTo>
                <a:cubicBezTo>
                  <a:pt x="244534" y="76341"/>
                  <a:pt x="160396" y="109414"/>
                  <a:pt x="167540" y="103858"/>
                </a:cubicBezTo>
                <a:cubicBezTo>
                  <a:pt x="174684" y="98302"/>
                  <a:pt x="308827" y="35596"/>
                  <a:pt x="308827" y="35596"/>
                </a:cubicBezTo>
                <a:cubicBezTo>
                  <a:pt x="332375" y="23161"/>
                  <a:pt x="322056" y="31892"/>
                  <a:pt x="308827" y="29246"/>
                </a:cubicBezTo>
                <a:cubicBezTo>
                  <a:pt x="295598" y="26600"/>
                  <a:pt x="249825" y="18663"/>
                  <a:pt x="229452" y="19721"/>
                </a:cubicBezTo>
                <a:cubicBezTo>
                  <a:pt x="209079" y="20779"/>
                  <a:pt x="207227" y="23425"/>
                  <a:pt x="186590" y="35596"/>
                </a:cubicBezTo>
                <a:cubicBezTo>
                  <a:pt x="165953" y="47767"/>
                  <a:pt x="136319" y="58615"/>
                  <a:pt x="105627" y="92746"/>
                </a:cubicBezTo>
                <a:cubicBezTo>
                  <a:pt x="74935" y="126877"/>
                  <a:pt x="10377" y="228212"/>
                  <a:pt x="2440" y="240383"/>
                </a:cubicBezTo>
                <a:cubicBezTo>
                  <a:pt x="-5497" y="252554"/>
                  <a:pt x="6144" y="178206"/>
                  <a:pt x="34190" y="1403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: 図形 1439">
            <a:extLst>
              <a:ext uri="{FF2B5EF4-FFF2-40B4-BE49-F238E27FC236}">
                <a16:creationId xmlns:a16="http://schemas.microsoft.com/office/drawing/2014/main" id="{70CDA1CC-7789-4110-A373-E3687257A4B6}"/>
              </a:ext>
            </a:extLst>
          </p:cNvPr>
          <p:cNvSpPr/>
          <p:nvPr/>
        </p:nvSpPr>
        <p:spPr>
          <a:xfrm>
            <a:off x="18911696" y="3290439"/>
            <a:ext cx="476533" cy="639972"/>
          </a:xfrm>
          <a:custGeom>
            <a:avLst/>
            <a:gdLst>
              <a:gd name="connsiteX0" fmla="*/ 476442 w 476533"/>
              <a:gd name="connsiteY0" fmla="*/ 449 h 639972"/>
              <a:gd name="connsiteX1" fmla="*/ 420879 w 476533"/>
              <a:gd name="connsiteY1" fmla="*/ 62361 h 639972"/>
              <a:gd name="connsiteX2" fmla="*/ 341504 w 476533"/>
              <a:gd name="connsiteY2" fmla="*/ 82999 h 639972"/>
              <a:gd name="connsiteX3" fmla="*/ 336742 w 476533"/>
              <a:gd name="connsiteY3" fmla="*/ 183011 h 639972"/>
              <a:gd name="connsiteX4" fmla="*/ 285942 w 476533"/>
              <a:gd name="connsiteY4" fmla="*/ 246511 h 639972"/>
              <a:gd name="connsiteX5" fmla="*/ 177992 w 476533"/>
              <a:gd name="connsiteY5" fmla="*/ 329061 h 639972"/>
              <a:gd name="connsiteX6" fmla="*/ 293879 w 476533"/>
              <a:gd name="connsiteY6" fmla="*/ 281436 h 639972"/>
              <a:gd name="connsiteX7" fmla="*/ 219267 w 476533"/>
              <a:gd name="connsiteY7" fmla="*/ 333824 h 639972"/>
              <a:gd name="connsiteX8" fmla="*/ 225617 w 476533"/>
              <a:gd name="connsiteY8" fmla="*/ 363986 h 639972"/>
              <a:gd name="connsiteX9" fmla="*/ 98617 w 476533"/>
              <a:gd name="connsiteY9" fmla="*/ 475111 h 639972"/>
              <a:gd name="connsiteX10" fmla="*/ 27179 w 476533"/>
              <a:gd name="connsiteY10" fmla="*/ 554486 h 639972"/>
              <a:gd name="connsiteX11" fmla="*/ 8129 w 476533"/>
              <a:gd name="connsiteY11" fmla="*/ 637036 h 639972"/>
              <a:gd name="connsiteX12" fmla="*/ 154179 w 476533"/>
              <a:gd name="connsiteY12" fmla="*/ 443361 h 639972"/>
              <a:gd name="connsiteX13" fmla="*/ 279592 w 476533"/>
              <a:gd name="connsiteY13" fmla="*/ 325886 h 639972"/>
              <a:gd name="connsiteX14" fmla="*/ 278004 w 476533"/>
              <a:gd name="connsiteY14" fmla="*/ 313186 h 639972"/>
              <a:gd name="connsiteX15" fmla="*/ 308167 w 476533"/>
              <a:gd name="connsiteY15" fmla="*/ 186186 h 639972"/>
              <a:gd name="connsiteX16" fmla="*/ 366904 w 476533"/>
              <a:gd name="connsiteY16" fmla="*/ 95699 h 639972"/>
              <a:gd name="connsiteX17" fmla="*/ 408179 w 476533"/>
              <a:gd name="connsiteY17" fmla="*/ 36961 h 639972"/>
              <a:gd name="connsiteX18" fmla="*/ 476442 w 476533"/>
              <a:gd name="connsiteY18" fmla="*/ 449 h 6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6533" h="639972">
                <a:moveTo>
                  <a:pt x="476442" y="449"/>
                </a:moveTo>
                <a:cubicBezTo>
                  <a:pt x="478559" y="4682"/>
                  <a:pt x="443369" y="48603"/>
                  <a:pt x="420879" y="62361"/>
                </a:cubicBezTo>
                <a:cubicBezTo>
                  <a:pt x="398389" y="76119"/>
                  <a:pt x="355527" y="62891"/>
                  <a:pt x="341504" y="82999"/>
                </a:cubicBezTo>
                <a:cubicBezTo>
                  <a:pt x="327481" y="103107"/>
                  <a:pt x="346002" y="155759"/>
                  <a:pt x="336742" y="183011"/>
                </a:cubicBezTo>
                <a:cubicBezTo>
                  <a:pt x="327482" y="210263"/>
                  <a:pt x="312400" y="222169"/>
                  <a:pt x="285942" y="246511"/>
                </a:cubicBezTo>
                <a:cubicBezTo>
                  <a:pt x="259484" y="270853"/>
                  <a:pt x="176669" y="323240"/>
                  <a:pt x="177992" y="329061"/>
                </a:cubicBezTo>
                <a:cubicBezTo>
                  <a:pt x="179315" y="334882"/>
                  <a:pt x="287000" y="280642"/>
                  <a:pt x="293879" y="281436"/>
                </a:cubicBezTo>
                <a:cubicBezTo>
                  <a:pt x="300758" y="282230"/>
                  <a:pt x="230644" y="320066"/>
                  <a:pt x="219267" y="333824"/>
                </a:cubicBezTo>
                <a:cubicBezTo>
                  <a:pt x="207890" y="347582"/>
                  <a:pt x="245725" y="340438"/>
                  <a:pt x="225617" y="363986"/>
                </a:cubicBezTo>
                <a:cubicBezTo>
                  <a:pt x="205509" y="387534"/>
                  <a:pt x="131690" y="443361"/>
                  <a:pt x="98617" y="475111"/>
                </a:cubicBezTo>
                <a:cubicBezTo>
                  <a:pt x="65544" y="506861"/>
                  <a:pt x="42260" y="527499"/>
                  <a:pt x="27179" y="554486"/>
                </a:cubicBezTo>
                <a:cubicBezTo>
                  <a:pt x="12098" y="581473"/>
                  <a:pt x="-13038" y="655557"/>
                  <a:pt x="8129" y="637036"/>
                </a:cubicBezTo>
                <a:cubicBezTo>
                  <a:pt x="29296" y="618515"/>
                  <a:pt x="108935" y="495219"/>
                  <a:pt x="154179" y="443361"/>
                </a:cubicBezTo>
                <a:cubicBezTo>
                  <a:pt x="199423" y="391503"/>
                  <a:pt x="258954" y="347582"/>
                  <a:pt x="279592" y="325886"/>
                </a:cubicBezTo>
                <a:cubicBezTo>
                  <a:pt x="300229" y="304190"/>
                  <a:pt x="273241" y="336469"/>
                  <a:pt x="278004" y="313186"/>
                </a:cubicBezTo>
                <a:cubicBezTo>
                  <a:pt x="282766" y="289903"/>
                  <a:pt x="293350" y="222434"/>
                  <a:pt x="308167" y="186186"/>
                </a:cubicBezTo>
                <a:cubicBezTo>
                  <a:pt x="322984" y="149938"/>
                  <a:pt x="350235" y="120570"/>
                  <a:pt x="366904" y="95699"/>
                </a:cubicBezTo>
                <a:cubicBezTo>
                  <a:pt x="383573" y="70828"/>
                  <a:pt x="394156" y="50984"/>
                  <a:pt x="408179" y="36961"/>
                </a:cubicBezTo>
                <a:cubicBezTo>
                  <a:pt x="422202" y="22938"/>
                  <a:pt x="474325" y="-3784"/>
                  <a:pt x="476442" y="4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: 図形 1440">
            <a:extLst>
              <a:ext uri="{FF2B5EF4-FFF2-40B4-BE49-F238E27FC236}">
                <a16:creationId xmlns:a16="http://schemas.microsoft.com/office/drawing/2014/main" id="{6776511B-0FFF-473C-82F8-FC352A1DEE93}"/>
              </a:ext>
            </a:extLst>
          </p:cNvPr>
          <p:cNvSpPr/>
          <p:nvPr/>
        </p:nvSpPr>
        <p:spPr>
          <a:xfrm>
            <a:off x="19270433" y="3294063"/>
            <a:ext cx="138947" cy="398007"/>
          </a:xfrm>
          <a:custGeom>
            <a:avLst/>
            <a:gdLst>
              <a:gd name="connsiteX0" fmla="*/ 138342 w 138947"/>
              <a:gd name="connsiteY0" fmla="*/ 0 h 398007"/>
              <a:gd name="connsiteX1" fmla="*/ 125642 w 138947"/>
              <a:gd name="connsiteY1" fmla="*/ 114300 h 398007"/>
              <a:gd name="connsiteX2" fmla="*/ 103417 w 138947"/>
              <a:gd name="connsiteY2" fmla="*/ 168275 h 398007"/>
              <a:gd name="connsiteX3" fmla="*/ 46267 w 138947"/>
              <a:gd name="connsiteY3" fmla="*/ 241300 h 398007"/>
              <a:gd name="connsiteX4" fmla="*/ 230 w 138947"/>
              <a:gd name="connsiteY4" fmla="*/ 396875 h 398007"/>
              <a:gd name="connsiteX5" fmla="*/ 31980 w 138947"/>
              <a:gd name="connsiteY5" fmla="*/ 304800 h 398007"/>
              <a:gd name="connsiteX6" fmla="*/ 106592 w 138947"/>
              <a:gd name="connsiteY6" fmla="*/ 177800 h 398007"/>
              <a:gd name="connsiteX7" fmla="*/ 106592 w 138947"/>
              <a:gd name="connsiteY7" fmla="*/ 114300 h 398007"/>
              <a:gd name="connsiteX8" fmla="*/ 138342 w 138947"/>
              <a:gd name="connsiteY8" fmla="*/ 0 h 39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947" h="398007">
                <a:moveTo>
                  <a:pt x="138342" y="0"/>
                </a:moveTo>
                <a:cubicBezTo>
                  <a:pt x="141517" y="0"/>
                  <a:pt x="131463" y="86254"/>
                  <a:pt x="125642" y="114300"/>
                </a:cubicBezTo>
                <a:cubicBezTo>
                  <a:pt x="119821" y="142346"/>
                  <a:pt x="116646" y="147108"/>
                  <a:pt x="103417" y="168275"/>
                </a:cubicBezTo>
                <a:cubicBezTo>
                  <a:pt x="90188" y="189442"/>
                  <a:pt x="63465" y="203200"/>
                  <a:pt x="46267" y="241300"/>
                </a:cubicBezTo>
                <a:cubicBezTo>
                  <a:pt x="29069" y="279400"/>
                  <a:pt x="2611" y="386292"/>
                  <a:pt x="230" y="396875"/>
                </a:cubicBezTo>
                <a:cubicBezTo>
                  <a:pt x="-2151" y="407458"/>
                  <a:pt x="14253" y="341312"/>
                  <a:pt x="31980" y="304800"/>
                </a:cubicBezTo>
                <a:cubicBezTo>
                  <a:pt x="49707" y="268288"/>
                  <a:pt x="94157" y="209550"/>
                  <a:pt x="106592" y="177800"/>
                </a:cubicBezTo>
                <a:cubicBezTo>
                  <a:pt x="119027" y="146050"/>
                  <a:pt x="101830" y="142875"/>
                  <a:pt x="106592" y="114300"/>
                </a:cubicBezTo>
                <a:cubicBezTo>
                  <a:pt x="111354" y="85725"/>
                  <a:pt x="135167" y="0"/>
                  <a:pt x="138342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: 図形 1441">
            <a:extLst>
              <a:ext uri="{FF2B5EF4-FFF2-40B4-BE49-F238E27FC236}">
                <a16:creationId xmlns:a16="http://schemas.microsoft.com/office/drawing/2014/main" id="{A3B06C66-E737-4DB7-AE45-6C43A6BF3DF6}"/>
              </a:ext>
            </a:extLst>
          </p:cNvPr>
          <p:cNvSpPr/>
          <p:nvPr/>
        </p:nvSpPr>
        <p:spPr>
          <a:xfrm>
            <a:off x="18926213" y="3692692"/>
            <a:ext cx="360397" cy="380006"/>
          </a:xfrm>
          <a:custGeom>
            <a:avLst/>
            <a:gdLst>
              <a:gd name="connsiteX0" fmla="*/ 358737 w 360397"/>
              <a:gd name="connsiteY0" fmla="*/ 1421 h 380006"/>
              <a:gd name="connsiteX1" fmla="*/ 247612 w 360397"/>
              <a:gd name="connsiteY1" fmla="*/ 130008 h 380006"/>
              <a:gd name="connsiteX2" fmla="*/ 171412 w 360397"/>
              <a:gd name="connsiteY2" fmla="*/ 231608 h 380006"/>
              <a:gd name="connsiteX3" fmla="*/ 211100 w 360397"/>
              <a:gd name="connsiteY3" fmla="*/ 315746 h 380006"/>
              <a:gd name="connsiteX4" fmla="*/ 72987 w 360397"/>
              <a:gd name="connsiteY4" fmla="*/ 323683 h 380006"/>
              <a:gd name="connsiteX5" fmla="*/ 3137 w 360397"/>
              <a:gd name="connsiteY5" fmla="*/ 379246 h 380006"/>
              <a:gd name="connsiteX6" fmla="*/ 171412 w 360397"/>
              <a:gd name="connsiteY6" fmla="*/ 277646 h 380006"/>
              <a:gd name="connsiteX7" fmla="*/ 155537 w 360397"/>
              <a:gd name="connsiteY7" fmla="*/ 218908 h 380006"/>
              <a:gd name="connsiteX8" fmla="*/ 358737 w 360397"/>
              <a:gd name="connsiteY8" fmla="*/ 1421 h 38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397" h="380006">
                <a:moveTo>
                  <a:pt x="358737" y="1421"/>
                </a:moveTo>
                <a:cubicBezTo>
                  <a:pt x="374083" y="-13396"/>
                  <a:pt x="278833" y="91644"/>
                  <a:pt x="247612" y="130008"/>
                </a:cubicBezTo>
                <a:cubicBezTo>
                  <a:pt x="216391" y="168372"/>
                  <a:pt x="177497" y="200652"/>
                  <a:pt x="171412" y="231608"/>
                </a:cubicBezTo>
                <a:cubicBezTo>
                  <a:pt x="165327" y="262564"/>
                  <a:pt x="227504" y="300400"/>
                  <a:pt x="211100" y="315746"/>
                </a:cubicBezTo>
                <a:cubicBezTo>
                  <a:pt x="194696" y="331092"/>
                  <a:pt x="107648" y="313100"/>
                  <a:pt x="72987" y="323683"/>
                </a:cubicBezTo>
                <a:cubicBezTo>
                  <a:pt x="38326" y="334266"/>
                  <a:pt x="-13267" y="386919"/>
                  <a:pt x="3137" y="379246"/>
                </a:cubicBezTo>
                <a:cubicBezTo>
                  <a:pt x="19541" y="371573"/>
                  <a:pt x="146012" y="304369"/>
                  <a:pt x="171412" y="277646"/>
                </a:cubicBezTo>
                <a:cubicBezTo>
                  <a:pt x="196812" y="250923"/>
                  <a:pt x="121670" y="266533"/>
                  <a:pt x="155537" y="218908"/>
                </a:cubicBezTo>
                <a:cubicBezTo>
                  <a:pt x="189404" y="171283"/>
                  <a:pt x="343391" y="16238"/>
                  <a:pt x="358737" y="14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: 図形 1442">
            <a:extLst>
              <a:ext uri="{FF2B5EF4-FFF2-40B4-BE49-F238E27FC236}">
                <a16:creationId xmlns:a16="http://schemas.microsoft.com/office/drawing/2014/main" id="{FA00ECA5-7510-47FA-BE71-E371DF2396C6}"/>
              </a:ext>
            </a:extLst>
          </p:cNvPr>
          <p:cNvSpPr/>
          <p:nvPr/>
        </p:nvSpPr>
        <p:spPr>
          <a:xfrm>
            <a:off x="19092750" y="3415770"/>
            <a:ext cx="323399" cy="548840"/>
          </a:xfrm>
          <a:custGeom>
            <a:avLst/>
            <a:gdLst>
              <a:gd name="connsiteX0" fmla="*/ 322375 w 323399"/>
              <a:gd name="connsiteY0" fmla="*/ 530 h 548840"/>
              <a:gd name="connsiteX1" fmla="*/ 301738 w 323399"/>
              <a:gd name="connsiteY1" fmla="*/ 111655 h 548840"/>
              <a:gd name="connsiteX2" fmla="*/ 287450 w 323399"/>
              <a:gd name="connsiteY2" fmla="*/ 181505 h 548840"/>
              <a:gd name="connsiteX3" fmla="*/ 231888 w 323399"/>
              <a:gd name="connsiteY3" fmla="*/ 235480 h 548840"/>
              <a:gd name="connsiteX4" fmla="*/ 233475 w 323399"/>
              <a:gd name="connsiteY4" fmla="*/ 284693 h 548840"/>
              <a:gd name="connsiteX5" fmla="*/ 166800 w 323399"/>
              <a:gd name="connsiteY5" fmla="*/ 405343 h 548840"/>
              <a:gd name="connsiteX6" fmla="*/ 114413 w 323399"/>
              <a:gd name="connsiteY6" fmla="*/ 465668 h 548840"/>
              <a:gd name="connsiteX7" fmla="*/ 114413 w 323399"/>
              <a:gd name="connsiteY7" fmla="*/ 506943 h 548840"/>
              <a:gd name="connsiteX8" fmla="*/ 113 w 323399"/>
              <a:gd name="connsiteY8" fmla="*/ 548218 h 548840"/>
              <a:gd name="connsiteX9" fmla="*/ 95363 w 323399"/>
              <a:gd name="connsiteY9" fmla="*/ 473605 h 548840"/>
              <a:gd name="connsiteX10" fmla="*/ 206488 w 323399"/>
              <a:gd name="connsiteY10" fmla="*/ 286280 h 548840"/>
              <a:gd name="connsiteX11" fmla="*/ 266813 w 323399"/>
              <a:gd name="connsiteY11" fmla="*/ 160868 h 548840"/>
              <a:gd name="connsiteX12" fmla="*/ 322375 w 323399"/>
              <a:gd name="connsiteY12" fmla="*/ 530 h 54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399" h="548840">
                <a:moveTo>
                  <a:pt x="322375" y="530"/>
                </a:moveTo>
                <a:cubicBezTo>
                  <a:pt x="328196" y="-7672"/>
                  <a:pt x="307559" y="81492"/>
                  <a:pt x="301738" y="111655"/>
                </a:cubicBezTo>
                <a:cubicBezTo>
                  <a:pt x="295917" y="141818"/>
                  <a:pt x="299092" y="160868"/>
                  <a:pt x="287450" y="181505"/>
                </a:cubicBezTo>
                <a:cubicBezTo>
                  <a:pt x="275808" y="202142"/>
                  <a:pt x="240884" y="218282"/>
                  <a:pt x="231888" y="235480"/>
                </a:cubicBezTo>
                <a:cubicBezTo>
                  <a:pt x="222892" y="252678"/>
                  <a:pt x="244323" y="256383"/>
                  <a:pt x="233475" y="284693"/>
                </a:cubicBezTo>
                <a:cubicBezTo>
                  <a:pt x="222627" y="313003"/>
                  <a:pt x="186644" y="375181"/>
                  <a:pt x="166800" y="405343"/>
                </a:cubicBezTo>
                <a:cubicBezTo>
                  <a:pt x="146956" y="435505"/>
                  <a:pt x="123144" y="448735"/>
                  <a:pt x="114413" y="465668"/>
                </a:cubicBezTo>
                <a:cubicBezTo>
                  <a:pt x="105682" y="482601"/>
                  <a:pt x="133463" y="493185"/>
                  <a:pt x="114413" y="506943"/>
                </a:cubicBezTo>
                <a:cubicBezTo>
                  <a:pt x="95363" y="520701"/>
                  <a:pt x="3288" y="553774"/>
                  <a:pt x="113" y="548218"/>
                </a:cubicBezTo>
                <a:cubicBezTo>
                  <a:pt x="-3062" y="542662"/>
                  <a:pt x="60967" y="517261"/>
                  <a:pt x="95363" y="473605"/>
                </a:cubicBezTo>
                <a:cubicBezTo>
                  <a:pt x="129759" y="429949"/>
                  <a:pt x="177913" y="338403"/>
                  <a:pt x="206488" y="286280"/>
                </a:cubicBezTo>
                <a:cubicBezTo>
                  <a:pt x="235063" y="234157"/>
                  <a:pt x="250409" y="207170"/>
                  <a:pt x="266813" y="160868"/>
                </a:cubicBezTo>
                <a:cubicBezTo>
                  <a:pt x="283217" y="114566"/>
                  <a:pt x="316554" y="8732"/>
                  <a:pt x="322375" y="5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: 図形 1443">
            <a:extLst>
              <a:ext uri="{FF2B5EF4-FFF2-40B4-BE49-F238E27FC236}">
                <a16:creationId xmlns:a16="http://schemas.microsoft.com/office/drawing/2014/main" id="{33CAEAF1-BDEF-4EEA-825D-8947A7508901}"/>
              </a:ext>
            </a:extLst>
          </p:cNvPr>
          <p:cNvSpPr/>
          <p:nvPr/>
        </p:nvSpPr>
        <p:spPr>
          <a:xfrm>
            <a:off x="19386363" y="3264851"/>
            <a:ext cx="641593" cy="690377"/>
          </a:xfrm>
          <a:custGeom>
            <a:avLst/>
            <a:gdLst>
              <a:gd name="connsiteX0" fmla="*/ 641537 w 641593"/>
              <a:gd name="connsiteY0" fmla="*/ 637 h 690377"/>
              <a:gd name="connsiteX1" fmla="*/ 541525 w 641593"/>
              <a:gd name="connsiteY1" fmla="*/ 168912 h 690377"/>
              <a:gd name="connsiteX2" fmla="*/ 419287 w 641593"/>
              <a:gd name="connsiteY2" fmla="*/ 287974 h 690377"/>
              <a:gd name="connsiteX3" fmla="*/ 366900 w 641593"/>
              <a:gd name="connsiteY3" fmla="*/ 316549 h 690377"/>
              <a:gd name="connsiteX4" fmla="*/ 360550 w 641593"/>
              <a:gd name="connsiteY4" fmla="*/ 310199 h 690377"/>
              <a:gd name="connsiteX5" fmla="*/ 341500 w 641593"/>
              <a:gd name="connsiteY5" fmla="*/ 407037 h 690377"/>
              <a:gd name="connsiteX6" fmla="*/ 314512 w 641593"/>
              <a:gd name="connsiteY6" fmla="*/ 391162 h 690377"/>
              <a:gd name="connsiteX7" fmla="*/ 170050 w 641593"/>
              <a:gd name="connsiteY7" fmla="*/ 546737 h 690377"/>
              <a:gd name="connsiteX8" fmla="*/ 108137 w 641593"/>
              <a:gd name="connsiteY8" fmla="*/ 605474 h 690377"/>
              <a:gd name="connsiteX9" fmla="*/ 108137 w 641593"/>
              <a:gd name="connsiteY9" fmla="*/ 670562 h 690377"/>
              <a:gd name="connsiteX10" fmla="*/ 187 w 641593"/>
              <a:gd name="connsiteY10" fmla="*/ 689612 h 690377"/>
              <a:gd name="connsiteX11" fmla="*/ 84325 w 641593"/>
              <a:gd name="connsiteY11" fmla="*/ 649924 h 690377"/>
              <a:gd name="connsiteX12" fmla="*/ 168462 w 641593"/>
              <a:gd name="connsiteY12" fmla="*/ 599124 h 690377"/>
              <a:gd name="connsiteX13" fmla="*/ 365312 w 641593"/>
              <a:gd name="connsiteY13" fmla="*/ 295912 h 690377"/>
              <a:gd name="connsiteX14" fmla="*/ 427225 w 641593"/>
              <a:gd name="connsiteY14" fmla="*/ 251462 h 690377"/>
              <a:gd name="connsiteX15" fmla="*/ 554225 w 641593"/>
              <a:gd name="connsiteY15" fmla="*/ 116524 h 690377"/>
              <a:gd name="connsiteX16" fmla="*/ 641537 w 641593"/>
              <a:gd name="connsiteY16" fmla="*/ 637 h 69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1593" h="690377">
                <a:moveTo>
                  <a:pt x="641537" y="637"/>
                </a:moveTo>
                <a:cubicBezTo>
                  <a:pt x="639420" y="9368"/>
                  <a:pt x="578567" y="121023"/>
                  <a:pt x="541525" y="168912"/>
                </a:cubicBezTo>
                <a:cubicBezTo>
                  <a:pt x="504483" y="216802"/>
                  <a:pt x="448391" y="263368"/>
                  <a:pt x="419287" y="287974"/>
                </a:cubicBezTo>
                <a:cubicBezTo>
                  <a:pt x="390183" y="312580"/>
                  <a:pt x="366900" y="316549"/>
                  <a:pt x="366900" y="316549"/>
                </a:cubicBezTo>
                <a:cubicBezTo>
                  <a:pt x="357110" y="320253"/>
                  <a:pt x="364783" y="295118"/>
                  <a:pt x="360550" y="310199"/>
                </a:cubicBezTo>
                <a:cubicBezTo>
                  <a:pt x="356317" y="325280"/>
                  <a:pt x="349173" y="393543"/>
                  <a:pt x="341500" y="407037"/>
                </a:cubicBezTo>
                <a:cubicBezTo>
                  <a:pt x="333827" y="420531"/>
                  <a:pt x="343087" y="367879"/>
                  <a:pt x="314512" y="391162"/>
                </a:cubicBezTo>
                <a:cubicBezTo>
                  <a:pt x="285937" y="414445"/>
                  <a:pt x="204446" y="511018"/>
                  <a:pt x="170050" y="546737"/>
                </a:cubicBezTo>
                <a:cubicBezTo>
                  <a:pt x="135654" y="582456"/>
                  <a:pt x="118456" y="584837"/>
                  <a:pt x="108137" y="605474"/>
                </a:cubicBezTo>
                <a:cubicBezTo>
                  <a:pt x="97818" y="626112"/>
                  <a:pt x="126129" y="656539"/>
                  <a:pt x="108137" y="670562"/>
                </a:cubicBezTo>
                <a:cubicBezTo>
                  <a:pt x="90145" y="684585"/>
                  <a:pt x="4156" y="693052"/>
                  <a:pt x="187" y="689612"/>
                </a:cubicBezTo>
                <a:cubicBezTo>
                  <a:pt x="-3782" y="686172"/>
                  <a:pt x="56279" y="665005"/>
                  <a:pt x="84325" y="649924"/>
                </a:cubicBezTo>
                <a:cubicBezTo>
                  <a:pt x="112371" y="634843"/>
                  <a:pt x="121631" y="658126"/>
                  <a:pt x="168462" y="599124"/>
                </a:cubicBezTo>
                <a:cubicBezTo>
                  <a:pt x="215293" y="540122"/>
                  <a:pt x="322185" y="353856"/>
                  <a:pt x="365312" y="295912"/>
                </a:cubicBezTo>
                <a:cubicBezTo>
                  <a:pt x="408439" y="237968"/>
                  <a:pt x="395740" y="281360"/>
                  <a:pt x="427225" y="251462"/>
                </a:cubicBezTo>
                <a:cubicBezTo>
                  <a:pt x="458710" y="221564"/>
                  <a:pt x="522211" y="158064"/>
                  <a:pt x="554225" y="116524"/>
                </a:cubicBezTo>
                <a:cubicBezTo>
                  <a:pt x="586239" y="74984"/>
                  <a:pt x="643654" y="-8094"/>
                  <a:pt x="641537" y="6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: 図形 1444">
            <a:extLst>
              <a:ext uri="{FF2B5EF4-FFF2-40B4-BE49-F238E27FC236}">
                <a16:creationId xmlns:a16="http://schemas.microsoft.com/office/drawing/2014/main" id="{10DD681C-CD7D-4067-B66E-70E293C35343}"/>
              </a:ext>
            </a:extLst>
          </p:cNvPr>
          <p:cNvSpPr/>
          <p:nvPr/>
        </p:nvSpPr>
        <p:spPr>
          <a:xfrm>
            <a:off x="19413218" y="3444868"/>
            <a:ext cx="615002" cy="639807"/>
          </a:xfrm>
          <a:custGeom>
            <a:avLst/>
            <a:gdLst>
              <a:gd name="connsiteX0" fmla="*/ 614682 w 615002"/>
              <a:gd name="connsiteY0" fmla="*/ 7 h 639807"/>
              <a:gd name="connsiteX1" fmla="*/ 463870 w 615002"/>
              <a:gd name="connsiteY1" fmla="*/ 111132 h 639807"/>
              <a:gd name="connsiteX2" fmla="*/ 351157 w 615002"/>
              <a:gd name="connsiteY2" fmla="*/ 280995 h 639807"/>
              <a:gd name="connsiteX3" fmla="*/ 390845 w 615002"/>
              <a:gd name="connsiteY3" fmla="*/ 168282 h 639807"/>
              <a:gd name="connsiteX4" fmla="*/ 351157 w 615002"/>
              <a:gd name="connsiteY4" fmla="*/ 274645 h 639807"/>
              <a:gd name="connsiteX5" fmla="*/ 297182 w 615002"/>
              <a:gd name="connsiteY5" fmla="*/ 349257 h 639807"/>
              <a:gd name="connsiteX6" fmla="*/ 195582 w 615002"/>
              <a:gd name="connsiteY6" fmla="*/ 473082 h 639807"/>
              <a:gd name="connsiteX7" fmla="*/ 135257 w 615002"/>
              <a:gd name="connsiteY7" fmla="*/ 534995 h 639807"/>
              <a:gd name="connsiteX8" fmla="*/ 165420 w 615002"/>
              <a:gd name="connsiteY8" fmla="*/ 463557 h 639807"/>
              <a:gd name="connsiteX9" fmla="*/ 100332 w 615002"/>
              <a:gd name="connsiteY9" fmla="*/ 530232 h 639807"/>
              <a:gd name="connsiteX10" fmla="*/ 90807 w 615002"/>
              <a:gd name="connsiteY10" fmla="*/ 593732 h 639807"/>
              <a:gd name="connsiteX11" fmla="*/ 87632 w 615002"/>
              <a:gd name="connsiteY11" fmla="*/ 623895 h 639807"/>
              <a:gd name="connsiteX12" fmla="*/ 320 w 615002"/>
              <a:gd name="connsiteY12" fmla="*/ 639770 h 639807"/>
              <a:gd name="connsiteX13" fmla="*/ 60645 w 615002"/>
              <a:gd name="connsiteY13" fmla="*/ 620720 h 639807"/>
              <a:gd name="connsiteX14" fmla="*/ 125732 w 615002"/>
              <a:gd name="connsiteY14" fmla="*/ 501657 h 639807"/>
              <a:gd name="connsiteX15" fmla="*/ 332107 w 615002"/>
              <a:gd name="connsiteY15" fmla="*/ 290520 h 639807"/>
              <a:gd name="connsiteX16" fmla="*/ 421007 w 615002"/>
              <a:gd name="connsiteY16" fmla="*/ 115895 h 639807"/>
              <a:gd name="connsiteX17" fmla="*/ 614682 w 615002"/>
              <a:gd name="connsiteY17" fmla="*/ 7 h 63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5002" h="639807">
                <a:moveTo>
                  <a:pt x="614682" y="7"/>
                </a:moveTo>
                <a:cubicBezTo>
                  <a:pt x="621826" y="-787"/>
                  <a:pt x="507791" y="64301"/>
                  <a:pt x="463870" y="111132"/>
                </a:cubicBezTo>
                <a:cubicBezTo>
                  <a:pt x="419949" y="157963"/>
                  <a:pt x="363328" y="271470"/>
                  <a:pt x="351157" y="280995"/>
                </a:cubicBezTo>
                <a:cubicBezTo>
                  <a:pt x="338986" y="290520"/>
                  <a:pt x="390845" y="169340"/>
                  <a:pt x="390845" y="168282"/>
                </a:cubicBezTo>
                <a:cubicBezTo>
                  <a:pt x="390845" y="167224"/>
                  <a:pt x="366767" y="244483"/>
                  <a:pt x="351157" y="274645"/>
                </a:cubicBezTo>
                <a:cubicBezTo>
                  <a:pt x="335547" y="304807"/>
                  <a:pt x="323111" y="316184"/>
                  <a:pt x="297182" y="349257"/>
                </a:cubicBezTo>
                <a:cubicBezTo>
                  <a:pt x="271253" y="382330"/>
                  <a:pt x="222570" y="442126"/>
                  <a:pt x="195582" y="473082"/>
                </a:cubicBezTo>
                <a:cubicBezTo>
                  <a:pt x="168594" y="504038"/>
                  <a:pt x="140284" y="536582"/>
                  <a:pt x="135257" y="534995"/>
                </a:cubicBezTo>
                <a:cubicBezTo>
                  <a:pt x="130230" y="533408"/>
                  <a:pt x="171241" y="464351"/>
                  <a:pt x="165420" y="463557"/>
                </a:cubicBezTo>
                <a:cubicBezTo>
                  <a:pt x="159599" y="462763"/>
                  <a:pt x="112767" y="508536"/>
                  <a:pt x="100332" y="530232"/>
                </a:cubicBezTo>
                <a:cubicBezTo>
                  <a:pt x="87897" y="551928"/>
                  <a:pt x="92924" y="578122"/>
                  <a:pt x="90807" y="593732"/>
                </a:cubicBezTo>
                <a:cubicBezTo>
                  <a:pt x="88690" y="609342"/>
                  <a:pt x="102713" y="616222"/>
                  <a:pt x="87632" y="623895"/>
                </a:cubicBezTo>
                <a:cubicBezTo>
                  <a:pt x="72551" y="631568"/>
                  <a:pt x="4818" y="640299"/>
                  <a:pt x="320" y="639770"/>
                </a:cubicBezTo>
                <a:cubicBezTo>
                  <a:pt x="-4178" y="639241"/>
                  <a:pt x="39743" y="643739"/>
                  <a:pt x="60645" y="620720"/>
                </a:cubicBezTo>
                <a:cubicBezTo>
                  <a:pt x="81547" y="597701"/>
                  <a:pt x="80488" y="556690"/>
                  <a:pt x="125732" y="501657"/>
                </a:cubicBezTo>
                <a:cubicBezTo>
                  <a:pt x="170976" y="446624"/>
                  <a:pt x="282894" y="354814"/>
                  <a:pt x="332107" y="290520"/>
                </a:cubicBezTo>
                <a:cubicBezTo>
                  <a:pt x="381319" y="226226"/>
                  <a:pt x="372853" y="165372"/>
                  <a:pt x="421007" y="115895"/>
                </a:cubicBezTo>
                <a:cubicBezTo>
                  <a:pt x="469161" y="66418"/>
                  <a:pt x="607538" y="801"/>
                  <a:pt x="614682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: 図形 1445">
            <a:extLst>
              <a:ext uri="{FF2B5EF4-FFF2-40B4-BE49-F238E27FC236}">
                <a16:creationId xmlns:a16="http://schemas.microsoft.com/office/drawing/2014/main" id="{4B1BA714-1D5C-4727-805E-531B77BE20C2}"/>
              </a:ext>
            </a:extLst>
          </p:cNvPr>
          <p:cNvSpPr/>
          <p:nvPr/>
        </p:nvSpPr>
        <p:spPr>
          <a:xfrm>
            <a:off x="19388094" y="3956002"/>
            <a:ext cx="92180" cy="93736"/>
          </a:xfrm>
          <a:custGeom>
            <a:avLst/>
            <a:gdLst>
              <a:gd name="connsiteX0" fmla="*/ 88944 w 92180"/>
              <a:gd name="connsiteY0" fmla="*/ 48 h 93736"/>
              <a:gd name="connsiteX1" fmla="*/ 23856 w 92180"/>
              <a:gd name="connsiteY1" fmla="*/ 54023 h 93736"/>
              <a:gd name="connsiteX2" fmla="*/ 44 w 92180"/>
              <a:gd name="connsiteY2" fmla="*/ 69898 h 93736"/>
              <a:gd name="connsiteX3" fmla="*/ 28619 w 92180"/>
              <a:gd name="connsiteY3" fmla="*/ 93711 h 93736"/>
              <a:gd name="connsiteX4" fmla="*/ 92119 w 92180"/>
              <a:gd name="connsiteY4" fmla="*/ 65136 h 93736"/>
              <a:gd name="connsiteX5" fmla="*/ 41319 w 92180"/>
              <a:gd name="connsiteY5" fmla="*/ 77836 h 93736"/>
              <a:gd name="connsiteX6" fmla="*/ 34969 w 92180"/>
              <a:gd name="connsiteY6" fmla="*/ 71486 h 93736"/>
              <a:gd name="connsiteX7" fmla="*/ 41319 w 92180"/>
              <a:gd name="connsiteY7" fmla="*/ 44498 h 93736"/>
              <a:gd name="connsiteX8" fmla="*/ 88944 w 92180"/>
              <a:gd name="connsiteY8" fmla="*/ 48 h 9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180" h="93736">
                <a:moveTo>
                  <a:pt x="88944" y="48"/>
                </a:moveTo>
                <a:cubicBezTo>
                  <a:pt x="86034" y="1635"/>
                  <a:pt x="38672" y="42381"/>
                  <a:pt x="23856" y="54023"/>
                </a:cubicBezTo>
                <a:cubicBezTo>
                  <a:pt x="9040" y="65665"/>
                  <a:pt x="-750" y="63283"/>
                  <a:pt x="44" y="69898"/>
                </a:cubicBezTo>
                <a:cubicBezTo>
                  <a:pt x="838" y="76513"/>
                  <a:pt x="13273" y="94505"/>
                  <a:pt x="28619" y="93711"/>
                </a:cubicBezTo>
                <a:cubicBezTo>
                  <a:pt x="43965" y="92917"/>
                  <a:pt x="90002" y="67782"/>
                  <a:pt x="92119" y="65136"/>
                </a:cubicBezTo>
                <a:cubicBezTo>
                  <a:pt x="94236" y="62490"/>
                  <a:pt x="41319" y="77836"/>
                  <a:pt x="41319" y="77836"/>
                </a:cubicBezTo>
                <a:cubicBezTo>
                  <a:pt x="31794" y="78894"/>
                  <a:pt x="34969" y="77042"/>
                  <a:pt x="34969" y="71486"/>
                </a:cubicBezTo>
                <a:cubicBezTo>
                  <a:pt x="34969" y="65930"/>
                  <a:pt x="39202" y="52700"/>
                  <a:pt x="41319" y="44498"/>
                </a:cubicBezTo>
                <a:cubicBezTo>
                  <a:pt x="43436" y="36296"/>
                  <a:pt x="91854" y="-1539"/>
                  <a:pt x="88944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9B2992FE-641C-419C-B932-8422EEE81AE4}"/>
              </a:ext>
            </a:extLst>
          </p:cNvPr>
          <p:cNvSpPr/>
          <p:nvPr/>
        </p:nvSpPr>
        <p:spPr>
          <a:xfrm>
            <a:off x="19993826" y="3108116"/>
            <a:ext cx="177585" cy="219358"/>
          </a:xfrm>
          <a:custGeom>
            <a:avLst/>
            <a:gdLst>
              <a:gd name="connsiteX0" fmla="*/ 176949 w 177585"/>
              <a:gd name="connsiteY0" fmla="*/ 209 h 219358"/>
              <a:gd name="connsiteX1" fmla="*/ 103924 w 177585"/>
              <a:gd name="connsiteY1" fmla="*/ 66884 h 219358"/>
              <a:gd name="connsiteX2" fmla="*/ 737 w 177585"/>
              <a:gd name="connsiteY2" fmla="*/ 219284 h 219358"/>
              <a:gd name="connsiteX3" fmla="*/ 62649 w 177585"/>
              <a:gd name="connsiteY3" fmla="*/ 85934 h 219358"/>
              <a:gd name="connsiteX4" fmla="*/ 176949 w 177585"/>
              <a:gd name="connsiteY4" fmla="*/ 209 h 21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585" h="219358">
                <a:moveTo>
                  <a:pt x="176949" y="209"/>
                </a:moveTo>
                <a:cubicBezTo>
                  <a:pt x="183828" y="-2966"/>
                  <a:pt x="133293" y="30372"/>
                  <a:pt x="103924" y="66884"/>
                </a:cubicBezTo>
                <a:cubicBezTo>
                  <a:pt x="74555" y="103396"/>
                  <a:pt x="7616" y="216109"/>
                  <a:pt x="737" y="219284"/>
                </a:cubicBezTo>
                <a:cubicBezTo>
                  <a:pt x="-6142" y="222459"/>
                  <a:pt x="36720" y="123240"/>
                  <a:pt x="62649" y="85934"/>
                </a:cubicBezTo>
                <a:cubicBezTo>
                  <a:pt x="88578" y="48628"/>
                  <a:pt x="170070" y="3384"/>
                  <a:pt x="176949" y="2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04961347-E97C-4FD1-AFC5-832D4CF703E3}"/>
              </a:ext>
            </a:extLst>
          </p:cNvPr>
          <p:cNvSpPr/>
          <p:nvPr/>
        </p:nvSpPr>
        <p:spPr>
          <a:xfrm>
            <a:off x="19992975" y="3208229"/>
            <a:ext cx="208181" cy="243867"/>
          </a:xfrm>
          <a:custGeom>
            <a:avLst/>
            <a:gdLst>
              <a:gd name="connsiteX0" fmla="*/ 207963 w 208181"/>
              <a:gd name="connsiteY0" fmla="*/ 109 h 243867"/>
              <a:gd name="connsiteX1" fmla="*/ 85725 w 208181"/>
              <a:gd name="connsiteY1" fmla="*/ 108059 h 243867"/>
              <a:gd name="connsiteX2" fmla="*/ 52388 w 208181"/>
              <a:gd name="connsiteY2" fmla="*/ 198546 h 243867"/>
              <a:gd name="connsiteX3" fmla="*/ 0 w 208181"/>
              <a:gd name="connsiteY3" fmla="*/ 241409 h 243867"/>
              <a:gd name="connsiteX4" fmla="*/ 52388 w 208181"/>
              <a:gd name="connsiteY4" fmla="*/ 128696 h 243867"/>
              <a:gd name="connsiteX5" fmla="*/ 207963 w 208181"/>
              <a:gd name="connsiteY5" fmla="*/ 109 h 24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81" h="243867">
                <a:moveTo>
                  <a:pt x="207963" y="109"/>
                </a:moveTo>
                <a:cubicBezTo>
                  <a:pt x="213519" y="-3330"/>
                  <a:pt x="111654" y="74986"/>
                  <a:pt x="85725" y="108059"/>
                </a:cubicBezTo>
                <a:cubicBezTo>
                  <a:pt x="59796" y="141132"/>
                  <a:pt x="66676" y="176321"/>
                  <a:pt x="52388" y="198546"/>
                </a:cubicBezTo>
                <a:cubicBezTo>
                  <a:pt x="38100" y="220771"/>
                  <a:pt x="0" y="253051"/>
                  <a:pt x="0" y="241409"/>
                </a:cubicBezTo>
                <a:cubicBezTo>
                  <a:pt x="0" y="229767"/>
                  <a:pt x="21432" y="164679"/>
                  <a:pt x="52388" y="128696"/>
                </a:cubicBezTo>
                <a:cubicBezTo>
                  <a:pt x="83344" y="92713"/>
                  <a:pt x="202407" y="3548"/>
                  <a:pt x="207963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8216C2A8-46A4-4B6D-87E2-8E5C81C6C264}"/>
              </a:ext>
            </a:extLst>
          </p:cNvPr>
          <p:cNvSpPr/>
          <p:nvPr/>
        </p:nvSpPr>
        <p:spPr>
          <a:xfrm>
            <a:off x="19967575" y="3206750"/>
            <a:ext cx="405679" cy="279485"/>
          </a:xfrm>
          <a:custGeom>
            <a:avLst/>
            <a:gdLst>
              <a:gd name="connsiteX0" fmla="*/ 404813 w 405679"/>
              <a:gd name="connsiteY0" fmla="*/ 0 h 279485"/>
              <a:gd name="connsiteX1" fmla="*/ 301625 w 405679"/>
              <a:gd name="connsiteY1" fmla="*/ 57150 h 279485"/>
              <a:gd name="connsiteX2" fmla="*/ 231775 w 405679"/>
              <a:gd name="connsiteY2" fmla="*/ 85725 h 279485"/>
              <a:gd name="connsiteX3" fmla="*/ 188913 w 405679"/>
              <a:gd name="connsiteY3" fmla="*/ 138113 h 279485"/>
              <a:gd name="connsiteX4" fmla="*/ 153988 w 405679"/>
              <a:gd name="connsiteY4" fmla="*/ 184150 h 279485"/>
              <a:gd name="connsiteX5" fmla="*/ 138113 w 405679"/>
              <a:gd name="connsiteY5" fmla="*/ 206375 h 279485"/>
              <a:gd name="connsiteX6" fmla="*/ 0 w 405679"/>
              <a:gd name="connsiteY6" fmla="*/ 279400 h 279485"/>
              <a:gd name="connsiteX7" fmla="*/ 139700 w 405679"/>
              <a:gd name="connsiteY7" fmla="*/ 190500 h 279485"/>
              <a:gd name="connsiteX8" fmla="*/ 203200 w 405679"/>
              <a:gd name="connsiteY8" fmla="*/ 77788 h 279485"/>
              <a:gd name="connsiteX9" fmla="*/ 239713 w 405679"/>
              <a:gd name="connsiteY9" fmla="*/ 57150 h 279485"/>
              <a:gd name="connsiteX10" fmla="*/ 404813 w 405679"/>
              <a:gd name="connsiteY10" fmla="*/ 0 h 27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5679" h="279485">
                <a:moveTo>
                  <a:pt x="404813" y="0"/>
                </a:moveTo>
                <a:cubicBezTo>
                  <a:pt x="415132" y="0"/>
                  <a:pt x="330465" y="42863"/>
                  <a:pt x="301625" y="57150"/>
                </a:cubicBezTo>
                <a:cubicBezTo>
                  <a:pt x="272785" y="71437"/>
                  <a:pt x="250560" y="72231"/>
                  <a:pt x="231775" y="85725"/>
                </a:cubicBezTo>
                <a:cubicBezTo>
                  <a:pt x="212990" y="99219"/>
                  <a:pt x="201877" y="121709"/>
                  <a:pt x="188913" y="138113"/>
                </a:cubicBezTo>
                <a:cubicBezTo>
                  <a:pt x="175949" y="154517"/>
                  <a:pt x="162455" y="172773"/>
                  <a:pt x="153988" y="184150"/>
                </a:cubicBezTo>
                <a:cubicBezTo>
                  <a:pt x="145521" y="195527"/>
                  <a:pt x="163778" y="190500"/>
                  <a:pt x="138113" y="206375"/>
                </a:cubicBezTo>
                <a:cubicBezTo>
                  <a:pt x="112448" y="222250"/>
                  <a:pt x="-264" y="282046"/>
                  <a:pt x="0" y="279400"/>
                </a:cubicBezTo>
                <a:cubicBezTo>
                  <a:pt x="264" y="276754"/>
                  <a:pt x="105833" y="224102"/>
                  <a:pt x="139700" y="190500"/>
                </a:cubicBezTo>
                <a:cubicBezTo>
                  <a:pt x="173567" y="156898"/>
                  <a:pt x="186531" y="100013"/>
                  <a:pt x="203200" y="77788"/>
                </a:cubicBezTo>
                <a:cubicBezTo>
                  <a:pt x="219869" y="55563"/>
                  <a:pt x="206640" y="70908"/>
                  <a:pt x="239713" y="57150"/>
                </a:cubicBezTo>
                <a:cubicBezTo>
                  <a:pt x="272786" y="43392"/>
                  <a:pt x="394494" y="0"/>
                  <a:pt x="404813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DB26BC1F-5661-4EEF-9C3C-D5B32D806CC5}"/>
              </a:ext>
            </a:extLst>
          </p:cNvPr>
          <p:cNvSpPr/>
          <p:nvPr/>
        </p:nvSpPr>
        <p:spPr>
          <a:xfrm>
            <a:off x="20170595" y="3119438"/>
            <a:ext cx="172001" cy="103274"/>
          </a:xfrm>
          <a:custGeom>
            <a:avLst/>
            <a:gdLst>
              <a:gd name="connsiteX0" fmla="*/ 1768 w 172001"/>
              <a:gd name="connsiteY0" fmla="*/ 0 h 103274"/>
              <a:gd name="connsiteX1" fmla="*/ 28755 w 172001"/>
              <a:gd name="connsiteY1" fmla="*/ 76200 h 103274"/>
              <a:gd name="connsiteX2" fmla="*/ 171630 w 172001"/>
              <a:gd name="connsiteY2" fmla="*/ 77787 h 103274"/>
              <a:gd name="connsiteX3" fmla="*/ 68443 w 172001"/>
              <a:gd name="connsiteY3" fmla="*/ 103187 h 103274"/>
              <a:gd name="connsiteX4" fmla="*/ 14468 w 172001"/>
              <a:gd name="connsiteY4" fmla="*/ 85725 h 103274"/>
              <a:gd name="connsiteX5" fmla="*/ 4943 w 172001"/>
              <a:gd name="connsiteY5" fmla="*/ 74612 h 103274"/>
              <a:gd name="connsiteX6" fmla="*/ 1768 w 172001"/>
              <a:gd name="connsiteY6" fmla="*/ 0 h 10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01" h="103274">
                <a:moveTo>
                  <a:pt x="1768" y="0"/>
                </a:moveTo>
                <a:cubicBezTo>
                  <a:pt x="5737" y="265"/>
                  <a:pt x="445" y="63236"/>
                  <a:pt x="28755" y="76200"/>
                </a:cubicBezTo>
                <a:cubicBezTo>
                  <a:pt x="57065" y="89164"/>
                  <a:pt x="165015" y="73289"/>
                  <a:pt x="171630" y="77787"/>
                </a:cubicBezTo>
                <a:cubicBezTo>
                  <a:pt x="178245" y="82285"/>
                  <a:pt x="94637" y="101864"/>
                  <a:pt x="68443" y="103187"/>
                </a:cubicBezTo>
                <a:cubicBezTo>
                  <a:pt x="42249" y="104510"/>
                  <a:pt x="25051" y="90488"/>
                  <a:pt x="14468" y="85725"/>
                </a:cubicBezTo>
                <a:cubicBezTo>
                  <a:pt x="3885" y="80963"/>
                  <a:pt x="8647" y="85460"/>
                  <a:pt x="4943" y="74612"/>
                </a:cubicBezTo>
                <a:cubicBezTo>
                  <a:pt x="1239" y="63764"/>
                  <a:pt x="-2201" y="-265"/>
                  <a:pt x="1768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: 図形 1450">
            <a:extLst>
              <a:ext uri="{FF2B5EF4-FFF2-40B4-BE49-F238E27FC236}">
                <a16:creationId xmlns:a16="http://schemas.microsoft.com/office/drawing/2014/main" id="{C579E4F1-384A-447F-941E-6EC9728A20FB}"/>
              </a:ext>
            </a:extLst>
          </p:cNvPr>
          <p:cNvSpPr/>
          <p:nvPr/>
        </p:nvSpPr>
        <p:spPr>
          <a:xfrm>
            <a:off x="20156464" y="3092945"/>
            <a:ext cx="189148" cy="111001"/>
          </a:xfrm>
          <a:custGeom>
            <a:avLst/>
            <a:gdLst>
              <a:gd name="connsiteX0" fmla="*/ 24 w 189148"/>
              <a:gd name="connsiteY0" fmla="*/ 1093 h 111001"/>
              <a:gd name="connsiteX1" fmla="*/ 130199 w 189148"/>
              <a:gd name="connsiteY1" fmla="*/ 7443 h 111001"/>
              <a:gd name="connsiteX2" fmla="*/ 157186 w 189148"/>
              <a:gd name="connsiteY2" fmla="*/ 21730 h 111001"/>
              <a:gd name="connsiteX3" fmla="*/ 158774 w 189148"/>
              <a:gd name="connsiteY3" fmla="*/ 58243 h 111001"/>
              <a:gd name="connsiteX4" fmla="*/ 188936 w 189148"/>
              <a:gd name="connsiteY4" fmla="*/ 110630 h 111001"/>
              <a:gd name="connsiteX5" fmla="*/ 141311 w 189148"/>
              <a:gd name="connsiteY5" fmla="*/ 29668 h 111001"/>
              <a:gd name="connsiteX6" fmla="*/ 24 w 189148"/>
              <a:gd name="connsiteY6" fmla="*/ 1093 h 11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148" h="111001">
                <a:moveTo>
                  <a:pt x="24" y="1093"/>
                </a:moveTo>
                <a:cubicBezTo>
                  <a:pt x="-1828" y="-2611"/>
                  <a:pt x="104005" y="4004"/>
                  <a:pt x="130199" y="7443"/>
                </a:cubicBezTo>
                <a:cubicBezTo>
                  <a:pt x="156393" y="10882"/>
                  <a:pt x="152423" y="13263"/>
                  <a:pt x="157186" y="21730"/>
                </a:cubicBezTo>
                <a:cubicBezTo>
                  <a:pt x="161949" y="30197"/>
                  <a:pt x="153482" y="43426"/>
                  <a:pt x="158774" y="58243"/>
                </a:cubicBezTo>
                <a:cubicBezTo>
                  <a:pt x="164066" y="73060"/>
                  <a:pt x="191846" y="115392"/>
                  <a:pt x="188936" y="110630"/>
                </a:cubicBezTo>
                <a:cubicBezTo>
                  <a:pt x="186026" y="105868"/>
                  <a:pt x="169357" y="46866"/>
                  <a:pt x="141311" y="29668"/>
                </a:cubicBezTo>
                <a:cubicBezTo>
                  <a:pt x="113265" y="12470"/>
                  <a:pt x="1876" y="4797"/>
                  <a:pt x="24" y="10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50D3986B-04D9-41B9-AEBD-42A2F94A0B90}"/>
              </a:ext>
            </a:extLst>
          </p:cNvPr>
          <p:cNvSpPr/>
          <p:nvPr/>
        </p:nvSpPr>
        <p:spPr>
          <a:xfrm>
            <a:off x="18710518" y="7251695"/>
            <a:ext cx="992921" cy="623611"/>
          </a:xfrm>
          <a:custGeom>
            <a:avLst/>
            <a:gdLst>
              <a:gd name="connsiteX0" fmla="*/ 917332 w 992921"/>
              <a:gd name="connsiteY0" fmla="*/ 266705 h 623611"/>
              <a:gd name="connsiteX1" fmla="*/ 758582 w 992921"/>
              <a:gd name="connsiteY1" fmla="*/ 101605 h 623611"/>
              <a:gd name="connsiteX2" fmla="*/ 529982 w 992921"/>
              <a:gd name="connsiteY2" fmla="*/ 107955 h 623611"/>
              <a:gd name="connsiteX3" fmla="*/ 2932 w 992921"/>
              <a:gd name="connsiteY3" fmla="*/ 622305 h 623611"/>
              <a:gd name="connsiteX4" fmla="*/ 326782 w 992921"/>
              <a:gd name="connsiteY4" fmla="*/ 247655 h 623611"/>
              <a:gd name="connsiteX5" fmla="*/ 536332 w 992921"/>
              <a:gd name="connsiteY5" fmla="*/ 5 h 623611"/>
              <a:gd name="connsiteX6" fmla="*/ 968132 w 992921"/>
              <a:gd name="connsiteY6" fmla="*/ 254005 h 623611"/>
              <a:gd name="connsiteX7" fmla="*/ 917332 w 992921"/>
              <a:gd name="connsiteY7" fmla="*/ 266705 h 62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2921" h="623611">
                <a:moveTo>
                  <a:pt x="917332" y="266705"/>
                </a:moveTo>
                <a:cubicBezTo>
                  <a:pt x="882407" y="241305"/>
                  <a:pt x="823140" y="128063"/>
                  <a:pt x="758582" y="101605"/>
                </a:cubicBezTo>
                <a:cubicBezTo>
                  <a:pt x="694024" y="75147"/>
                  <a:pt x="655924" y="21172"/>
                  <a:pt x="529982" y="107955"/>
                </a:cubicBezTo>
                <a:cubicBezTo>
                  <a:pt x="404040" y="194738"/>
                  <a:pt x="36799" y="599022"/>
                  <a:pt x="2932" y="622305"/>
                </a:cubicBezTo>
                <a:cubicBezTo>
                  <a:pt x="-30935" y="645588"/>
                  <a:pt x="237882" y="351372"/>
                  <a:pt x="326782" y="247655"/>
                </a:cubicBezTo>
                <a:cubicBezTo>
                  <a:pt x="415682" y="143938"/>
                  <a:pt x="429440" y="-1053"/>
                  <a:pt x="536332" y="5"/>
                </a:cubicBezTo>
                <a:cubicBezTo>
                  <a:pt x="643224" y="1063"/>
                  <a:pt x="902515" y="214847"/>
                  <a:pt x="968132" y="254005"/>
                </a:cubicBezTo>
                <a:cubicBezTo>
                  <a:pt x="1033749" y="293163"/>
                  <a:pt x="952257" y="292105"/>
                  <a:pt x="917332" y="2667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: 図形 1452">
            <a:extLst>
              <a:ext uri="{FF2B5EF4-FFF2-40B4-BE49-F238E27FC236}">
                <a16:creationId xmlns:a16="http://schemas.microsoft.com/office/drawing/2014/main" id="{849C8D65-979C-44F4-A00D-4511D4608159}"/>
              </a:ext>
            </a:extLst>
          </p:cNvPr>
          <p:cNvSpPr/>
          <p:nvPr/>
        </p:nvSpPr>
        <p:spPr>
          <a:xfrm>
            <a:off x="18484490" y="7200121"/>
            <a:ext cx="316318" cy="693370"/>
          </a:xfrm>
          <a:custGeom>
            <a:avLst/>
            <a:gdLst>
              <a:gd name="connsiteX0" fmla="*/ 197210 w 316318"/>
              <a:gd name="connsiteY0" fmla="*/ 779 h 693370"/>
              <a:gd name="connsiteX1" fmla="*/ 248010 w 316318"/>
              <a:gd name="connsiteY1" fmla="*/ 248429 h 693370"/>
              <a:gd name="connsiteX2" fmla="*/ 360 w 316318"/>
              <a:gd name="connsiteY2" fmla="*/ 692929 h 693370"/>
              <a:gd name="connsiteX3" fmla="*/ 311510 w 316318"/>
              <a:gd name="connsiteY3" fmla="*/ 324629 h 693370"/>
              <a:gd name="connsiteX4" fmla="*/ 197210 w 316318"/>
              <a:gd name="connsiteY4" fmla="*/ 779 h 69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18" h="693370">
                <a:moveTo>
                  <a:pt x="197210" y="779"/>
                </a:moveTo>
                <a:cubicBezTo>
                  <a:pt x="186627" y="-11921"/>
                  <a:pt x="280818" y="133071"/>
                  <a:pt x="248010" y="248429"/>
                </a:cubicBezTo>
                <a:cubicBezTo>
                  <a:pt x="215202" y="363787"/>
                  <a:pt x="-10223" y="680229"/>
                  <a:pt x="360" y="692929"/>
                </a:cubicBezTo>
                <a:cubicBezTo>
                  <a:pt x="10943" y="705629"/>
                  <a:pt x="279760" y="441046"/>
                  <a:pt x="311510" y="324629"/>
                </a:cubicBezTo>
                <a:cubicBezTo>
                  <a:pt x="343260" y="208212"/>
                  <a:pt x="207793" y="13479"/>
                  <a:pt x="197210" y="7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4AE2081F-4CF4-475B-AE32-520E05784A06}"/>
              </a:ext>
            </a:extLst>
          </p:cNvPr>
          <p:cNvSpPr/>
          <p:nvPr/>
        </p:nvSpPr>
        <p:spPr>
          <a:xfrm>
            <a:off x="18341934" y="8525873"/>
            <a:ext cx="412572" cy="1307344"/>
          </a:xfrm>
          <a:custGeom>
            <a:avLst/>
            <a:gdLst>
              <a:gd name="connsiteX0" fmla="*/ 411733 w 412572"/>
              <a:gd name="connsiteY0" fmla="*/ 60 h 1307344"/>
              <a:gd name="connsiteX1" fmla="*/ 310133 w 412572"/>
              <a:gd name="connsiteY1" fmla="*/ 330260 h 1307344"/>
              <a:gd name="connsiteX2" fmla="*/ 94233 w 412572"/>
              <a:gd name="connsiteY2" fmla="*/ 702794 h 1307344"/>
              <a:gd name="connsiteX3" fmla="*/ 64599 w 412572"/>
              <a:gd name="connsiteY3" fmla="*/ 846727 h 1307344"/>
              <a:gd name="connsiteX4" fmla="*/ 348233 w 412572"/>
              <a:gd name="connsiteY4" fmla="*/ 1286994 h 1307344"/>
              <a:gd name="connsiteX5" fmla="*/ 297433 w 412572"/>
              <a:gd name="connsiteY5" fmla="*/ 1198094 h 1307344"/>
              <a:gd name="connsiteX6" fmla="*/ 5333 w 412572"/>
              <a:gd name="connsiteY6" fmla="*/ 880594 h 1307344"/>
              <a:gd name="connsiteX7" fmla="*/ 119633 w 412572"/>
              <a:gd name="connsiteY7" fmla="*/ 626594 h 1307344"/>
              <a:gd name="connsiteX8" fmla="*/ 259333 w 412572"/>
              <a:gd name="connsiteY8" fmla="*/ 355660 h 1307344"/>
              <a:gd name="connsiteX9" fmla="*/ 411733 w 412572"/>
              <a:gd name="connsiteY9" fmla="*/ 60 h 130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572" h="1307344">
                <a:moveTo>
                  <a:pt x="411733" y="60"/>
                </a:moveTo>
                <a:cubicBezTo>
                  <a:pt x="420200" y="-4173"/>
                  <a:pt x="363050" y="213138"/>
                  <a:pt x="310133" y="330260"/>
                </a:cubicBezTo>
                <a:cubicBezTo>
                  <a:pt x="257216" y="447382"/>
                  <a:pt x="135155" y="616716"/>
                  <a:pt x="94233" y="702794"/>
                </a:cubicBezTo>
                <a:cubicBezTo>
                  <a:pt x="53311" y="788872"/>
                  <a:pt x="22266" y="749360"/>
                  <a:pt x="64599" y="846727"/>
                </a:cubicBezTo>
                <a:cubicBezTo>
                  <a:pt x="106932" y="944094"/>
                  <a:pt x="309427" y="1228433"/>
                  <a:pt x="348233" y="1286994"/>
                </a:cubicBezTo>
                <a:cubicBezTo>
                  <a:pt x="387039" y="1345555"/>
                  <a:pt x="354583" y="1265827"/>
                  <a:pt x="297433" y="1198094"/>
                </a:cubicBezTo>
                <a:cubicBezTo>
                  <a:pt x="240283" y="1130361"/>
                  <a:pt x="34966" y="975844"/>
                  <a:pt x="5333" y="880594"/>
                </a:cubicBezTo>
                <a:cubicBezTo>
                  <a:pt x="-24300" y="785344"/>
                  <a:pt x="77300" y="714083"/>
                  <a:pt x="119633" y="626594"/>
                </a:cubicBezTo>
                <a:cubicBezTo>
                  <a:pt x="161966" y="539105"/>
                  <a:pt x="209944" y="455143"/>
                  <a:pt x="259333" y="355660"/>
                </a:cubicBezTo>
                <a:cubicBezTo>
                  <a:pt x="308722" y="256177"/>
                  <a:pt x="403266" y="4293"/>
                  <a:pt x="411733" y="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AF94632D-B69A-44B9-A071-325A13FA4498}"/>
              </a:ext>
            </a:extLst>
          </p:cNvPr>
          <p:cNvSpPr/>
          <p:nvPr/>
        </p:nvSpPr>
        <p:spPr>
          <a:xfrm>
            <a:off x="18387882" y="11094520"/>
            <a:ext cx="596738" cy="1190768"/>
          </a:xfrm>
          <a:custGeom>
            <a:avLst/>
            <a:gdLst>
              <a:gd name="connsiteX0" fmla="*/ 1718 w 596738"/>
              <a:gd name="connsiteY0" fmla="*/ 1047 h 1190768"/>
              <a:gd name="connsiteX1" fmla="*/ 238785 w 596738"/>
              <a:gd name="connsiteY1" fmla="*/ 221180 h 1190768"/>
              <a:gd name="connsiteX2" fmla="*/ 543585 w 596738"/>
              <a:gd name="connsiteY2" fmla="*/ 906980 h 1190768"/>
              <a:gd name="connsiteX3" fmla="*/ 594385 w 596738"/>
              <a:gd name="connsiteY3" fmla="*/ 1190613 h 1190768"/>
              <a:gd name="connsiteX4" fmla="*/ 585918 w 596738"/>
              <a:gd name="connsiteY4" fmla="*/ 945080 h 1190768"/>
              <a:gd name="connsiteX5" fmla="*/ 564751 w 596738"/>
              <a:gd name="connsiteY5" fmla="*/ 822313 h 1190768"/>
              <a:gd name="connsiteX6" fmla="*/ 361551 w 596738"/>
              <a:gd name="connsiteY6" fmla="*/ 288913 h 1190768"/>
              <a:gd name="connsiteX7" fmla="*/ 1718 w 596738"/>
              <a:gd name="connsiteY7" fmla="*/ 1047 h 119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738" h="1190768">
                <a:moveTo>
                  <a:pt x="1718" y="1047"/>
                </a:moveTo>
                <a:cubicBezTo>
                  <a:pt x="-18743" y="-10242"/>
                  <a:pt x="148474" y="70191"/>
                  <a:pt x="238785" y="221180"/>
                </a:cubicBezTo>
                <a:cubicBezTo>
                  <a:pt x="329096" y="372169"/>
                  <a:pt x="484318" y="745408"/>
                  <a:pt x="543585" y="906980"/>
                </a:cubicBezTo>
                <a:cubicBezTo>
                  <a:pt x="602852" y="1068552"/>
                  <a:pt x="587330" y="1184263"/>
                  <a:pt x="594385" y="1190613"/>
                </a:cubicBezTo>
                <a:cubicBezTo>
                  <a:pt x="601440" y="1196963"/>
                  <a:pt x="590857" y="1006463"/>
                  <a:pt x="585918" y="945080"/>
                </a:cubicBezTo>
                <a:cubicBezTo>
                  <a:pt x="580979" y="883697"/>
                  <a:pt x="602145" y="931674"/>
                  <a:pt x="564751" y="822313"/>
                </a:cubicBezTo>
                <a:cubicBezTo>
                  <a:pt x="527357" y="712952"/>
                  <a:pt x="447629" y="425085"/>
                  <a:pt x="361551" y="288913"/>
                </a:cubicBezTo>
                <a:cubicBezTo>
                  <a:pt x="275473" y="152741"/>
                  <a:pt x="22179" y="12336"/>
                  <a:pt x="1718" y="10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D47D247D-3B05-4DBA-93FD-2E2110C211D1}"/>
              </a:ext>
            </a:extLst>
          </p:cNvPr>
          <p:cNvSpPr/>
          <p:nvPr/>
        </p:nvSpPr>
        <p:spPr>
          <a:xfrm>
            <a:off x="19062493" y="12471244"/>
            <a:ext cx="263619" cy="1193999"/>
          </a:xfrm>
          <a:custGeom>
            <a:avLst/>
            <a:gdLst>
              <a:gd name="connsiteX0" fmla="*/ 262674 w 263619"/>
              <a:gd name="connsiteY0" fmla="*/ 156 h 1193999"/>
              <a:gd name="connsiteX1" fmla="*/ 190707 w 263619"/>
              <a:gd name="connsiteY1" fmla="*/ 262623 h 1193999"/>
              <a:gd name="connsiteX2" fmla="*/ 194940 w 263619"/>
              <a:gd name="connsiteY2" fmla="*/ 719823 h 1193999"/>
              <a:gd name="connsiteX3" fmla="*/ 207 w 263619"/>
              <a:gd name="connsiteY3" fmla="*/ 1193956 h 1193999"/>
              <a:gd name="connsiteX4" fmla="*/ 156840 w 263619"/>
              <a:gd name="connsiteY4" fmla="*/ 745223 h 1193999"/>
              <a:gd name="connsiteX5" fmla="*/ 131440 w 263619"/>
              <a:gd name="connsiteY5" fmla="*/ 296489 h 1193999"/>
              <a:gd name="connsiteX6" fmla="*/ 262674 w 263619"/>
              <a:gd name="connsiteY6" fmla="*/ 156 h 119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19" h="1193999">
                <a:moveTo>
                  <a:pt x="262674" y="156"/>
                </a:moveTo>
                <a:cubicBezTo>
                  <a:pt x="272552" y="-5488"/>
                  <a:pt x="201996" y="142679"/>
                  <a:pt x="190707" y="262623"/>
                </a:cubicBezTo>
                <a:cubicBezTo>
                  <a:pt x="179418" y="382567"/>
                  <a:pt x="226690" y="564601"/>
                  <a:pt x="194940" y="719823"/>
                </a:cubicBezTo>
                <a:cubicBezTo>
                  <a:pt x="163190" y="875045"/>
                  <a:pt x="6557" y="1189723"/>
                  <a:pt x="207" y="1193956"/>
                </a:cubicBezTo>
                <a:cubicBezTo>
                  <a:pt x="-6143" y="1198189"/>
                  <a:pt x="134968" y="894801"/>
                  <a:pt x="156840" y="745223"/>
                </a:cubicBezTo>
                <a:cubicBezTo>
                  <a:pt x="178712" y="595645"/>
                  <a:pt x="110979" y="422078"/>
                  <a:pt x="131440" y="296489"/>
                </a:cubicBezTo>
                <a:cubicBezTo>
                  <a:pt x="151901" y="170900"/>
                  <a:pt x="252796" y="5800"/>
                  <a:pt x="262674" y="1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BDE3E991-D639-431A-ABAA-E3CCE651018A}"/>
              </a:ext>
            </a:extLst>
          </p:cNvPr>
          <p:cNvSpPr/>
          <p:nvPr/>
        </p:nvSpPr>
        <p:spPr>
          <a:xfrm>
            <a:off x="18825626" y="12623800"/>
            <a:ext cx="281898" cy="820039"/>
          </a:xfrm>
          <a:custGeom>
            <a:avLst/>
            <a:gdLst>
              <a:gd name="connsiteX0" fmla="*/ 203207 w 281898"/>
              <a:gd name="connsiteY0" fmla="*/ 0 h 820039"/>
              <a:gd name="connsiteX1" fmla="*/ 50807 w 281898"/>
              <a:gd name="connsiteY1" fmla="*/ 402167 h 820039"/>
              <a:gd name="connsiteX2" fmla="*/ 275174 w 281898"/>
              <a:gd name="connsiteY2" fmla="*/ 808567 h 820039"/>
              <a:gd name="connsiteX3" fmla="*/ 203207 w 281898"/>
              <a:gd name="connsiteY3" fmla="*/ 681567 h 820039"/>
              <a:gd name="connsiteX4" fmla="*/ 7 w 281898"/>
              <a:gd name="connsiteY4" fmla="*/ 402167 h 820039"/>
              <a:gd name="connsiteX5" fmla="*/ 203207 w 281898"/>
              <a:gd name="connsiteY5" fmla="*/ 0 h 82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898" h="820039">
                <a:moveTo>
                  <a:pt x="203207" y="0"/>
                </a:moveTo>
                <a:cubicBezTo>
                  <a:pt x="211674" y="0"/>
                  <a:pt x="38812" y="267406"/>
                  <a:pt x="50807" y="402167"/>
                </a:cubicBezTo>
                <a:cubicBezTo>
                  <a:pt x="62801" y="536928"/>
                  <a:pt x="249774" y="762000"/>
                  <a:pt x="275174" y="808567"/>
                </a:cubicBezTo>
                <a:cubicBezTo>
                  <a:pt x="300574" y="855134"/>
                  <a:pt x="249068" y="749300"/>
                  <a:pt x="203207" y="681567"/>
                </a:cubicBezTo>
                <a:cubicBezTo>
                  <a:pt x="157346" y="613834"/>
                  <a:pt x="1418" y="513645"/>
                  <a:pt x="7" y="402167"/>
                </a:cubicBezTo>
                <a:cubicBezTo>
                  <a:pt x="-1404" y="290689"/>
                  <a:pt x="194740" y="0"/>
                  <a:pt x="203207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50B35491-B681-48B8-9EFE-A2D1D37B0E14}"/>
              </a:ext>
            </a:extLst>
          </p:cNvPr>
          <p:cNvSpPr/>
          <p:nvPr/>
        </p:nvSpPr>
        <p:spPr>
          <a:xfrm>
            <a:off x="19048122" y="13910732"/>
            <a:ext cx="162855" cy="605881"/>
          </a:xfrm>
          <a:custGeom>
            <a:avLst/>
            <a:gdLst>
              <a:gd name="connsiteX0" fmla="*/ 137345 w 162855"/>
              <a:gd name="connsiteY0" fmla="*/ 1 h 605881"/>
              <a:gd name="connsiteX1" fmla="*/ 44211 w 162855"/>
              <a:gd name="connsiteY1" fmla="*/ 292101 h 605881"/>
              <a:gd name="connsiteX2" fmla="*/ 162745 w 162855"/>
              <a:gd name="connsiteY2" fmla="*/ 605368 h 605881"/>
              <a:gd name="connsiteX3" fmla="*/ 18811 w 162855"/>
              <a:gd name="connsiteY3" fmla="*/ 364068 h 605881"/>
              <a:gd name="connsiteX4" fmla="*/ 14578 w 162855"/>
              <a:gd name="connsiteY4" fmla="*/ 296335 h 605881"/>
              <a:gd name="connsiteX5" fmla="*/ 137345 w 162855"/>
              <a:gd name="connsiteY5" fmla="*/ 1 h 60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855" h="605881">
                <a:moveTo>
                  <a:pt x="137345" y="1"/>
                </a:moveTo>
                <a:cubicBezTo>
                  <a:pt x="142284" y="-705"/>
                  <a:pt x="39978" y="191207"/>
                  <a:pt x="44211" y="292101"/>
                </a:cubicBezTo>
                <a:cubicBezTo>
                  <a:pt x="48444" y="392995"/>
                  <a:pt x="166978" y="593374"/>
                  <a:pt x="162745" y="605368"/>
                </a:cubicBezTo>
                <a:cubicBezTo>
                  <a:pt x="158512" y="617362"/>
                  <a:pt x="43505" y="415573"/>
                  <a:pt x="18811" y="364068"/>
                </a:cubicBezTo>
                <a:cubicBezTo>
                  <a:pt x="-5883" y="312563"/>
                  <a:pt x="-5178" y="357013"/>
                  <a:pt x="14578" y="296335"/>
                </a:cubicBezTo>
                <a:cubicBezTo>
                  <a:pt x="34334" y="235657"/>
                  <a:pt x="132406" y="707"/>
                  <a:pt x="137345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15F0FB92-B3C4-4457-A169-43C092E0341C}"/>
              </a:ext>
            </a:extLst>
          </p:cNvPr>
          <p:cNvSpPr/>
          <p:nvPr/>
        </p:nvSpPr>
        <p:spPr>
          <a:xfrm>
            <a:off x="19384939" y="7748317"/>
            <a:ext cx="385648" cy="933702"/>
          </a:xfrm>
          <a:custGeom>
            <a:avLst/>
            <a:gdLst>
              <a:gd name="connsiteX0" fmla="*/ 279474 w 385648"/>
              <a:gd name="connsiteY0" fmla="*/ 20 h 933702"/>
              <a:gd name="connsiteX1" fmla="*/ 375726 w 385648"/>
              <a:gd name="connsiteY1" fmla="*/ 548660 h 933702"/>
              <a:gd name="connsiteX2" fmla="*/ 341 w 385648"/>
              <a:gd name="connsiteY2" fmla="*/ 933670 h 933702"/>
              <a:gd name="connsiteX3" fmla="*/ 308349 w 385648"/>
              <a:gd name="connsiteY3" fmla="*/ 529409 h 933702"/>
              <a:gd name="connsiteX4" fmla="*/ 279474 w 385648"/>
              <a:gd name="connsiteY4" fmla="*/ 20 h 93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648" h="933702">
                <a:moveTo>
                  <a:pt x="279474" y="20"/>
                </a:moveTo>
                <a:cubicBezTo>
                  <a:pt x="290704" y="3229"/>
                  <a:pt x="422248" y="393052"/>
                  <a:pt x="375726" y="548660"/>
                </a:cubicBezTo>
                <a:cubicBezTo>
                  <a:pt x="329204" y="704268"/>
                  <a:pt x="11570" y="936879"/>
                  <a:pt x="341" y="933670"/>
                </a:cubicBezTo>
                <a:cubicBezTo>
                  <a:pt x="-10889" y="930462"/>
                  <a:pt x="258618" y="685017"/>
                  <a:pt x="308349" y="529409"/>
                </a:cubicBezTo>
                <a:cubicBezTo>
                  <a:pt x="358080" y="373801"/>
                  <a:pt x="268244" y="-3189"/>
                  <a:pt x="279474" y="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9B4A5145-D8D8-4B44-82C2-A986AE545559}"/>
              </a:ext>
            </a:extLst>
          </p:cNvPr>
          <p:cNvSpPr/>
          <p:nvPr/>
        </p:nvSpPr>
        <p:spPr>
          <a:xfrm>
            <a:off x="19401226" y="8563053"/>
            <a:ext cx="365133" cy="1862238"/>
          </a:xfrm>
          <a:custGeom>
            <a:avLst/>
            <a:gdLst>
              <a:gd name="connsiteX0" fmla="*/ 3305 w 365133"/>
              <a:gd name="connsiteY0" fmla="*/ 3431 h 1862238"/>
              <a:gd name="connsiteX1" fmla="*/ 166934 w 365133"/>
              <a:gd name="connsiteY1" fmla="*/ 398067 h 1862238"/>
              <a:gd name="connsiteX2" fmla="*/ 253561 w 365133"/>
              <a:gd name="connsiteY2" fmla="*/ 677200 h 1862238"/>
              <a:gd name="connsiteX3" fmla="*/ 282437 w 365133"/>
              <a:gd name="connsiteY3" fmla="*/ 1081461 h 1862238"/>
              <a:gd name="connsiteX4" fmla="*/ 320938 w 365133"/>
              <a:gd name="connsiteY4" fmla="*/ 1476096 h 1862238"/>
              <a:gd name="connsiteX5" fmla="*/ 292062 w 365133"/>
              <a:gd name="connsiteY5" fmla="*/ 1841856 h 1862238"/>
              <a:gd name="connsiteX6" fmla="*/ 349814 w 365133"/>
              <a:gd name="connsiteY6" fmla="*/ 831204 h 1862238"/>
              <a:gd name="connsiteX7" fmla="*/ 330563 w 365133"/>
              <a:gd name="connsiteY7" fmla="*/ 638699 h 1862238"/>
              <a:gd name="connsiteX8" fmla="*/ 3305 w 365133"/>
              <a:gd name="connsiteY8" fmla="*/ 3431 h 186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133" h="1862238">
                <a:moveTo>
                  <a:pt x="3305" y="3431"/>
                </a:moveTo>
                <a:cubicBezTo>
                  <a:pt x="-23966" y="-36674"/>
                  <a:pt x="125225" y="285772"/>
                  <a:pt x="166934" y="398067"/>
                </a:cubicBezTo>
                <a:cubicBezTo>
                  <a:pt x="208643" y="510362"/>
                  <a:pt x="234311" y="563301"/>
                  <a:pt x="253561" y="677200"/>
                </a:cubicBezTo>
                <a:cubicBezTo>
                  <a:pt x="272811" y="791099"/>
                  <a:pt x="271208" y="948312"/>
                  <a:pt x="282437" y="1081461"/>
                </a:cubicBezTo>
                <a:cubicBezTo>
                  <a:pt x="293666" y="1214610"/>
                  <a:pt x="319334" y="1349364"/>
                  <a:pt x="320938" y="1476096"/>
                </a:cubicBezTo>
                <a:cubicBezTo>
                  <a:pt x="322542" y="1602828"/>
                  <a:pt x="287249" y="1949338"/>
                  <a:pt x="292062" y="1841856"/>
                </a:cubicBezTo>
                <a:cubicBezTo>
                  <a:pt x="296875" y="1734374"/>
                  <a:pt x="343397" y="1031730"/>
                  <a:pt x="349814" y="831204"/>
                </a:cubicBezTo>
                <a:cubicBezTo>
                  <a:pt x="356231" y="630678"/>
                  <a:pt x="389919" y="778265"/>
                  <a:pt x="330563" y="638699"/>
                </a:cubicBezTo>
                <a:cubicBezTo>
                  <a:pt x="271207" y="499133"/>
                  <a:pt x="30576" y="43536"/>
                  <a:pt x="3305" y="34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601854A0-3C91-40CF-AF9F-1EE5D177C46A}"/>
              </a:ext>
            </a:extLst>
          </p:cNvPr>
          <p:cNvSpPr/>
          <p:nvPr/>
        </p:nvSpPr>
        <p:spPr>
          <a:xfrm>
            <a:off x="18951470" y="8614031"/>
            <a:ext cx="521017" cy="1925634"/>
          </a:xfrm>
          <a:custGeom>
            <a:avLst/>
            <a:gdLst>
              <a:gd name="connsiteX0" fmla="*/ 299056 w 521017"/>
              <a:gd name="connsiteY0" fmla="*/ 580 h 1925634"/>
              <a:gd name="connsiteX1" fmla="*/ 58425 w 521017"/>
              <a:gd name="connsiteY1" fmla="*/ 722474 h 1925634"/>
              <a:gd name="connsiteX2" fmla="*/ 39174 w 521017"/>
              <a:gd name="connsiteY2" fmla="*/ 982356 h 1925634"/>
              <a:gd name="connsiteX3" fmla="*/ 520437 w 521017"/>
              <a:gd name="connsiteY3" fmla="*/ 1925632 h 1925634"/>
              <a:gd name="connsiteX4" fmla="*/ 135427 w 521017"/>
              <a:gd name="connsiteY4" fmla="*/ 972731 h 1925634"/>
              <a:gd name="connsiteX5" fmla="*/ 39174 w 521017"/>
              <a:gd name="connsiteY5" fmla="*/ 606971 h 1925634"/>
              <a:gd name="connsiteX6" fmla="*/ 299056 w 521017"/>
              <a:gd name="connsiteY6" fmla="*/ 580 h 192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017" h="1925634">
                <a:moveTo>
                  <a:pt x="299056" y="580"/>
                </a:moveTo>
                <a:cubicBezTo>
                  <a:pt x="302265" y="19831"/>
                  <a:pt x="101739" y="558845"/>
                  <a:pt x="58425" y="722474"/>
                </a:cubicBezTo>
                <a:cubicBezTo>
                  <a:pt x="15111" y="886103"/>
                  <a:pt x="-37828" y="781830"/>
                  <a:pt x="39174" y="982356"/>
                </a:cubicBezTo>
                <a:cubicBezTo>
                  <a:pt x="116176" y="1182882"/>
                  <a:pt x="504395" y="1927236"/>
                  <a:pt x="520437" y="1925632"/>
                </a:cubicBezTo>
                <a:cubicBezTo>
                  <a:pt x="536479" y="1924028"/>
                  <a:pt x="215637" y="1192508"/>
                  <a:pt x="135427" y="972731"/>
                </a:cubicBezTo>
                <a:cubicBezTo>
                  <a:pt x="55217" y="752954"/>
                  <a:pt x="11902" y="767392"/>
                  <a:pt x="39174" y="606971"/>
                </a:cubicBezTo>
                <a:cubicBezTo>
                  <a:pt x="66446" y="446550"/>
                  <a:pt x="295847" y="-18671"/>
                  <a:pt x="299056" y="5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B4AEFE54-988B-4832-9E25-19175EBEADEF}"/>
              </a:ext>
            </a:extLst>
          </p:cNvPr>
          <p:cNvSpPr/>
          <p:nvPr/>
        </p:nvSpPr>
        <p:spPr>
          <a:xfrm>
            <a:off x="19227302" y="10553688"/>
            <a:ext cx="369630" cy="1581169"/>
          </a:xfrm>
          <a:custGeom>
            <a:avLst/>
            <a:gdLst>
              <a:gd name="connsiteX0" fmla="*/ 368798 w 369630"/>
              <a:gd name="connsiteY0" fmla="*/ 12 h 1581169"/>
              <a:gd name="connsiteX1" fmla="*/ 235448 w 369630"/>
              <a:gd name="connsiteY1" fmla="*/ 431812 h 1581169"/>
              <a:gd name="connsiteX2" fmla="*/ 260848 w 369630"/>
              <a:gd name="connsiteY2" fmla="*/ 939812 h 1581169"/>
              <a:gd name="connsiteX3" fmla="*/ 498 w 369630"/>
              <a:gd name="connsiteY3" fmla="*/ 1581162 h 1581169"/>
              <a:gd name="connsiteX4" fmla="*/ 337048 w 369630"/>
              <a:gd name="connsiteY4" fmla="*/ 927112 h 1581169"/>
              <a:gd name="connsiteX5" fmla="*/ 292598 w 369630"/>
              <a:gd name="connsiteY5" fmla="*/ 419112 h 1581169"/>
              <a:gd name="connsiteX6" fmla="*/ 368798 w 369630"/>
              <a:gd name="connsiteY6" fmla="*/ 12 h 158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630" h="1581169">
                <a:moveTo>
                  <a:pt x="368798" y="12"/>
                </a:moveTo>
                <a:cubicBezTo>
                  <a:pt x="359273" y="2129"/>
                  <a:pt x="253440" y="275179"/>
                  <a:pt x="235448" y="431812"/>
                </a:cubicBezTo>
                <a:cubicBezTo>
                  <a:pt x="217456" y="588445"/>
                  <a:pt x="300006" y="748254"/>
                  <a:pt x="260848" y="939812"/>
                </a:cubicBezTo>
                <a:cubicBezTo>
                  <a:pt x="221690" y="1131370"/>
                  <a:pt x="-12202" y="1583279"/>
                  <a:pt x="498" y="1581162"/>
                </a:cubicBezTo>
                <a:cubicBezTo>
                  <a:pt x="13198" y="1579045"/>
                  <a:pt x="288365" y="1120787"/>
                  <a:pt x="337048" y="927112"/>
                </a:cubicBezTo>
                <a:cubicBezTo>
                  <a:pt x="385731" y="733437"/>
                  <a:pt x="282015" y="567279"/>
                  <a:pt x="292598" y="419112"/>
                </a:cubicBezTo>
                <a:cubicBezTo>
                  <a:pt x="303181" y="270945"/>
                  <a:pt x="378323" y="-2105"/>
                  <a:pt x="368798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57199A52-A9A4-4DA2-B0A9-C5D5632C528E}"/>
              </a:ext>
            </a:extLst>
          </p:cNvPr>
          <p:cNvSpPr/>
          <p:nvPr/>
        </p:nvSpPr>
        <p:spPr>
          <a:xfrm>
            <a:off x="17091130" y="7164175"/>
            <a:ext cx="702780" cy="818207"/>
          </a:xfrm>
          <a:custGeom>
            <a:avLst/>
            <a:gdLst>
              <a:gd name="connsiteX0" fmla="*/ 47520 w 702780"/>
              <a:gd name="connsiteY0" fmla="*/ 17675 h 818207"/>
              <a:gd name="connsiteX1" fmla="*/ 47520 w 702780"/>
              <a:gd name="connsiteY1" fmla="*/ 347875 h 818207"/>
              <a:gd name="connsiteX2" fmla="*/ 701570 w 702780"/>
              <a:gd name="connsiteY2" fmla="*/ 817775 h 818207"/>
              <a:gd name="connsiteX3" fmla="*/ 206270 w 702780"/>
              <a:gd name="connsiteY3" fmla="*/ 430425 h 818207"/>
              <a:gd name="connsiteX4" fmla="*/ 60220 w 702780"/>
              <a:gd name="connsiteY4" fmla="*/ 322475 h 818207"/>
              <a:gd name="connsiteX5" fmla="*/ 22120 w 702780"/>
              <a:gd name="connsiteY5" fmla="*/ 74825 h 818207"/>
              <a:gd name="connsiteX6" fmla="*/ 47520 w 702780"/>
              <a:gd name="connsiteY6" fmla="*/ 17675 h 81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2780" h="818207">
                <a:moveTo>
                  <a:pt x="47520" y="17675"/>
                </a:moveTo>
                <a:cubicBezTo>
                  <a:pt x="51753" y="63183"/>
                  <a:pt x="-61488" y="214525"/>
                  <a:pt x="47520" y="347875"/>
                </a:cubicBezTo>
                <a:cubicBezTo>
                  <a:pt x="156528" y="481225"/>
                  <a:pt x="675112" y="804017"/>
                  <a:pt x="701570" y="817775"/>
                </a:cubicBezTo>
                <a:cubicBezTo>
                  <a:pt x="728028" y="831533"/>
                  <a:pt x="313162" y="512975"/>
                  <a:pt x="206270" y="430425"/>
                </a:cubicBezTo>
                <a:cubicBezTo>
                  <a:pt x="99378" y="347875"/>
                  <a:pt x="90912" y="381742"/>
                  <a:pt x="60220" y="322475"/>
                </a:cubicBezTo>
                <a:cubicBezTo>
                  <a:pt x="29528" y="263208"/>
                  <a:pt x="27412" y="126683"/>
                  <a:pt x="22120" y="74825"/>
                </a:cubicBezTo>
                <a:cubicBezTo>
                  <a:pt x="16828" y="22967"/>
                  <a:pt x="43287" y="-27833"/>
                  <a:pt x="47520" y="176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A009242B-C055-41E9-8AB7-B56058FB87E4}"/>
              </a:ext>
            </a:extLst>
          </p:cNvPr>
          <p:cNvSpPr/>
          <p:nvPr/>
        </p:nvSpPr>
        <p:spPr>
          <a:xfrm>
            <a:off x="17868742" y="7243841"/>
            <a:ext cx="546294" cy="668386"/>
          </a:xfrm>
          <a:custGeom>
            <a:avLst/>
            <a:gdLst>
              <a:gd name="connsiteX0" fmla="*/ 158 w 546294"/>
              <a:gd name="connsiteY0" fmla="*/ 1509 h 668386"/>
              <a:gd name="connsiteX1" fmla="*/ 76358 w 546294"/>
              <a:gd name="connsiteY1" fmla="*/ 401559 h 668386"/>
              <a:gd name="connsiteX2" fmla="*/ 546258 w 546294"/>
              <a:gd name="connsiteY2" fmla="*/ 668259 h 668386"/>
              <a:gd name="connsiteX3" fmla="*/ 101758 w 546294"/>
              <a:gd name="connsiteY3" fmla="*/ 369809 h 668386"/>
              <a:gd name="connsiteX4" fmla="*/ 57308 w 546294"/>
              <a:gd name="connsiteY4" fmla="*/ 268209 h 668386"/>
              <a:gd name="connsiteX5" fmla="*/ 158 w 546294"/>
              <a:gd name="connsiteY5" fmla="*/ 1509 h 66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294" h="668386">
                <a:moveTo>
                  <a:pt x="158" y="1509"/>
                </a:moveTo>
                <a:cubicBezTo>
                  <a:pt x="3333" y="23734"/>
                  <a:pt x="-14659" y="290434"/>
                  <a:pt x="76358" y="401559"/>
                </a:cubicBezTo>
                <a:cubicBezTo>
                  <a:pt x="167375" y="512684"/>
                  <a:pt x="542025" y="673551"/>
                  <a:pt x="546258" y="668259"/>
                </a:cubicBezTo>
                <a:cubicBezTo>
                  <a:pt x="550491" y="662967"/>
                  <a:pt x="183250" y="436484"/>
                  <a:pt x="101758" y="369809"/>
                </a:cubicBezTo>
                <a:cubicBezTo>
                  <a:pt x="20266" y="303134"/>
                  <a:pt x="72125" y="327476"/>
                  <a:pt x="57308" y="268209"/>
                </a:cubicBezTo>
                <a:cubicBezTo>
                  <a:pt x="42491" y="208942"/>
                  <a:pt x="-3017" y="-20716"/>
                  <a:pt x="158" y="15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8DF6C387-80A3-47BC-B50A-88D007C01504}"/>
              </a:ext>
            </a:extLst>
          </p:cNvPr>
          <p:cNvSpPr/>
          <p:nvPr/>
        </p:nvSpPr>
        <p:spPr>
          <a:xfrm>
            <a:off x="18846334" y="7943225"/>
            <a:ext cx="109344" cy="775429"/>
          </a:xfrm>
          <a:custGeom>
            <a:avLst/>
            <a:gdLst>
              <a:gd name="connsiteX0" fmla="*/ 95716 w 109344"/>
              <a:gd name="connsiteY0" fmla="*/ 625 h 775429"/>
              <a:gd name="connsiteX1" fmla="*/ 70316 w 109344"/>
              <a:gd name="connsiteY1" fmla="*/ 311775 h 775429"/>
              <a:gd name="connsiteX2" fmla="*/ 466 w 109344"/>
              <a:gd name="connsiteY2" fmla="*/ 419725 h 775429"/>
              <a:gd name="connsiteX3" fmla="*/ 108416 w 109344"/>
              <a:gd name="connsiteY3" fmla="*/ 775325 h 775429"/>
              <a:gd name="connsiteX4" fmla="*/ 51266 w 109344"/>
              <a:gd name="connsiteY4" fmla="*/ 381625 h 775429"/>
              <a:gd name="connsiteX5" fmla="*/ 25866 w 109344"/>
              <a:gd name="connsiteY5" fmla="*/ 235575 h 775429"/>
              <a:gd name="connsiteX6" fmla="*/ 95716 w 109344"/>
              <a:gd name="connsiteY6" fmla="*/ 625 h 77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344" h="775429">
                <a:moveTo>
                  <a:pt x="95716" y="625"/>
                </a:moveTo>
                <a:cubicBezTo>
                  <a:pt x="103124" y="13325"/>
                  <a:pt x="86191" y="241925"/>
                  <a:pt x="70316" y="311775"/>
                </a:cubicBezTo>
                <a:cubicBezTo>
                  <a:pt x="54441" y="381625"/>
                  <a:pt x="-5884" y="342467"/>
                  <a:pt x="466" y="419725"/>
                </a:cubicBezTo>
                <a:cubicBezTo>
                  <a:pt x="6816" y="496983"/>
                  <a:pt x="99949" y="781675"/>
                  <a:pt x="108416" y="775325"/>
                </a:cubicBezTo>
                <a:cubicBezTo>
                  <a:pt x="116883" y="768975"/>
                  <a:pt x="65024" y="471583"/>
                  <a:pt x="51266" y="381625"/>
                </a:cubicBezTo>
                <a:cubicBezTo>
                  <a:pt x="37508" y="291667"/>
                  <a:pt x="23749" y="299075"/>
                  <a:pt x="25866" y="235575"/>
                </a:cubicBezTo>
                <a:cubicBezTo>
                  <a:pt x="27983" y="172075"/>
                  <a:pt x="88308" y="-12075"/>
                  <a:pt x="95716" y="6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EC5835FF-9DDC-4FCB-8DD1-6C3A390010C0}"/>
              </a:ext>
            </a:extLst>
          </p:cNvPr>
          <p:cNvSpPr/>
          <p:nvPr/>
        </p:nvSpPr>
        <p:spPr>
          <a:xfrm>
            <a:off x="19295452" y="13627074"/>
            <a:ext cx="609798" cy="351688"/>
          </a:xfrm>
          <a:custGeom>
            <a:avLst/>
            <a:gdLst>
              <a:gd name="connsiteX0" fmla="*/ 81 w 609798"/>
              <a:gd name="connsiteY0" fmla="*/ 26 h 351688"/>
              <a:gd name="connsiteX1" fmla="*/ 190581 w 609798"/>
              <a:gd name="connsiteY1" fmla="*/ 186293 h 351688"/>
              <a:gd name="connsiteX2" fmla="*/ 194815 w 609798"/>
              <a:gd name="connsiteY2" fmla="*/ 351393 h 351688"/>
              <a:gd name="connsiteX3" fmla="*/ 609681 w 609798"/>
              <a:gd name="connsiteY3" fmla="*/ 228626 h 351688"/>
              <a:gd name="connsiteX4" fmla="*/ 237148 w 609798"/>
              <a:gd name="connsiteY4" fmla="*/ 300593 h 351688"/>
              <a:gd name="connsiteX5" fmla="*/ 215981 w 609798"/>
              <a:gd name="connsiteY5" fmla="*/ 173593 h 351688"/>
              <a:gd name="connsiteX6" fmla="*/ 81 w 609798"/>
              <a:gd name="connsiteY6" fmla="*/ 26 h 35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798" h="351688">
                <a:moveTo>
                  <a:pt x="81" y="26"/>
                </a:moveTo>
                <a:cubicBezTo>
                  <a:pt x="-4152" y="2143"/>
                  <a:pt x="158125" y="127732"/>
                  <a:pt x="190581" y="186293"/>
                </a:cubicBezTo>
                <a:cubicBezTo>
                  <a:pt x="223037" y="244854"/>
                  <a:pt x="124965" y="344338"/>
                  <a:pt x="194815" y="351393"/>
                </a:cubicBezTo>
                <a:cubicBezTo>
                  <a:pt x="264665" y="358448"/>
                  <a:pt x="602626" y="237093"/>
                  <a:pt x="609681" y="228626"/>
                </a:cubicBezTo>
                <a:cubicBezTo>
                  <a:pt x="616737" y="220159"/>
                  <a:pt x="302765" y="309765"/>
                  <a:pt x="237148" y="300593"/>
                </a:cubicBezTo>
                <a:cubicBezTo>
                  <a:pt x="171531" y="291421"/>
                  <a:pt x="250553" y="224393"/>
                  <a:pt x="215981" y="173593"/>
                </a:cubicBezTo>
                <a:cubicBezTo>
                  <a:pt x="181409" y="122793"/>
                  <a:pt x="4314" y="-2091"/>
                  <a:pt x="81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FD9E084A-9C43-4124-922A-175450F6A6E7}"/>
              </a:ext>
            </a:extLst>
          </p:cNvPr>
          <p:cNvSpPr/>
          <p:nvPr/>
        </p:nvSpPr>
        <p:spPr>
          <a:xfrm>
            <a:off x="18880297" y="13512403"/>
            <a:ext cx="99784" cy="703545"/>
          </a:xfrm>
          <a:custGeom>
            <a:avLst/>
            <a:gdLst>
              <a:gd name="connsiteX0" fmla="*/ 370 w 99784"/>
              <a:gd name="connsiteY0" fmla="*/ 397 h 703545"/>
              <a:gd name="connsiteX1" fmla="*/ 93503 w 99784"/>
              <a:gd name="connsiteY1" fmla="*/ 178197 h 703545"/>
              <a:gd name="connsiteX2" fmla="*/ 85036 w 99784"/>
              <a:gd name="connsiteY2" fmla="*/ 343297 h 703545"/>
              <a:gd name="connsiteX3" fmla="*/ 34236 w 99784"/>
              <a:gd name="connsiteY3" fmla="*/ 432197 h 703545"/>
              <a:gd name="connsiteX4" fmla="*/ 17303 w 99784"/>
              <a:gd name="connsiteY4" fmla="*/ 703130 h 703545"/>
              <a:gd name="connsiteX5" fmla="*/ 34236 w 99784"/>
              <a:gd name="connsiteY5" fmla="*/ 364464 h 703545"/>
              <a:gd name="connsiteX6" fmla="*/ 42703 w 99784"/>
              <a:gd name="connsiteY6" fmla="*/ 292497 h 703545"/>
              <a:gd name="connsiteX7" fmla="*/ 59636 w 99784"/>
              <a:gd name="connsiteY7" fmla="*/ 228997 h 703545"/>
              <a:gd name="connsiteX8" fmla="*/ 370 w 99784"/>
              <a:gd name="connsiteY8" fmla="*/ 397 h 70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784" h="703545">
                <a:moveTo>
                  <a:pt x="370" y="397"/>
                </a:moveTo>
                <a:cubicBezTo>
                  <a:pt x="6014" y="-8070"/>
                  <a:pt x="79392" y="121047"/>
                  <a:pt x="93503" y="178197"/>
                </a:cubicBezTo>
                <a:cubicBezTo>
                  <a:pt x="107614" y="235347"/>
                  <a:pt x="94914" y="300964"/>
                  <a:pt x="85036" y="343297"/>
                </a:cubicBezTo>
                <a:cubicBezTo>
                  <a:pt x="75158" y="385630"/>
                  <a:pt x="45525" y="372225"/>
                  <a:pt x="34236" y="432197"/>
                </a:cubicBezTo>
                <a:cubicBezTo>
                  <a:pt x="22947" y="492169"/>
                  <a:pt x="17303" y="714419"/>
                  <a:pt x="17303" y="703130"/>
                </a:cubicBezTo>
                <a:cubicBezTo>
                  <a:pt x="17303" y="691841"/>
                  <a:pt x="30003" y="432903"/>
                  <a:pt x="34236" y="364464"/>
                </a:cubicBezTo>
                <a:cubicBezTo>
                  <a:pt x="38469" y="296025"/>
                  <a:pt x="38470" y="315075"/>
                  <a:pt x="42703" y="292497"/>
                </a:cubicBezTo>
                <a:cubicBezTo>
                  <a:pt x="46936" y="269919"/>
                  <a:pt x="63869" y="274152"/>
                  <a:pt x="59636" y="228997"/>
                </a:cubicBezTo>
                <a:cubicBezTo>
                  <a:pt x="55403" y="183842"/>
                  <a:pt x="-5274" y="8864"/>
                  <a:pt x="370" y="3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: 図形 1469">
            <a:extLst>
              <a:ext uri="{FF2B5EF4-FFF2-40B4-BE49-F238E27FC236}">
                <a16:creationId xmlns:a16="http://schemas.microsoft.com/office/drawing/2014/main" id="{079CCB09-D23A-4E63-BABC-54834A4E84A7}"/>
              </a:ext>
            </a:extLst>
          </p:cNvPr>
          <p:cNvSpPr/>
          <p:nvPr/>
        </p:nvSpPr>
        <p:spPr>
          <a:xfrm>
            <a:off x="19214692" y="14177396"/>
            <a:ext cx="119675" cy="567324"/>
          </a:xfrm>
          <a:custGeom>
            <a:avLst/>
            <a:gdLst>
              <a:gd name="connsiteX0" fmla="*/ 118941 w 119675"/>
              <a:gd name="connsiteY0" fmla="*/ 37 h 567324"/>
              <a:gd name="connsiteX1" fmla="*/ 93541 w 119675"/>
              <a:gd name="connsiteY1" fmla="*/ 211704 h 567324"/>
              <a:gd name="connsiteX2" fmla="*/ 30041 w 119675"/>
              <a:gd name="connsiteY2" fmla="*/ 338704 h 567324"/>
              <a:gd name="connsiteX3" fmla="*/ 102008 w 119675"/>
              <a:gd name="connsiteY3" fmla="*/ 567304 h 567324"/>
              <a:gd name="connsiteX4" fmla="*/ 408 w 119675"/>
              <a:gd name="connsiteY4" fmla="*/ 351404 h 567324"/>
              <a:gd name="connsiteX5" fmla="*/ 68141 w 119675"/>
              <a:gd name="connsiteY5" fmla="*/ 228637 h 567324"/>
              <a:gd name="connsiteX6" fmla="*/ 118941 w 119675"/>
              <a:gd name="connsiteY6" fmla="*/ 37 h 56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5" h="567324">
                <a:moveTo>
                  <a:pt x="118941" y="37"/>
                </a:moveTo>
                <a:cubicBezTo>
                  <a:pt x="123174" y="-2785"/>
                  <a:pt x="108358" y="155260"/>
                  <a:pt x="93541" y="211704"/>
                </a:cubicBezTo>
                <a:cubicBezTo>
                  <a:pt x="78724" y="268148"/>
                  <a:pt x="28630" y="279437"/>
                  <a:pt x="30041" y="338704"/>
                </a:cubicBezTo>
                <a:cubicBezTo>
                  <a:pt x="31452" y="397971"/>
                  <a:pt x="106947" y="565187"/>
                  <a:pt x="102008" y="567304"/>
                </a:cubicBezTo>
                <a:cubicBezTo>
                  <a:pt x="97069" y="569421"/>
                  <a:pt x="6052" y="407848"/>
                  <a:pt x="408" y="351404"/>
                </a:cubicBezTo>
                <a:cubicBezTo>
                  <a:pt x="-5236" y="294960"/>
                  <a:pt x="49091" y="282259"/>
                  <a:pt x="68141" y="228637"/>
                </a:cubicBezTo>
                <a:cubicBezTo>
                  <a:pt x="87191" y="175015"/>
                  <a:pt x="114708" y="2859"/>
                  <a:pt x="118941" y="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: 図形 1470">
            <a:extLst>
              <a:ext uri="{FF2B5EF4-FFF2-40B4-BE49-F238E27FC236}">
                <a16:creationId xmlns:a16="http://schemas.microsoft.com/office/drawing/2014/main" id="{71013E9B-8BCD-470B-B50E-AD4AF75ECDE9}"/>
              </a:ext>
            </a:extLst>
          </p:cNvPr>
          <p:cNvSpPr/>
          <p:nvPr/>
        </p:nvSpPr>
        <p:spPr>
          <a:xfrm>
            <a:off x="20603624" y="14818347"/>
            <a:ext cx="194990" cy="127453"/>
          </a:xfrm>
          <a:custGeom>
            <a:avLst/>
            <a:gdLst>
              <a:gd name="connsiteX0" fmla="*/ 9 w 194990"/>
              <a:gd name="connsiteY0" fmla="*/ 436 h 127453"/>
              <a:gd name="connsiteX1" fmla="*/ 182043 w 194990"/>
              <a:gd name="connsiteY1" fmla="*/ 25836 h 127453"/>
              <a:gd name="connsiteX2" fmla="*/ 179926 w 194990"/>
              <a:gd name="connsiteY2" fmla="*/ 61820 h 127453"/>
              <a:gd name="connsiteX3" fmla="*/ 177809 w 194990"/>
              <a:gd name="connsiteY3" fmla="*/ 127436 h 127453"/>
              <a:gd name="connsiteX4" fmla="*/ 167226 w 194990"/>
              <a:gd name="connsiteY4" fmla="*/ 68170 h 127453"/>
              <a:gd name="connsiteX5" fmla="*/ 173576 w 194990"/>
              <a:gd name="connsiteY5" fmla="*/ 47003 h 127453"/>
              <a:gd name="connsiteX6" fmla="*/ 9 w 194990"/>
              <a:gd name="connsiteY6" fmla="*/ 436 h 12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990" h="127453">
                <a:moveTo>
                  <a:pt x="9" y="436"/>
                </a:moveTo>
                <a:cubicBezTo>
                  <a:pt x="1420" y="-3092"/>
                  <a:pt x="152057" y="15605"/>
                  <a:pt x="182043" y="25836"/>
                </a:cubicBezTo>
                <a:cubicBezTo>
                  <a:pt x="212029" y="36067"/>
                  <a:pt x="180632" y="44887"/>
                  <a:pt x="179926" y="61820"/>
                </a:cubicBezTo>
                <a:cubicBezTo>
                  <a:pt x="179220" y="78753"/>
                  <a:pt x="179926" y="126378"/>
                  <a:pt x="177809" y="127436"/>
                </a:cubicBezTo>
                <a:cubicBezTo>
                  <a:pt x="175692" y="128494"/>
                  <a:pt x="167931" y="81575"/>
                  <a:pt x="167226" y="68170"/>
                </a:cubicBezTo>
                <a:cubicBezTo>
                  <a:pt x="166521" y="54765"/>
                  <a:pt x="196859" y="56528"/>
                  <a:pt x="173576" y="47003"/>
                </a:cubicBezTo>
                <a:cubicBezTo>
                  <a:pt x="150293" y="37478"/>
                  <a:pt x="-1402" y="3964"/>
                  <a:pt x="9" y="4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: 図形 1471">
            <a:extLst>
              <a:ext uri="{FF2B5EF4-FFF2-40B4-BE49-F238E27FC236}">
                <a16:creationId xmlns:a16="http://schemas.microsoft.com/office/drawing/2014/main" id="{6213F1DA-80BC-4DA0-953A-69DCFD309939}"/>
              </a:ext>
            </a:extLst>
          </p:cNvPr>
          <p:cNvSpPr/>
          <p:nvPr/>
        </p:nvSpPr>
        <p:spPr>
          <a:xfrm>
            <a:off x="20597947" y="14812072"/>
            <a:ext cx="198406" cy="142036"/>
          </a:xfrm>
          <a:custGeom>
            <a:avLst/>
            <a:gdLst>
              <a:gd name="connsiteX0" fmla="*/ 12036 w 198406"/>
              <a:gd name="connsiteY0" fmla="*/ 361 h 142036"/>
              <a:gd name="connsiteX1" fmla="*/ 24736 w 198406"/>
              <a:gd name="connsiteY1" fmla="*/ 74445 h 142036"/>
              <a:gd name="connsiteX2" fmla="*/ 12036 w 198406"/>
              <a:gd name="connsiteY2" fmla="*/ 106195 h 142036"/>
              <a:gd name="connsiteX3" fmla="*/ 64953 w 198406"/>
              <a:gd name="connsiteY3" fmla="*/ 112545 h 142036"/>
              <a:gd name="connsiteX4" fmla="*/ 198303 w 198406"/>
              <a:gd name="connsiteY4" fmla="*/ 135828 h 142036"/>
              <a:gd name="connsiteX5" fmla="*/ 41670 w 198406"/>
              <a:gd name="connsiteY5" fmla="*/ 140061 h 142036"/>
              <a:gd name="connsiteX6" fmla="*/ 1453 w 198406"/>
              <a:gd name="connsiteY6" fmla="*/ 108311 h 142036"/>
              <a:gd name="connsiteX7" fmla="*/ 12036 w 198406"/>
              <a:gd name="connsiteY7" fmla="*/ 361 h 14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406" h="142036">
                <a:moveTo>
                  <a:pt x="12036" y="361"/>
                </a:moveTo>
                <a:cubicBezTo>
                  <a:pt x="15916" y="-5283"/>
                  <a:pt x="24736" y="56806"/>
                  <a:pt x="24736" y="74445"/>
                </a:cubicBezTo>
                <a:cubicBezTo>
                  <a:pt x="24736" y="92084"/>
                  <a:pt x="5333" y="99845"/>
                  <a:pt x="12036" y="106195"/>
                </a:cubicBezTo>
                <a:cubicBezTo>
                  <a:pt x="18739" y="112545"/>
                  <a:pt x="33909" y="107606"/>
                  <a:pt x="64953" y="112545"/>
                </a:cubicBezTo>
                <a:cubicBezTo>
                  <a:pt x="95997" y="117484"/>
                  <a:pt x="202184" y="131242"/>
                  <a:pt x="198303" y="135828"/>
                </a:cubicBezTo>
                <a:cubicBezTo>
                  <a:pt x="194422" y="140414"/>
                  <a:pt x="74478" y="144647"/>
                  <a:pt x="41670" y="140061"/>
                </a:cubicBezTo>
                <a:cubicBezTo>
                  <a:pt x="8862" y="135475"/>
                  <a:pt x="7097" y="127361"/>
                  <a:pt x="1453" y="108311"/>
                </a:cubicBezTo>
                <a:cubicBezTo>
                  <a:pt x="-4191" y="89261"/>
                  <a:pt x="8156" y="6005"/>
                  <a:pt x="12036" y="3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: 図形 1472">
            <a:extLst>
              <a:ext uri="{FF2B5EF4-FFF2-40B4-BE49-F238E27FC236}">
                <a16:creationId xmlns:a16="http://schemas.microsoft.com/office/drawing/2014/main" id="{4B77DD17-5CC8-457B-A198-5C4C3410DCFE}"/>
              </a:ext>
            </a:extLst>
          </p:cNvPr>
          <p:cNvSpPr/>
          <p:nvPr/>
        </p:nvSpPr>
        <p:spPr>
          <a:xfrm>
            <a:off x="20550218" y="14816667"/>
            <a:ext cx="246876" cy="169570"/>
          </a:xfrm>
          <a:custGeom>
            <a:avLst/>
            <a:gdLst>
              <a:gd name="connsiteX0" fmla="*/ 28015 w 246876"/>
              <a:gd name="connsiteY0" fmla="*/ 0 h 169570"/>
              <a:gd name="connsiteX1" fmla="*/ 34365 w 246876"/>
              <a:gd name="connsiteY1" fmla="*/ 65616 h 169570"/>
              <a:gd name="connsiteX2" fmla="*/ 19549 w 246876"/>
              <a:gd name="connsiteY2" fmla="*/ 129116 h 169570"/>
              <a:gd name="connsiteX3" fmla="*/ 93632 w 246876"/>
              <a:gd name="connsiteY3" fmla="*/ 156633 h 169570"/>
              <a:gd name="connsiteX4" fmla="*/ 246032 w 246876"/>
              <a:gd name="connsiteY4" fmla="*/ 156633 h 169570"/>
              <a:gd name="connsiteX5" fmla="*/ 148665 w 246876"/>
              <a:gd name="connsiteY5" fmla="*/ 169333 h 169570"/>
              <a:gd name="connsiteX6" fmla="*/ 13199 w 246876"/>
              <a:gd name="connsiteY6" fmla="*/ 143933 h 169570"/>
              <a:gd name="connsiteX7" fmla="*/ 6849 w 246876"/>
              <a:gd name="connsiteY7" fmla="*/ 120650 h 169570"/>
              <a:gd name="connsiteX8" fmla="*/ 28015 w 246876"/>
              <a:gd name="connsiteY8" fmla="*/ 65616 h 169570"/>
              <a:gd name="connsiteX9" fmla="*/ 28015 w 246876"/>
              <a:gd name="connsiteY9" fmla="*/ 0 h 1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876" h="169570">
                <a:moveTo>
                  <a:pt x="28015" y="0"/>
                </a:moveTo>
                <a:cubicBezTo>
                  <a:pt x="29073" y="0"/>
                  <a:pt x="35776" y="44097"/>
                  <a:pt x="34365" y="65616"/>
                </a:cubicBezTo>
                <a:cubicBezTo>
                  <a:pt x="32954" y="87135"/>
                  <a:pt x="9671" y="113947"/>
                  <a:pt x="19549" y="129116"/>
                </a:cubicBezTo>
                <a:cubicBezTo>
                  <a:pt x="29427" y="144285"/>
                  <a:pt x="55885" y="152047"/>
                  <a:pt x="93632" y="156633"/>
                </a:cubicBezTo>
                <a:cubicBezTo>
                  <a:pt x="131379" y="161219"/>
                  <a:pt x="236860" y="154516"/>
                  <a:pt x="246032" y="156633"/>
                </a:cubicBezTo>
                <a:cubicBezTo>
                  <a:pt x="255204" y="158750"/>
                  <a:pt x="187471" y="171450"/>
                  <a:pt x="148665" y="169333"/>
                </a:cubicBezTo>
                <a:cubicBezTo>
                  <a:pt x="109859" y="167216"/>
                  <a:pt x="36835" y="152047"/>
                  <a:pt x="13199" y="143933"/>
                </a:cubicBezTo>
                <a:cubicBezTo>
                  <a:pt x="-10437" y="135819"/>
                  <a:pt x="4380" y="133703"/>
                  <a:pt x="6849" y="120650"/>
                </a:cubicBezTo>
                <a:cubicBezTo>
                  <a:pt x="9318" y="107597"/>
                  <a:pt x="24135" y="82902"/>
                  <a:pt x="28015" y="65616"/>
                </a:cubicBezTo>
                <a:cubicBezTo>
                  <a:pt x="31895" y="48330"/>
                  <a:pt x="26957" y="0"/>
                  <a:pt x="28015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: 図形 1473">
            <a:extLst>
              <a:ext uri="{FF2B5EF4-FFF2-40B4-BE49-F238E27FC236}">
                <a16:creationId xmlns:a16="http://schemas.microsoft.com/office/drawing/2014/main" id="{A7C48844-0900-4166-AB63-BBEA20B0963E}"/>
              </a:ext>
            </a:extLst>
          </p:cNvPr>
          <p:cNvSpPr/>
          <p:nvPr/>
        </p:nvSpPr>
        <p:spPr>
          <a:xfrm>
            <a:off x="20791488" y="14863773"/>
            <a:ext cx="30178" cy="110485"/>
          </a:xfrm>
          <a:custGeom>
            <a:avLst/>
            <a:gdLst>
              <a:gd name="connsiteX0" fmla="*/ 30162 w 30178"/>
              <a:gd name="connsiteY0" fmla="*/ 1577 h 110485"/>
              <a:gd name="connsiteX1" fmla="*/ 529 w 30178"/>
              <a:gd name="connsiteY1" fmla="*/ 109527 h 110485"/>
              <a:gd name="connsiteX2" fmla="*/ 13229 w 30178"/>
              <a:gd name="connsiteY2" fmla="*/ 56610 h 110485"/>
              <a:gd name="connsiteX3" fmla="*/ 529 w 30178"/>
              <a:gd name="connsiteY3" fmla="*/ 94710 h 110485"/>
              <a:gd name="connsiteX4" fmla="*/ 4762 w 30178"/>
              <a:gd name="connsiteY4" fmla="*/ 48144 h 110485"/>
              <a:gd name="connsiteX5" fmla="*/ 30162 w 30178"/>
              <a:gd name="connsiteY5" fmla="*/ 1577 h 11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78" h="110485">
                <a:moveTo>
                  <a:pt x="30162" y="1577"/>
                </a:moveTo>
                <a:cubicBezTo>
                  <a:pt x="29457" y="11807"/>
                  <a:pt x="3351" y="100355"/>
                  <a:pt x="529" y="109527"/>
                </a:cubicBezTo>
                <a:cubicBezTo>
                  <a:pt x="-2293" y="118699"/>
                  <a:pt x="13229" y="59079"/>
                  <a:pt x="13229" y="56610"/>
                </a:cubicBezTo>
                <a:cubicBezTo>
                  <a:pt x="13229" y="54141"/>
                  <a:pt x="1940" y="96121"/>
                  <a:pt x="529" y="94710"/>
                </a:cubicBezTo>
                <a:cubicBezTo>
                  <a:pt x="-882" y="93299"/>
                  <a:pt x="529" y="62608"/>
                  <a:pt x="4762" y="48144"/>
                </a:cubicBezTo>
                <a:cubicBezTo>
                  <a:pt x="8995" y="33680"/>
                  <a:pt x="30867" y="-8653"/>
                  <a:pt x="30162" y="15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: 図形 1474">
            <a:extLst>
              <a:ext uri="{FF2B5EF4-FFF2-40B4-BE49-F238E27FC236}">
                <a16:creationId xmlns:a16="http://schemas.microsoft.com/office/drawing/2014/main" id="{94981E25-9F03-46BB-B2C9-048B6D72E122}"/>
              </a:ext>
            </a:extLst>
          </p:cNvPr>
          <p:cNvSpPr/>
          <p:nvPr/>
        </p:nvSpPr>
        <p:spPr>
          <a:xfrm>
            <a:off x="20533235" y="14806076"/>
            <a:ext cx="28065" cy="152414"/>
          </a:xfrm>
          <a:custGeom>
            <a:avLst/>
            <a:gdLst>
              <a:gd name="connsiteX0" fmla="*/ 548 w 28065"/>
              <a:gd name="connsiteY0" fmla="*/ 7 h 152414"/>
              <a:gd name="connsiteX1" fmla="*/ 9015 w 28065"/>
              <a:gd name="connsiteY1" fmla="*/ 80441 h 152414"/>
              <a:gd name="connsiteX2" fmla="*/ 548 w 28065"/>
              <a:gd name="connsiteY2" fmla="*/ 152407 h 152414"/>
              <a:gd name="connsiteX3" fmla="*/ 28065 w 28065"/>
              <a:gd name="connsiteY3" fmla="*/ 76207 h 152414"/>
              <a:gd name="connsiteX4" fmla="*/ 548 w 28065"/>
              <a:gd name="connsiteY4" fmla="*/ 7 h 15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65" h="152414">
                <a:moveTo>
                  <a:pt x="548" y="7"/>
                </a:moveTo>
                <a:cubicBezTo>
                  <a:pt x="-2627" y="713"/>
                  <a:pt x="9015" y="55041"/>
                  <a:pt x="9015" y="80441"/>
                </a:cubicBezTo>
                <a:cubicBezTo>
                  <a:pt x="9015" y="105841"/>
                  <a:pt x="-2627" y="153113"/>
                  <a:pt x="548" y="152407"/>
                </a:cubicBezTo>
                <a:cubicBezTo>
                  <a:pt x="3723" y="151701"/>
                  <a:pt x="28065" y="102312"/>
                  <a:pt x="28065" y="76207"/>
                </a:cubicBezTo>
                <a:cubicBezTo>
                  <a:pt x="28065" y="50102"/>
                  <a:pt x="3723" y="-699"/>
                  <a:pt x="548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: 図形 1476">
            <a:extLst>
              <a:ext uri="{FF2B5EF4-FFF2-40B4-BE49-F238E27FC236}">
                <a16:creationId xmlns:a16="http://schemas.microsoft.com/office/drawing/2014/main" id="{A58159B1-88A3-447B-B2AF-EB4992FCFD3B}"/>
              </a:ext>
            </a:extLst>
          </p:cNvPr>
          <p:cNvSpPr/>
          <p:nvPr/>
        </p:nvSpPr>
        <p:spPr>
          <a:xfrm>
            <a:off x="20254555" y="14846242"/>
            <a:ext cx="290924" cy="124913"/>
          </a:xfrm>
          <a:custGeom>
            <a:avLst/>
            <a:gdLst>
              <a:gd name="connsiteX0" fmla="*/ 40045 w 290924"/>
              <a:gd name="connsiteY0" fmla="*/ 58 h 124913"/>
              <a:gd name="connsiteX1" fmla="*/ 35812 w 290924"/>
              <a:gd name="connsiteY1" fmla="*/ 74141 h 124913"/>
              <a:gd name="connsiteX2" fmla="*/ 1945 w 290924"/>
              <a:gd name="connsiteY2" fmla="*/ 122825 h 124913"/>
              <a:gd name="connsiteX3" fmla="*/ 101428 w 290924"/>
              <a:gd name="connsiteY3" fmla="*/ 116475 h 124913"/>
              <a:gd name="connsiteX4" fmla="*/ 239012 w 290924"/>
              <a:gd name="connsiteY4" fmla="*/ 120708 h 124913"/>
              <a:gd name="connsiteX5" fmla="*/ 279228 w 290924"/>
              <a:gd name="connsiteY5" fmla="*/ 120708 h 124913"/>
              <a:gd name="connsiteX6" fmla="*/ 279228 w 290924"/>
              <a:gd name="connsiteY6" fmla="*/ 110125 h 124913"/>
              <a:gd name="connsiteX7" fmla="*/ 143762 w 290924"/>
              <a:gd name="connsiteY7" fmla="*/ 97425 h 124913"/>
              <a:gd name="connsiteX8" fmla="*/ 52745 w 290924"/>
              <a:gd name="connsiteY8" fmla="*/ 103775 h 124913"/>
              <a:gd name="connsiteX9" fmla="*/ 52745 w 290924"/>
              <a:gd name="connsiteY9" fmla="*/ 86841 h 124913"/>
              <a:gd name="connsiteX10" fmla="*/ 40045 w 290924"/>
              <a:gd name="connsiteY10" fmla="*/ 58 h 12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924" h="124913">
                <a:moveTo>
                  <a:pt x="40045" y="58"/>
                </a:moveTo>
                <a:cubicBezTo>
                  <a:pt x="37223" y="-2059"/>
                  <a:pt x="42162" y="53680"/>
                  <a:pt x="35812" y="74141"/>
                </a:cubicBezTo>
                <a:cubicBezTo>
                  <a:pt x="29462" y="94602"/>
                  <a:pt x="-8991" y="115769"/>
                  <a:pt x="1945" y="122825"/>
                </a:cubicBezTo>
                <a:cubicBezTo>
                  <a:pt x="12881" y="129881"/>
                  <a:pt x="61917" y="116828"/>
                  <a:pt x="101428" y="116475"/>
                </a:cubicBezTo>
                <a:cubicBezTo>
                  <a:pt x="140939" y="116122"/>
                  <a:pt x="209379" y="120002"/>
                  <a:pt x="239012" y="120708"/>
                </a:cubicBezTo>
                <a:cubicBezTo>
                  <a:pt x="268645" y="121414"/>
                  <a:pt x="272525" y="122472"/>
                  <a:pt x="279228" y="120708"/>
                </a:cubicBezTo>
                <a:cubicBezTo>
                  <a:pt x="285931" y="118944"/>
                  <a:pt x="301806" y="114005"/>
                  <a:pt x="279228" y="110125"/>
                </a:cubicBezTo>
                <a:cubicBezTo>
                  <a:pt x="256650" y="106245"/>
                  <a:pt x="181509" y="98483"/>
                  <a:pt x="143762" y="97425"/>
                </a:cubicBezTo>
                <a:cubicBezTo>
                  <a:pt x="106015" y="96367"/>
                  <a:pt x="67914" y="105539"/>
                  <a:pt x="52745" y="103775"/>
                </a:cubicBezTo>
                <a:cubicBezTo>
                  <a:pt x="37576" y="102011"/>
                  <a:pt x="52392" y="99894"/>
                  <a:pt x="52745" y="86841"/>
                </a:cubicBezTo>
                <a:cubicBezTo>
                  <a:pt x="53098" y="73788"/>
                  <a:pt x="42867" y="2175"/>
                  <a:pt x="40045" y="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: 図形 1477">
            <a:extLst>
              <a:ext uri="{FF2B5EF4-FFF2-40B4-BE49-F238E27FC236}">
                <a16:creationId xmlns:a16="http://schemas.microsoft.com/office/drawing/2014/main" id="{92B5FB24-3E5A-462E-99AF-C2ABBB7A8308}"/>
              </a:ext>
            </a:extLst>
          </p:cNvPr>
          <p:cNvSpPr/>
          <p:nvPr/>
        </p:nvSpPr>
        <p:spPr>
          <a:xfrm>
            <a:off x="20343283" y="14783129"/>
            <a:ext cx="180550" cy="156621"/>
          </a:xfrm>
          <a:custGeom>
            <a:avLst/>
            <a:gdLst>
              <a:gd name="connsiteX0" fmla="*/ 0 w 180550"/>
              <a:gd name="connsiteY0" fmla="*/ 56821 h 156621"/>
              <a:gd name="connsiteX1" fmla="*/ 99484 w 180550"/>
              <a:gd name="connsiteY1" fmla="*/ 14488 h 156621"/>
              <a:gd name="connsiteX2" fmla="*/ 165100 w 180550"/>
              <a:gd name="connsiteY2" fmla="*/ 61054 h 156621"/>
              <a:gd name="connsiteX3" fmla="*/ 171450 w 180550"/>
              <a:gd name="connsiteY3" fmla="*/ 105504 h 156621"/>
              <a:gd name="connsiteX4" fmla="*/ 167217 w 180550"/>
              <a:gd name="connsiteY4" fmla="*/ 156304 h 156621"/>
              <a:gd name="connsiteX5" fmla="*/ 179917 w 180550"/>
              <a:gd name="connsiteY5" fmla="*/ 80104 h 156621"/>
              <a:gd name="connsiteX6" fmla="*/ 143934 w 180550"/>
              <a:gd name="connsiteY6" fmla="*/ 14488 h 156621"/>
              <a:gd name="connsiteX7" fmla="*/ 99484 w 180550"/>
              <a:gd name="connsiteY7" fmla="*/ 1788 h 156621"/>
              <a:gd name="connsiteX8" fmla="*/ 0 w 180550"/>
              <a:gd name="connsiteY8" fmla="*/ 56821 h 15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50" h="156621">
                <a:moveTo>
                  <a:pt x="0" y="56821"/>
                </a:moveTo>
                <a:cubicBezTo>
                  <a:pt x="0" y="58938"/>
                  <a:pt x="71967" y="13782"/>
                  <a:pt x="99484" y="14488"/>
                </a:cubicBezTo>
                <a:cubicBezTo>
                  <a:pt x="127001" y="15193"/>
                  <a:pt x="153106" y="45885"/>
                  <a:pt x="165100" y="61054"/>
                </a:cubicBezTo>
                <a:cubicBezTo>
                  <a:pt x="177094" y="76223"/>
                  <a:pt x="171097" y="89629"/>
                  <a:pt x="171450" y="105504"/>
                </a:cubicBezTo>
                <a:cubicBezTo>
                  <a:pt x="171803" y="121379"/>
                  <a:pt x="165806" y="160537"/>
                  <a:pt x="167217" y="156304"/>
                </a:cubicBezTo>
                <a:cubicBezTo>
                  <a:pt x="168628" y="152071"/>
                  <a:pt x="183798" y="103740"/>
                  <a:pt x="179917" y="80104"/>
                </a:cubicBezTo>
                <a:cubicBezTo>
                  <a:pt x="176037" y="56468"/>
                  <a:pt x="157339" y="27540"/>
                  <a:pt x="143934" y="14488"/>
                </a:cubicBezTo>
                <a:cubicBezTo>
                  <a:pt x="130529" y="1436"/>
                  <a:pt x="123826" y="-2798"/>
                  <a:pt x="99484" y="1788"/>
                </a:cubicBezTo>
                <a:cubicBezTo>
                  <a:pt x="75142" y="6374"/>
                  <a:pt x="0" y="54704"/>
                  <a:pt x="0" y="568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: 図形 1478">
            <a:extLst>
              <a:ext uri="{FF2B5EF4-FFF2-40B4-BE49-F238E27FC236}">
                <a16:creationId xmlns:a16="http://schemas.microsoft.com/office/drawing/2014/main" id="{E890C65F-1CE2-4F16-93BA-B0159E4F2B72}"/>
              </a:ext>
            </a:extLst>
          </p:cNvPr>
          <p:cNvSpPr/>
          <p:nvPr/>
        </p:nvSpPr>
        <p:spPr>
          <a:xfrm>
            <a:off x="20320441" y="14850460"/>
            <a:ext cx="198525" cy="88978"/>
          </a:xfrm>
          <a:custGeom>
            <a:avLst/>
            <a:gdLst>
              <a:gd name="connsiteX0" fmla="*/ 18609 w 198525"/>
              <a:gd name="connsiteY0" fmla="*/ 73 h 88978"/>
              <a:gd name="connsiteX1" fmla="*/ 1676 w 198525"/>
              <a:gd name="connsiteY1" fmla="*/ 82623 h 88978"/>
              <a:gd name="connsiteX2" fmla="*/ 65176 w 198525"/>
              <a:gd name="connsiteY2" fmla="*/ 67807 h 88978"/>
              <a:gd name="connsiteX3" fmla="*/ 190059 w 198525"/>
              <a:gd name="connsiteY3" fmla="*/ 88973 h 88978"/>
              <a:gd name="connsiteX4" fmla="*/ 168892 w 198525"/>
              <a:gd name="connsiteY4" fmla="*/ 69923 h 88978"/>
              <a:gd name="connsiteX5" fmla="*/ 20726 w 198525"/>
              <a:gd name="connsiteY5" fmla="*/ 67807 h 88978"/>
              <a:gd name="connsiteX6" fmla="*/ 18609 w 198525"/>
              <a:gd name="connsiteY6" fmla="*/ 73 h 8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25" h="88978">
                <a:moveTo>
                  <a:pt x="18609" y="73"/>
                </a:moveTo>
                <a:cubicBezTo>
                  <a:pt x="15434" y="2542"/>
                  <a:pt x="-6085" y="71334"/>
                  <a:pt x="1676" y="82623"/>
                </a:cubicBezTo>
                <a:cubicBezTo>
                  <a:pt x="9437" y="93912"/>
                  <a:pt x="33779" y="66749"/>
                  <a:pt x="65176" y="67807"/>
                </a:cubicBezTo>
                <a:cubicBezTo>
                  <a:pt x="96573" y="68865"/>
                  <a:pt x="172773" y="88620"/>
                  <a:pt x="190059" y="88973"/>
                </a:cubicBezTo>
                <a:cubicBezTo>
                  <a:pt x="207345" y="89326"/>
                  <a:pt x="197114" y="73451"/>
                  <a:pt x="168892" y="69923"/>
                </a:cubicBezTo>
                <a:cubicBezTo>
                  <a:pt x="140670" y="66395"/>
                  <a:pt x="45420" y="77332"/>
                  <a:pt x="20726" y="67807"/>
                </a:cubicBezTo>
                <a:cubicBezTo>
                  <a:pt x="-3968" y="58282"/>
                  <a:pt x="21784" y="-2396"/>
                  <a:pt x="18609" y="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: 図形 1479">
            <a:extLst>
              <a:ext uri="{FF2B5EF4-FFF2-40B4-BE49-F238E27FC236}">
                <a16:creationId xmlns:a16="http://schemas.microsoft.com/office/drawing/2014/main" id="{7DCAD806-A2FE-4518-8DA9-DCDD3CA9E030}"/>
              </a:ext>
            </a:extLst>
          </p:cNvPr>
          <p:cNvSpPr/>
          <p:nvPr/>
        </p:nvSpPr>
        <p:spPr>
          <a:xfrm>
            <a:off x="10729786" y="9366153"/>
            <a:ext cx="2225873" cy="880821"/>
          </a:xfrm>
          <a:custGeom>
            <a:avLst/>
            <a:gdLst>
              <a:gd name="connsiteX0" fmla="*/ 1714 w 2225873"/>
              <a:gd name="connsiteY0" fmla="*/ 97 h 880821"/>
              <a:gd name="connsiteX1" fmla="*/ 884364 w 2225873"/>
              <a:gd name="connsiteY1" fmla="*/ 584297 h 880821"/>
              <a:gd name="connsiteX2" fmla="*/ 2192464 w 2225873"/>
              <a:gd name="connsiteY2" fmla="*/ 870047 h 880821"/>
              <a:gd name="connsiteX3" fmla="*/ 1805114 w 2225873"/>
              <a:gd name="connsiteY3" fmla="*/ 819247 h 880821"/>
              <a:gd name="connsiteX4" fmla="*/ 1455864 w 2225873"/>
              <a:gd name="connsiteY4" fmla="*/ 806547 h 880821"/>
              <a:gd name="connsiteX5" fmla="*/ 681164 w 2225873"/>
              <a:gd name="connsiteY5" fmla="*/ 539847 h 880821"/>
              <a:gd name="connsiteX6" fmla="*/ 1714 w 2225873"/>
              <a:gd name="connsiteY6" fmla="*/ 97 h 88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5873" h="880821">
                <a:moveTo>
                  <a:pt x="1714" y="97"/>
                </a:moveTo>
                <a:cubicBezTo>
                  <a:pt x="35581" y="7505"/>
                  <a:pt x="519239" y="439305"/>
                  <a:pt x="884364" y="584297"/>
                </a:cubicBezTo>
                <a:cubicBezTo>
                  <a:pt x="1249489" y="729289"/>
                  <a:pt x="2039006" y="830889"/>
                  <a:pt x="2192464" y="870047"/>
                </a:cubicBezTo>
                <a:cubicBezTo>
                  <a:pt x="2345922" y="909205"/>
                  <a:pt x="1927881" y="829830"/>
                  <a:pt x="1805114" y="819247"/>
                </a:cubicBezTo>
                <a:cubicBezTo>
                  <a:pt x="1682347" y="808664"/>
                  <a:pt x="1643189" y="853114"/>
                  <a:pt x="1455864" y="806547"/>
                </a:cubicBezTo>
                <a:cubicBezTo>
                  <a:pt x="1268539" y="759980"/>
                  <a:pt x="918231" y="668964"/>
                  <a:pt x="681164" y="539847"/>
                </a:cubicBezTo>
                <a:cubicBezTo>
                  <a:pt x="444097" y="410730"/>
                  <a:pt x="-32153" y="-7311"/>
                  <a:pt x="1714" y="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: 図形 1480">
            <a:extLst>
              <a:ext uri="{FF2B5EF4-FFF2-40B4-BE49-F238E27FC236}">
                <a16:creationId xmlns:a16="http://schemas.microsoft.com/office/drawing/2014/main" id="{66853E2E-5B38-4445-970B-69652D1E9137}"/>
              </a:ext>
            </a:extLst>
          </p:cNvPr>
          <p:cNvSpPr/>
          <p:nvPr/>
        </p:nvSpPr>
        <p:spPr>
          <a:xfrm>
            <a:off x="8636324" y="7315401"/>
            <a:ext cx="1157492" cy="399999"/>
          </a:xfrm>
          <a:custGeom>
            <a:avLst/>
            <a:gdLst>
              <a:gd name="connsiteX0" fmla="*/ 25076 w 1157492"/>
              <a:gd name="connsiteY0" fmla="*/ 177599 h 399999"/>
              <a:gd name="connsiteX1" fmla="*/ 355276 w 1157492"/>
              <a:gd name="connsiteY1" fmla="*/ 152199 h 399999"/>
              <a:gd name="connsiteX2" fmla="*/ 1129976 w 1157492"/>
              <a:gd name="connsiteY2" fmla="*/ 12499 h 399999"/>
              <a:gd name="connsiteX3" fmla="*/ 958526 w 1157492"/>
              <a:gd name="connsiteY3" fmla="*/ 50599 h 399999"/>
              <a:gd name="connsiteX4" fmla="*/ 710876 w 1157492"/>
              <a:gd name="connsiteY4" fmla="*/ 399849 h 399999"/>
              <a:gd name="connsiteX5" fmla="*/ 863276 w 1157492"/>
              <a:gd name="connsiteY5" fmla="*/ 95049 h 399999"/>
              <a:gd name="connsiteX6" fmla="*/ 672776 w 1157492"/>
              <a:gd name="connsiteY6" fmla="*/ 139499 h 399999"/>
              <a:gd name="connsiteX7" fmla="*/ 507676 w 1157492"/>
              <a:gd name="connsiteY7" fmla="*/ 183949 h 399999"/>
              <a:gd name="connsiteX8" fmla="*/ 75876 w 1157492"/>
              <a:gd name="connsiteY8" fmla="*/ 190299 h 399999"/>
              <a:gd name="connsiteX9" fmla="*/ 25076 w 1157492"/>
              <a:gd name="connsiteY9" fmla="*/ 177599 h 3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7492" h="399999">
                <a:moveTo>
                  <a:pt x="25076" y="177599"/>
                </a:moveTo>
                <a:cubicBezTo>
                  <a:pt x="71643" y="171249"/>
                  <a:pt x="171126" y="179716"/>
                  <a:pt x="355276" y="152199"/>
                </a:cubicBezTo>
                <a:cubicBezTo>
                  <a:pt x="539426" y="124682"/>
                  <a:pt x="1029434" y="29432"/>
                  <a:pt x="1129976" y="12499"/>
                </a:cubicBezTo>
                <a:cubicBezTo>
                  <a:pt x="1230518" y="-4434"/>
                  <a:pt x="1028376" y="-13959"/>
                  <a:pt x="958526" y="50599"/>
                </a:cubicBezTo>
                <a:cubicBezTo>
                  <a:pt x="888676" y="115157"/>
                  <a:pt x="726751" y="392441"/>
                  <a:pt x="710876" y="399849"/>
                </a:cubicBezTo>
                <a:cubicBezTo>
                  <a:pt x="695001" y="407257"/>
                  <a:pt x="869626" y="138441"/>
                  <a:pt x="863276" y="95049"/>
                </a:cubicBezTo>
                <a:cubicBezTo>
                  <a:pt x="856926" y="51657"/>
                  <a:pt x="732043" y="124682"/>
                  <a:pt x="672776" y="139499"/>
                </a:cubicBezTo>
                <a:cubicBezTo>
                  <a:pt x="613509" y="154316"/>
                  <a:pt x="607159" y="175482"/>
                  <a:pt x="507676" y="183949"/>
                </a:cubicBezTo>
                <a:cubicBezTo>
                  <a:pt x="408193" y="192416"/>
                  <a:pt x="154193" y="189241"/>
                  <a:pt x="75876" y="190299"/>
                </a:cubicBezTo>
                <a:cubicBezTo>
                  <a:pt x="-2441" y="191357"/>
                  <a:pt x="-21491" y="183949"/>
                  <a:pt x="25076" y="1775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: 図形 1481">
            <a:extLst>
              <a:ext uri="{FF2B5EF4-FFF2-40B4-BE49-F238E27FC236}">
                <a16:creationId xmlns:a16="http://schemas.microsoft.com/office/drawing/2014/main" id="{83D41819-8B49-4725-BE8B-856BDD11EBFE}"/>
              </a:ext>
            </a:extLst>
          </p:cNvPr>
          <p:cNvSpPr/>
          <p:nvPr/>
        </p:nvSpPr>
        <p:spPr>
          <a:xfrm>
            <a:off x="9061450" y="7548188"/>
            <a:ext cx="1147188" cy="891289"/>
          </a:xfrm>
          <a:custGeom>
            <a:avLst/>
            <a:gdLst>
              <a:gd name="connsiteX0" fmla="*/ 0 w 1147188"/>
              <a:gd name="connsiteY0" fmla="*/ 884612 h 891289"/>
              <a:gd name="connsiteX1" fmla="*/ 673100 w 1147188"/>
              <a:gd name="connsiteY1" fmla="*/ 776662 h 891289"/>
              <a:gd name="connsiteX2" fmla="*/ 730250 w 1147188"/>
              <a:gd name="connsiteY2" fmla="*/ 890962 h 891289"/>
              <a:gd name="connsiteX3" fmla="*/ 812800 w 1147188"/>
              <a:gd name="connsiteY3" fmla="*/ 732212 h 891289"/>
              <a:gd name="connsiteX4" fmla="*/ 1143000 w 1147188"/>
              <a:gd name="connsiteY4" fmla="*/ 363912 h 891289"/>
              <a:gd name="connsiteX5" fmla="*/ 1003300 w 1147188"/>
              <a:gd name="connsiteY5" fmla="*/ 1962 h 891289"/>
              <a:gd name="connsiteX6" fmla="*/ 1066800 w 1147188"/>
              <a:gd name="connsiteY6" fmla="*/ 224212 h 891289"/>
              <a:gd name="connsiteX7" fmla="*/ 1054100 w 1147188"/>
              <a:gd name="connsiteY7" fmla="*/ 332162 h 891289"/>
              <a:gd name="connsiteX8" fmla="*/ 869950 w 1147188"/>
              <a:gd name="connsiteY8" fmla="*/ 598862 h 891289"/>
              <a:gd name="connsiteX9" fmla="*/ 781050 w 1147188"/>
              <a:gd name="connsiteY9" fmla="*/ 694112 h 891289"/>
              <a:gd name="connsiteX10" fmla="*/ 730250 w 1147188"/>
              <a:gd name="connsiteY10" fmla="*/ 706812 h 891289"/>
              <a:gd name="connsiteX11" fmla="*/ 0 w 1147188"/>
              <a:gd name="connsiteY11" fmla="*/ 884612 h 89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7188" h="891289">
                <a:moveTo>
                  <a:pt x="0" y="884612"/>
                </a:moveTo>
                <a:cubicBezTo>
                  <a:pt x="275696" y="830108"/>
                  <a:pt x="551392" y="775604"/>
                  <a:pt x="673100" y="776662"/>
                </a:cubicBezTo>
                <a:cubicBezTo>
                  <a:pt x="794808" y="777720"/>
                  <a:pt x="706967" y="898370"/>
                  <a:pt x="730250" y="890962"/>
                </a:cubicBezTo>
                <a:cubicBezTo>
                  <a:pt x="753533" y="883554"/>
                  <a:pt x="744008" y="820054"/>
                  <a:pt x="812800" y="732212"/>
                </a:cubicBezTo>
                <a:cubicBezTo>
                  <a:pt x="881592" y="644370"/>
                  <a:pt x="1111250" y="485620"/>
                  <a:pt x="1143000" y="363912"/>
                </a:cubicBezTo>
                <a:cubicBezTo>
                  <a:pt x="1174750" y="242204"/>
                  <a:pt x="1016000" y="25245"/>
                  <a:pt x="1003300" y="1962"/>
                </a:cubicBezTo>
                <a:cubicBezTo>
                  <a:pt x="990600" y="-21321"/>
                  <a:pt x="1058333" y="169179"/>
                  <a:pt x="1066800" y="224212"/>
                </a:cubicBezTo>
                <a:cubicBezTo>
                  <a:pt x="1075267" y="279245"/>
                  <a:pt x="1086908" y="269720"/>
                  <a:pt x="1054100" y="332162"/>
                </a:cubicBezTo>
                <a:cubicBezTo>
                  <a:pt x="1021292" y="394604"/>
                  <a:pt x="915458" y="538537"/>
                  <a:pt x="869950" y="598862"/>
                </a:cubicBezTo>
                <a:cubicBezTo>
                  <a:pt x="824442" y="659187"/>
                  <a:pt x="804333" y="676120"/>
                  <a:pt x="781050" y="694112"/>
                </a:cubicBezTo>
                <a:cubicBezTo>
                  <a:pt x="757767" y="712104"/>
                  <a:pt x="730250" y="706812"/>
                  <a:pt x="730250" y="706812"/>
                </a:cubicBezTo>
                <a:lnTo>
                  <a:pt x="0" y="884612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: 図形 1482">
            <a:extLst>
              <a:ext uri="{FF2B5EF4-FFF2-40B4-BE49-F238E27FC236}">
                <a16:creationId xmlns:a16="http://schemas.microsoft.com/office/drawing/2014/main" id="{263F543E-AECC-469E-88B9-4D5B92057EBB}"/>
              </a:ext>
            </a:extLst>
          </p:cNvPr>
          <p:cNvSpPr/>
          <p:nvPr/>
        </p:nvSpPr>
        <p:spPr>
          <a:xfrm>
            <a:off x="17109433" y="8102483"/>
            <a:ext cx="594668" cy="1275348"/>
          </a:xfrm>
          <a:custGeom>
            <a:avLst/>
            <a:gdLst>
              <a:gd name="connsiteX0" fmla="*/ 594367 w 594668"/>
              <a:gd name="connsiteY0" fmla="*/ 117 h 1275348"/>
              <a:gd name="connsiteX1" fmla="*/ 360687 w 594668"/>
              <a:gd name="connsiteY1" fmla="*/ 416677 h 1275348"/>
              <a:gd name="connsiteX2" fmla="*/ 391167 w 594668"/>
              <a:gd name="connsiteY2" fmla="*/ 812917 h 1275348"/>
              <a:gd name="connsiteX3" fmla="*/ 335287 w 594668"/>
              <a:gd name="connsiteY3" fmla="*/ 858637 h 1275348"/>
              <a:gd name="connsiteX4" fmla="*/ 7 w 594668"/>
              <a:gd name="connsiteY4" fmla="*/ 1275197 h 1275348"/>
              <a:gd name="connsiteX5" fmla="*/ 325127 w 594668"/>
              <a:gd name="connsiteY5" fmla="*/ 807837 h 1275348"/>
              <a:gd name="connsiteX6" fmla="*/ 304807 w 594668"/>
              <a:gd name="connsiteY6" fmla="*/ 457317 h 1275348"/>
              <a:gd name="connsiteX7" fmla="*/ 594367 w 594668"/>
              <a:gd name="connsiteY7" fmla="*/ 117 h 127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668" h="1275348">
                <a:moveTo>
                  <a:pt x="594367" y="117"/>
                </a:moveTo>
                <a:cubicBezTo>
                  <a:pt x="603680" y="-6656"/>
                  <a:pt x="394554" y="281210"/>
                  <a:pt x="360687" y="416677"/>
                </a:cubicBezTo>
                <a:cubicBezTo>
                  <a:pt x="326820" y="552144"/>
                  <a:pt x="395400" y="739257"/>
                  <a:pt x="391167" y="812917"/>
                </a:cubicBezTo>
                <a:cubicBezTo>
                  <a:pt x="386934" y="886577"/>
                  <a:pt x="400480" y="781590"/>
                  <a:pt x="335287" y="858637"/>
                </a:cubicBezTo>
                <a:cubicBezTo>
                  <a:pt x="270094" y="935684"/>
                  <a:pt x="1700" y="1283664"/>
                  <a:pt x="7" y="1275197"/>
                </a:cubicBezTo>
                <a:cubicBezTo>
                  <a:pt x="-1686" y="1266730"/>
                  <a:pt x="274327" y="944150"/>
                  <a:pt x="325127" y="807837"/>
                </a:cubicBezTo>
                <a:cubicBezTo>
                  <a:pt x="375927" y="671524"/>
                  <a:pt x="258240" y="593630"/>
                  <a:pt x="304807" y="457317"/>
                </a:cubicBezTo>
                <a:cubicBezTo>
                  <a:pt x="351374" y="321004"/>
                  <a:pt x="585054" y="6890"/>
                  <a:pt x="594367" y="1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: 図形 1483">
            <a:extLst>
              <a:ext uri="{FF2B5EF4-FFF2-40B4-BE49-F238E27FC236}">
                <a16:creationId xmlns:a16="http://schemas.microsoft.com/office/drawing/2014/main" id="{BF5554B8-0FA5-4374-A38E-A0011339CCD0}"/>
              </a:ext>
            </a:extLst>
          </p:cNvPr>
          <p:cNvSpPr/>
          <p:nvPr/>
        </p:nvSpPr>
        <p:spPr>
          <a:xfrm>
            <a:off x="18054064" y="7985760"/>
            <a:ext cx="271758" cy="731520"/>
          </a:xfrm>
          <a:custGeom>
            <a:avLst/>
            <a:gdLst>
              <a:gd name="connsiteX0" fmla="*/ 256 w 271758"/>
              <a:gd name="connsiteY0" fmla="*/ 0 h 731520"/>
              <a:gd name="connsiteX1" fmla="*/ 218696 w 271758"/>
              <a:gd name="connsiteY1" fmla="*/ 370840 h 731520"/>
              <a:gd name="connsiteX2" fmla="*/ 137416 w 271758"/>
              <a:gd name="connsiteY2" fmla="*/ 731520 h 731520"/>
              <a:gd name="connsiteX3" fmla="*/ 269496 w 271758"/>
              <a:gd name="connsiteY3" fmla="*/ 370840 h 731520"/>
              <a:gd name="connsiteX4" fmla="*/ 256 w 271758"/>
              <a:gd name="connsiteY4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758" h="731520">
                <a:moveTo>
                  <a:pt x="256" y="0"/>
                </a:moveTo>
                <a:cubicBezTo>
                  <a:pt x="-8211" y="0"/>
                  <a:pt x="195836" y="248920"/>
                  <a:pt x="218696" y="370840"/>
                </a:cubicBezTo>
                <a:cubicBezTo>
                  <a:pt x="241556" y="492760"/>
                  <a:pt x="128949" y="731520"/>
                  <a:pt x="137416" y="731520"/>
                </a:cubicBezTo>
                <a:cubicBezTo>
                  <a:pt x="145883" y="731520"/>
                  <a:pt x="291509" y="496147"/>
                  <a:pt x="269496" y="370840"/>
                </a:cubicBezTo>
                <a:cubicBezTo>
                  <a:pt x="247483" y="245533"/>
                  <a:pt x="8723" y="0"/>
                  <a:pt x="256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: 図形 1485">
            <a:extLst>
              <a:ext uri="{FF2B5EF4-FFF2-40B4-BE49-F238E27FC236}">
                <a16:creationId xmlns:a16="http://schemas.microsoft.com/office/drawing/2014/main" id="{AEF42146-EBD1-4D57-B5D2-90D3E174DC8D}"/>
              </a:ext>
            </a:extLst>
          </p:cNvPr>
          <p:cNvSpPr/>
          <p:nvPr/>
        </p:nvSpPr>
        <p:spPr>
          <a:xfrm>
            <a:off x="7884133" y="9682314"/>
            <a:ext cx="939959" cy="909497"/>
          </a:xfrm>
          <a:custGeom>
            <a:avLst/>
            <a:gdLst>
              <a:gd name="connsiteX0" fmla="*/ 27 w 939959"/>
              <a:gd name="connsiteY0" fmla="*/ 166 h 909497"/>
              <a:gd name="connsiteX1" fmla="*/ 604547 w 939959"/>
              <a:gd name="connsiteY1" fmla="*/ 208446 h 909497"/>
              <a:gd name="connsiteX2" fmla="*/ 695987 w 939959"/>
              <a:gd name="connsiteY2" fmla="*/ 360846 h 909497"/>
              <a:gd name="connsiteX3" fmla="*/ 939827 w 939959"/>
              <a:gd name="connsiteY3" fmla="*/ 909486 h 909497"/>
              <a:gd name="connsiteX4" fmla="*/ 660427 w 939959"/>
              <a:gd name="connsiteY4" fmla="*/ 376086 h 909497"/>
              <a:gd name="connsiteX5" fmla="*/ 579147 w 939959"/>
              <a:gd name="connsiteY5" fmla="*/ 244006 h 909497"/>
              <a:gd name="connsiteX6" fmla="*/ 27 w 939959"/>
              <a:gd name="connsiteY6" fmla="*/ 166 h 90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959" h="909497">
                <a:moveTo>
                  <a:pt x="27" y="166"/>
                </a:moveTo>
                <a:cubicBezTo>
                  <a:pt x="4260" y="-5761"/>
                  <a:pt x="488554" y="148333"/>
                  <a:pt x="604547" y="208446"/>
                </a:cubicBezTo>
                <a:cubicBezTo>
                  <a:pt x="720540" y="268559"/>
                  <a:pt x="640107" y="244006"/>
                  <a:pt x="695987" y="360846"/>
                </a:cubicBezTo>
                <a:cubicBezTo>
                  <a:pt x="751867" y="477686"/>
                  <a:pt x="945754" y="906946"/>
                  <a:pt x="939827" y="909486"/>
                </a:cubicBezTo>
                <a:cubicBezTo>
                  <a:pt x="933900" y="912026"/>
                  <a:pt x="720540" y="486999"/>
                  <a:pt x="660427" y="376086"/>
                </a:cubicBezTo>
                <a:cubicBezTo>
                  <a:pt x="600314" y="265173"/>
                  <a:pt x="684134" y="311739"/>
                  <a:pt x="579147" y="244006"/>
                </a:cubicBezTo>
                <a:cubicBezTo>
                  <a:pt x="474160" y="176273"/>
                  <a:pt x="-4206" y="6093"/>
                  <a:pt x="27" y="1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: 図形 1486">
            <a:extLst>
              <a:ext uri="{FF2B5EF4-FFF2-40B4-BE49-F238E27FC236}">
                <a16:creationId xmlns:a16="http://schemas.microsoft.com/office/drawing/2014/main" id="{79BB8656-C9F0-4EE9-BFC1-45B7D9E86CB2}"/>
              </a:ext>
            </a:extLst>
          </p:cNvPr>
          <p:cNvSpPr/>
          <p:nvPr/>
        </p:nvSpPr>
        <p:spPr>
          <a:xfrm>
            <a:off x="7198773" y="10859376"/>
            <a:ext cx="747082" cy="1731507"/>
          </a:xfrm>
          <a:custGeom>
            <a:avLst/>
            <a:gdLst>
              <a:gd name="connsiteX0" fmla="*/ 4667 w 747082"/>
              <a:gd name="connsiteY0" fmla="*/ 16904 h 1731507"/>
              <a:gd name="connsiteX1" fmla="*/ 167227 w 747082"/>
              <a:gd name="connsiteY1" fmla="*/ 448704 h 1731507"/>
              <a:gd name="connsiteX2" fmla="*/ 568547 w 747082"/>
              <a:gd name="connsiteY2" fmla="*/ 1363104 h 1731507"/>
              <a:gd name="connsiteX3" fmla="*/ 746347 w 747082"/>
              <a:gd name="connsiteY3" fmla="*/ 1728864 h 1731507"/>
              <a:gd name="connsiteX4" fmla="*/ 619347 w 747082"/>
              <a:gd name="connsiteY4" fmla="*/ 1500264 h 1731507"/>
              <a:gd name="connsiteX5" fmla="*/ 329787 w 747082"/>
              <a:gd name="connsiteY5" fmla="*/ 997344 h 1731507"/>
              <a:gd name="connsiteX6" fmla="*/ 4667 w 747082"/>
              <a:gd name="connsiteY6" fmla="*/ 16904 h 173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082" h="1731507">
                <a:moveTo>
                  <a:pt x="4667" y="16904"/>
                </a:moveTo>
                <a:cubicBezTo>
                  <a:pt x="-22426" y="-74536"/>
                  <a:pt x="73247" y="224337"/>
                  <a:pt x="167227" y="448704"/>
                </a:cubicBezTo>
                <a:cubicBezTo>
                  <a:pt x="261207" y="673071"/>
                  <a:pt x="472027" y="1149744"/>
                  <a:pt x="568547" y="1363104"/>
                </a:cubicBezTo>
                <a:cubicBezTo>
                  <a:pt x="665067" y="1576464"/>
                  <a:pt x="737880" y="1706004"/>
                  <a:pt x="746347" y="1728864"/>
                </a:cubicBezTo>
                <a:cubicBezTo>
                  <a:pt x="754814" y="1751724"/>
                  <a:pt x="688774" y="1622184"/>
                  <a:pt x="619347" y="1500264"/>
                </a:cubicBezTo>
                <a:cubicBezTo>
                  <a:pt x="549920" y="1378344"/>
                  <a:pt x="430540" y="1241184"/>
                  <a:pt x="329787" y="997344"/>
                </a:cubicBezTo>
                <a:cubicBezTo>
                  <a:pt x="229034" y="753504"/>
                  <a:pt x="31760" y="108344"/>
                  <a:pt x="4667" y="169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: 図形 1487">
            <a:extLst>
              <a:ext uri="{FF2B5EF4-FFF2-40B4-BE49-F238E27FC236}">
                <a16:creationId xmlns:a16="http://schemas.microsoft.com/office/drawing/2014/main" id="{DD71F352-F761-4629-90D9-8F1D68EA3EA8}"/>
              </a:ext>
            </a:extLst>
          </p:cNvPr>
          <p:cNvSpPr/>
          <p:nvPr/>
        </p:nvSpPr>
        <p:spPr>
          <a:xfrm>
            <a:off x="7945119" y="11231459"/>
            <a:ext cx="482606" cy="1874226"/>
          </a:xfrm>
          <a:custGeom>
            <a:avLst/>
            <a:gdLst>
              <a:gd name="connsiteX0" fmla="*/ 1 w 482606"/>
              <a:gd name="connsiteY0" fmla="*/ 421 h 1874226"/>
              <a:gd name="connsiteX1" fmla="*/ 350521 w 482606"/>
              <a:gd name="connsiteY1" fmla="*/ 549061 h 1874226"/>
              <a:gd name="connsiteX2" fmla="*/ 426721 w 482606"/>
              <a:gd name="connsiteY2" fmla="*/ 696381 h 1874226"/>
              <a:gd name="connsiteX3" fmla="*/ 401321 w 482606"/>
              <a:gd name="connsiteY3" fmla="*/ 782741 h 1874226"/>
              <a:gd name="connsiteX4" fmla="*/ 375921 w 482606"/>
              <a:gd name="connsiteY4" fmla="*/ 879261 h 1874226"/>
              <a:gd name="connsiteX5" fmla="*/ 482601 w 482606"/>
              <a:gd name="connsiteY5" fmla="*/ 1869861 h 1874226"/>
              <a:gd name="connsiteX6" fmla="*/ 370841 w 482606"/>
              <a:gd name="connsiteY6" fmla="*/ 1219621 h 1874226"/>
              <a:gd name="connsiteX7" fmla="*/ 360681 w 482606"/>
              <a:gd name="connsiteY7" fmla="*/ 696381 h 1874226"/>
              <a:gd name="connsiteX8" fmla="*/ 355601 w 482606"/>
              <a:gd name="connsiteY8" fmla="*/ 645581 h 1874226"/>
              <a:gd name="connsiteX9" fmla="*/ 1 w 482606"/>
              <a:gd name="connsiteY9" fmla="*/ 421 h 187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2606" h="1874226">
                <a:moveTo>
                  <a:pt x="1" y="421"/>
                </a:moveTo>
                <a:cubicBezTo>
                  <a:pt x="-846" y="-15666"/>
                  <a:pt x="279401" y="433068"/>
                  <a:pt x="350521" y="549061"/>
                </a:cubicBezTo>
                <a:cubicBezTo>
                  <a:pt x="421641" y="665054"/>
                  <a:pt x="418254" y="657434"/>
                  <a:pt x="426721" y="696381"/>
                </a:cubicBezTo>
                <a:cubicBezTo>
                  <a:pt x="435188" y="735328"/>
                  <a:pt x="409788" y="752261"/>
                  <a:pt x="401321" y="782741"/>
                </a:cubicBezTo>
                <a:cubicBezTo>
                  <a:pt x="392854" y="813221"/>
                  <a:pt x="362374" y="698074"/>
                  <a:pt x="375921" y="879261"/>
                </a:cubicBezTo>
                <a:cubicBezTo>
                  <a:pt x="389468" y="1060448"/>
                  <a:pt x="483448" y="1813134"/>
                  <a:pt x="482601" y="1869861"/>
                </a:cubicBezTo>
                <a:cubicBezTo>
                  <a:pt x="481754" y="1926588"/>
                  <a:pt x="391161" y="1415201"/>
                  <a:pt x="370841" y="1219621"/>
                </a:cubicBezTo>
                <a:cubicBezTo>
                  <a:pt x="350521" y="1024041"/>
                  <a:pt x="363221" y="792054"/>
                  <a:pt x="360681" y="696381"/>
                </a:cubicBezTo>
                <a:cubicBezTo>
                  <a:pt x="358141" y="600708"/>
                  <a:pt x="410634" y="759881"/>
                  <a:pt x="355601" y="645581"/>
                </a:cubicBezTo>
                <a:cubicBezTo>
                  <a:pt x="300568" y="531281"/>
                  <a:pt x="848" y="16508"/>
                  <a:pt x="1" y="4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: 図形 1488">
            <a:extLst>
              <a:ext uri="{FF2B5EF4-FFF2-40B4-BE49-F238E27FC236}">
                <a16:creationId xmlns:a16="http://schemas.microsoft.com/office/drawing/2014/main" id="{1460D5DD-CC96-433D-B774-7C3CAFFA7C29}"/>
              </a:ext>
            </a:extLst>
          </p:cNvPr>
          <p:cNvSpPr/>
          <p:nvPr/>
        </p:nvSpPr>
        <p:spPr>
          <a:xfrm>
            <a:off x="8163446" y="13491909"/>
            <a:ext cx="339204" cy="431931"/>
          </a:xfrm>
          <a:custGeom>
            <a:avLst/>
            <a:gdLst>
              <a:gd name="connsiteX0" fmla="*/ 330314 w 339204"/>
              <a:gd name="connsiteY0" fmla="*/ 571 h 431931"/>
              <a:gd name="connsiteX1" fmla="*/ 289674 w 339204"/>
              <a:gd name="connsiteY1" fmla="*/ 330771 h 431931"/>
              <a:gd name="connsiteX2" fmla="*/ 269354 w 339204"/>
              <a:gd name="connsiteY2" fmla="*/ 371411 h 431931"/>
              <a:gd name="connsiteX3" fmla="*/ 114 w 339204"/>
              <a:gd name="connsiteY3" fmla="*/ 381571 h 431931"/>
              <a:gd name="connsiteX4" fmla="*/ 304914 w 339204"/>
              <a:gd name="connsiteY4" fmla="*/ 427291 h 431931"/>
              <a:gd name="connsiteX5" fmla="*/ 335394 w 339204"/>
              <a:gd name="connsiteY5" fmla="*/ 254571 h 431931"/>
              <a:gd name="connsiteX6" fmla="*/ 330314 w 339204"/>
              <a:gd name="connsiteY6" fmla="*/ 571 h 43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204" h="431931">
                <a:moveTo>
                  <a:pt x="330314" y="571"/>
                </a:moveTo>
                <a:cubicBezTo>
                  <a:pt x="322694" y="13271"/>
                  <a:pt x="299834" y="268964"/>
                  <a:pt x="289674" y="330771"/>
                </a:cubicBezTo>
                <a:cubicBezTo>
                  <a:pt x="279514" y="392578"/>
                  <a:pt x="317614" y="362944"/>
                  <a:pt x="269354" y="371411"/>
                </a:cubicBezTo>
                <a:cubicBezTo>
                  <a:pt x="221094" y="379878"/>
                  <a:pt x="-5813" y="372258"/>
                  <a:pt x="114" y="381571"/>
                </a:cubicBezTo>
                <a:cubicBezTo>
                  <a:pt x="6041" y="390884"/>
                  <a:pt x="249034" y="448458"/>
                  <a:pt x="304914" y="427291"/>
                </a:cubicBezTo>
                <a:cubicBezTo>
                  <a:pt x="360794" y="406124"/>
                  <a:pt x="330314" y="318918"/>
                  <a:pt x="335394" y="254571"/>
                </a:cubicBezTo>
                <a:cubicBezTo>
                  <a:pt x="340474" y="190224"/>
                  <a:pt x="337934" y="-12129"/>
                  <a:pt x="330314" y="5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: 図形 1489">
            <a:extLst>
              <a:ext uri="{FF2B5EF4-FFF2-40B4-BE49-F238E27FC236}">
                <a16:creationId xmlns:a16="http://schemas.microsoft.com/office/drawing/2014/main" id="{97505BD4-7484-4343-A168-D0BC42BC7400}"/>
              </a:ext>
            </a:extLst>
          </p:cNvPr>
          <p:cNvSpPr/>
          <p:nvPr/>
        </p:nvSpPr>
        <p:spPr>
          <a:xfrm>
            <a:off x="8121919" y="14081045"/>
            <a:ext cx="636233" cy="300684"/>
          </a:xfrm>
          <a:custGeom>
            <a:avLst/>
            <a:gdLst>
              <a:gd name="connsiteX0" fmla="*/ 483601 w 636233"/>
              <a:gd name="connsiteY0" fmla="*/ 715 h 300684"/>
              <a:gd name="connsiteX1" fmla="*/ 636001 w 636233"/>
              <a:gd name="connsiteY1" fmla="*/ 259795 h 300684"/>
              <a:gd name="connsiteX2" fmla="*/ 442961 w 636233"/>
              <a:gd name="connsiteY2" fmla="*/ 188675 h 300684"/>
              <a:gd name="connsiteX3" fmla="*/ 260081 w 636233"/>
              <a:gd name="connsiteY3" fmla="*/ 208995 h 300684"/>
              <a:gd name="connsiteX4" fmla="*/ 1001 w 636233"/>
              <a:gd name="connsiteY4" fmla="*/ 300435 h 300684"/>
              <a:gd name="connsiteX5" fmla="*/ 361681 w 636233"/>
              <a:gd name="connsiteY5" fmla="*/ 234395 h 300684"/>
              <a:gd name="connsiteX6" fmla="*/ 539481 w 636233"/>
              <a:gd name="connsiteY6" fmla="*/ 183595 h 300684"/>
              <a:gd name="connsiteX7" fmla="*/ 483601 w 636233"/>
              <a:gd name="connsiteY7" fmla="*/ 715 h 30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233" h="300684">
                <a:moveTo>
                  <a:pt x="483601" y="715"/>
                </a:moveTo>
                <a:cubicBezTo>
                  <a:pt x="499688" y="13415"/>
                  <a:pt x="642774" y="228468"/>
                  <a:pt x="636001" y="259795"/>
                </a:cubicBezTo>
                <a:cubicBezTo>
                  <a:pt x="629228" y="291122"/>
                  <a:pt x="505614" y="197142"/>
                  <a:pt x="442961" y="188675"/>
                </a:cubicBezTo>
                <a:cubicBezTo>
                  <a:pt x="380308" y="180208"/>
                  <a:pt x="333741" y="190368"/>
                  <a:pt x="260081" y="208995"/>
                </a:cubicBezTo>
                <a:cubicBezTo>
                  <a:pt x="186421" y="227622"/>
                  <a:pt x="-15932" y="296202"/>
                  <a:pt x="1001" y="300435"/>
                </a:cubicBezTo>
                <a:cubicBezTo>
                  <a:pt x="17934" y="304668"/>
                  <a:pt x="271934" y="253868"/>
                  <a:pt x="361681" y="234395"/>
                </a:cubicBezTo>
                <a:cubicBezTo>
                  <a:pt x="451428" y="214922"/>
                  <a:pt x="522548" y="219155"/>
                  <a:pt x="539481" y="183595"/>
                </a:cubicBezTo>
                <a:cubicBezTo>
                  <a:pt x="556414" y="148035"/>
                  <a:pt x="467514" y="-11985"/>
                  <a:pt x="483601" y="7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: 図形 1490">
            <a:extLst>
              <a:ext uri="{FF2B5EF4-FFF2-40B4-BE49-F238E27FC236}">
                <a16:creationId xmlns:a16="http://schemas.microsoft.com/office/drawing/2014/main" id="{CFBD56AA-5784-4D0F-91C6-578D231C3B97}"/>
              </a:ext>
            </a:extLst>
          </p:cNvPr>
          <p:cNvSpPr/>
          <p:nvPr/>
        </p:nvSpPr>
        <p:spPr>
          <a:xfrm>
            <a:off x="7405582" y="13654882"/>
            <a:ext cx="393724" cy="255134"/>
          </a:xfrm>
          <a:custGeom>
            <a:avLst/>
            <a:gdLst>
              <a:gd name="connsiteX0" fmla="*/ 1058 w 393724"/>
              <a:gd name="connsiteY0" fmla="*/ 158 h 255134"/>
              <a:gd name="connsiteX1" fmla="*/ 82338 w 393724"/>
              <a:gd name="connsiteY1" fmla="*/ 198278 h 255134"/>
              <a:gd name="connsiteX2" fmla="*/ 392218 w 393724"/>
              <a:gd name="connsiteY2" fmla="*/ 254158 h 255134"/>
              <a:gd name="connsiteX3" fmla="*/ 194098 w 393724"/>
              <a:gd name="connsiteY3" fmla="*/ 233838 h 255134"/>
              <a:gd name="connsiteX4" fmla="*/ 46778 w 393724"/>
              <a:gd name="connsiteY4" fmla="*/ 233838 h 255134"/>
              <a:gd name="connsiteX5" fmla="*/ 1058 w 393724"/>
              <a:gd name="connsiteY5" fmla="*/ 158 h 25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724" h="255134">
                <a:moveTo>
                  <a:pt x="1058" y="158"/>
                </a:moveTo>
                <a:cubicBezTo>
                  <a:pt x="6985" y="-5769"/>
                  <a:pt x="17145" y="155945"/>
                  <a:pt x="82338" y="198278"/>
                </a:cubicBezTo>
                <a:cubicBezTo>
                  <a:pt x="147531" y="240611"/>
                  <a:pt x="373591" y="248231"/>
                  <a:pt x="392218" y="254158"/>
                </a:cubicBezTo>
                <a:cubicBezTo>
                  <a:pt x="410845" y="260085"/>
                  <a:pt x="251671" y="237225"/>
                  <a:pt x="194098" y="233838"/>
                </a:cubicBezTo>
                <a:cubicBezTo>
                  <a:pt x="136525" y="230451"/>
                  <a:pt x="78951" y="268551"/>
                  <a:pt x="46778" y="233838"/>
                </a:cubicBezTo>
                <a:cubicBezTo>
                  <a:pt x="14605" y="199125"/>
                  <a:pt x="-4869" y="6085"/>
                  <a:pt x="1058" y="1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: 図形 1491">
            <a:extLst>
              <a:ext uri="{FF2B5EF4-FFF2-40B4-BE49-F238E27FC236}">
                <a16:creationId xmlns:a16="http://schemas.microsoft.com/office/drawing/2014/main" id="{BC61ECAC-36FF-4E61-B5E7-B1FAB8E6E5E4}"/>
              </a:ext>
            </a:extLst>
          </p:cNvPr>
          <p:cNvSpPr/>
          <p:nvPr/>
        </p:nvSpPr>
        <p:spPr>
          <a:xfrm>
            <a:off x="7309479" y="13334896"/>
            <a:ext cx="358597" cy="233845"/>
          </a:xfrm>
          <a:custGeom>
            <a:avLst/>
            <a:gdLst>
              <a:gd name="connsiteX0" fmla="*/ 173361 w 358597"/>
              <a:gd name="connsiteY0" fmla="*/ 104 h 233845"/>
              <a:gd name="connsiteX1" fmla="*/ 310521 w 358597"/>
              <a:gd name="connsiteY1" fmla="*/ 152504 h 233845"/>
              <a:gd name="connsiteX2" fmla="*/ 269881 w 358597"/>
              <a:gd name="connsiteY2" fmla="*/ 188064 h 233845"/>
              <a:gd name="connsiteX3" fmla="*/ 641 w 358597"/>
              <a:gd name="connsiteY3" fmla="*/ 233784 h 233845"/>
              <a:gd name="connsiteX4" fmla="*/ 356241 w 358597"/>
              <a:gd name="connsiteY4" fmla="*/ 177904 h 233845"/>
              <a:gd name="connsiteX5" fmla="*/ 173361 w 358597"/>
              <a:gd name="connsiteY5" fmla="*/ 104 h 23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597" h="233845">
                <a:moveTo>
                  <a:pt x="173361" y="104"/>
                </a:moveTo>
                <a:cubicBezTo>
                  <a:pt x="165741" y="-4129"/>
                  <a:pt x="294434" y="121177"/>
                  <a:pt x="310521" y="152504"/>
                </a:cubicBezTo>
                <a:cubicBezTo>
                  <a:pt x="326608" y="183831"/>
                  <a:pt x="321528" y="174517"/>
                  <a:pt x="269881" y="188064"/>
                </a:cubicBezTo>
                <a:cubicBezTo>
                  <a:pt x="218234" y="201611"/>
                  <a:pt x="-13752" y="235477"/>
                  <a:pt x="641" y="233784"/>
                </a:cubicBezTo>
                <a:cubicBezTo>
                  <a:pt x="15034" y="232091"/>
                  <a:pt x="329994" y="215157"/>
                  <a:pt x="356241" y="177904"/>
                </a:cubicBezTo>
                <a:cubicBezTo>
                  <a:pt x="382488" y="140651"/>
                  <a:pt x="180981" y="4337"/>
                  <a:pt x="173361" y="1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: 図形 1492">
            <a:extLst>
              <a:ext uri="{FF2B5EF4-FFF2-40B4-BE49-F238E27FC236}">
                <a16:creationId xmlns:a16="http://schemas.microsoft.com/office/drawing/2014/main" id="{367F5CE4-B918-4F67-BB2C-87FB150A6591}"/>
              </a:ext>
            </a:extLst>
          </p:cNvPr>
          <p:cNvSpPr/>
          <p:nvPr/>
        </p:nvSpPr>
        <p:spPr>
          <a:xfrm>
            <a:off x="7537835" y="14076507"/>
            <a:ext cx="788639" cy="81933"/>
          </a:xfrm>
          <a:custGeom>
            <a:avLst/>
            <a:gdLst>
              <a:gd name="connsiteX0" fmla="*/ 885 w 788639"/>
              <a:gd name="connsiteY0" fmla="*/ 76373 h 81933"/>
              <a:gd name="connsiteX1" fmla="*/ 503805 w 788639"/>
              <a:gd name="connsiteY1" fmla="*/ 35733 h 81933"/>
              <a:gd name="connsiteX2" fmla="*/ 783205 w 788639"/>
              <a:gd name="connsiteY2" fmla="*/ 81453 h 81933"/>
              <a:gd name="connsiteX3" fmla="*/ 635885 w 788639"/>
              <a:gd name="connsiteY3" fmla="*/ 173 h 81933"/>
              <a:gd name="connsiteX4" fmla="*/ 885 w 788639"/>
              <a:gd name="connsiteY4" fmla="*/ 76373 h 8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39" h="81933">
                <a:moveTo>
                  <a:pt x="885" y="76373"/>
                </a:moveTo>
                <a:cubicBezTo>
                  <a:pt x="-21128" y="82300"/>
                  <a:pt x="373418" y="34886"/>
                  <a:pt x="503805" y="35733"/>
                </a:cubicBezTo>
                <a:cubicBezTo>
                  <a:pt x="634192" y="36580"/>
                  <a:pt x="761192" y="87380"/>
                  <a:pt x="783205" y="81453"/>
                </a:cubicBezTo>
                <a:cubicBezTo>
                  <a:pt x="805218" y="75526"/>
                  <a:pt x="761192" y="4406"/>
                  <a:pt x="635885" y="173"/>
                </a:cubicBezTo>
                <a:cubicBezTo>
                  <a:pt x="510578" y="-4060"/>
                  <a:pt x="22898" y="70446"/>
                  <a:pt x="885" y="763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: 図形 1493">
            <a:extLst>
              <a:ext uri="{FF2B5EF4-FFF2-40B4-BE49-F238E27FC236}">
                <a16:creationId xmlns:a16="http://schemas.microsoft.com/office/drawing/2014/main" id="{662C9CB2-D690-4686-89C5-0B36C1D49A40}"/>
              </a:ext>
            </a:extLst>
          </p:cNvPr>
          <p:cNvSpPr/>
          <p:nvPr/>
        </p:nvSpPr>
        <p:spPr>
          <a:xfrm>
            <a:off x="6126416" y="14203556"/>
            <a:ext cx="1146900" cy="197980"/>
          </a:xfrm>
          <a:custGeom>
            <a:avLst/>
            <a:gdLst>
              <a:gd name="connsiteX0" fmla="*/ 64 w 1146900"/>
              <a:gd name="connsiteY0" fmla="*/ 124 h 197980"/>
              <a:gd name="connsiteX1" fmla="*/ 294704 w 1146900"/>
              <a:gd name="connsiteY1" fmla="*/ 193164 h 197980"/>
              <a:gd name="connsiteX2" fmla="*/ 716344 w 1146900"/>
              <a:gd name="connsiteY2" fmla="*/ 137284 h 197980"/>
              <a:gd name="connsiteX3" fmla="*/ 1143064 w 1146900"/>
              <a:gd name="connsiteY3" fmla="*/ 111884 h 197980"/>
              <a:gd name="connsiteX4" fmla="*/ 889064 w 1146900"/>
              <a:gd name="connsiteY4" fmla="*/ 81404 h 197980"/>
              <a:gd name="connsiteX5" fmla="*/ 274384 w 1146900"/>
              <a:gd name="connsiteY5" fmla="*/ 162684 h 197980"/>
              <a:gd name="connsiteX6" fmla="*/ 64 w 1146900"/>
              <a:gd name="connsiteY6" fmla="*/ 124 h 19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900" h="197980">
                <a:moveTo>
                  <a:pt x="64" y="124"/>
                </a:moveTo>
                <a:cubicBezTo>
                  <a:pt x="3451" y="5204"/>
                  <a:pt x="175324" y="170304"/>
                  <a:pt x="294704" y="193164"/>
                </a:cubicBezTo>
                <a:cubicBezTo>
                  <a:pt x="414084" y="216024"/>
                  <a:pt x="574951" y="150831"/>
                  <a:pt x="716344" y="137284"/>
                </a:cubicBezTo>
                <a:cubicBezTo>
                  <a:pt x="857737" y="123737"/>
                  <a:pt x="1114277" y="121197"/>
                  <a:pt x="1143064" y="111884"/>
                </a:cubicBezTo>
                <a:cubicBezTo>
                  <a:pt x="1171851" y="102571"/>
                  <a:pt x="1033844" y="72937"/>
                  <a:pt x="889064" y="81404"/>
                </a:cubicBezTo>
                <a:cubicBezTo>
                  <a:pt x="744284" y="89871"/>
                  <a:pt x="421704" y="177924"/>
                  <a:pt x="274384" y="162684"/>
                </a:cubicBezTo>
                <a:cubicBezTo>
                  <a:pt x="127064" y="147444"/>
                  <a:pt x="-3323" y="-4956"/>
                  <a:pt x="64" y="1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: 図形 1494">
            <a:extLst>
              <a:ext uri="{FF2B5EF4-FFF2-40B4-BE49-F238E27FC236}">
                <a16:creationId xmlns:a16="http://schemas.microsoft.com/office/drawing/2014/main" id="{2FFB2FC3-368D-4FD4-96BC-537BA3B2043D}"/>
              </a:ext>
            </a:extLst>
          </p:cNvPr>
          <p:cNvSpPr/>
          <p:nvPr/>
        </p:nvSpPr>
        <p:spPr>
          <a:xfrm>
            <a:off x="6618246" y="13934434"/>
            <a:ext cx="617481" cy="107704"/>
          </a:xfrm>
          <a:custGeom>
            <a:avLst/>
            <a:gdLst>
              <a:gd name="connsiteX0" fmla="*/ 994 w 617481"/>
              <a:gd name="connsiteY0" fmla="*/ 106686 h 107704"/>
              <a:gd name="connsiteX1" fmla="*/ 310874 w 617481"/>
              <a:gd name="connsiteY1" fmla="*/ 55886 h 107704"/>
              <a:gd name="connsiteX2" fmla="*/ 615674 w 617481"/>
              <a:gd name="connsiteY2" fmla="*/ 91446 h 107704"/>
              <a:gd name="connsiteX3" fmla="*/ 417554 w 617481"/>
              <a:gd name="connsiteY3" fmla="*/ 6 h 107704"/>
              <a:gd name="connsiteX4" fmla="*/ 994 w 617481"/>
              <a:gd name="connsiteY4" fmla="*/ 106686 h 10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481" h="107704">
                <a:moveTo>
                  <a:pt x="994" y="106686"/>
                </a:moveTo>
                <a:cubicBezTo>
                  <a:pt x="-16786" y="115999"/>
                  <a:pt x="208427" y="58426"/>
                  <a:pt x="310874" y="55886"/>
                </a:cubicBezTo>
                <a:cubicBezTo>
                  <a:pt x="413321" y="53346"/>
                  <a:pt x="597894" y="100759"/>
                  <a:pt x="615674" y="91446"/>
                </a:cubicBezTo>
                <a:cubicBezTo>
                  <a:pt x="633454" y="82133"/>
                  <a:pt x="516614" y="-841"/>
                  <a:pt x="417554" y="6"/>
                </a:cubicBezTo>
                <a:cubicBezTo>
                  <a:pt x="318494" y="853"/>
                  <a:pt x="18774" y="97373"/>
                  <a:pt x="994" y="1066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: 図形 1495">
            <a:extLst>
              <a:ext uri="{FF2B5EF4-FFF2-40B4-BE49-F238E27FC236}">
                <a16:creationId xmlns:a16="http://schemas.microsoft.com/office/drawing/2014/main" id="{3F39912B-615E-4CA4-9567-A798A5F504D1}"/>
              </a:ext>
            </a:extLst>
          </p:cNvPr>
          <p:cNvSpPr/>
          <p:nvPr/>
        </p:nvSpPr>
        <p:spPr>
          <a:xfrm>
            <a:off x="7452250" y="14229064"/>
            <a:ext cx="659949" cy="132430"/>
          </a:xfrm>
          <a:custGeom>
            <a:avLst/>
            <a:gdLst>
              <a:gd name="connsiteX0" fmla="*/ 5190 w 659949"/>
              <a:gd name="connsiteY0" fmla="*/ 132096 h 132430"/>
              <a:gd name="connsiteX1" fmla="*/ 218550 w 659949"/>
              <a:gd name="connsiteY1" fmla="*/ 40656 h 132430"/>
              <a:gd name="connsiteX2" fmla="*/ 655430 w 659949"/>
              <a:gd name="connsiteY2" fmla="*/ 132096 h 132430"/>
              <a:gd name="connsiteX3" fmla="*/ 421750 w 659949"/>
              <a:gd name="connsiteY3" fmla="*/ 16 h 132430"/>
              <a:gd name="connsiteX4" fmla="*/ 5190 w 659949"/>
              <a:gd name="connsiteY4" fmla="*/ 132096 h 13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949" h="132430">
                <a:moveTo>
                  <a:pt x="5190" y="132096"/>
                </a:moveTo>
                <a:cubicBezTo>
                  <a:pt x="-28677" y="138869"/>
                  <a:pt x="110177" y="40656"/>
                  <a:pt x="218550" y="40656"/>
                </a:cubicBezTo>
                <a:cubicBezTo>
                  <a:pt x="326923" y="40656"/>
                  <a:pt x="621563" y="138869"/>
                  <a:pt x="655430" y="132096"/>
                </a:cubicBezTo>
                <a:cubicBezTo>
                  <a:pt x="689297" y="125323"/>
                  <a:pt x="525043" y="1709"/>
                  <a:pt x="421750" y="16"/>
                </a:cubicBezTo>
                <a:cubicBezTo>
                  <a:pt x="318457" y="-1677"/>
                  <a:pt x="39057" y="125323"/>
                  <a:pt x="5190" y="1320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: 図形 1496">
            <a:extLst>
              <a:ext uri="{FF2B5EF4-FFF2-40B4-BE49-F238E27FC236}">
                <a16:creationId xmlns:a16="http://schemas.microsoft.com/office/drawing/2014/main" id="{7CC44F7A-3205-4A5C-B80F-E3C38AC4BC41}"/>
              </a:ext>
            </a:extLst>
          </p:cNvPr>
          <p:cNvSpPr/>
          <p:nvPr/>
        </p:nvSpPr>
        <p:spPr>
          <a:xfrm>
            <a:off x="14555359" y="11184328"/>
            <a:ext cx="187536" cy="318523"/>
          </a:xfrm>
          <a:custGeom>
            <a:avLst/>
            <a:gdLst>
              <a:gd name="connsiteX0" fmla="*/ 187224 w 187536"/>
              <a:gd name="connsiteY0" fmla="*/ 139 h 318523"/>
              <a:gd name="connsiteX1" fmla="*/ 53874 w 187536"/>
              <a:gd name="connsiteY1" fmla="*/ 48822 h 318523"/>
              <a:gd name="connsiteX2" fmla="*/ 30591 w 187536"/>
              <a:gd name="connsiteY2" fmla="*/ 171589 h 318523"/>
              <a:gd name="connsiteX3" fmla="*/ 30591 w 187536"/>
              <a:gd name="connsiteY3" fmla="*/ 317639 h 318523"/>
              <a:gd name="connsiteX4" fmla="*/ 15774 w 187536"/>
              <a:gd name="connsiteY4" fmla="*/ 99622 h 318523"/>
              <a:gd name="connsiteX5" fmla="*/ 11541 w 187536"/>
              <a:gd name="connsiteY5" fmla="*/ 61522 h 318523"/>
              <a:gd name="connsiteX6" fmla="*/ 187224 w 187536"/>
              <a:gd name="connsiteY6" fmla="*/ 139 h 31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536" h="318523">
                <a:moveTo>
                  <a:pt x="187224" y="139"/>
                </a:moveTo>
                <a:cubicBezTo>
                  <a:pt x="194279" y="-1978"/>
                  <a:pt x="79979" y="20247"/>
                  <a:pt x="53874" y="48822"/>
                </a:cubicBezTo>
                <a:cubicBezTo>
                  <a:pt x="27769" y="77397"/>
                  <a:pt x="34471" y="126786"/>
                  <a:pt x="30591" y="171589"/>
                </a:cubicBezTo>
                <a:cubicBezTo>
                  <a:pt x="26711" y="216392"/>
                  <a:pt x="33060" y="329633"/>
                  <a:pt x="30591" y="317639"/>
                </a:cubicBezTo>
                <a:cubicBezTo>
                  <a:pt x="28122" y="305645"/>
                  <a:pt x="18949" y="142308"/>
                  <a:pt x="15774" y="99622"/>
                </a:cubicBezTo>
                <a:cubicBezTo>
                  <a:pt x="12599" y="56936"/>
                  <a:pt x="-15270" y="79161"/>
                  <a:pt x="11541" y="61522"/>
                </a:cubicBezTo>
                <a:cubicBezTo>
                  <a:pt x="38352" y="43883"/>
                  <a:pt x="180169" y="2256"/>
                  <a:pt x="187224" y="1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: 図形 1497">
            <a:extLst>
              <a:ext uri="{FF2B5EF4-FFF2-40B4-BE49-F238E27FC236}">
                <a16:creationId xmlns:a16="http://schemas.microsoft.com/office/drawing/2014/main" id="{85889225-18E9-4CFA-B358-445A9DB98F60}"/>
              </a:ext>
            </a:extLst>
          </p:cNvPr>
          <p:cNvSpPr/>
          <p:nvPr/>
        </p:nvSpPr>
        <p:spPr>
          <a:xfrm>
            <a:off x="14103012" y="11480789"/>
            <a:ext cx="479094" cy="483770"/>
          </a:xfrm>
          <a:custGeom>
            <a:avLst/>
            <a:gdLst>
              <a:gd name="connsiteX0" fmla="*/ 478705 w 479094"/>
              <a:gd name="connsiteY0" fmla="*/ 11 h 483770"/>
              <a:gd name="connsiteX1" fmla="*/ 400388 w 479094"/>
              <a:gd name="connsiteY1" fmla="*/ 179928 h 483770"/>
              <a:gd name="connsiteX2" fmla="*/ 275505 w 479094"/>
              <a:gd name="connsiteY2" fmla="*/ 328094 h 483770"/>
              <a:gd name="connsiteX3" fmla="*/ 154855 w 479094"/>
              <a:gd name="connsiteY3" fmla="*/ 431811 h 483770"/>
              <a:gd name="connsiteX4" fmla="*/ 338 w 479094"/>
              <a:gd name="connsiteY4" fmla="*/ 482611 h 483770"/>
              <a:gd name="connsiteX5" fmla="*/ 199305 w 479094"/>
              <a:gd name="connsiteY5" fmla="*/ 385244 h 483770"/>
              <a:gd name="connsiteX6" fmla="*/ 368638 w 479094"/>
              <a:gd name="connsiteY6" fmla="*/ 188394 h 483770"/>
              <a:gd name="connsiteX7" fmla="*/ 478705 w 479094"/>
              <a:gd name="connsiteY7" fmla="*/ 11 h 48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094" h="483770">
                <a:moveTo>
                  <a:pt x="478705" y="11"/>
                </a:moveTo>
                <a:cubicBezTo>
                  <a:pt x="483997" y="-1400"/>
                  <a:pt x="434255" y="125248"/>
                  <a:pt x="400388" y="179928"/>
                </a:cubicBezTo>
                <a:cubicBezTo>
                  <a:pt x="366521" y="234608"/>
                  <a:pt x="316427" y="286114"/>
                  <a:pt x="275505" y="328094"/>
                </a:cubicBezTo>
                <a:cubicBezTo>
                  <a:pt x="234583" y="370074"/>
                  <a:pt x="200716" y="406058"/>
                  <a:pt x="154855" y="431811"/>
                </a:cubicBezTo>
                <a:cubicBezTo>
                  <a:pt x="108994" y="457564"/>
                  <a:pt x="-7070" y="490372"/>
                  <a:pt x="338" y="482611"/>
                </a:cubicBezTo>
                <a:cubicBezTo>
                  <a:pt x="7746" y="474850"/>
                  <a:pt x="137922" y="434280"/>
                  <a:pt x="199305" y="385244"/>
                </a:cubicBezTo>
                <a:cubicBezTo>
                  <a:pt x="260688" y="336208"/>
                  <a:pt x="321013" y="250483"/>
                  <a:pt x="368638" y="188394"/>
                </a:cubicBezTo>
                <a:cubicBezTo>
                  <a:pt x="416263" y="126305"/>
                  <a:pt x="473413" y="1422"/>
                  <a:pt x="478705" y="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: 図形 1498">
            <a:extLst>
              <a:ext uri="{FF2B5EF4-FFF2-40B4-BE49-F238E27FC236}">
                <a16:creationId xmlns:a16="http://schemas.microsoft.com/office/drawing/2014/main" id="{0F5F351B-4E60-4056-99A4-F4675F691BE7}"/>
              </a:ext>
            </a:extLst>
          </p:cNvPr>
          <p:cNvSpPr/>
          <p:nvPr/>
        </p:nvSpPr>
        <p:spPr>
          <a:xfrm>
            <a:off x="13273606" y="11643654"/>
            <a:ext cx="244223" cy="277440"/>
          </a:xfrm>
          <a:custGeom>
            <a:avLst/>
            <a:gdLst>
              <a:gd name="connsiteX0" fmla="*/ 11 w 244223"/>
              <a:gd name="connsiteY0" fmla="*/ 129 h 277440"/>
              <a:gd name="connsiteX1" fmla="*/ 103727 w 244223"/>
              <a:gd name="connsiteY1" fmla="*/ 171579 h 277440"/>
              <a:gd name="connsiteX2" fmla="*/ 135477 w 244223"/>
              <a:gd name="connsiteY2" fmla="*/ 190629 h 277440"/>
              <a:gd name="connsiteX3" fmla="*/ 196861 w 244223"/>
              <a:gd name="connsiteY3" fmla="*/ 226613 h 277440"/>
              <a:gd name="connsiteX4" fmla="*/ 237077 w 244223"/>
              <a:gd name="connsiteY4" fmla="*/ 277413 h 277440"/>
              <a:gd name="connsiteX5" fmla="*/ 237077 w 244223"/>
              <a:gd name="connsiteY5" fmla="*/ 232963 h 277440"/>
              <a:gd name="connsiteX6" fmla="*/ 165111 w 244223"/>
              <a:gd name="connsiteY6" fmla="*/ 184279 h 277440"/>
              <a:gd name="connsiteX7" fmla="*/ 97377 w 244223"/>
              <a:gd name="connsiteY7" fmla="*/ 144063 h 277440"/>
              <a:gd name="connsiteX8" fmla="*/ 11 w 244223"/>
              <a:gd name="connsiteY8" fmla="*/ 129 h 2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23" h="277440">
                <a:moveTo>
                  <a:pt x="11" y="129"/>
                </a:moveTo>
                <a:cubicBezTo>
                  <a:pt x="1069" y="4715"/>
                  <a:pt x="81149" y="139829"/>
                  <a:pt x="103727" y="171579"/>
                </a:cubicBezTo>
                <a:cubicBezTo>
                  <a:pt x="126305" y="203329"/>
                  <a:pt x="135477" y="190629"/>
                  <a:pt x="135477" y="190629"/>
                </a:cubicBezTo>
                <a:cubicBezTo>
                  <a:pt x="150999" y="199801"/>
                  <a:pt x="179928" y="212149"/>
                  <a:pt x="196861" y="226613"/>
                </a:cubicBezTo>
                <a:cubicBezTo>
                  <a:pt x="213794" y="241077"/>
                  <a:pt x="230374" y="276355"/>
                  <a:pt x="237077" y="277413"/>
                </a:cubicBezTo>
                <a:cubicBezTo>
                  <a:pt x="243780" y="278471"/>
                  <a:pt x="249071" y="248485"/>
                  <a:pt x="237077" y="232963"/>
                </a:cubicBezTo>
                <a:cubicBezTo>
                  <a:pt x="225083" y="217441"/>
                  <a:pt x="188394" y="199096"/>
                  <a:pt x="165111" y="184279"/>
                </a:cubicBezTo>
                <a:cubicBezTo>
                  <a:pt x="141828" y="169462"/>
                  <a:pt x="120308" y="174402"/>
                  <a:pt x="97377" y="144063"/>
                </a:cubicBezTo>
                <a:cubicBezTo>
                  <a:pt x="74446" y="113724"/>
                  <a:pt x="-1047" y="-4457"/>
                  <a:pt x="11" y="1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: 図形 1499">
            <a:extLst>
              <a:ext uri="{FF2B5EF4-FFF2-40B4-BE49-F238E27FC236}">
                <a16:creationId xmlns:a16="http://schemas.microsoft.com/office/drawing/2014/main" id="{18380228-A255-48F2-BC39-EA58446525C5}"/>
              </a:ext>
            </a:extLst>
          </p:cNvPr>
          <p:cNvSpPr/>
          <p:nvPr/>
        </p:nvSpPr>
        <p:spPr>
          <a:xfrm>
            <a:off x="13524915" y="11569617"/>
            <a:ext cx="540376" cy="320680"/>
          </a:xfrm>
          <a:custGeom>
            <a:avLst/>
            <a:gdLst>
              <a:gd name="connsiteX0" fmla="*/ 540335 w 540376"/>
              <a:gd name="connsiteY0" fmla="*/ 83 h 320680"/>
              <a:gd name="connsiteX1" fmla="*/ 430268 w 540376"/>
              <a:gd name="connsiteY1" fmla="*/ 88983 h 320680"/>
              <a:gd name="connsiteX2" fmla="*/ 341368 w 540376"/>
              <a:gd name="connsiteY2" fmla="*/ 135550 h 320680"/>
              <a:gd name="connsiteX3" fmla="*/ 191085 w 540376"/>
              <a:gd name="connsiteY3" fmla="*/ 222333 h 320680"/>
              <a:gd name="connsiteX4" fmla="*/ 81018 w 540376"/>
              <a:gd name="connsiteY4" fmla="*/ 279483 h 320680"/>
              <a:gd name="connsiteX5" fmla="*/ 6935 w 540376"/>
              <a:gd name="connsiteY5" fmla="*/ 315466 h 320680"/>
              <a:gd name="connsiteX6" fmla="*/ 258818 w 540376"/>
              <a:gd name="connsiteY6" fmla="*/ 163066 h 320680"/>
              <a:gd name="connsiteX7" fmla="*/ 417568 w 540376"/>
              <a:gd name="connsiteY7" fmla="*/ 74166 h 320680"/>
              <a:gd name="connsiteX8" fmla="*/ 540335 w 540376"/>
              <a:gd name="connsiteY8" fmla="*/ 83 h 3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0376" h="320680">
                <a:moveTo>
                  <a:pt x="540335" y="83"/>
                </a:moveTo>
                <a:cubicBezTo>
                  <a:pt x="542452" y="2553"/>
                  <a:pt x="463429" y="66405"/>
                  <a:pt x="430268" y="88983"/>
                </a:cubicBezTo>
                <a:cubicBezTo>
                  <a:pt x="397107" y="111561"/>
                  <a:pt x="381232" y="113325"/>
                  <a:pt x="341368" y="135550"/>
                </a:cubicBezTo>
                <a:cubicBezTo>
                  <a:pt x="301504" y="157775"/>
                  <a:pt x="234477" y="198344"/>
                  <a:pt x="191085" y="222333"/>
                </a:cubicBezTo>
                <a:cubicBezTo>
                  <a:pt x="147693" y="246322"/>
                  <a:pt x="111709" y="263961"/>
                  <a:pt x="81018" y="279483"/>
                </a:cubicBezTo>
                <a:cubicBezTo>
                  <a:pt x="50327" y="295005"/>
                  <a:pt x="-22698" y="334869"/>
                  <a:pt x="6935" y="315466"/>
                </a:cubicBezTo>
                <a:cubicBezTo>
                  <a:pt x="36568" y="296063"/>
                  <a:pt x="190379" y="203283"/>
                  <a:pt x="258818" y="163066"/>
                </a:cubicBezTo>
                <a:cubicBezTo>
                  <a:pt x="327257" y="122849"/>
                  <a:pt x="373824" y="97802"/>
                  <a:pt x="417568" y="74166"/>
                </a:cubicBezTo>
                <a:cubicBezTo>
                  <a:pt x="461312" y="50530"/>
                  <a:pt x="538218" y="-2387"/>
                  <a:pt x="540335" y="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: 図形 1500">
            <a:extLst>
              <a:ext uri="{FF2B5EF4-FFF2-40B4-BE49-F238E27FC236}">
                <a16:creationId xmlns:a16="http://schemas.microsoft.com/office/drawing/2014/main" id="{060D6B9D-95BA-4A65-94DD-B093D72AE728}"/>
              </a:ext>
            </a:extLst>
          </p:cNvPr>
          <p:cNvSpPr/>
          <p:nvPr/>
        </p:nvSpPr>
        <p:spPr>
          <a:xfrm>
            <a:off x="13375510" y="11309427"/>
            <a:ext cx="610582" cy="404307"/>
          </a:xfrm>
          <a:custGeom>
            <a:avLst/>
            <a:gdLst>
              <a:gd name="connsiteX0" fmla="*/ 607190 w 610582"/>
              <a:gd name="connsiteY0" fmla="*/ 4156 h 404307"/>
              <a:gd name="connsiteX1" fmla="*/ 382823 w 610582"/>
              <a:gd name="connsiteY1" fmla="*/ 226406 h 404307"/>
              <a:gd name="connsiteX2" fmla="*/ 215607 w 610582"/>
              <a:gd name="connsiteY2" fmla="*/ 317423 h 404307"/>
              <a:gd name="connsiteX3" fmla="*/ 99190 w 610582"/>
              <a:gd name="connsiteY3" fmla="*/ 374573 h 404307"/>
              <a:gd name="connsiteX4" fmla="*/ 8173 w 610582"/>
              <a:gd name="connsiteY4" fmla="*/ 397856 h 404307"/>
              <a:gd name="connsiteX5" fmla="*/ 315090 w 610582"/>
              <a:gd name="connsiteY5" fmla="*/ 258156 h 404307"/>
              <a:gd name="connsiteX6" fmla="*/ 505590 w 610582"/>
              <a:gd name="connsiteY6" fmla="*/ 93056 h 404307"/>
              <a:gd name="connsiteX7" fmla="*/ 607190 w 610582"/>
              <a:gd name="connsiteY7" fmla="*/ 4156 h 40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582" h="404307">
                <a:moveTo>
                  <a:pt x="607190" y="4156"/>
                </a:moveTo>
                <a:cubicBezTo>
                  <a:pt x="586729" y="26381"/>
                  <a:pt x="448087" y="174195"/>
                  <a:pt x="382823" y="226406"/>
                </a:cubicBezTo>
                <a:cubicBezTo>
                  <a:pt x="317559" y="278617"/>
                  <a:pt x="262879" y="292729"/>
                  <a:pt x="215607" y="317423"/>
                </a:cubicBezTo>
                <a:cubicBezTo>
                  <a:pt x="168335" y="342118"/>
                  <a:pt x="133762" y="361168"/>
                  <a:pt x="99190" y="374573"/>
                </a:cubicBezTo>
                <a:cubicBezTo>
                  <a:pt x="64618" y="387978"/>
                  <a:pt x="-27810" y="417259"/>
                  <a:pt x="8173" y="397856"/>
                </a:cubicBezTo>
                <a:cubicBezTo>
                  <a:pt x="44156" y="378453"/>
                  <a:pt x="232187" y="308956"/>
                  <a:pt x="315090" y="258156"/>
                </a:cubicBezTo>
                <a:cubicBezTo>
                  <a:pt x="397993" y="207356"/>
                  <a:pt x="460435" y="131861"/>
                  <a:pt x="505590" y="93056"/>
                </a:cubicBezTo>
                <a:cubicBezTo>
                  <a:pt x="550745" y="54251"/>
                  <a:pt x="627651" y="-18069"/>
                  <a:pt x="607190" y="41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: 図形 1501">
            <a:extLst>
              <a:ext uri="{FF2B5EF4-FFF2-40B4-BE49-F238E27FC236}">
                <a16:creationId xmlns:a16="http://schemas.microsoft.com/office/drawing/2014/main" id="{9E920EBF-6F59-4E4D-88AF-1FB936026051}"/>
              </a:ext>
            </a:extLst>
          </p:cNvPr>
          <p:cNvSpPr/>
          <p:nvPr/>
        </p:nvSpPr>
        <p:spPr>
          <a:xfrm>
            <a:off x="13522280" y="11912595"/>
            <a:ext cx="618031" cy="64542"/>
          </a:xfrm>
          <a:custGeom>
            <a:avLst/>
            <a:gdLst>
              <a:gd name="connsiteX0" fmla="*/ 1103 w 618031"/>
              <a:gd name="connsiteY0" fmla="*/ 8472 h 64542"/>
              <a:gd name="connsiteX1" fmla="*/ 155620 w 618031"/>
              <a:gd name="connsiteY1" fmla="*/ 33872 h 64542"/>
              <a:gd name="connsiteX2" fmla="*/ 439253 w 618031"/>
              <a:gd name="connsiteY2" fmla="*/ 23288 h 64542"/>
              <a:gd name="connsiteX3" fmla="*/ 534503 w 618031"/>
              <a:gd name="connsiteY3" fmla="*/ 5 h 64542"/>
              <a:gd name="connsiteX4" fmla="*/ 617053 w 618031"/>
              <a:gd name="connsiteY4" fmla="*/ 21172 h 64542"/>
              <a:gd name="connsiteX5" fmla="*/ 477353 w 618031"/>
              <a:gd name="connsiteY5" fmla="*/ 31755 h 64542"/>
              <a:gd name="connsiteX6" fmla="*/ 358820 w 618031"/>
              <a:gd name="connsiteY6" fmla="*/ 55038 h 64542"/>
              <a:gd name="connsiteX7" fmla="*/ 229703 w 618031"/>
              <a:gd name="connsiteY7" fmla="*/ 61388 h 64542"/>
              <a:gd name="connsiteX8" fmla="*/ 1103 w 618031"/>
              <a:gd name="connsiteY8" fmla="*/ 8472 h 6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8031" h="64542">
                <a:moveTo>
                  <a:pt x="1103" y="8472"/>
                </a:moveTo>
                <a:cubicBezTo>
                  <a:pt x="-11244" y="3886"/>
                  <a:pt x="82595" y="31403"/>
                  <a:pt x="155620" y="33872"/>
                </a:cubicBezTo>
                <a:cubicBezTo>
                  <a:pt x="228645" y="36341"/>
                  <a:pt x="376106" y="28932"/>
                  <a:pt x="439253" y="23288"/>
                </a:cubicBezTo>
                <a:cubicBezTo>
                  <a:pt x="502400" y="17644"/>
                  <a:pt x="504870" y="358"/>
                  <a:pt x="534503" y="5"/>
                </a:cubicBezTo>
                <a:cubicBezTo>
                  <a:pt x="564136" y="-348"/>
                  <a:pt x="626578" y="15880"/>
                  <a:pt x="617053" y="21172"/>
                </a:cubicBezTo>
                <a:cubicBezTo>
                  <a:pt x="607528" y="26464"/>
                  <a:pt x="520392" y="26111"/>
                  <a:pt x="477353" y="31755"/>
                </a:cubicBezTo>
                <a:cubicBezTo>
                  <a:pt x="434314" y="37399"/>
                  <a:pt x="400095" y="50099"/>
                  <a:pt x="358820" y="55038"/>
                </a:cubicBezTo>
                <a:cubicBezTo>
                  <a:pt x="317545" y="59977"/>
                  <a:pt x="287911" y="69502"/>
                  <a:pt x="229703" y="61388"/>
                </a:cubicBezTo>
                <a:cubicBezTo>
                  <a:pt x="171495" y="53274"/>
                  <a:pt x="13450" y="13058"/>
                  <a:pt x="1103" y="84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: 図形 1502">
            <a:extLst>
              <a:ext uri="{FF2B5EF4-FFF2-40B4-BE49-F238E27FC236}">
                <a16:creationId xmlns:a16="http://schemas.microsoft.com/office/drawing/2014/main" id="{1AA8CBA0-2389-4AE0-B949-4567BE100F7F}"/>
              </a:ext>
            </a:extLst>
          </p:cNvPr>
          <p:cNvSpPr/>
          <p:nvPr/>
        </p:nvSpPr>
        <p:spPr>
          <a:xfrm>
            <a:off x="14128706" y="11377701"/>
            <a:ext cx="252482" cy="257634"/>
          </a:xfrm>
          <a:custGeom>
            <a:avLst/>
            <a:gdLst>
              <a:gd name="connsiteX0" fmla="*/ 171494 w 252482"/>
              <a:gd name="connsiteY0" fmla="*/ 117916 h 257634"/>
              <a:gd name="connsiteX1" fmla="*/ 247694 w 252482"/>
              <a:gd name="connsiteY1" fmla="*/ 1499 h 257634"/>
              <a:gd name="connsiteX2" fmla="*/ 230761 w 252482"/>
              <a:gd name="connsiteY2" fmla="*/ 60766 h 257634"/>
              <a:gd name="connsiteX3" fmla="*/ 118577 w 252482"/>
              <a:gd name="connsiteY3" fmla="*/ 187766 h 257634"/>
              <a:gd name="connsiteX4" fmla="*/ 44 w 252482"/>
              <a:gd name="connsiteY4" fmla="*/ 257616 h 257634"/>
              <a:gd name="connsiteX5" fmla="*/ 105877 w 252482"/>
              <a:gd name="connsiteY5" fmla="*/ 194116 h 257634"/>
              <a:gd name="connsiteX6" fmla="*/ 171494 w 252482"/>
              <a:gd name="connsiteY6" fmla="*/ 117916 h 2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482" h="257634">
                <a:moveTo>
                  <a:pt x="171494" y="117916"/>
                </a:moveTo>
                <a:cubicBezTo>
                  <a:pt x="195130" y="85813"/>
                  <a:pt x="237816" y="11024"/>
                  <a:pt x="247694" y="1499"/>
                </a:cubicBezTo>
                <a:cubicBezTo>
                  <a:pt x="257572" y="-8026"/>
                  <a:pt x="252280" y="29722"/>
                  <a:pt x="230761" y="60766"/>
                </a:cubicBezTo>
                <a:cubicBezTo>
                  <a:pt x="209242" y="91810"/>
                  <a:pt x="157030" y="154958"/>
                  <a:pt x="118577" y="187766"/>
                </a:cubicBezTo>
                <a:cubicBezTo>
                  <a:pt x="80124" y="220574"/>
                  <a:pt x="2161" y="256558"/>
                  <a:pt x="44" y="257616"/>
                </a:cubicBezTo>
                <a:cubicBezTo>
                  <a:pt x="-2073" y="258674"/>
                  <a:pt x="72363" y="213872"/>
                  <a:pt x="105877" y="194116"/>
                </a:cubicBezTo>
                <a:cubicBezTo>
                  <a:pt x="139391" y="174360"/>
                  <a:pt x="147858" y="150019"/>
                  <a:pt x="171494" y="1179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: 図形 1503">
            <a:extLst>
              <a:ext uri="{FF2B5EF4-FFF2-40B4-BE49-F238E27FC236}">
                <a16:creationId xmlns:a16="http://schemas.microsoft.com/office/drawing/2014/main" id="{9BB6B4C7-6513-4419-80FD-B515B510A40E}"/>
              </a:ext>
            </a:extLst>
          </p:cNvPr>
          <p:cNvSpPr/>
          <p:nvPr/>
        </p:nvSpPr>
        <p:spPr>
          <a:xfrm>
            <a:off x="14210524" y="11480150"/>
            <a:ext cx="240146" cy="265431"/>
          </a:xfrm>
          <a:custGeom>
            <a:avLst/>
            <a:gdLst>
              <a:gd name="connsiteX0" fmla="*/ 239959 w 240146"/>
              <a:gd name="connsiteY0" fmla="*/ 650 h 265431"/>
              <a:gd name="connsiteX1" fmla="*/ 189159 w 240146"/>
              <a:gd name="connsiteY1" fmla="*/ 117067 h 265431"/>
              <a:gd name="connsiteX2" fmla="*/ 197626 w 240146"/>
              <a:gd name="connsiteY2" fmla="*/ 136117 h 265431"/>
              <a:gd name="connsiteX3" fmla="*/ 155293 w 240146"/>
              <a:gd name="connsiteY3" fmla="*/ 186917 h 265431"/>
              <a:gd name="connsiteX4" fmla="*/ 776 w 240146"/>
              <a:gd name="connsiteY4" fmla="*/ 265233 h 265431"/>
              <a:gd name="connsiteX5" fmla="*/ 98143 w 240146"/>
              <a:gd name="connsiteY5" fmla="*/ 208083 h 265431"/>
              <a:gd name="connsiteX6" fmla="*/ 157409 w 240146"/>
              <a:gd name="connsiteY6" fmla="*/ 167867 h 265431"/>
              <a:gd name="connsiteX7" fmla="*/ 163759 w 240146"/>
              <a:gd name="connsiteY7" fmla="*/ 144583 h 265431"/>
              <a:gd name="connsiteX8" fmla="*/ 167993 w 240146"/>
              <a:gd name="connsiteY8" fmla="*/ 72617 h 265431"/>
              <a:gd name="connsiteX9" fmla="*/ 239959 w 240146"/>
              <a:gd name="connsiteY9" fmla="*/ 650 h 26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146" h="265431">
                <a:moveTo>
                  <a:pt x="239959" y="650"/>
                </a:moveTo>
                <a:cubicBezTo>
                  <a:pt x="243487" y="8058"/>
                  <a:pt x="196214" y="94489"/>
                  <a:pt x="189159" y="117067"/>
                </a:cubicBezTo>
                <a:cubicBezTo>
                  <a:pt x="182103" y="139645"/>
                  <a:pt x="203270" y="124475"/>
                  <a:pt x="197626" y="136117"/>
                </a:cubicBezTo>
                <a:cubicBezTo>
                  <a:pt x="191982" y="147759"/>
                  <a:pt x="188101" y="165398"/>
                  <a:pt x="155293" y="186917"/>
                </a:cubicBezTo>
                <a:cubicBezTo>
                  <a:pt x="122485" y="208436"/>
                  <a:pt x="10301" y="261705"/>
                  <a:pt x="776" y="265233"/>
                </a:cubicBezTo>
                <a:cubicBezTo>
                  <a:pt x="-8749" y="268761"/>
                  <a:pt x="72037" y="224311"/>
                  <a:pt x="98143" y="208083"/>
                </a:cubicBezTo>
                <a:cubicBezTo>
                  <a:pt x="124248" y="191855"/>
                  <a:pt x="146473" y="178450"/>
                  <a:pt x="157409" y="167867"/>
                </a:cubicBezTo>
                <a:cubicBezTo>
                  <a:pt x="168345" y="157284"/>
                  <a:pt x="161995" y="160458"/>
                  <a:pt x="163759" y="144583"/>
                </a:cubicBezTo>
                <a:cubicBezTo>
                  <a:pt x="165523" y="128708"/>
                  <a:pt x="153529" y="94136"/>
                  <a:pt x="167993" y="72617"/>
                </a:cubicBezTo>
                <a:cubicBezTo>
                  <a:pt x="182457" y="51098"/>
                  <a:pt x="236431" y="-6758"/>
                  <a:pt x="239959" y="6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: 図形 1504">
            <a:extLst>
              <a:ext uri="{FF2B5EF4-FFF2-40B4-BE49-F238E27FC236}">
                <a16:creationId xmlns:a16="http://schemas.microsoft.com/office/drawing/2014/main" id="{C638F97A-C3C8-4EEC-98F3-FA0BEB54E96A}"/>
              </a:ext>
            </a:extLst>
          </p:cNvPr>
          <p:cNvSpPr/>
          <p:nvPr/>
        </p:nvSpPr>
        <p:spPr>
          <a:xfrm>
            <a:off x="13991136" y="11087086"/>
            <a:ext cx="194929" cy="201108"/>
          </a:xfrm>
          <a:custGeom>
            <a:avLst/>
            <a:gdLst>
              <a:gd name="connsiteX0" fmla="*/ 194764 w 194929"/>
              <a:gd name="connsiteY0" fmla="*/ 14 h 201108"/>
              <a:gd name="connsiteX1" fmla="*/ 146081 w 194929"/>
              <a:gd name="connsiteY1" fmla="*/ 95264 h 201108"/>
              <a:gd name="connsiteX2" fmla="*/ 31 w 194929"/>
              <a:gd name="connsiteY2" fmla="*/ 201097 h 201108"/>
              <a:gd name="connsiteX3" fmla="*/ 133381 w 194929"/>
              <a:gd name="connsiteY3" fmla="*/ 88914 h 201108"/>
              <a:gd name="connsiteX4" fmla="*/ 194764 w 194929"/>
              <a:gd name="connsiteY4" fmla="*/ 14 h 20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29" h="201108">
                <a:moveTo>
                  <a:pt x="194764" y="14"/>
                </a:moveTo>
                <a:cubicBezTo>
                  <a:pt x="196881" y="1072"/>
                  <a:pt x="178536" y="61750"/>
                  <a:pt x="146081" y="95264"/>
                </a:cubicBezTo>
                <a:cubicBezTo>
                  <a:pt x="113625" y="128778"/>
                  <a:pt x="2148" y="202155"/>
                  <a:pt x="31" y="201097"/>
                </a:cubicBezTo>
                <a:cubicBezTo>
                  <a:pt x="-2086" y="200039"/>
                  <a:pt x="102337" y="123133"/>
                  <a:pt x="133381" y="88914"/>
                </a:cubicBezTo>
                <a:cubicBezTo>
                  <a:pt x="164425" y="54695"/>
                  <a:pt x="192647" y="-1044"/>
                  <a:pt x="194764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: 図形 1505">
            <a:extLst>
              <a:ext uri="{FF2B5EF4-FFF2-40B4-BE49-F238E27FC236}">
                <a16:creationId xmlns:a16="http://schemas.microsoft.com/office/drawing/2014/main" id="{D49E479F-63EF-40D6-ABF8-B8DC53CD0AE0}"/>
              </a:ext>
            </a:extLst>
          </p:cNvPr>
          <p:cNvSpPr/>
          <p:nvPr/>
        </p:nvSpPr>
        <p:spPr>
          <a:xfrm>
            <a:off x="14175314" y="11080565"/>
            <a:ext cx="114257" cy="314387"/>
          </a:xfrm>
          <a:custGeom>
            <a:avLst/>
            <a:gdLst>
              <a:gd name="connsiteX0" fmla="*/ 67736 w 114257"/>
              <a:gd name="connsiteY0" fmla="*/ 185 h 314387"/>
              <a:gd name="connsiteX1" fmla="*/ 48686 w 114257"/>
              <a:gd name="connsiteY1" fmla="*/ 114485 h 314387"/>
              <a:gd name="connsiteX2" fmla="*/ 3 w 114257"/>
              <a:gd name="connsiteY2" fmla="*/ 222435 h 314387"/>
              <a:gd name="connsiteX3" fmla="*/ 46569 w 114257"/>
              <a:gd name="connsiteY3" fmla="*/ 228785 h 314387"/>
              <a:gd name="connsiteX4" fmla="*/ 110069 w 114257"/>
              <a:gd name="connsiteY4" fmla="*/ 283818 h 314387"/>
              <a:gd name="connsiteX5" fmla="*/ 107953 w 114257"/>
              <a:gd name="connsiteY5" fmla="*/ 313452 h 314387"/>
              <a:gd name="connsiteX6" fmla="*/ 105836 w 114257"/>
              <a:gd name="connsiteY6" fmla="*/ 249952 h 314387"/>
              <a:gd name="connsiteX7" fmla="*/ 38103 w 114257"/>
              <a:gd name="connsiteY7" fmla="*/ 222435 h 314387"/>
              <a:gd name="connsiteX8" fmla="*/ 23286 w 114257"/>
              <a:gd name="connsiteY8" fmla="*/ 142002 h 314387"/>
              <a:gd name="connsiteX9" fmla="*/ 67736 w 114257"/>
              <a:gd name="connsiteY9" fmla="*/ 185 h 31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257" h="314387">
                <a:moveTo>
                  <a:pt x="67736" y="185"/>
                </a:moveTo>
                <a:cubicBezTo>
                  <a:pt x="71969" y="-4401"/>
                  <a:pt x="59975" y="77443"/>
                  <a:pt x="48686" y="114485"/>
                </a:cubicBezTo>
                <a:cubicBezTo>
                  <a:pt x="37397" y="151527"/>
                  <a:pt x="356" y="203385"/>
                  <a:pt x="3" y="222435"/>
                </a:cubicBezTo>
                <a:cubicBezTo>
                  <a:pt x="-350" y="241485"/>
                  <a:pt x="28225" y="218555"/>
                  <a:pt x="46569" y="228785"/>
                </a:cubicBezTo>
                <a:cubicBezTo>
                  <a:pt x="64913" y="239016"/>
                  <a:pt x="99838" y="269707"/>
                  <a:pt x="110069" y="283818"/>
                </a:cubicBezTo>
                <a:cubicBezTo>
                  <a:pt x="120300" y="297929"/>
                  <a:pt x="108659" y="319096"/>
                  <a:pt x="107953" y="313452"/>
                </a:cubicBezTo>
                <a:cubicBezTo>
                  <a:pt x="107248" y="307808"/>
                  <a:pt x="117478" y="265121"/>
                  <a:pt x="105836" y="249952"/>
                </a:cubicBezTo>
                <a:cubicBezTo>
                  <a:pt x="94194" y="234783"/>
                  <a:pt x="51861" y="240427"/>
                  <a:pt x="38103" y="222435"/>
                </a:cubicBezTo>
                <a:cubicBezTo>
                  <a:pt x="24345" y="204443"/>
                  <a:pt x="20464" y="176927"/>
                  <a:pt x="23286" y="142002"/>
                </a:cubicBezTo>
                <a:cubicBezTo>
                  <a:pt x="26108" y="107077"/>
                  <a:pt x="63503" y="4771"/>
                  <a:pt x="67736" y="1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: 図形 1506">
            <a:extLst>
              <a:ext uri="{FF2B5EF4-FFF2-40B4-BE49-F238E27FC236}">
                <a16:creationId xmlns:a16="http://schemas.microsoft.com/office/drawing/2014/main" id="{3CE896CC-7603-4E8B-A7B1-6F4B0DC1588F}"/>
              </a:ext>
            </a:extLst>
          </p:cNvPr>
          <p:cNvSpPr/>
          <p:nvPr/>
        </p:nvSpPr>
        <p:spPr>
          <a:xfrm>
            <a:off x="14342416" y="11167059"/>
            <a:ext cx="150610" cy="194107"/>
          </a:xfrm>
          <a:custGeom>
            <a:avLst/>
            <a:gdLst>
              <a:gd name="connsiteX0" fmla="*/ 150401 w 150610"/>
              <a:gd name="connsiteY0" fmla="*/ 474 h 194107"/>
              <a:gd name="connsiteX1" fmla="*/ 80551 w 150610"/>
              <a:gd name="connsiteY1" fmla="*/ 89374 h 194107"/>
              <a:gd name="connsiteX2" fmla="*/ 72084 w 150610"/>
              <a:gd name="connsiteY2" fmla="*/ 178274 h 194107"/>
              <a:gd name="connsiteX3" fmla="*/ 117 w 150610"/>
              <a:gd name="connsiteY3" fmla="*/ 193091 h 194107"/>
              <a:gd name="connsiteX4" fmla="*/ 55151 w 150610"/>
              <a:gd name="connsiteY4" fmla="*/ 165574 h 194107"/>
              <a:gd name="connsiteX5" fmla="*/ 55151 w 150610"/>
              <a:gd name="connsiteY5" fmla="*/ 129591 h 194107"/>
              <a:gd name="connsiteX6" fmla="*/ 150401 w 150610"/>
              <a:gd name="connsiteY6" fmla="*/ 474 h 19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10" h="194107">
                <a:moveTo>
                  <a:pt x="150401" y="474"/>
                </a:moveTo>
                <a:cubicBezTo>
                  <a:pt x="154634" y="-6229"/>
                  <a:pt x="93604" y="59741"/>
                  <a:pt x="80551" y="89374"/>
                </a:cubicBezTo>
                <a:cubicBezTo>
                  <a:pt x="67498" y="119007"/>
                  <a:pt x="85490" y="160988"/>
                  <a:pt x="72084" y="178274"/>
                </a:cubicBezTo>
                <a:cubicBezTo>
                  <a:pt x="58678" y="195560"/>
                  <a:pt x="2939" y="195208"/>
                  <a:pt x="117" y="193091"/>
                </a:cubicBezTo>
                <a:cubicBezTo>
                  <a:pt x="-2705" y="190974"/>
                  <a:pt x="45979" y="176157"/>
                  <a:pt x="55151" y="165574"/>
                </a:cubicBezTo>
                <a:cubicBezTo>
                  <a:pt x="64323" y="154991"/>
                  <a:pt x="41393" y="159577"/>
                  <a:pt x="55151" y="129591"/>
                </a:cubicBezTo>
                <a:cubicBezTo>
                  <a:pt x="68909" y="99605"/>
                  <a:pt x="146168" y="7177"/>
                  <a:pt x="150401" y="4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: 図形 1507">
            <a:extLst>
              <a:ext uri="{FF2B5EF4-FFF2-40B4-BE49-F238E27FC236}">
                <a16:creationId xmlns:a16="http://schemas.microsoft.com/office/drawing/2014/main" id="{7EB293E5-EA8F-48B3-A7B0-55732D26E10D}"/>
              </a:ext>
            </a:extLst>
          </p:cNvPr>
          <p:cNvSpPr/>
          <p:nvPr/>
        </p:nvSpPr>
        <p:spPr>
          <a:xfrm>
            <a:off x="13941146" y="10441477"/>
            <a:ext cx="185489" cy="159187"/>
          </a:xfrm>
          <a:custGeom>
            <a:avLst/>
            <a:gdLst>
              <a:gd name="connsiteX0" fmla="*/ 3454 w 185489"/>
              <a:gd name="connsiteY0" fmla="*/ 40 h 159187"/>
              <a:gd name="connsiteX1" fmla="*/ 18271 w 185489"/>
              <a:gd name="connsiteY1" fmla="*/ 103756 h 159187"/>
              <a:gd name="connsiteX2" fmla="*/ 121987 w 185489"/>
              <a:gd name="connsiteY2" fmla="*/ 150323 h 159187"/>
              <a:gd name="connsiteX3" fmla="*/ 185487 w 185489"/>
              <a:gd name="connsiteY3" fmla="*/ 118573 h 159187"/>
              <a:gd name="connsiteX4" fmla="*/ 119871 w 185489"/>
              <a:gd name="connsiteY4" fmla="*/ 154556 h 159187"/>
              <a:gd name="connsiteX5" fmla="*/ 45787 w 185489"/>
              <a:gd name="connsiteY5" fmla="*/ 154556 h 159187"/>
              <a:gd name="connsiteX6" fmla="*/ 3454 w 185489"/>
              <a:gd name="connsiteY6" fmla="*/ 116456 h 159187"/>
              <a:gd name="connsiteX7" fmla="*/ 3454 w 185489"/>
              <a:gd name="connsiteY7" fmla="*/ 40 h 1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489" h="159187">
                <a:moveTo>
                  <a:pt x="3454" y="40"/>
                </a:moveTo>
                <a:cubicBezTo>
                  <a:pt x="5924" y="-2077"/>
                  <a:pt x="-1484" y="78709"/>
                  <a:pt x="18271" y="103756"/>
                </a:cubicBezTo>
                <a:cubicBezTo>
                  <a:pt x="38026" y="128803"/>
                  <a:pt x="94118" y="147854"/>
                  <a:pt x="121987" y="150323"/>
                </a:cubicBezTo>
                <a:cubicBezTo>
                  <a:pt x="149856" y="152793"/>
                  <a:pt x="185840" y="117868"/>
                  <a:pt x="185487" y="118573"/>
                </a:cubicBezTo>
                <a:cubicBezTo>
                  <a:pt x="185134" y="119278"/>
                  <a:pt x="143154" y="148559"/>
                  <a:pt x="119871" y="154556"/>
                </a:cubicBezTo>
                <a:cubicBezTo>
                  <a:pt x="96588" y="160553"/>
                  <a:pt x="65190" y="160906"/>
                  <a:pt x="45787" y="154556"/>
                </a:cubicBezTo>
                <a:cubicBezTo>
                  <a:pt x="26384" y="148206"/>
                  <a:pt x="9804" y="139386"/>
                  <a:pt x="3454" y="116456"/>
                </a:cubicBezTo>
                <a:cubicBezTo>
                  <a:pt x="-2896" y="93526"/>
                  <a:pt x="984" y="2157"/>
                  <a:pt x="3454" y="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: 図形 1508">
            <a:extLst>
              <a:ext uri="{FF2B5EF4-FFF2-40B4-BE49-F238E27FC236}">
                <a16:creationId xmlns:a16="http://schemas.microsoft.com/office/drawing/2014/main" id="{15F4C819-DF4E-4D46-92FA-B125C35A8F0A}"/>
              </a:ext>
            </a:extLst>
          </p:cNvPr>
          <p:cNvSpPr/>
          <p:nvPr/>
        </p:nvSpPr>
        <p:spPr>
          <a:xfrm>
            <a:off x="14022106" y="10841566"/>
            <a:ext cx="151206" cy="177802"/>
          </a:xfrm>
          <a:custGeom>
            <a:avLst/>
            <a:gdLst>
              <a:gd name="connsiteX0" fmla="*/ 151094 w 151206"/>
              <a:gd name="connsiteY0" fmla="*/ 1 h 177802"/>
              <a:gd name="connsiteX1" fmla="*/ 49494 w 151206"/>
              <a:gd name="connsiteY1" fmla="*/ 93134 h 177802"/>
              <a:gd name="connsiteX2" fmla="*/ 811 w 151206"/>
              <a:gd name="connsiteY2" fmla="*/ 177801 h 177802"/>
              <a:gd name="connsiteX3" fmla="*/ 28327 w 151206"/>
              <a:gd name="connsiteY3" fmla="*/ 91017 h 177802"/>
              <a:gd name="connsiteX4" fmla="*/ 151094 w 151206"/>
              <a:gd name="connsiteY4" fmla="*/ 1 h 177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206" h="177802">
                <a:moveTo>
                  <a:pt x="151094" y="1"/>
                </a:moveTo>
                <a:cubicBezTo>
                  <a:pt x="154622" y="354"/>
                  <a:pt x="74541" y="63501"/>
                  <a:pt x="49494" y="93134"/>
                </a:cubicBezTo>
                <a:cubicBezTo>
                  <a:pt x="24447" y="122767"/>
                  <a:pt x="4339" y="178154"/>
                  <a:pt x="811" y="177801"/>
                </a:cubicBezTo>
                <a:cubicBezTo>
                  <a:pt x="-2717" y="177448"/>
                  <a:pt x="5044" y="120298"/>
                  <a:pt x="28327" y="91017"/>
                </a:cubicBezTo>
                <a:cubicBezTo>
                  <a:pt x="51610" y="61736"/>
                  <a:pt x="147566" y="-352"/>
                  <a:pt x="151094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: 図形 1509">
            <a:extLst>
              <a:ext uri="{FF2B5EF4-FFF2-40B4-BE49-F238E27FC236}">
                <a16:creationId xmlns:a16="http://schemas.microsoft.com/office/drawing/2014/main" id="{122427C3-8A8F-46A3-B1A5-A23BEFD93E1A}"/>
              </a:ext>
            </a:extLst>
          </p:cNvPr>
          <p:cNvSpPr/>
          <p:nvPr/>
        </p:nvSpPr>
        <p:spPr>
          <a:xfrm>
            <a:off x="14192241" y="10799164"/>
            <a:ext cx="165423" cy="222847"/>
          </a:xfrm>
          <a:custGeom>
            <a:avLst/>
            <a:gdLst>
              <a:gd name="connsiteX0" fmla="*/ 165109 w 165423"/>
              <a:gd name="connsiteY0" fmla="*/ 69 h 222847"/>
              <a:gd name="connsiteX1" fmla="*/ 135476 w 165423"/>
              <a:gd name="connsiteY1" fmla="*/ 114369 h 222847"/>
              <a:gd name="connsiteX2" fmla="*/ 129126 w 165423"/>
              <a:gd name="connsiteY2" fmla="*/ 199036 h 222847"/>
              <a:gd name="connsiteX3" fmla="*/ 105842 w 165423"/>
              <a:gd name="connsiteY3" fmla="*/ 209619 h 222847"/>
              <a:gd name="connsiteX4" fmla="*/ 9 w 165423"/>
              <a:gd name="connsiteY4" fmla="*/ 222319 h 222847"/>
              <a:gd name="connsiteX5" fmla="*/ 112192 w 165423"/>
              <a:gd name="connsiteY5" fmla="*/ 190569 h 222847"/>
              <a:gd name="connsiteX6" fmla="*/ 114309 w 165423"/>
              <a:gd name="connsiteY6" fmla="*/ 131303 h 222847"/>
              <a:gd name="connsiteX7" fmla="*/ 165109 w 165423"/>
              <a:gd name="connsiteY7" fmla="*/ 69 h 22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423" h="222847">
                <a:moveTo>
                  <a:pt x="165109" y="69"/>
                </a:moveTo>
                <a:cubicBezTo>
                  <a:pt x="168637" y="-2753"/>
                  <a:pt x="141473" y="81208"/>
                  <a:pt x="135476" y="114369"/>
                </a:cubicBezTo>
                <a:cubicBezTo>
                  <a:pt x="129479" y="147530"/>
                  <a:pt x="134065" y="183161"/>
                  <a:pt x="129126" y="199036"/>
                </a:cubicBezTo>
                <a:cubicBezTo>
                  <a:pt x="124187" y="214911"/>
                  <a:pt x="127361" y="205739"/>
                  <a:pt x="105842" y="209619"/>
                </a:cubicBezTo>
                <a:cubicBezTo>
                  <a:pt x="84323" y="213499"/>
                  <a:pt x="-1049" y="225494"/>
                  <a:pt x="9" y="222319"/>
                </a:cubicBezTo>
                <a:cubicBezTo>
                  <a:pt x="1067" y="219144"/>
                  <a:pt x="93142" y="205738"/>
                  <a:pt x="112192" y="190569"/>
                </a:cubicBezTo>
                <a:cubicBezTo>
                  <a:pt x="131242" y="175400"/>
                  <a:pt x="104784" y="159172"/>
                  <a:pt x="114309" y="131303"/>
                </a:cubicBezTo>
                <a:cubicBezTo>
                  <a:pt x="123834" y="103434"/>
                  <a:pt x="161581" y="2891"/>
                  <a:pt x="165109" y="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: 図形 1510">
            <a:extLst>
              <a:ext uri="{FF2B5EF4-FFF2-40B4-BE49-F238E27FC236}">
                <a16:creationId xmlns:a16="http://schemas.microsoft.com/office/drawing/2014/main" id="{225B0CCF-750E-473B-981D-5E9AEC932E0D}"/>
              </a:ext>
            </a:extLst>
          </p:cNvPr>
          <p:cNvSpPr/>
          <p:nvPr/>
        </p:nvSpPr>
        <p:spPr>
          <a:xfrm>
            <a:off x="13844921" y="10710108"/>
            <a:ext cx="57506" cy="192965"/>
          </a:xfrm>
          <a:custGeom>
            <a:avLst/>
            <a:gdLst>
              <a:gd name="connsiteX0" fmla="*/ 196 w 57506"/>
              <a:gd name="connsiteY0" fmla="*/ 225 h 192965"/>
              <a:gd name="connsiteX1" fmla="*/ 38296 w 57506"/>
              <a:gd name="connsiteY1" fmla="*/ 91242 h 192965"/>
              <a:gd name="connsiteX2" fmla="*/ 29829 w 57506"/>
              <a:gd name="connsiteY2" fmla="*/ 192842 h 192965"/>
              <a:gd name="connsiteX3" fmla="*/ 57346 w 57506"/>
              <a:gd name="connsiteY3" fmla="*/ 70075 h 192965"/>
              <a:gd name="connsiteX4" fmla="*/ 196 w 57506"/>
              <a:gd name="connsiteY4" fmla="*/ 225 h 19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06" h="192965">
                <a:moveTo>
                  <a:pt x="196" y="225"/>
                </a:moveTo>
                <a:cubicBezTo>
                  <a:pt x="-2979" y="3753"/>
                  <a:pt x="33357" y="59139"/>
                  <a:pt x="38296" y="91242"/>
                </a:cubicBezTo>
                <a:cubicBezTo>
                  <a:pt x="43235" y="123345"/>
                  <a:pt x="26654" y="196370"/>
                  <a:pt x="29829" y="192842"/>
                </a:cubicBezTo>
                <a:cubicBezTo>
                  <a:pt x="33004" y="189314"/>
                  <a:pt x="59815" y="105000"/>
                  <a:pt x="57346" y="70075"/>
                </a:cubicBezTo>
                <a:cubicBezTo>
                  <a:pt x="54877" y="35150"/>
                  <a:pt x="3371" y="-3303"/>
                  <a:pt x="196" y="2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: 図形 1511">
            <a:extLst>
              <a:ext uri="{FF2B5EF4-FFF2-40B4-BE49-F238E27FC236}">
                <a16:creationId xmlns:a16="http://schemas.microsoft.com/office/drawing/2014/main" id="{55B0ED86-8A9D-4F7F-96DA-1A5BF6FD9883}"/>
              </a:ext>
            </a:extLst>
          </p:cNvPr>
          <p:cNvSpPr/>
          <p:nvPr/>
        </p:nvSpPr>
        <p:spPr>
          <a:xfrm>
            <a:off x="13857428" y="10699732"/>
            <a:ext cx="193123" cy="201104"/>
          </a:xfrm>
          <a:custGeom>
            <a:avLst/>
            <a:gdLst>
              <a:gd name="connsiteX0" fmla="*/ 193005 w 193123"/>
              <a:gd name="connsiteY0" fmla="*/ 18 h 201104"/>
              <a:gd name="connsiteX1" fmla="*/ 72355 w 193123"/>
              <a:gd name="connsiteY1" fmla="*/ 57168 h 201104"/>
              <a:gd name="connsiteX2" fmla="*/ 389 w 193123"/>
              <a:gd name="connsiteY2" fmla="*/ 201101 h 201104"/>
              <a:gd name="connsiteX3" fmla="*/ 49072 w 193123"/>
              <a:gd name="connsiteY3" fmla="*/ 52935 h 201104"/>
              <a:gd name="connsiteX4" fmla="*/ 193005 w 193123"/>
              <a:gd name="connsiteY4" fmla="*/ 18 h 20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123" h="201104">
                <a:moveTo>
                  <a:pt x="193005" y="18"/>
                </a:moveTo>
                <a:cubicBezTo>
                  <a:pt x="196885" y="723"/>
                  <a:pt x="104458" y="23654"/>
                  <a:pt x="72355" y="57168"/>
                </a:cubicBezTo>
                <a:cubicBezTo>
                  <a:pt x="40252" y="90682"/>
                  <a:pt x="4269" y="201806"/>
                  <a:pt x="389" y="201101"/>
                </a:cubicBezTo>
                <a:cubicBezTo>
                  <a:pt x="-3491" y="200396"/>
                  <a:pt x="22261" y="86802"/>
                  <a:pt x="49072" y="52935"/>
                </a:cubicBezTo>
                <a:cubicBezTo>
                  <a:pt x="75883" y="19068"/>
                  <a:pt x="189125" y="-687"/>
                  <a:pt x="193005" y="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: 図形 1512">
            <a:extLst>
              <a:ext uri="{FF2B5EF4-FFF2-40B4-BE49-F238E27FC236}">
                <a16:creationId xmlns:a16="http://schemas.microsoft.com/office/drawing/2014/main" id="{5DB1A853-CA8A-4676-B53C-5CCD8DC6E118}"/>
              </a:ext>
            </a:extLst>
          </p:cNvPr>
          <p:cNvSpPr/>
          <p:nvPr/>
        </p:nvSpPr>
        <p:spPr>
          <a:xfrm>
            <a:off x="13304490" y="10644716"/>
            <a:ext cx="206230" cy="171451"/>
          </a:xfrm>
          <a:custGeom>
            <a:avLst/>
            <a:gdLst>
              <a:gd name="connsiteX0" fmla="*/ 206193 w 206230"/>
              <a:gd name="connsiteY0" fmla="*/ 1 h 171451"/>
              <a:gd name="connsiteX1" fmla="*/ 53793 w 206230"/>
              <a:gd name="connsiteY1" fmla="*/ 71967 h 171451"/>
              <a:gd name="connsiteX2" fmla="*/ 877 w 206230"/>
              <a:gd name="connsiteY2" fmla="*/ 171451 h 171451"/>
              <a:gd name="connsiteX3" fmla="*/ 22043 w 206230"/>
              <a:gd name="connsiteY3" fmla="*/ 71967 h 171451"/>
              <a:gd name="connsiteX4" fmla="*/ 38977 w 206230"/>
              <a:gd name="connsiteY4" fmla="*/ 69851 h 171451"/>
              <a:gd name="connsiteX5" fmla="*/ 206193 w 206230"/>
              <a:gd name="connsiteY5" fmla="*/ 1 h 17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230" h="171451">
                <a:moveTo>
                  <a:pt x="206193" y="1"/>
                </a:moveTo>
                <a:cubicBezTo>
                  <a:pt x="208662" y="354"/>
                  <a:pt x="88012" y="43392"/>
                  <a:pt x="53793" y="71967"/>
                </a:cubicBezTo>
                <a:cubicBezTo>
                  <a:pt x="19574" y="100542"/>
                  <a:pt x="6169" y="171451"/>
                  <a:pt x="877" y="171451"/>
                </a:cubicBezTo>
                <a:cubicBezTo>
                  <a:pt x="-4415" y="171451"/>
                  <a:pt x="15693" y="88900"/>
                  <a:pt x="22043" y="71967"/>
                </a:cubicBezTo>
                <a:cubicBezTo>
                  <a:pt x="28393" y="55034"/>
                  <a:pt x="4405" y="80787"/>
                  <a:pt x="38977" y="69851"/>
                </a:cubicBezTo>
                <a:cubicBezTo>
                  <a:pt x="73549" y="58915"/>
                  <a:pt x="203724" y="-352"/>
                  <a:pt x="206193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: 図形 1513">
            <a:extLst>
              <a:ext uri="{FF2B5EF4-FFF2-40B4-BE49-F238E27FC236}">
                <a16:creationId xmlns:a16="http://schemas.microsoft.com/office/drawing/2014/main" id="{6E8EABF1-C4E6-4276-9208-4FA727A04E26}"/>
              </a:ext>
            </a:extLst>
          </p:cNvPr>
          <p:cNvSpPr/>
          <p:nvPr/>
        </p:nvSpPr>
        <p:spPr>
          <a:xfrm>
            <a:off x="13532985" y="10350280"/>
            <a:ext cx="285029" cy="87294"/>
          </a:xfrm>
          <a:custGeom>
            <a:avLst/>
            <a:gdLst>
              <a:gd name="connsiteX0" fmla="*/ 982 w 285029"/>
              <a:gd name="connsiteY0" fmla="*/ 87003 h 87294"/>
              <a:gd name="connsiteX1" fmla="*/ 142798 w 285029"/>
              <a:gd name="connsiteY1" fmla="*/ 29853 h 87294"/>
              <a:gd name="connsiteX2" fmla="*/ 282498 w 285029"/>
              <a:gd name="connsiteY2" fmla="*/ 21387 h 87294"/>
              <a:gd name="connsiteX3" fmla="*/ 216882 w 285029"/>
              <a:gd name="connsiteY3" fmla="*/ 2337 h 87294"/>
              <a:gd name="connsiteX4" fmla="*/ 982 w 285029"/>
              <a:gd name="connsiteY4" fmla="*/ 87003 h 8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029" h="87294">
                <a:moveTo>
                  <a:pt x="982" y="87003"/>
                </a:moveTo>
                <a:cubicBezTo>
                  <a:pt x="-11365" y="91589"/>
                  <a:pt x="95879" y="40789"/>
                  <a:pt x="142798" y="29853"/>
                </a:cubicBezTo>
                <a:cubicBezTo>
                  <a:pt x="189717" y="18917"/>
                  <a:pt x="270151" y="25973"/>
                  <a:pt x="282498" y="21387"/>
                </a:cubicBezTo>
                <a:cubicBezTo>
                  <a:pt x="294845" y="16801"/>
                  <a:pt x="260274" y="-7541"/>
                  <a:pt x="216882" y="2337"/>
                </a:cubicBezTo>
                <a:cubicBezTo>
                  <a:pt x="173490" y="12215"/>
                  <a:pt x="13329" y="82417"/>
                  <a:pt x="982" y="870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: 図形 1514">
            <a:extLst>
              <a:ext uri="{FF2B5EF4-FFF2-40B4-BE49-F238E27FC236}">
                <a16:creationId xmlns:a16="http://schemas.microsoft.com/office/drawing/2014/main" id="{E74900C6-7EED-44FD-8C81-B397B102980F}"/>
              </a:ext>
            </a:extLst>
          </p:cNvPr>
          <p:cNvSpPr/>
          <p:nvPr/>
        </p:nvSpPr>
        <p:spPr>
          <a:xfrm>
            <a:off x="14452428" y="10587146"/>
            <a:ext cx="32995" cy="341635"/>
          </a:xfrm>
          <a:custGeom>
            <a:avLst/>
            <a:gdLst>
              <a:gd name="connsiteX0" fmla="*/ 19222 w 32995"/>
              <a:gd name="connsiteY0" fmla="*/ 421 h 341635"/>
              <a:gd name="connsiteX1" fmla="*/ 19222 w 32995"/>
              <a:gd name="connsiteY1" fmla="*/ 150704 h 341635"/>
              <a:gd name="connsiteX2" fmla="*/ 172 w 32995"/>
              <a:gd name="connsiteY2" fmla="*/ 341204 h 341635"/>
              <a:gd name="connsiteX3" fmla="*/ 31922 w 32995"/>
              <a:gd name="connsiteY3" fmla="*/ 197271 h 341635"/>
              <a:gd name="connsiteX4" fmla="*/ 19222 w 32995"/>
              <a:gd name="connsiteY4" fmla="*/ 421 h 34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95" h="341635">
                <a:moveTo>
                  <a:pt x="19222" y="421"/>
                </a:moveTo>
                <a:cubicBezTo>
                  <a:pt x="17105" y="-7340"/>
                  <a:pt x="22397" y="93907"/>
                  <a:pt x="19222" y="150704"/>
                </a:cubicBezTo>
                <a:cubicBezTo>
                  <a:pt x="16047" y="207501"/>
                  <a:pt x="-1945" y="333443"/>
                  <a:pt x="172" y="341204"/>
                </a:cubicBezTo>
                <a:cubicBezTo>
                  <a:pt x="2289" y="348965"/>
                  <a:pt x="26630" y="250188"/>
                  <a:pt x="31922" y="197271"/>
                </a:cubicBezTo>
                <a:cubicBezTo>
                  <a:pt x="37214" y="144354"/>
                  <a:pt x="21339" y="8182"/>
                  <a:pt x="19222" y="4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: 図形 1515">
            <a:extLst>
              <a:ext uri="{FF2B5EF4-FFF2-40B4-BE49-F238E27FC236}">
                <a16:creationId xmlns:a16="http://schemas.microsoft.com/office/drawing/2014/main" id="{4B8D9F38-0432-422D-8E71-7B4BD3A9BAEF}"/>
              </a:ext>
            </a:extLst>
          </p:cNvPr>
          <p:cNvSpPr/>
          <p:nvPr/>
        </p:nvSpPr>
        <p:spPr>
          <a:xfrm>
            <a:off x="14181580" y="10559206"/>
            <a:ext cx="93557" cy="263329"/>
          </a:xfrm>
          <a:custGeom>
            <a:avLst/>
            <a:gdLst>
              <a:gd name="connsiteX0" fmla="*/ 14903 w 93557"/>
              <a:gd name="connsiteY0" fmla="*/ 844 h 263329"/>
              <a:gd name="connsiteX1" fmla="*/ 36070 w 93557"/>
              <a:gd name="connsiteY1" fmla="*/ 102444 h 263329"/>
              <a:gd name="connsiteX2" fmla="*/ 69937 w 93557"/>
              <a:gd name="connsiteY2" fmla="*/ 193461 h 263329"/>
              <a:gd name="connsiteX3" fmla="*/ 87 w 93557"/>
              <a:gd name="connsiteY3" fmla="*/ 263311 h 263329"/>
              <a:gd name="connsiteX4" fmla="*/ 86870 w 93557"/>
              <a:gd name="connsiteY4" fmla="*/ 187111 h 263329"/>
              <a:gd name="connsiteX5" fmla="*/ 80520 w 93557"/>
              <a:gd name="connsiteY5" fmla="*/ 161711 h 263329"/>
              <a:gd name="connsiteX6" fmla="*/ 14903 w 93557"/>
              <a:gd name="connsiteY6" fmla="*/ 844 h 26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557" h="263329">
                <a:moveTo>
                  <a:pt x="14903" y="844"/>
                </a:moveTo>
                <a:cubicBezTo>
                  <a:pt x="7495" y="-9034"/>
                  <a:pt x="26898" y="70341"/>
                  <a:pt x="36070" y="102444"/>
                </a:cubicBezTo>
                <a:cubicBezTo>
                  <a:pt x="45242" y="134547"/>
                  <a:pt x="75934" y="166650"/>
                  <a:pt x="69937" y="193461"/>
                </a:cubicBezTo>
                <a:cubicBezTo>
                  <a:pt x="63940" y="220272"/>
                  <a:pt x="-2735" y="264369"/>
                  <a:pt x="87" y="263311"/>
                </a:cubicBezTo>
                <a:cubicBezTo>
                  <a:pt x="2909" y="262253"/>
                  <a:pt x="73465" y="204044"/>
                  <a:pt x="86870" y="187111"/>
                </a:cubicBezTo>
                <a:cubicBezTo>
                  <a:pt x="100275" y="170178"/>
                  <a:pt x="91103" y="191344"/>
                  <a:pt x="80520" y="161711"/>
                </a:cubicBezTo>
                <a:cubicBezTo>
                  <a:pt x="69937" y="132078"/>
                  <a:pt x="22311" y="10722"/>
                  <a:pt x="14903" y="8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: 図形 1516">
            <a:extLst>
              <a:ext uri="{FF2B5EF4-FFF2-40B4-BE49-F238E27FC236}">
                <a16:creationId xmlns:a16="http://schemas.microsoft.com/office/drawing/2014/main" id="{F3EB54B2-0B2F-45DA-9667-ECBA650424D9}"/>
              </a:ext>
            </a:extLst>
          </p:cNvPr>
          <p:cNvSpPr/>
          <p:nvPr/>
        </p:nvSpPr>
        <p:spPr>
          <a:xfrm>
            <a:off x="13859933" y="10186555"/>
            <a:ext cx="746523" cy="483766"/>
          </a:xfrm>
          <a:custGeom>
            <a:avLst/>
            <a:gdLst>
              <a:gd name="connsiteX0" fmla="*/ 0 w 746523"/>
              <a:gd name="connsiteY0" fmla="*/ 77162 h 483766"/>
              <a:gd name="connsiteX1" fmla="*/ 74084 w 746523"/>
              <a:gd name="connsiteY1" fmla="*/ 64462 h 483766"/>
              <a:gd name="connsiteX2" fmla="*/ 395817 w 746523"/>
              <a:gd name="connsiteY2" fmla="*/ 22128 h 483766"/>
              <a:gd name="connsiteX3" fmla="*/ 378884 w 746523"/>
              <a:gd name="connsiteY3" fmla="*/ 32712 h 483766"/>
              <a:gd name="connsiteX4" fmla="*/ 429684 w 746523"/>
              <a:gd name="connsiteY4" fmla="*/ 32712 h 483766"/>
              <a:gd name="connsiteX5" fmla="*/ 579967 w 746523"/>
              <a:gd name="connsiteY5" fmla="*/ 140662 h 483766"/>
              <a:gd name="connsiteX6" fmla="*/ 658284 w 746523"/>
              <a:gd name="connsiteY6" fmla="*/ 227445 h 483766"/>
              <a:gd name="connsiteX7" fmla="*/ 745067 w 746523"/>
              <a:gd name="connsiteY7" fmla="*/ 483562 h 483766"/>
              <a:gd name="connsiteX8" fmla="*/ 702734 w 746523"/>
              <a:gd name="connsiteY8" fmla="*/ 267662 h 483766"/>
              <a:gd name="connsiteX9" fmla="*/ 577850 w 746523"/>
              <a:gd name="connsiteY9" fmla="*/ 108912 h 483766"/>
              <a:gd name="connsiteX10" fmla="*/ 429684 w 746523"/>
              <a:gd name="connsiteY10" fmla="*/ 9428 h 483766"/>
              <a:gd name="connsiteX11" fmla="*/ 366184 w 746523"/>
              <a:gd name="connsiteY11" fmla="*/ 11545 h 483766"/>
              <a:gd name="connsiteX12" fmla="*/ 0 w 746523"/>
              <a:gd name="connsiteY12" fmla="*/ 77162 h 48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6523" h="483766">
                <a:moveTo>
                  <a:pt x="0" y="77162"/>
                </a:moveTo>
                <a:lnTo>
                  <a:pt x="74084" y="64462"/>
                </a:lnTo>
                <a:lnTo>
                  <a:pt x="395817" y="22128"/>
                </a:lnTo>
                <a:cubicBezTo>
                  <a:pt x="446617" y="16836"/>
                  <a:pt x="373239" y="30948"/>
                  <a:pt x="378884" y="32712"/>
                </a:cubicBezTo>
                <a:cubicBezTo>
                  <a:pt x="384529" y="34476"/>
                  <a:pt x="396170" y="14720"/>
                  <a:pt x="429684" y="32712"/>
                </a:cubicBezTo>
                <a:cubicBezTo>
                  <a:pt x="463198" y="50704"/>
                  <a:pt x="541867" y="108207"/>
                  <a:pt x="579967" y="140662"/>
                </a:cubicBezTo>
                <a:cubicBezTo>
                  <a:pt x="618067" y="173117"/>
                  <a:pt x="630767" y="170295"/>
                  <a:pt x="658284" y="227445"/>
                </a:cubicBezTo>
                <a:cubicBezTo>
                  <a:pt x="685801" y="284595"/>
                  <a:pt x="737659" y="476859"/>
                  <a:pt x="745067" y="483562"/>
                </a:cubicBezTo>
                <a:cubicBezTo>
                  <a:pt x="752475" y="490265"/>
                  <a:pt x="730603" y="330104"/>
                  <a:pt x="702734" y="267662"/>
                </a:cubicBezTo>
                <a:cubicBezTo>
                  <a:pt x="674865" y="205220"/>
                  <a:pt x="623358" y="151951"/>
                  <a:pt x="577850" y="108912"/>
                </a:cubicBezTo>
                <a:cubicBezTo>
                  <a:pt x="532342" y="65873"/>
                  <a:pt x="464962" y="25656"/>
                  <a:pt x="429684" y="9428"/>
                </a:cubicBezTo>
                <a:cubicBezTo>
                  <a:pt x="394406" y="-6800"/>
                  <a:pt x="433212" y="609"/>
                  <a:pt x="366184" y="11545"/>
                </a:cubicBezTo>
                <a:cubicBezTo>
                  <a:pt x="299156" y="22481"/>
                  <a:pt x="163336" y="48763"/>
                  <a:pt x="0" y="771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: 図形 1517">
            <a:extLst>
              <a:ext uri="{FF2B5EF4-FFF2-40B4-BE49-F238E27FC236}">
                <a16:creationId xmlns:a16="http://schemas.microsoft.com/office/drawing/2014/main" id="{9B5B16A2-EF0E-4B73-81CB-86043167EB73}"/>
              </a:ext>
            </a:extLst>
          </p:cNvPr>
          <p:cNvSpPr/>
          <p:nvPr/>
        </p:nvSpPr>
        <p:spPr>
          <a:xfrm>
            <a:off x="14008100" y="10127005"/>
            <a:ext cx="415759" cy="39498"/>
          </a:xfrm>
          <a:custGeom>
            <a:avLst/>
            <a:gdLst>
              <a:gd name="connsiteX0" fmla="*/ 0 w 415759"/>
              <a:gd name="connsiteY0" fmla="*/ 35112 h 39498"/>
              <a:gd name="connsiteX1" fmla="*/ 218017 w 415759"/>
              <a:gd name="connsiteY1" fmla="*/ 20295 h 39498"/>
              <a:gd name="connsiteX2" fmla="*/ 414867 w 415759"/>
              <a:gd name="connsiteY2" fmla="*/ 39345 h 39498"/>
              <a:gd name="connsiteX3" fmla="*/ 287867 w 415759"/>
              <a:gd name="connsiteY3" fmla="*/ 7595 h 39498"/>
              <a:gd name="connsiteX4" fmla="*/ 215900 w 415759"/>
              <a:gd name="connsiteY4" fmla="*/ 1245 h 39498"/>
              <a:gd name="connsiteX5" fmla="*/ 0 w 415759"/>
              <a:gd name="connsiteY5" fmla="*/ 35112 h 3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759" h="39498">
                <a:moveTo>
                  <a:pt x="0" y="35112"/>
                </a:moveTo>
                <a:cubicBezTo>
                  <a:pt x="353" y="38287"/>
                  <a:pt x="148873" y="19590"/>
                  <a:pt x="218017" y="20295"/>
                </a:cubicBezTo>
                <a:cubicBezTo>
                  <a:pt x="287161" y="21000"/>
                  <a:pt x="403225" y="41462"/>
                  <a:pt x="414867" y="39345"/>
                </a:cubicBezTo>
                <a:cubicBezTo>
                  <a:pt x="426509" y="37228"/>
                  <a:pt x="321028" y="13945"/>
                  <a:pt x="287867" y="7595"/>
                </a:cubicBezTo>
                <a:cubicBezTo>
                  <a:pt x="254706" y="1245"/>
                  <a:pt x="261761" y="-1930"/>
                  <a:pt x="215900" y="1245"/>
                </a:cubicBezTo>
                <a:cubicBezTo>
                  <a:pt x="170039" y="4420"/>
                  <a:pt x="-353" y="31937"/>
                  <a:pt x="0" y="35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: 図形 1518">
            <a:extLst>
              <a:ext uri="{FF2B5EF4-FFF2-40B4-BE49-F238E27FC236}">
                <a16:creationId xmlns:a16="http://schemas.microsoft.com/office/drawing/2014/main" id="{CA29E8CA-2191-4A0C-9795-C39AA0226253}"/>
              </a:ext>
            </a:extLst>
          </p:cNvPr>
          <p:cNvSpPr/>
          <p:nvPr/>
        </p:nvSpPr>
        <p:spPr>
          <a:xfrm>
            <a:off x="14669758" y="10817269"/>
            <a:ext cx="34784" cy="345189"/>
          </a:xfrm>
          <a:custGeom>
            <a:avLst/>
            <a:gdLst>
              <a:gd name="connsiteX0" fmla="*/ 17792 w 34784"/>
              <a:gd name="connsiteY0" fmla="*/ 1014 h 345189"/>
              <a:gd name="connsiteX1" fmla="*/ 9325 w 34784"/>
              <a:gd name="connsiteY1" fmla="*/ 149181 h 345189"/>
              <a:gd name="connsiteX2" fmla="*/ 34725 w 34784"/>
              <a:gd name="connsiteY2" fmla="*/ 343914 h 345189"/>
              <a:gd name="connsiteX3" fmla="*/ 859 w 34784"/>
              <a:gd name="connsiteY3" fmla="*/ 223264 h 345189"/>
              <a:gd name="connsiteX4" fmla="*/ 17792 w 34784"/>
              <a:gd name="connsiteY4" fmla="*/ 1014 h 34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84" h="345189">
                <a:moveTo>
                  <a:pt x="17792" y="1014"/>
                </a:moveTo>
                <a:cubicBezTo>
                  <a:pt x="19203" y="-11333"/>
                  <a:pt x="6503" y="92031"/>
                  <a:pt x="9325" y="149181"/>
                </a:cubicBezTo>
                <a:cubicBezTo>
                  <a:pt x="12147" y="206331"/>
                  <a:pt x="36136" y="331567"/>
                  <a:pt x="34725" y="343914"/>
                </a:cubicBezTo>
                <a:cubicBezTo>
                  <a:pt x="33314" y="356261"/>
                  <a:pt x="6151" y="276181"/>
                  <a:pt x="859" y="223264"/>
                </a:cubicBezTo>
                <a:cubicBezTo>
                  <a:pt x="-4433" y="170347"/>
                  <a:pt x="16381" y="13361"/>
                  <a:pt x="17792" y="10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: 図形 1519">
            <a:extLst>
              <a:ext uri="{FF2B5EF4-FFF2-40B4-BE49-F238E27FC236}">
                <a16:creationId xmlns:a16="http://schemas.microsoft.com/office/drawing/2014/main" id="{73CEEE9D-A908-4B8B-9C30-9F90C784160E}"/>
              </a:ext>
            </a:extLst>
          </p:cNvPr>
          <p:cNvSpPr/>
          <p:nvPr/>
        </p:nvSpPr>
        <p:spPr>
          <a:xfrm>
            <a:off x="14354228" y="10965822"/>
            <a:ext cx="96589" cy="128458"/>
          </a:xfrm>
          <a:custGeom>
            <a:avLst/>
            <a:gdLst>
              <a:gd name="connsiteX0" fmla="*/ 96255 w 96589"/>
              <a:gd name="connsiteY0" fmla="*/ 4861 h 128458"/>
              <a:gd name="connsiteX1" fmla="*/ 22172 w 96589"/>
              <a:gd name="connsiteY1" fmla="*/ 66245 h 128458"/>
              <a:gd name="connsiteX2" fmla="*/ 1005 w 96589"/>
              <a:gd name="connsiteY2" fmla="*/ 127628 h 128458"/>
              <a:gd name="connsiteX3" fmla="*/ 47572 w 96589"/>
              <a:gd name="connsiteY3" fmla="*/ 19678 h 128458"/>
              <a:gd name="connsiteX4" fmla="*/ 96255 w 96589"/>
              <a:gd name="connsiteY4" fmla="*/ 4861 h 12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89" h="128458">
                <a:moveTo>
                  <a:pt x="96255" y="4861"/>
                </a:moveTo>
                <a:cubicBezTo>
                  <a:pt x="92022" y="12622"/>
                  <a:pt x="38047" y="45784"/>
                  <a:pt x="22172" y="66245"/>
                </a:cubicBezTo>
                <a:cubicBezTo>
                  <a:pt x="6297" y="86706"/>
                  <a:pt x="-3228" y="135389"/>
                  <a:pt x="1005" y="127628"/>
                </a:cubicBezTo>
                <a:cubicBezTo>
                  <a:pt x="5238" y="119867"/>
                  <a:pt x="31697" y="42961"/>
                  <a:pt x="47572" y="19678"/>
                </a:cubicBezTo>
                <a:cubicBezTo>
                  <a:pt x="63447" y="-3605"/>
                  <a:pt x="100488" y="-2900"/>
                  <a:pt x="96255" y="48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: 図形 1520">
            <a:extLst>
              <a:ext uri="{FF2B5EF4-FFF2-40B4-BE49-F238E27FC236}">
                <a16:creationId xmlns:a16="http://schemas.microsoft.com/office/drawing/2014/main" id="{998F5D20-1913-433D-A4AA-9639B5A56319}"/>
              </a:ext>
            </a:extLst>
          </p:cNvPr>
          <p:cNvSpPr/>
          <p:nvPr/>
        </p:nvSpPr>
        <p:spPr>
          <a:xfrm>
            <a:off x="14539217" y="10970230"/>
            <a:ext cx="32002" cy="148214"/>
          </a:xfrm>
          <a:custGeom>
            <a:avLst/>
            <a:gdLst>
              <a:gd name="connsiteX0" fmla="*/ 166 w 32002"/>
              <a:gd name="connsiteY0" fmla="*/ 453 h 148214"/>
              <a:gd name="connsiteX1" fmla="*/ 19216 w 32002"/>
              <a:gd name="connsiteY1" fmla="*/ 116870 h 148214"/>
              <a:gd name="connsiteX2" fmla="*/ 14983 w 32002"/>
              <a:gd name="connsiteY2" fmla="*/ 146503 h 148214"/>
              <a:gd name="connsiteX3" fmla="*/ 31916 w 32002"/>
              <a:gd name="connsiteY3" fmla="*/ 78770 h 148214"/>
              <a:gd name="connsiteX4" fmla="*/ 166 w 32002"/>
              <a:gd name="connsiteY4" fmla="*/ 453 h 14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2" h="148214">
                <a:moveTo>
                  <a:pt x="166" y="453"/>
                </a:moveTo>
                <a:cubicBezTo>
                  <a:pt x="-1951" y="6803"/>
                  <a:pt x="16747" y="92528"/>
                  <a:pt x="19216" y="116870"/>
                </a:cubicBezTo>
                <a:cubicBezTo>
                  <a:pt x="21686" y="141212"/>
                  <a:pt x="12866" y="152853"/>
                  <a:pt x="14983" y="146503"/>
                </a:cubicBezTo>
                <a:cubicBezTo>
                  <a:pt x="17100" y="140153"/>
                  <a:pt x="33327" y="101348"/>
                  <a:pt x="31916" y="78770"/>
                </a:cubicBezTo>
                <a:cubicBezTo>
                  <a:pt x="30505" y="56192"/>
                  <a:pt x="2283" y="-5897"/>
                  <a:pt x="166" y="4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: 図形 1521">
            <a:extLst>
              <a:ext uri="{FF2B5EF4-FFF2-40B4-BE49-F238E27FC236}">
                <a16:creationId xmlns:a16="http://schemas.microsoft.com/office/drawing/2014/main" id="{74A0D748-078D-477C-AD7C-AF099E4B065D}"/>
              </a:ext>
            </a:extLst>
          </p:cNvPr>
          <p:cNvSpPr/>
          <p:nvPr/>
        </p:nvSpPr>
        <p:spPr>
          <a:xfrm>
            <a:off x="13855890" y="11689353"/>
            <a:ext cx="279210" cy="183045"/>
          </a:xfrm>
          <a:custGeom>
            <a:avLst/>
            <a:gdLst>
              <a:gd name="connsiteX0" fmla="*/ 279210 w 279210"/>
              <a:gd name="connsiteY0" fmla="*/ 997 h 183045"/>
              <a:gd name="connsiteX1" fmla="*/ 200893 w 279210"/>
              <a:gd name="connsiteY1" fmla="*/ 62380 h 183045"/>
              <a:gd name="connsiteX2" fmla="*/ 1927 w 279210"/>
              <a:gd name="connsiteY2" fmla="*/ 180914 h 183045"/>
              <a:gd name="connsiteX3" fmla="*/ 105643 w 279210"/>
              <a:gd name="connsiteY3" fmla="*/ 136464 h 183045"/>
              <a:gd name="connsiteX4" fmla="*/ 200893 w 279210"/>
              <a:gd name="connsiteY4" fmla="*/ 108947 h 183045"/>
              <a:gd name="connsiteX5" fmla="*/ 279210 w 279210"/>
              <a:gd name="connsiteY5" fmla="*/ 997 h 18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210" h="183045">
                <a:moveTo>
                  <a:pt x="279210" y="997"/>
                </a:moveTo>
                <a:cubicBezTo>
                  <a:pt x="279210" y="-6764"/>
                  <a:pt x="247107" y="32394"/>
                  <a:pt x="200893" y="62380"/>
                </a:cubicBezTo>
                <a:cubicBezTo>
                  <a:pt x="154679" y="92366"/>
                  <a:pt x="17802" y="168567"/>
                  <a:pt x="1927" y="180914"/>
                </a:cubicBezTo>
                <a:cubicBezTo>
                  <a:pt x="-13948" y="193261"/>
                  <a:pt x="72482" y="148459"/>
                  <a:pt x="105643" y="136464"/>
                </a:cubicBezTo>
                <a:cubicBezTo>
                  <a:pt x="138804" y="124470"/>
                  <a:pt x="173376" y="131172"/>
                  <a:pt x="200893" y="108947"/>
                </a:cubicBezTo>
                <a:cubicBezTo>
                  <a:pt x="228410" y="86722"/>
                  <a:pt x="279210" y="8758"/>
                  <a:pt x="279210" y="9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: 図形 1522">
            <a:extLst>
              <a:ext uri="{FF2B5EF4-FFF2-40B4-BE49-F238E27FC236}">
                <a16:creationId xmlns:a16="http://schemas.microsoft.com/office/drawing/2014/main" id="{9814475C-2018-4E50-8FE0-ECB6C087F36A}"/>
              </a:ext>
            </a:extLst>
          </p:cNvPr>
          <p:cNvSpPr/>
          <p:nvPr/>
        </p:nvSpPr>
        <p:spPr>
          <a:xfrm>
            <a:off x="11587880" y="2774947"/>
            <a:ext cx="998786" cy="808401"/>
          </a:xfrm>
          <a:custGeom>
            <a:avLst/>
            <a:gdLst>
              <a:gd name="connsiteX0" fmla="*/ 870 w 998786"/>
              <a:gd name="connsiteY0" fmla="*/ 3 h 808401"/>
              <a:gd name="connsiteX1" fmla="*/ 515220 w 998786"/>
              <a:gd name="connsiteY1" fmla="*/ 292103 h 808401"/>
              <a:gd name="connsiteX2" fmla="*/ 762870 w 998786"/>
              <a:gd name="connsiteY2" fmla="*/ 501653 h 808401"/>
              <a:gd name="connsiteX3" fmla="*/ 991470 w 998786"/>
              <a:gd name="connsiteY3" fmla="*/ 806453 h 808401"/>
              <a:gd name="connsiteX4" fmla="*/ 915270 w 998786"/>
              <a:gd name="connsiteY4" fmla="*/ 615953 h 808401"/>
              <a:gd name="connsiteX5" fmla="*/ 648570 w 998786"/>
              <a:gd name="connsiteY5" fmla="*/ 298453 h 808401"/>
              <a:gd name="connsiteX6" fmla="*/ 870 w 998786"/>
              <a:gd name="connsiteY6" fmla="*/ 3 h 80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786" h="808401">
                <a:moveTo>
                  <a:pt x="870" y="3"/>
                </a:moveTo>
                <a:cubicBezTo>
                  <a:pt x="-21355" y="-1055"/>
                  <a:pt x="388220" y="208495"/>
                  <a:pt x="515220" y="292103"/>
                </a:cubicBezTo>
                <a:cubicBezTo>
                  <a:pt x="642220" y="375711"/>
                  <a:pt x="683495" y="415928"/>
                  <a:pt x="762870" y="501653"/>
                </a:cubicBezTo>
                <a:cubicBezTo>
                  <a:pt x="842245" y="587378"/>
                  <a:pt x="966070" y="787403"/>
                  <a:pt x="991470" y="806453"/>
                </a:cubicBezTo>
                <a:cubicBezTo>
                  <a:pt x="1016870" y="825503"/>
                  <a:pt x="972420" y="700620"/>
                  <a:pt x="915270" y="615953"/>
                </a:cubicBezTo>
                <a:cubicBezTo>
                  <a:pt x="858120" y="531286"/>
                  <a:pt x="799912" y="400053"/>
                  <a:pt x="648570" y="298453"/>
                </a:cubicBezTo>
                <a:cubicBezTo>
                  <a:pt x="497228" y="196853"/>
                  <a:pt x="23095" y="1061"/>
                  <a:pt x="870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: 図形 1523">
            <a:extLst>
              <a:ext uri="{FF2B5EF4-FFF2-40B4-BE49-F238E27FC236}">
                <a16:creationId xmlns:a16="http://schemas.microsoft.com/office/drawing/2014/main" id="{BB1F625F-7334-4B6E-A30C-B3F309F35F63}"/>
              </a:ext>
            </a:extLst>
          </p:cNvPr>
          <p:cNvSpPr/>
          <p:nvPr/>
        </p:nvSpPr>
        <p:spPr>
          <a:xfrm>
            <a:off x="9045244" y="3622490"/>
            <a:ext cx="400750" cy="125774"/>
          </a:xfrm>
          <a:custGeom>
            <a:avLst/>
            <a:gdLst>
              <a:gd name="connsiteX0" fmla="*/ 331 w 400750"/>
              <a:gd name="connsiteY0" fmla="*/ 185 h 125774"/>
              <a:gd name="connsiteX1" fmla="*/ 98756 w 400750"/>
              <a:gd name="connsiteY1" fmla="*/ 92260 h 125774"/>
              <a:gd name="connsiteX2" fmla="*/ 397206 w 400750"/>
              <a:gd name="connsiteY2" fmla="*/ 50985 h 125774"/>
              <a:gd name="connsiteX3" fmla="*/ 254331 w 400750"/>
              <a:gd name="connsiteY3" fmla="*/ 98610 h 125774"/>
              <a:gd name="connsiteX4" fmla="*/ 124156 w 400750"/>
              <a:gd name="connsiteY4" fmla="*/ 120835 h 125774"/>
              <a:gd name="connsiteX5" fmla="*/ 331 w 400750"/>
              <a:gd name="connsiteY5" fmla="*/ 185 h 12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50" h="125774">
                <a:moveTo>
                  <a:pt x="331" y="185"/>
                </a:moveTo>
                <a:cubicBezTo>
                  <a:pt x="-3902" y="-4577"/>
                  <a:pt x="32610" y="83793"/>
                  <a:pt x="98756" y="92260"/>
                </a:cubicBezTo>
                <a:cubicBezTo>
                  <a:pt x="164902" y="100727"/>
                  <a:pt x="371277" y="49927"/>
                  <a:pt x="397206" y="50985"/>
                </a:cubicBezTo>
                <a:cubicBezTo>
                  <a:pt x="423135" y="52043"/>
                  <a:pt x="299839" y="86968"/>
                  <a:pt x="254331" y="98610"/>
                </a:cubicBezTo>
                <a:cubicBezTo>
                  <a:pt x="208823" y="110252"/>
                  <a:pt x="164373" y="136710"/>
                  <a:pt x="124156" y="120835"/>
                </a:cubicBezTo>
                <a:cubicBezTo>
                  <a:pt x="83939" y="104960"/>
                  <a:pt x="4564" y="4947"/>
                  <a:pt x="331" y="1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: 図形 1524">
            <a:extLst>
              <a:ext uri="{FF2B5EF4-FFF2-40B4-BE49-F238E27FC236}">
                <a16:creationId xmlns:a16="http://schemas.microsoft.com/office/drawing/2014/main" id="{A0D0F035-C65C-4B4C-820A-B3CE47AC55C5}"/>
              </a:ext>
            </a:extLst>
          </p:cNvPr>
          <p:cNvSpPr/>
          <p:nvPr/>
        </p:nvSpPr>
        <p:spPr>
          <a:xfrm>
            <a:off x="8876731" y="5018588"/>
            <a:ext cx="775864" cy="598538"/>
          </a:xfrm>
          <a:custGeom>
            <a:avLst/>
            <a:gdLst>
              <a:gd name="connsiteX0" fmla="*/ 775269 w 775864"/>
              <a:gd name="connsiteY0" fmla="*/ 29 h 598538"/>
              <a:gd name="connsiteX1" fmla="*/ 578419 w 775864"/>
              <a:gd name="connsiteY1" fmla="*/ 165129 h 598538"/>
              <a:gd name="connsiteX2" fmla="*/ 497986 w 775864"/>
              <a:gd name="connsiteY2" fmla="*/ 330229 h 598538"/>
              <a:gd name="connsiteX3" fmla="*/ 252452 w 775864"/>
              <a:gd name="connsiteY3" fmla="*/ 531312 h 598538"/>
              <a:gd name="connsiteX4" fmla="*/ 191069 w 775864"/>
              <a:gd name="connsiteY4" fmla="*/ 567295 h 598538"/>
              <a:gd name="connsiteX5" fmla="*/ 569 w 775864"/>
              <a:gd name="connsiteY5" fmla="*/ 596929 h 598538"/>
              <a:gd name="connsiteX6" fmla="*/ 258802 w 775864"/>
              <a:gd name="connsiteY6" fmla="*/ 516495 h 598538"/>
              <a:gd name="connsiteX7" fmla="*/ 493752 w 775864"/>
              <a:gd name="connsiteY7" fmla="*/ 298479 h 598538"/>
              <a:gd name="connsiteX8" fmla="*/ 508569 w 775864"/>
              <a:gd name="connsiteY8" fmla="*/ 177829 h 598538"/>
              <a:gd name="connsiteX9" fmla="*/ 775269 w 775864"/>
              <a:gd name="connsiteY9" fmla="*/ 29 h 5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5864" h="598538">
                <a:moveTo>
                  <a:pt x="775269" y="29"/>
                </a:moveTo>
                <a:cubicBezTo>
                  <a:pt x="786911" y="-2088"/>
                  <a:pt x="624633" y="110096"/>
                  <a:pt x="578419" y="165129"/>
                </a:cubicBezTo>
                <a:cubicBezTo>
                  <a:pt x="532205" y="220162"/>
                  <a:pt x="552314" y="269199"/>
                  <a:pt x="497986" y="330229"/>
                </a:cubicBezTo>
                <a:cubicBezTo>
                  <a:pt x="443658" y="391260"/>
                  <a:pt x="303605" y="491801"/>
                  <a:pt x="252452" y="531312"/>
                </a:cubicBezTo>
                <a:cubicBezTo>
                  <a:pt x="201299" y="570823"/>
                  <a:pt x="233049" y="556359"/>
                  <a:pt x="191069" y="567295"/>
                </a:cubicBezTo>
                <a:cubicBezTo>
                  <a:pt x="149089" y="578231"/>
                  <a:pt x="-10720" y="605396"/>
                  <a:pt x="569" y="596929"/>
                </a:cubicBezTo>
                <a:cubicBezTo>
                  <a:pt x="11858" y="588462"/>
                  <a:pt x="176605" y="566237"/>
                  <a:pt x="258802" y="516495"/>
                </a:cubicBezTo>
                <a:cubicBezTo>
                  <a:pt x="340999" y="466753"/>
                  <a:pt x="452124" y="354923"/>
                  <a:pt x="493752" y="298479"/>
                </a:cubicBezTo>
                <a:cubicBezTo>
                  <a:pt x="535380" y="242035"/>
                  <a:pt x="462002" y="225454"/>
                  <a:pt x="508569" y="177829"/>
                </a:cubicBezTo>
                <a:cubicBezTo>
                  <a:pt x="555136" y="130204"/>
                  <a:pt x="763627" y="2146"/>
                  <a:pt x="775269" y="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: 図形 1525">
            <a:extLst>
              <a:ext uri="{FF2B5EF4-FFF2-40B4-BE49-F238E27FC236}">
                <a16:creationId xmlns:a16="http://schemas.microsoft.com/office/drawing/2014/main" id="{E703E6D3-FE10-4AA4-9434-3386D25FFC0E}"/>
              </a:ext>
            </a:extLst>
          </p:cNvPr>
          <p:cNvSpPr/>
          <p:nvPr/>
        </p:nvSpPr>
        <p:spPr>
          <a:xfrm>
            <a:off x="8633851" y="5623339"/>
            <a:ext cx="396077" cy="64146"/>
          </a:xfrm>
          <a:custGeom>
            <a:avLst/>
            <a:gdLst>
              <a:gd name="connsiteX0" fmla="*/ 32 w 396077"/>
              <a:gd name="connsiteY0" fmla="*/ 21811 h 64146"/>
              <a:gd name="connsiteX1" fmla="*/ 201116 w 396077"/>
              <a:gd name="connsiteY1" fmla="*/ 45094 h 64146"/>
              <a:gd name="connsiteX2" fmla="*/ 391616 w 396077"/>
              <a:gd name="connsiteY2" fmla="*/ 644 h 64146"/>
              <a:gd name="connsiteX3" fmla="*/ 325999 w 396077"/>
              <a:gd name="connsiteY3" fmla="*/ 21811 h 64146"/>
              <a:gd name="connsiteX4" fmla="*/ 215932 w 396077"/>
              <a:gd name="connsiteY4" fmla="*/ 64144 h 64146"/>
              <a:gd name="connsiteX5" fmla="*/ 32 w 396077"/>
              <a:gd name="connsiteY5" fmla="*/ 21811 h 6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077" h="64146">
                <a:moveTo>
                  <a:pt x="32" y="21811"/>
                </a:moveTo>
                <a:cubicBezTo>
                  <a:pt x="-2437" y="18636"/>
                  <a:pt x="135852" y="48622"/>
                  <a:pt x="201116" y="45094"/>
                </a:cubicBezTo>
                <a:cubicBezTo>
                  <a:pt x="266380" y="41566"/>
                  <a:pt x="370802" y="4524"/>
                  <a:pt x="391616" y="644"/>
                </a:cubicBezTo>
                <a:cubicBezTo>
                  <a:pt x="412430" y="-3237"/>
                  <a:pt x="355280" y="11228"/>
                  <a:pt x="325999" y="21811"/>
                </a:cubicBezTo>
                <a:cubicBezTo>
                  <a:pt x="296718" y="32394"/>
                  <a:pt x="266732" y="63791"/>
                  <a:pt x="215932" y="64144"/>
                </a:cubicBezTo>
                <a:cubicBezTo>
                  <a:pt x="165132" y="64497"/>
                  <a:pt x="2501" y="24986"/>
                  <a:pt x="32" y="218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: 図形 1526">
            <a:extLst>
              <a:ext uri="{FF2B5EF4-FFF2-40B4-BE49-F238E27FC236}">
                <a16:creationId xmlns:a16="http://schemas.microsoft.com/office/drawing/2014/main" id="{7E428C4F-6283-4823-B3B6-02BF2973A060}"/>
              </a:ext>
            </a:extLst>
          </p:cNvPr>
          <p:cNvSpPr/>
          <p:nvPr/>
        </p:nvSpPr>
        <p:spPr>
          <a:xfrm>
            <a:off x="18690143" y="14844471"/>
            <a:ext cx="989585" cy="107666"/>
          </a:xfrm>
          <a:custGeom>
            <a:avLst/>
            <a:gdLst>
              <a:gd name="connsiteX0" fmla="*/ 24 w 989585"/>
              <a:gd name="connsiteY0" fmla="*/ 1829 h 107666"/>
              <a:gd name="connsiteX1" fmla="*/ 173590 w 989585"/>
              <a:gd name="connsiteY1" fmla="*/ 107662 h 107666"/>
              <a:gd name="connsiteX2" fmla="*/ 965224 w 989585"/>
              <a:gd name="connsiteY2" fmla="*/ 6062 h 107666"/>
              <a:gd name="connsiteX3" fmla="*/ 745090 w 989585"/>
              <a:gd name="connsiteY3" fmla="*/ 18762 h 107666"/>
              <a:gd name="connsiteX4" fmla="*/ 317524 w 989585"/>
              <a:gd name="connsiteY4" fmla="*/ 78029 h 107666"/>
              <a:gd name="connsiteX5" fmla="*/ 177824 w 989585"/>
              <a:gd name="connsiteY5" fmla="*/ 73796 h 107666"/>
              <a:gd name="connsiteX6" fmla="*/ 24 w 989585"/>
              <a:gd name="connsiteY6" fmla="*/ 1829 h 10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9585" h="107666">
                <a:moveTo>
                  <a:pt x="24" y="1829"/>
                </a:moveTo>
                <a:cubicBezTo>
                  <a:pt x="-682" y="7473"/>
                  <a:pt x="12723" y="106957"/>
                  <a:pt x="173590" y="107662"/>
                </a:cubicBezTo>
                <a:cubicBezTo>
                  <a:pt x="334457" y="108367"/>
                  <a:pt x="869974" y="20879"/>
                  <a:pt x="965224" y="6062"/>
                </a:cubicBezTo>
                <a:cubicBezTo>
                  <a:pt x="1060474" y="-8755"/>
                  <a:pt x="853040" y="6768"/>
                  <a:pt x="745090" y="18762"/>
                </a:cubicBezTo>
                <a:cubicBezTo>
                  <a:pt x="637140" y="30756"/>
                  <a:pt x="412068" y="68857"/>
                  <a:pt x="317524" y="78029"/>
                </a:cubicBezTo>
                <a:cubicBezTo>
                  <a:pt x="222980" y="87201"/>
                  <a:pt x="229330" y="84379"/>
                  <a:pt x="177824" y="73796"/>
                </a:cubicBezTo>
                <a:cubicBezTo>
                  <a:pt x="126318" y="63213"/>
                  <a:pt x="730" y="-3815"/>
                  <a:pt x="24" y="18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: 図形 1527">
            <a:extLst>
              <a:ext uri="{FF2B5EF4-FFF2-40B4-BE49-F238E27FC236}">
                <a16:creationId xmlns:a16="http://schemas.microsoft.com/office/drawing/2014/main" id="{CA67C5EF-A6AB-4850-899D-3B1A9F35BBD2}"/>
              </a:ext>
            </a:extLst>
          </p:cNvPr>
          <p:cNvSpPr/>
          <p:nvPr/>
        </p:nvSpPr>
        <p:spPr>
          <a:xfrm>
            <a:off x="7270691" y="3199280"/>
            <a:ext cx="537110" cy="83417"/>
          </a:xfrm>
          <a:custGeom>
            <a:avLst/>
            <a:gdLst>
              <a:gd name="connsiteX0" fmla="*/ 59 w 537110"/>
              <a:gd name="connsiteY0" fmla="*/ 80495 h 83417"/>
              <a:gd name="connsiteX1" fmla="*/ 168334 w 537110"/>
              <a:gd name="connsiteY1" fmla="*/ 77320 h 83417"/>
              <a:gd name="connsiteX2" fmla="*/ 276284 w 537110"/>
              <a:gd name="connsiteY2" fmla="*/ 39220 h 83417"/>
              <a:gd name="connsiteX3" fmla="*/ 536634 w 537110"/>
              <a:gd name="connsiteY3" fmla="*/ 16995 h 83417"/>
              <a:gd name="connsiteX4" fmla="*/ 336609 w 537110"/>
              <a:gd name="connsiteY4" fmla="*/ 1120 h 83417"/>
              <a:gd name="connsiteX5" fmla="*/ 187384 w 537110"/>
              <a:gd name="connsiteY5" fmla="*/ 48745 h 83417"/>
              <a:gd name="connsiteX6" fmla="*/ 59 w 537110"/>
              <a:gd name="connsiteY6" fmla="*/ 80495 h 8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10" h="83417">
                <a:moveTo>
                  <a:pt x="59" y="80495"/>
                </a:moveTo>
                <a:cubicBezTo>
                  <a:pt x="-3116" y="85257"/>
                  <a:pt x="122297" y="84199"/>
                  <a:pt x="168334" y="77320"/>
                </a:cubicBezTo>
                <a:cubicBezTo>
                  <a:pt x="214372" y="70441"/>
                  <a:pt x="214901" y="49274"/>
                  <a:pt x="276284" y="39220"/>
                </a:cubicBezTo>
                <a:cubicBezTo>
                  <a:pt x="337667" y="29166"/>
                  <a:pt x="526580" y="23345"/>
                  <a:pt x="536634" y="16995"/>
                </a:cubicBezTo>
                <a:cubicBezTo>
                  <a:pt x="546688" y="10645"/>
                  <a:pt x="394817" y="-4172"/>
                  <a:pt x="336609" y="1120"/>
                </a:cubicBezTo>
                <a:cubicBezTo>
                  <a:pt x="278401" y="6412"/>
                  <a:pt x="241888" y="36045"/>
                  <a:pt x="187384" y="48745"/>
                </a:cubicBezTo>
                <a:cubicBezTo>
                  <a:pt x="132880" y="61445"/>
                  <a:pt x="3234" y="75733"/>
                  <a:pt x="59" y="804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: 図形 1528">
            <a:extLst>
              <a:ext uri="{FF2B5EF4-FFF2-40B4-BE49-F238E27FC236}">
                <a16:creationId xmlns:a16="http://schemas.microsoft.com/office/drawing/2014/main" id="{4A346556-A939-4420-87F4-F4BE7A9C18D5}"/>
              </a:ext>
            </a:extLst>
          </p:cNvPr>
          <p:cNvSpPr/>
          <p:nvPr/>
        </p:nvSpPr>
        <p:spPr>
          <a:xfrm>
            <a:off x="7304627" y="3361734"/>
            <a:ext cx="496330" cy="58283"/>
          </a:xfrm>
          <a:custGeom>
            <a:avLst/>
            <a:gdLst>
              <a:gd name="connsiteX0" fmla="*/ 1048 w 496330"/>
              <a:gd name="connsiteY0" fmla="*/ 57741 h 58283"/>
              <a:gd name="connsiteX1" fmla="*/ 270923 w 496330"/>
              <a:gd name="connsiteY1" fmla="*/ 29166 h 58283"/>
              <a:gd name="connsiteX2" fmla="*/ 493173 w 496330"/>
              <a:gd name="connsiteY2" fmla="*/ 25991 h 58283"/>
              <a:gd name="connsiteX3" fmla="*/ 375698 w 496330"/>
              <a:gd name="connsiteY3" fmla="*/ 591 h 58283"/>
              <a:gd name="connsiteX4" fmla="*/ 1048 w 496330"/>
              <a:gd name="connsiteY4" fmla="*/ 57741 h 5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330" h="58283">
                <a:moveTo>
                  <a:pt x="1048" y="57741"/>
                </a:moveTo>
                <a:cubicBezTo>
                  <a:pt x="-16415" y="62504"/>
                  <a:pt x="188902" y="34458"/>
                  <a:pt x="270923" y="29166"/>
                </a:cubicBezTo>
                <a:cubicBezTo>
                  <a:pt x="352944" y="23874"/>
                  <a:pt x="475710" y="30754"/>
                  <a:pt x="493173" y="25991"/>
                </a:cubicBezTo>
                <a:cubicBezTo>
                  <a:pt x="510636" y="21228"/>
                  <a:pt x="453485" y="-4171"/>
                  <a:pt x="375698" y="591"/>
                </a:cubicBezTo>
                <a:cubicBezTo>
                  <a:pt x="297911" y="5353"/>
                  <a:pt x="18511" y="52978"/>
                  <a:pt x="1048" y="577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: 図形 1529">
            <a:extLst>
              <a:ext uri="{FF2B5EF4-FFF2-40B4-BE49-F238E27FC236}">
                <a16:creationId xmlns:a16="http://schemas.microsoft.com/office/drawing/2014/main" id="{85EFBE0A-C6E5-4CD5-A395-D07BFEB962F3}"/>
              </a:ext>
            </a:extLst>
          </p:cNvPr>
          <p:cNvSpPr/>
          <p:nvPr/>
        </p:nvSpPr>
        <p:spPr>
          <a:xfrm>
            <a:off x="7630526" y="3572851"/>
            <a:ext cx="57255" cy="129241"/>
          </a:xfrm>
          <a:custGeom>
            <a:avLst/>
            <a:gdLst>
              <a:gd name="connsiteX0" fmla="*/ 57207 w 57255"/>
              <a:gd name="connsiteY0" fmla="*/ 82 h 129241"/>
              <a:gd name="connsiteX1" fmla="*/ 10641 w 57255"/>
              <a:gd name="connsiteY1" fmla="*/ 46649 h 129241"/>
              <a:gd name="connsiteX2" fmla="*/ 46624 w 57255"/>
              <a:gd name="connsiteY2" fmla="*/ 129199 h 129241"/>
              <a:gd name="connsiteX3" fmla="*/ 57 w 57255"/>
              <a:gd name="connsiteY3" fmla="*/ 57232 h 129241"/>
              <a:gd name="connsiteX4" fmla="*/ 57207 w 57255"/>
              <a:gd name="connsiteY4" fmla="*/ 82 h 12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5" h="129241">
                <a:moveTo>
                  <a:pt x="57207" y="82"/>
                </a:moveTo>
                <a:cubicBezTo>
                  <a:pt x="58971" y="-1682"/>
                  <a:pt x="12405" y="25130"/>
                  <a:pt x="10641" y="46649"/>
                </a:cubicBezTo>
                <a:cubicBezTo>
                  <a:pt x="8877" y="68168"/>
                  <a:pt x="48388" y="127435"/>
                  <a:pt x="46624" y="129199"/>
                </a:cubicBezTo>
                <a:cubicBezTo>
                  <a:pt x="44860" y="130963"/>
                  <a:pt x="2174" y="77693"/>
                  <a:pt x="57" y="57232"/>
                </a:cubicBezTo>
                <a:cubicBezTo>
                  <a:pt x="-2060" y="36771"/>
                  <a:pt x="55443" y="1846"/>
                  <a:pt x="57207" y="8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: 図形 1530">
            <a:extLst>
              <a:ext uri="{FF2B5EF4-FFF2-40B4-BE49-F238E27FC236}">
                <a16:creationId xmlns:a16="http://schemas.microsoft.com/office/drawing/2014/main" id="{FEBF9803-DD56-47BE-AEAF-98BB8631FD59}"/>
              </a:ext>
            </a:extLst>
          </p:cNvPr>
          <p:cNvSpPr/>
          <p:nvPr/>
        </p:nvSpPr>
        <p:spPr>
          <a:xfrm>
            <a:off x="7600937" y="3467717"/>
            <a:ext cx="122957" cy="77700"/>
          </a:xfrm>
          <a:custGeom>
            <a:avLst/>
            <a:gdLst>
              <a:gd name="connsiteX0" fmla="*/ 13 w 122957"/>
              <a:gd name="connsiteY0" fmla="*/ 1500 h 77700"/>
              <a:gd name="connsiteX1" fmla="*/ 80446 w 122957"/>
              <a:gd name="connsiteY1" fmla="*/ 16316 h 77700"/>
              <a:gd name="connsiteX2" fmla="*/ 122780 w 122957"/>
              <a:gd name="connsiteY2" fmla="*/ 77700 h 77700"/>
              <a:gd name="connsiteX3" fmla="*/ 95263 w 122957"/>
              <a:gd name="connsiteY3" fmla="*/ 16316 h 77700"/>
              <a:gd name="connsiteX4" fmla="*/ 86796 w 122957"/>
              <a:gd name="connsiteY4" fmla="*/ 3616 h 77700"/>
              <a:gd name="connsiteX5" fmla="*/ 13 w 122957"/>
              <a:gd name="connsiteY5" fmla="*/ 1500 h 7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57" h="77700">
                <a:moveTo>
                  <a:pt x="13" y="1500"/>
                </a:moveTo>
                <a:cubicBezTo>
                  <a:pt x="-1045" y="3617"/>
                  <a:pt x="59985" y="3616"/>
                  <a:pt x="80446" y="16316"/>
                </a:cubicBezTo>
                <a:cubicBezTo>
                  <a:pt x="100907" y="29016"/>
                  <a:pt x="120311" y="77700"/>
                  <a:pt x="122780" y="77700"/>
                </a:cubicBezTo>
                <a:cubicBezTo>
                  <a:pt x="125249" y="77700"/>
                  <a:pt x="101260" y="28663"/>
                  <a:pt x="95263" y="16316"/>
                </a:cubicBezTo>
                <a:cubicBezTo>
                  <a:pt x="89266" y="3969"/>
                  <a:pt x="98085" y="8202"/>
                  <a:pt x="86796" y="3616"/>
                </a:cubicBezTo>
                <a:cubicBezTo>
                  <a:pt x="75507" y="-970"/>
                  <a:pt x="1071" y="-617"/>
                  <a:pt x="13" y="15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: 図形 1531">
            <a:extLst>
              <a:ext uri="{FF2B5EF4-FFF2-40B4-BE49-F238E27FC236}">
                <a16:creationId xmlns:a16="http://schemas.microsoft.com/office/drawing/2014/main" id="{FA25B93B-7C44-40C2-9382-F1AFA2E42161}"/>
              </a:ext>
            </a:extLst>
          </p:cNvPr>
          <p:cNvSpPr/>
          <p:nvPr/>
        </p:nvSpPr>
        <p:spPr>
          <a:xfrm>
            <a:off x="7801248" y="3558116"/>
            <a:ext cx="178837" cy="208429"/>
          </a:xfrm>
          <a:custGeom>
            <a:avLst/>
            <a:gdLst>
              <a:gd name="connsiteX0" fmla="*/ 178585 w 178837"/>
              <a:gd name="connsiteY0" fmla="*/ 1 h 208429"/>
              <a:gd name="connsiteX1" fmla="*/ 55819 w 178837"/>
              <a:gd name="connsiteY1" fmla="*/ 74084 h 208429"/>
              <a:gd name="connsiteX2" fmla="*/ 21952 w 178837"/>
              <a:gd name="connsiteY2" fmla="*/ 133351 h 208429"/>
              <a:gd name="connsiteX3" fmla="*/ 785 w 178837"/>
              <a:gd name="connsiteY3" fmla="*/ 207434 h 208429"/>
              <a:gd name="connsiteX4" fmla="*/ 19835 w 178837"/>
              <a:gd name="connsiteY4" fmla="*/ 76201 h 208429"/>
              <a:gd name="connsiteX5" fmla="*/ 178585 w 178837"/>
              <a:gd name="connsiteY5" fmla="*/ 1 h 20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37" h="208429">
                <a:moveTo>
                  <a:pt x="178585" y="1"/>
                </a:moveTo>
                <a:cubicBezTo>
                  <a:pt x="184582" y="-352"/>
                  <a:pt x="81924" y="51859"/>
                  <a:pt x="55819" y="74084"/>
                </a:cubicBezTo>
                <a:cubicBezTo>
                  <a:pt x="29713" y="96309"/>
                  <a:pt x="31124" y="111126"/>
                  <a:pt x="21952" y="133351"/>
                </a:cubicBezTo>
                <a:cubicBezTo>
                  <a:pt x="12780" y="155576"/>
                  <a:pt x="1138" y="216959"/>
                  <a:pt x="785" y="207434"/>
                </a:cubicBezTo>
                <a:cubicBezTo>
                  <a:pt x="432" y="197909"/>
                  <a:pt x="-5212" y="110773"/>
                  <a:pt x="19835" y="76201"/>
                </a:cubicBezTo>
                <a:cubicBezTo>
                  <a:pt x="44882" y="41629"/>
                  <a:pt x="172588" y="354"/>
                  <a:pt x="178585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: 図形 1532">
            <a:extLst>
              <a:ext uri="{FF2B5EF4-FFF2-40B4-BE49-F238E27FC236}">
                <a16:creationId xmlns:a16="http://schemas.microsoft.com/office/drawing/2014/main" id="{22EFB4C5-BABD-4FD2-AC9C-AE2FA16E9325}"/>
              </a:ext>
            </a:extLst>
          </p:cNvPr>
          <p:cNvSpPr/>
          <p:nvPr/>
        </p:nvSpPr>
        <p:spPr>
          <a:xfrm>
            <a:off x="7947935" y="3249677"/>
            <a:ext cx="353425" cy="109595"/>
          </a:xfrm>
          <a:custGeom>
            <a:avLst/>
            <a:gdLst>
              <a:gd name="connsiteX0" fmla="*/ 148 w 353425"/>
              <a:gd name="connsiteY0" fmla="*/ 109473 h 109595"/>
              <a:gd name="connsiteX1" fmla="*/ 156782 w 353425"/>
              <a:gd name="connsiteY1" fmla="*/ 48090 h 109595"/>
              <a:gd name="connsiteX2" fmla="*/ 351515 w 353425"/>
              <a:gd name="connsiteY2" fmla="*/ 3640 h 109595"/>
              <a:gd name="connsiteX3" fmla="*/ 252032 w 353425"/>
              <a:gd name="connsiteY3" fmla="*/ 5756 h 109595"/>
              <a:gd name="connsiteX4" fmla="*/ 184298 w 353425"/>
              <a:gd name="connsiteY4" fmla="*/ 31156 h 109595"/>
              <a:gd name="connsiteX5" fmla="*/ 148 w 353425"/>
              <a:gd name="connsiteY5" fmla="*/ 109473 h 10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425" h="109595">
                <a:moveTo>
                  <a:pt x="148" y="109473"/>
                </a:moveTo>
                <a:cubicBezTo>
                  <a:pt x="-4438" y="112295"/>
                  <a:pt x="98221" y="65729"/>
                  <a:pt x="156782" y="48090"/>
                </a:cubicBezTo>
                <a:cubicBezTo>
                  <a:pt x="215343" y="30451"/>
                  <a:pt x="335640" y="10696"/>
                  <a:pt x="351515" y="3640"/>
                </a:cubicBezTo>
                <a:cubicBezTo>
                  <a:pt x="367390" y="-3416"/>
                  <a:pt x="279901" y="1170"/>
                  <a:pt x="252032" y="5756"/>
                </a:cubicBezTo>
                <a:cubicBezTo>
                  <a:pt x="224163" y="10342"/>
                  <a:pt x="222398" y="14928"/>
                  <a:pt x="184298" y="31156"/>
                </a:cubicBezTo>
                <a:lnTo>
                  <a:pt x="148" y="109473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: 図形 1533">
            <a:extLst>
              <a:ext uri="{FF2B5EF4-FFF2-40B4-BE49-F238E27FC236}">
                <a16:creationId xmlns:a16="http://schemas.microsoft.com/office/drawing/2014/main" id="{ABC84747-5A84-46D0-B4B8-8FCEDDCA06B0}"/>
              </a:ext>
            </a:extLst>
          </p:cNvPr>
          <p:cNvSpPr/>
          <p:nvPr/>
        </p:nvSpPr>
        <p:spPr>
          <a:xfrm>
            <a:off x="10035992" y="3895973"/>
            <a:ext cx="378087" cy="476800"/>
          </a:xfrm>
          <a:custGeom>
            <a:avLst/>
            <a:gdLst>
              <a:gd name="connsiteX0" fmla="*/ 183 w 378087"/>
              <a:gd name="connsiteY0" fmla="*/ 476002 h 476800"/>
              <a:gd name="connsiteX1" fmla="*/ 85908 w 378087"/>
              <a:gd name="connsiteY1" fmla="*/ 317252 h 476800"/>
              <a:gd name="connsiteX2" fmla="*/ 349433 w 378087"/>
              <a:gd name="connsiteY2" fmla="*/ 339477 h 476800"/>
              <a:gd name="connsiteX3" fmla="*/ 279583 w 378087"/>
              <a:gd name="connsiteY3" fmla="*/ 256927 h 476800"/>
              <a:gd name="connsiteX4" fmla="*/ 378008 w 378087"/>
              <a:gd name="connsiteY4" fmla="*/ 2927 h 476800"/>
              <a:gd name="connsiteX5" fmla="*/ 295458 w 378087"/>
              <a:gd name="connsiteY5" fmla="*/ 123577 h 476800"/>
              <a:gd name="connsiteX6" fmla="*/ 251008 w 378087"/>
              <a:gd name="connsiteY6" fmla="*/ 196602 h 476800"/>
              <a:gd name="connsiteX7" fmla="*/ 276408 w 378087"/>
              <a:gd name="connsiteY7" fmla="*/ 317252 h 476800"/>
              <a:gd name="connsiteX8" fmla="*/ 146233 w 378087"/>
              <a:gd name="connsiteY8" fmla="*/ 329952 h 476800"/>
              <a:gd name="connsiteX9" fmla="*/ 66858 w 378087"/>
              <a:gd name="connsiteY9" fmla="*/ 377577 h 476800"/>
              <a:gd name="connsiteX10" fmla="*/ 183 w 378087"/>
              <a:gd name="connsiteY10" fmla="*/ 476002 h 4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87" h="476800">
                <a:moveTo>
                  <a:pt x="183" y="476002"/>
                </a:moveTo>
                <a:cubicBezTo>
                  <a:pt x="3358" y="465948"/>
                  <a:pt x="27700" y="340006"/>
                  <a:pt x="85908" y="317252"/>
                </a:cubicBezTo>
                <a:cubicBezTo>
                  <a:pt x="144116" y="294498"/>
                  <a:pt x="317154" y="349531"/>
                  <a:pt x="349433" y="339477"/>
                </a:cubicBezTo>
                <a:cubicBezTo>
                  <a:pt x="381712" y="329423"/>
                  <a:pt x="274821" y="313018"/>
                  <a:pt x="279583" y="256927"/>
                </a:cubicBezTo>
                <a:cubicBezTo>
                  <a:pt x="284345" y="200836"/>
                  <a:pt x="375362" y="25152"/>
                  <a:pt x="378008" y="2927"/>
                </a:cubicBezTo>
                <a:cubicBezTo>
                  <a:pt x="380654" y="-19298"/>
                  <a:pt x="316625" y="91298"/>
                  <a:pt x="295458" y="123577"/>
                </a:cubicBezTo>
                <a:cubicBezTo>
                  <a:pt x="274291" y="155856"/>
                  <a:pt x="254183" y="164323"/>
                  <a:pt x="251008" y="196602"/>
                </a:cubicBezTo>
                <a:cubicBezTo>
                  <a:pt x="247833" y="228881"/>
                  <a:pt x="293870" y="295027"/>
                  <a:pt x="276408" y="317252"/>
                </a:cubicBezTo>
                <a:cubicBezTo>
                  <a:pt x="258946" y="339477"/>
                  <a:pt x="181158" y="319898"/>
                  <a:pt x="146233" y="329952"/>
                </a:cubicBezTo>
                <a:cubicBezTo>
                  <a:pt x="111308" y="340006"/>
                  <a:pt x="98079" y="356940"/>
                  <a:pt x="66858" y="377577"/>
                </a:cubicBezTo>
                <a:cubicBezTo>
                  <a:pt x="35637" y="398214"/>
                  <a:pt x="-2992" y="486056"/>
                  <a:pt x="183" y="4760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: 図形 1534">
            <a:extLst>
              <a:ext uri="{FF2B5EF4-FFF2-40B4-BE49-F238E27FC236}">
                <a16:creationId xmlns:a16="http://schemas.microsoft.com/office/drawing/2014/main" id="{92413371-41B6-48EA-B967-902C82A1AFB6}"/>
              </a:ext>
            </a:extLst>
          </p:cNvPr>
          <p:cNvSpPr/>
          <p:nvPr/>
        </p:nvSpPr>
        <p:spPr>
          <a:xfrm>
            <a:off x="10483806" y="3216220"/>
            <a:ext cx="63761" cy="520663"/>
          </a:xfrm>
          <a:custGeom>
            <a:avLst/>
            <a:gdLst>
              <a:gd name="connsiteX0" fmla="*/ 44494 w 63761"/>
              <a:gd name="connsiteY0" fmla="*/ 55 h 520663"/>
              <a:gd name="connsiteX1" fmla="*/ 28619 w 63761"/>
              <a:gd name="connsiteY1" fmla="*/ 219130 h 520663"/>
              <a:gd name="connsiteX2" fmla="*/ 63544 w 63761"/>
              <a:gd name="connsiteY2" fmla="*/ 514405 h 520663"/>
              <a:gd name="connsiteX3" fmla="*/ 41319 w 63761"/>
              <a:gd name="connsiteY3" fmla="*/ 403280 h 520663"/>
              <a:gd name="connsiteX4" fmla="*/ 44 w 63761"/>
              <a:gd name="connsiteY4" fmla="*/ 200080 h 520663"/>
              <a:gd name="connsiteX5" fmla="*/ 44494 w 63761"/>
              <a:gd name="connsiteY5" fmla="*/ 55 h 52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61" h="520663">
                <a:moveTo>
                  <a:pt x="44494" y="55"/>
                </a:moveTo>
                <a:cubicBezTo>
                  <a:pt x="49256" y="3230"/>
                  <a:pt x="25444" y="133405"/>
                  <a:pt x="28619" y="219130"/>
                </a:cubicBezTo>
                <a:cubicBezTo>
                  <a:pt x="31794" y="304855"/>
                  <a:pt x="61427" y="483713"/>
                  <a:pt x="63544" y="514405"/>
                </a:cubicBezTo>
                <a:cubicBezTo>
                  <a:pt x="65661" y="545097"/>
                  <a:pt x="51902" y="455668"/>
                  <a:pt x="41319" y="403280"/>
                </a:cubicBezTo>
                <a:cubicBezTo>
                  <a:pt x="30736" y="350892"/>
                  <a:pt x="1632" y="268872"/>
                  <a:pt x="44" y="200080"/>
                </a:cubicBezTo>
                <a:cubicBezTo>
                  <a:pt x="-1544" y="131288"/>
                  <a:pt x="39732" y="-3120"/>
                  <a:pt x="44494" y="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フリーフォーム: 図形 1535">
            <a:extLst>
              <a:ext uri="{FF2B5EF4-FFF2-40B4-BE49-F238E27FC236}">
                <a16:creationId xmlns:a16="http://schemas.microsoft.com/office/drawing/2014/main" id="{2166F9E0-52C4-45B1-A4CC-E1DDAAE66177}"/>
              </a:ext>
            </a:extLst>
          </p:cNvPr>
          <p:cNvSpPr/>
          <p:nvPr/>
        </p:nvSpPr>
        <p:spPr>
          <a:xfrm>
            <a:off x="10226631" y="3443893"/>
            <a:ext cx="213631" cy="445877"/>
          </a:xfrm>
          <a:custGeom>
            <a:avLst/>
            <a:gdLst>
              <a:gd name="connsiteX0" fmla="*/ 212769 w 213631"/>
              <a:gd name="connsiteY0" fmla="*/ 982 h 445877"/>
              <a:gd name="connsiteX1" fmla="*/ 193719 w 213631"/>
              <a:gd name="connsiteY1" fmla="*/ 175607 h 445877"/>
              <a:gd name="connsiteX2" fmla="*/ 190544 w 213631"/>
              <a:gd name="connsiteY2" fmla="*/ 261332 h 445877"/>
              <a:gd name="connsiteX3" fmla="*/ 146094 w 213631"/>
              <a:gd name="connsiteY3" fmla="*/ 308957 h 445877"/>
              <a:gd name="connsiteX4" fmla="*/ 44 w 213631"/>
              <a:gd name="connsiteY4" fmla="*/ 445482 h 445877"/>
              <a:gd name="connsiteX5" fmla="*/ 161969 w 213631"/>
              <a:gd name="connsiteY5" fmla="*/ 261332 h 445877"/>
              <a:gd name="connsiteX6" fmla="*/ 212769 w 213631"/>
              <a:gd name="connsiteY6" fmla="*/ 982 h 44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631" h="445877">
                <a:moveTo>
                  <a:pt x="212769" y="982"/>
                </a:moveTo>
                <a:cubicBezTo>
                  <a:pt x="218061" y="-13305"/>
                  <a:pt x="197423" y="132215"/>
                  <a:pt x="193719" y="175607"/>
                </a:cubicBezTo>
                <a:cubicBezTo>
                  <a:pt x="190015" y="218999"/>
                  <a:pt x="198481" y="239107"/>
                  <a:pt x="190544" y="261332"/>
                </a:cubicBezTo>
                <a:cubicBezTo>
                  <a:pt x="182606" y="283557"/>
                  <a:pt x="177844" y="278265"/>
                  <a:pt x="146094" y="308957"/>
                </a:cubicBezTo>
                <a:cubicBezTo>
                  <a:pt x="114344" y="339649"/>
                  <a:pt x="-2602" y="453419"/>
                  <a:pt x="44" y="445482"/>
                </a:cubicBezTo>
                <a:cubicBezTo>
                  <a:pt x="2690" y="437545"/>
                  <a:pt x="127573" y="331711"/>
                  <a:pt x="161969" y="261332"/>
                </a:cubicBezTo>
                <a:cubicBezTo>
                  <a:pt x="196365" y="190953"/>
                  <a:pt x="207477" y="15269"/>
                  <a:pt x="212769" y="98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フリーフォーム: 図形 1536">
            <a:extLst>
              <a:ext uri="{FF2B5EF4-FFF2-40B4-BE49-F238E27FC236}">
                <a16:creationId xmlns:a16="http://schemas.microsoft.com/office/drawing/2014/main" id="{74D8A142-7899-481E-90A6-3015332B3371}"/>
              </a:ext>
            </a:extLst>
          </p:cNvPr>
          <p:cNvSpPr/>
          <p:nvPr/>
        </p:nvSpPr>
        <p:spPr>
          <a:xfrm>
            <a:off x="8695995" y="3815747"/>
            <a:ext cx="324721" cy="165709"/>
          </a:xfrm>
          <a:custGeom>
            <a:avLst/>
            <a:gdLst>
              <a:gd name="connsiteX0" fmla="*/ 324180 w 324721"/>
              <a:gd name="connsiteY0" fmla="*/ 22828 h 165709"/>
              <a:gd name="connsiteX1" fmla="*/ 152730 w 324721"/>
              <a:gd name="connsiteY1" fmla="*/ 22828 h 165709"/>
              <a:gd name="connsiteX2" fmla="*/ 330 w 324721"/>
              <a:gd name="connsiteY2" fmla="*/ 165703 h 165709"/>
              <a:gd name="connsiteX3" fmla="*/ 114630 w 324721"/>
              <a:gd name="connsiteY3" fmla="*/ 16478 h 165709"/>
              <a:gd name="connsiteX4" fmla="*/ 203530 w 324721"/>
              <a:gd name="connsiteY4" fmla="*/ 3778 h 165709"/>
              <a:gd name="connsiteX5" fmla="*/ 324180 w 324721"/>
              <a:gd name="connsiteY5" fmla="*/ 22828 h 16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721" h="165709">
                <a:moveTo>
                  <a:pt x="324180" y="22828"/>
                </a:moveTo>
                <a:cubicBezTo>
                  <a:pt x="315713" y="26003"/>
                  <a:pt x="206705" y="-984"/>
                  <a:pt x="152730" y="22828"/>
                </a:cubicBezTo>
                <a:cubicBezTo>
                  <a:pt x="98755" y="46640"/>
                  <a:pt x="6680" y="166761"/>
                  <a:pt x="330" y="165703"/>
                </a:cubicBezTo>
                <a:cubicBezTo>
                  <a:pt x="-6020" y="164645"/>
                  <a:pt x="80763" y="43465"/>
                  <a:pt x="114630" y="16478"/>
                </a:cubicBezTo>
                <a:cubicBezTo>
                  <a:pt x="148497" y="-10509"/>
                  <a:pt x="167547" y="3778"/>
                  <a:pt x="203530" y="3778"/>
                </a:cubicBezTo>
                <a:cubicBezTo>
                  <a:pt x="239513" y="3778"/>
                  <a:pt x="332647" y="19653"/>
                  <a:pt x="324180" y="228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8" name="フリーフォーム: 図形 1537">
            <a:extLst>
              <a:ext uri="{FF2B5EF4-FFF2-40B4-BE49-F238E27FC236}">
                <a16:creationId xmlns:a16="http://schemas.microsoft.com/office/drawing/2014/main" id="{8E871787-7D01-4C54-872B-D249EFFC9C0A}"/>
              </a:ext>
            </a:extLst>
          </p:cNvPr>
          <p:cNvSpPr/>
          <p:nvPr/>
        </p:nvSpPr>
        <p:spPr>
          <a:xfrm>
            <a:off x="8935065" y="3289252"/>
            <a:ext cx="323017" cy="222674"/>
          </a:xfrm>
          <a:custGeom>
            <a:avLst/>
            <a:gdLst>
              <a:gd name="connsiteX0" fmla="*/ 164485 w 323017"/>
              <a:gd name="connsiteY0" fmla="*/ 48 h 222674"/>
              <a:gd name="connsiteX1" fmla="*/ 186710 w 323017"/>
              <a:gd name="connsiteY1" fmla="*/ 133398 h 222674"/>
              <a:gd name="connsiteX2" fmla="*/ 266085 w 323017"/>
              <a:gd name="connsiteY2" fmla="*/ 171498 h 222674"/>
              <a:gd name="connsiteX3" fmla="*/ 218460 w 323017"/>
              <a:gd name="connsiteY3" fmla="*/ 171498 h 222674"/>
              <a:gd name="connsiteX4" fmla="*/ 2560 w 323017"/>
              <a:gd name="connsiteY4" fmla="*/ 177848 h 222674"/>
              <a:gd name="connsiteX5" fmla="*/ 113685 w 323017"/>
              <a:gd name="connsiteY5" fmla="*/ 177848 h 222674"/>
              <a:gd name="connsiteX6" fmla="*/ 320060 w 323017"/>
              <a:gd name="connsiteY6" fmla="*/ 222298 h 222674"/>
              <a:gd name="connsiteX7" fmla="*/ 231160 w 323017"/>
              <a:gd name="connsiteY7" fmla="*/ 149273 h 222674"/>
              <a:gd name="connsiteX8" fmla="*/ 164485 w 323017"/>
              <a:gd name="connsiteY8" fmla="*/ 48 h 22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017" h="222674">
                <a:moveTo>
                  <a:pt x="164485" y="48"/>
                </a:moveTo>
                <a:cubicBezTo>
                  <a:pt x="157077" y="-2598"/>
                  <a:pt x="169777" y="104823"/>
                  <a:pt x="186710" y="133398"/>
                </a:cubicBezTo>
                <a:cubicBezTo>
                  <a:pt x="203643" y="161973"/>
                  <a:pt x="260793" y="165148"/>
                  <a:pt x="266085" y="171498"/>
                </a:cubicBezTo>
                <a:cubicBezTo>
                  <a:pt x="271377" y="177848"/>
                  <a:pt x="218460" y="171498"/>
                  <a:pt x="218460" y="171498"/>
                </a:cubicBezTo>
                <a:lnTo>
                  <a:pt x="2560" y="177848"/>
                </a:lnTo>
                <a:cubicBezTo>
                  <a:pt x="-14902" y="178906"/>
                  <a:pt x="60768" y="170440"/>
                  <a:pt x="113685" y="177848"/>
                </a:cubicBezTo>
                <a:cubicBezTo>
                  <a:pt x="166602" y="185256"/>
                  <a:pt x="300481" y="227060"/>
                  <a:pt x="320060" y="222298"/>
                </a:cubicBezTo>
                <a:cubicBezTo>
                  <a:pt x="339639" y="217536"/>
                  <a:pt x="256560" y="179965"/>
                  <a:pt x="231160" y="149273"/>
                </a:cubicBezTo>
                <a:cubicBezTo>
                  <a:pt x="205760" y="118581"/>
                  <a:pt x="171893" y="2694"/>
                  <a:pt x="164485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9" name="フリーフォーム: 図形 1538">
            <a:extLst>
              <a:ext uri="{FF2B5EF4-FFF2-40B4-BE49-F238E27FC236}">
                <a16:creationId xmlns:a16="http://schemas.microsoft.com/office/drawing/2014/main" id="{8793FEBB-E93E-4666-92C5-41C8635D9A4E}"/>
              </a:ext>
            </a:extLst>
          </p:cNvPr>
          <p:cNvSpPr/>
          <p:nvPr/>
        </p:nvSpPr>
        <p:spPr>
          <a:xfrm>
            <a:off x="15332892" y="4698720"/>
            <a:ext cx="173335" cy="567632"/>
          </a:xfrm>
          <a:custGeom>
            <a:avLst/>
            <a:gdLst>
              <a:gd name="connsiteX0" fmla="*/ 118775 w 173335"/>
              <a:gd name="connsiteY0" fmla="*/ 280 h 567632"/>
              <a:gd name="connsiteX1" fmla="*/ 169575 w 173335"/>
              <a:gd name="connsiteY1" fmla="*/ 169613 h 567632"/>
              <a:gd name="connsiteX2" fmla="*/ 241 w 173335"/>
              <a:gd name="connsiteY2" fmla="*/ 567547 h 567632"/>
              <a:gd name="connsiteX3" fmla="*/ 131475 w 173335"/>
              <a:gd name="connsiteY3" fmla="*/ 203480 h 567632"/>
              <a:gd name="connsiteX4" fmla="*/ 118775 w 173335"/>
              <a:gd name="connsiteY4" fmla="*/ 280 h 56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35" h="567632">
                <a:moveTo>
                  <a:pt x="118775" y="280"/>
                </a:moveTo>
                <a:cubicBezTo>
                  <a:pt x="125125" y="-5364"/>
                  <a:pt x="189331" y="75069"/>
                  <a:pt x="169575" y="169613"/>
                </a:cubicBezTo>
                <a:cubicBezTo>
                  <a:pt x="149819" y="264157"/>
                  <a:pt x="6591" y="561903"/>
                  <a:pt x="241" y="567547"/>
                </a:cubicBezTo>
                <a:cubicBezTo>
                  <a:pt x="-6109" y="573191"/>
                  <a:pt x="114542" y="298025"/>
                  <a:pt x="131475" y="203480"/>
                </a:cubicBezTo>
                <a:cubicBezTo>
                  <a:pt x="148408" y="108935"/>
                  <a:pt x="112425" y="5924"/>
                  <a:pt x="118775" y="2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フリーフォーム: 図形 1539">
            <a:extLst>
              <a:ext uri="{FF2B5EF4-FFF2-40B4-BE49-F238E27FC236}">
                <a16:creationId xmlns:a16="http://schemas.microsoft.com/office/drawing/2014/main" id="{46C75242-2290-46D8-B2A0-01AD940A499E}"/>
              </a:ext>
            </a:extLst>
          </p:cNvPr>
          <p:cNvSpPr/>
          <p:nvPr/>
        </p:nvSpPr>
        <p:spPr>
          <a:xfrm>
            <a:off x="14964676" y="4161178"/>
            <a:ext cx="77448" cy="518430"/>
          </a:xfrm>
          <a:custGeom>
            <a:avLst/>
            <a:gdLst>
              <a:gd name="connsiteX0" fmla="*/ 76357 w 77448"/>
              <a:gd name="connsiteY0" fmla="*/ 189 h 518430"/>
              <a:gd name="connsiteX1" fmla="*/ 21324 w 77448"/>
              <a:gd name="connsiteY1" fmla="*/ 161055 h 518430"/>
              <a:gd name="connsiteX2" fmla="*/ 29791 w 77448"/>
              <a:gd name="connsiteY2" fmla="*/ 266889 h 518430"/>
              <a:gd name="connsiteX3" fmla="*/ 38257 w 77448"/>
              <a:gd name="connsiteY3" fmla="*/ 321922 h 518430"/>
              <a:gd name="connsiteX4" fmla="*/ 157 w 77448"/>
              <a:gd name="connsiteY4" fmla="*/ 516655 h 518430"/>
              <a:gd name="connsiteX5" fmla="*/ 55191 w 77448"/>
              <a:gd name="connsiteY5" fmla="*/ 194922 h 518430"/>
              <a:gd name="connsiteX6" fmla="*/ 76357 w 77448"/>
              <a:gd name="connsiteY6" fmla="*/ 189 h 51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48" h="518430">
                <a:moveTo>
                  <a:pt x="76357" y="189"/>
                </a:moveTo>
                <a:cubicBezTo>
                  <a:pt x="70713" y="-5455"/>
                  <a:pt x="29085" y="116605"/>
                  <a:pt x="21324" y="161055"/>
                </a:cubicBezTo>
                <a:cubicBezTo>
                  <a:pt x="13563" y="205505"/>
                  <a:pt x="26969" y="240078"/>
                  <a:pt x="29791" y="266889"/>
                </a:cubicBezTo>
                <a:cubicBezTo>
                  <a:pt x="32613" y="293700"/>
                  <a:pt x="43196" y="280294"/>
                  <a:pt x="38257" y="321922"/>
                </a:cubicBezTo>
                <a:cubicBezTo>
                  <a:pt x="33318" y="363550"/>
                  <a:pt x="-2665" y="537822"/>
                  <a:pt x="157" y="516655"/>
                </a:cubicBezTo>
                <a:cubicBezTo>
                  <a:pt x="2979" y="495488"/>
                  <a:pt x="46019" y="276766"/>
                  <a:pt x="55191" y="194922"/>
                </a:cubicBezTo>
                <a:cubicBezTo>
                  <a:pt x="64363" y="113078"/>
                  <a:pt x="82001" y="5833"/>
                  <a:pt x="76357" y="1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フリーフォーム: 図形 1540">
            <a:extLst>
              <a:ext uri="{FF2B5EF4-FFF2-40B4-BE49-F238E27FC236}">
                <a16:creationId xmlns:a16="http://schemas.microsoft.com/office/drawing/2014/main" id="{9730E908-D5E9-4CB8-B980-A4CC6AC0046D}"/>
              </a:ext>
            </a:extLst>
          </p:cNvPr>
          <p:cNvSpPr/>
          <p:nvPr/>
        </p:nvSpPr>
        <p:spPr>
          <a:xfrm>
            <a:off x="15239165" y="4422938"/>
            <a:ext cx="127969" cy="565267"/>
          </a:xfrm>
          <a:custGeom>
            <a:avLst/>
            <a:gdLst>
              <a:gd name="connsiteX0" fmla="*/ 26235 w 127969"/>
              <a:gd name="connsiteY0" fmla="*/ 895 h 565267"/>
              <a:gd name="connsiteX1" fmla="*/ 72802 w 127969"/>
              <a:gd name="connsiteY1" fmla="*/ 246429 h 565267"/>
              <a:gd name="connsiteX2" fmla="*/ 72802 w 127969"/>
              <a:gd name="connsiteY2" fmla="*/ 424229 h 565267"/>
              <a:gd name="connsiteX3" fmla="*/ 835 w 127969"/>
              <a:gd name="connsiteY3" fmla="*/ 563929 h 565267"/>
              <a:gd name="connsiteX4" fmla="*/ 127835 w 127969"/>
              <a:gd name="connsiteY4" fmla="*/ 339562 h 565267"/>
              <a:gd name="connsiteX5" fmla="*/ 26235 w 127969"/>
              <a:gd name="connsiteY5" fmla="*/ 895 h 56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69" h="565267">
                <a:moveTo>
                  <a:pt x="26235" y="895"/>
                </a:moveTo>
                <a:cubicBezTo>
                  <a:pt x="17063" y="-14627"/>
                  <a:pt x="65041" y="175873"/>
                  <a:pt x="72802" y="246429"/>
                </a:cubicBezTo>
                <a:cubicBezTo>
                  <a:pt x="80563" y="316985"/>
                  <a:pt x="84797" y="371312"/>
                  <a:pt x="72802" y="424229"/>
                </a:cubicBezTo>
                <a:cubicBezTo>
                  <a:pt x="60808" y="477146"/>
                  <a:pt x="-8337" y="578040"/>
                  <a:pt x="835" y="563929"/>
                </a:cubicBezTo>
                <a:cubicBezTo>
                  <a:pt x="10007" y="549818"/>
                  <a:pt x="123602" y="430579"/>
                  <a:pt x="127835" y="339562"/>
                </a:cubicBezTo>
                <a:cubicBezTo>
                  <a:pt x="132068" y="248545"/>
                  <a:pt x="35407" y="16417"/>
                  <a:pt x="26235" y="8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2" name="フリーフォーム: 図形 1541">
            <a:extLst>
              <a:ext uri="{FF2B5EF4-FFF2-40B4-BE49-F238E27FC236}">
                <a16:creationId xmlns:a16="http://schemas.microsoft.com/office/drawing/2014/main" id="{0EA1EF82-5549-47C8-94AC-7E1632F6BD26}"/>
              </a:ext>
            </a:extLst>
          </p:cNvPr>
          <p:cNvSpPr/>
          <p:nvPr/>
        </p:nvSpPr>
        <p:spPr>
          <a:xfrm>
            <a:off x="15387410" y="4964772"/>
            <a:ext cx="187688" cy="496307"/>
          </a:xfrm>
          <a:custGeom>
            <a:avLst/>
            <a:gdLst>
              <a:gd name="connsiteX0" fmla="*/ 187023 w 187688"/>
              <a:gd name="connsiteY0" fmla="*/ 928 h 496307"/>
              <a:gd name="connsiteX1" fmla="*/ 68490 w 187688"/>
              <a:gd name="connsiteY1" fmla="*/ 225295 h 496307"/>
              <a:gd name="connsiteX2" fmla="*/ 34623 w 187688"/>
              <a:gd name="connsiteY2" fmla="*/ 339595 h 496307"/>
              <a:gd name="connsiteX3" fmla="*/ 30390 w 187688"/>
              <a:gd name="connsiteY3" fmla="*/ 496228 h 496307"/>
              <a:gd name="connsiteX4" fmla="*/ 9223 w 187688"/>
              <a:gd name="connsiteY4" fmla="*/ 318428 h 496307"/>
              <a:gd name="connsiteX5" fmla="*/ 187023 w 187688"/>
              <a:gd name="connsiteY5" fmla="*/ 928 h 49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688" h="496307">
                <a:moveTo>
                  <a:pt x="187023" y="928"/>
                </a:moveTo>
                <a:cubicBezTo>
                  <a:pt x="196901" y="-14594"/>
                  <a:pt x="93890" y="168851"/>
                  <a:pt x="68490" y="225295"/>
                </a:cubicBezTo>
                <a:cubicBezTo>
                  <a:pt x="43090" y="281740"/>
                  <a:pt x="40973" y="294440"/>
                  <a:pt x="34623" y="339595"/>
                </a:cubicBezTo>
                <a:cubicBezTo>
                  <a:pt x="28273" y="384750"/>
                  <a:pt x="34623" y="499756"/>
                  <a:pt x="30390" y="496228"/>
                </a:cubicBezTo>
                <a:cubicBezTo>
                  <a:pt x="26157" y="492700"/>
                  <a:pt x="-18999" y="399567"/>
                  <a:pt x="9223" y="318428"/>
                </a:cubicBezTo>
                <a:cubicBezTo>
                  <a:pt x="37445" y="237289"/>
                  <a:pt x="177145" y="16450"/>
                  <a:pt x="187023" y="9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3" name="フリーフォーム: 図形 1542">
            <a:extLst>
              <a:ext uri="{FF2B5EF4-FFF2-40B4-BE49-F238E27FC236}">
                <a16:creationId xmlns:a16="http://schemas.microsoft.com/office/drawing/2014/main" id="{821F699E-D6C4-461A-B64A-55EFEAD7B7E0}"/>
              </a:ext>
            </a:extLst>
          </p:cNvPr>
          <p:cNvSpPr/>
          <p:nvPr/>
        </p:nvSpPr>
        <p:spPr>
          <a:xfrm>
            <a:off x="7178397" y="10049933"/>
            <a:ext cx="367569" cy="343054"/>
          </a:xfrm>
          <a:custGeom>
            <a:avLst/>
            <a:gdLst>
              <a:gd name="connsiteX0" fmla="*/ 1336 w 367569"/>
              <a:gd name="connsiteY0" fmla="*/ 342900 h 343054"/>
              <a:gd name="connsiteX1" fmla="*/ 86003 w 367569"/>
              <a:gd name="connsiteY1" fmla="*/ 80434 h 343054"/>
              <a:gd name="connsiteX2" fmla="*/ 206653 w 367569"/>
              <a:gd name="connsiteY2" fmla="*/ 99484 h 343054"/>
              <a:gd name="connsiteX3" fmla="*/ 234170 w 367569"/>
              <a:gd name="connsiteY3" fmla="*/ 150284 h 343054"/>
              <a:gd name="connsiteX4" fmla="*/ 367520 w 367569"/>
              <a:gd name="connsiteY4" fmla="*/ 268817 h 343054"/>
              <a:gd name="connsiteX5" fmla="*/ 248986 w 367569"/>
              <a:gd name="connsiteY5" fmla="*/ 133350 h 343054"/>
              <a:gd name="connsiteX6" fmla="*/ 187603 w 367569"/>
              <a:gd name="connsiteY6" fmla="*/ 33867 h 343054"/>
              <a:gd name="connsiteX7" fmla="*/ 58486 w 367569"/>
              <a:gd name="connsiteY7" fmla="*/ 33867 h 343054"/>
              <a:gd name="connsiteX8" fmla="*/ 58486 w 367569"/>
              <a:gd name="connsiteY8" fmla="*/ 0 h 343054"/>
              <a:gd name="connsiteX9" fmla="*/ 58486 w 367569"/>
              <a:gd name="connsiteY9" fmla="*/ 78317 h 343054"/>
              <a:gd name="connsiteX10" fmla="*/ 35203 w 367569"/>
              <a:gd name="connsiteY10" fmla="*/ 118534 h 343054"/>
              <a:gd name="connsiteX11" fmla="*/ 1336 w 367569"/>
              <a:gd name="connsiteY11" fmla="*/ 342900 h 34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7569" h="343054">
                <a:moveTo>
                  <a:pt x="1336" y="342900"/>
                </a:moveTo>
                <a:cubicBezTo>
                  <a:pt x="9803" y="336550"/>
                  <a:pt x="51784" y="121003"/>
                  <a:pt x="86003" y="80434"/>
                </a:cubicBezTo>
                <a:cubicBezTo>
                  <a:pt x="120223" y="39865"/>
                  <a:pt x="181959" y="87842"/>
                  <a:pt x="206653" y="99484"/>
                </a:cubicBezTo>
                <a:cubicBezTo>
                  <a:pt x="231348" y="111126"/>
                  <a:pt x="207359" y="122062"/>
                  <a:pt x="234170" y="150284"/>
                </a:cubicBezTo>
                <a:cubicBezTo>
                  <a:pt x="260981" y="178506"/>
                  <a:pt x="365051" y="271639"/>
                  <a:pt x="367520" y="268817"/>
                </a:cubicBezTo>
                <a:cubicBezTo>
                  <a:pt x="369989" y="265995"/>
                  <a:pt x="278972" y="172508"/>
                  <a:pt x="248986" y="133350"/>
                </a:cubicBezTo>
                <a:cubicBezTo>
                  <a:pt x="219000" y="94192"/>
                  <a:pt x="219353" y="50447"/>
                  <a:pt x="187603" y="33867"/>
                </a:cubicBezTo>
                <a:cubicBezTo>
                  <a:pt x="155853" y="17287"/>
                  <a:pt x="80005" y="39511"/>
                  <a:pt x="58486" y="33867"/>
                </a:cubicBezTo>
                <a:cubicBezTo>
                  <a:pt x="36967" y="28223"/>
                  <a:pt x="58486" y="0"/>
                  <a:pt x="58486" y="0"/>
                </a:cubicBezTo>
                <a:cubicBezTo>
                  <a:pt x="58486" y="7408"/>
                  <a:pt x="62366" y="58561"/>
                  <a:pt x="58486" y="78317"/>
                </a:cubicBezTo>
                <a:cubicBezTo>
                  <a:pt x="54606" y="98073"/>
                  <a:pt x="43317" y="79376"/>
                  <a:pt x="35203" y="118534"/>
                </a:cubicBezTo>
                <a:cubicBezTo>
                  <a:pt x="27089" y="157692"/>
                  <a:pt x="-7131" y="349250"/>
                  <a:pt x="1336" y="3429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6" name="フリーフォーム: 図形 1545">
            <a:extLst>
              <a:ext uri="{FF2B5EF4-FFF2-40B4-BE49-F238E27FC236}">
                <a16:creationId xmlns:a16="http://schemas.microsoft.com/office/drawing/2014/main" id="{4520BB6E-149E-4ECF-90AC-AB8F4A3AFCB7}"/>
              </a:ext>
            </a:extLst>
          </p:cNvPr>
          <p:cNvSpPr/>
          <p:nvPr/>
        </p:nvSpPr>
        <p:spPr>
          <a:xfrm>
            <a:off x="7105454" y="2800268"/>
            <a:ext cx="593977" cy="280648"/>
          </a:xfrm>
          <a:custGeom>
            <a:avLst/>
            <a:gdLst>
              <a:gd name="connsiteX0" fmla="*/ 177996 w 593977"/>
              <a:gd name="connsiteY0" fmla="*/ 82 h 280648"/>
              <a:gd name="connsiteX1" fmla="*/ 470096 w 593977"/>
              <a:gd name="connsiteY1" fmla="*/ 104857 h 280648"/>
              <a:gd name="connsiteX2" fmla="*/ 444696 w 593977"/>
              <a:gd name="connsiteY2" fmla="*/ 101682 h 280648"/>
              <a:gd name="connsiteX3" fmla="*/ 593921 w 593977"/>
              <a:gd name="connsiteY3" fmla="*/ 279482 h 280648"/>
              <a:gd name="connsiteX4" fmla="*/ 425646 w 593977"/>
              <a:gd name="connsiteY4" fmla="*/ 177882 h 280648"/>
              <a:gd name="connsiteX5" fmla="*/ 254196 w 593977"/>
              <a:gd name="connsiteY5" fmla="*/ 162007 h 280648"/>
              <a:gd name="connsiteX6" fmla="*/ 330396 w 593977"/>
              <a:gd name="connsiteY6" fmla="*/ 168357 h 280648"/>
              <a:gd name="connsiteX7" fmla="*/ 130371 w 593977"/>
              <a:gd name="connsiteY7" fmla="*/ 85807 h 280648"/>
              <a:gd name="connsiteX8" fmla="*/ 89096 w 593977"/>
              <a:gd name="connsiteY8" fmla="*/ 165182 h 280648"/>
              <a:gd name="connsiteX9" fmla="*/ 85921 w 593977"/>
              <a:gd name="connsiteY9" fmla="*/ 235032 h 280648"/>
              <a:gd name="connsiteX10" fmla="*/ 60521 w 593977"/>
              <a:gd name="connsiteY10" fmla="*/ 184232 h 280648"/>
              <a:gd name="connsiteX11" fmla="*/ 196 w 593977"/>
              <a:gd name="connsiteY11" fmla="*/ 6432 h 280648"/>
              <a:gd name="connsiteX12" fmla="*/ 82746 w 593977"/>
              <a:gd name="connsiteY12" fmla="*/ 85807 h 280648"/>
              <a:gd name="connsiteX13" fmla="*/ 177996 w 593977"/>
              <a:gd name="connsiteY13" fmla="*/ 82 h 280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3977" h="280648">
                <a:moveTo>
                  <a:pt x="177996" y="82"/>
                </a:moveTo>
                <a:cubicBezTo>
                  <a:pt x="242554" y="3257"/>
                  <a:pt x="425646" y="87924"/>
                  <a:pt x="470096" y="104857"/>
                </a:cubicBezTo>
                <a:cubicBezTo>
                  <a:pt x="514546" y="121790"/>
                  <a:pt x="424059" y="72578"/>
                  <a:pt x="444696" y="101682"/>
                </a:cubicBezTo>
                <a:cubicBezTo>
                  <a:pt x="465334" y="130786"/>
                  <a:pt x="597096" y="266782"/>
                  <a:pt x="593921" y="279482"/>
                </a:cubicBezTo>
                <a:cubicBezTo>
                  <a:pt x="590746" y="292182"/>
                  <a:pt x="482267" y="197461"/>
                  <a:pt x="425646" y="177882"/>
                </a:cubicBezTo>
                <a:cubicBezTo>
                  <a:pt x="369025" y="158303"/>
                  <a:pt x="270071" y="163595"/>
                  <a:pt x="254196" y="162007"/>
                </a:cubicBezTo>
                <a:cubicBezTo>
                  <a:pt x="238321" y="160420"/>
                  <a:pt x="351033" y="181057"/>
                  <a:pt x="330396" y="168357"/>
                </a:cubicBezTo>
                <a:cubicBezTo>
                  <a:pt x="309759" y="155657"/>
                  <a:pt x="170588" y="86336"/>
                  <a:pt x="130371" y="85807"/>
                </a:cubicBezTo>
                <a:cubicBezTo>
                  <a:pt x="90154" y="85278"/>
                  <a:pt x="96504" y="140311"/>
                  <a:pt x="89096" y="165182"/>
                </a:cubicBezTo>
                <a:cubicBezTo>
                  <a:pt x="81688" y="190053"/>
                  <a:pt x="90683" y="231857"/>
                  <a:pt x="85921" y="235032"/>
                </a:cubicBezTo>
                <a:cubicBezTo>
                  <a:pt x="81159" y="238207"/>
                  <a:pt x="74808" y="222332"/>
                  <a:pt x="60521" y="184232"/>
                </a:cubicBezTo>
                <a:cubicBezTo>
                  <a:pt x="46234" y="146132"/>
                  <a:pt x="-3508" y="22836"/>
                  <a:pt x="196" y="6432"/>
                </a:cubicBezTo>
                <a:cubicBezTo>
                  <a:pt x="3900" y="-9972"/>
                  <a:pt x="55759" y="84749"/>
                  <a:pt x="82746" y="85807"/>
                </a:cubicBezTo>
                <a:cubicBezTo>
                  <a:pt x="109733" y="86865"/>
                  <a:pt x="113438" y="-3093"/>
                  <a:pt x="177996" y="82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7" name="楕円 1546">
            <a:extLst>
              <a:ext uri="{FF2B5EF4-FFF2-40B4-BE49-F238E27FC236}">
                <a16:creationId xmlns:a16="http://schemas.microsoft.com/office/drawing/2014/main" id="{87884322-C0AF-4AFA-8EBC-7DD3861DEB85}"/>
              </a:ext>
            </a:extLst>
          </p:cNvPr>
          <p:cNvSpPr/>
          <p:nvPr/>
        </p:nvSpPr>
        <p:spPr>
          <a:xfrm>
            <a:off x="8397875" y="3819525"/>
            <a:ext cx="69850" cy="698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8" name="楕円 587">
            <a:extLst>
              <a:ext uri="{FF2B5EF4-FFF2-40B4-BE49-F238E27FC236}">
                <a16:creationId xmlns:a16="http://schemas.microsoft.com/office/drawing/2014/main" id="{085C919D-EACE-423C-95C7-C87AB4430025}"/>
              </a:ext>
            </a:extLst>
          </p:cNvPr>
          <p:cNvSpPr/>
          <p:nvPr/>
        </p:nvSpPr>
        <p:spPr>
          <a:xfrm>
            <a:off x="7581900" y="3975629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8285C4E2-0ABA-4207-9771-D24F2E728B9D}"/>
              </a:ext>
            </a:extLst>
          </p:cNvPr>
          <p:cNvSpPr/>
          <p:nvPr/>
        </p:nvSpPr>
        <p:spPr>
          <a:xfrm>
            <a:off x="7623401" y="2484996"/>
            <a:ext cx="598821" cy="496573"/>
          </a:xfrm>
          <a:custGeom>
            <a:avLst/>
            <a:gdLst>
              <a:gd name="connsiteX0" fmla="*/ 2949 w 598821"/>
              <a:gd name="connsiteY0" fmla="*/ 496329 h 496573"/>
              <a:gd name="connsiteX1" fmla="*/ 250599 w 598821"/>
              <a:gd name="connsiteY1" fmla="*/ 321704 h 496573"/>
              <a:gd name="connsiteX2" fmla="*/ 456974 w 598821"/>
              <a:gd name="connsiteY2" fmla="*/ 143904 h 496573"/>
              <a:gd name="connsiteX3" fmla="*/ 596674 w 598821"/>
              <a:gd name="connsiteY3" fmla="*/ 1029 h 496573"/>
              <a:gd name="connsiteX4" fmla="*/ 536349 w 598821"/>
              <a:gd name="connsiteY4" fmla="*/ 86754 h 496573"/>
              <a:gd name="connsiteX5" fmla="*/ 463324 w 598821"/>
              <a:gd name="connsiteY5" fmla="*/ 220104 h 496573"/>
              <a:gd name="connsiteX6" fmla="*/ 428399 w 598821"/>
              <a:gd name="connsiteY6" fmla="*/ 356629 h 496573"/>
              <a:gd name="connsiteX7" fmla="*/ 2949 w 598821"/>
              <a:gd name="connsiteY7" fmla="*/ 496329 h 49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821" h="496573">
                <a:moveTo>
                  <a:pt x="2949" y="496329"/>
                </a:moveTo>
                <a:cubicBezTo>
                  <a:pt x="-26684" y="490508"/>
                  <a:pt x="174928" y="380442"/>
                  <a:pt x="250599" y="321704"/>
                </a:cubicBezTo>
                <a:cubicBezTo>
                  <a:pt x="326270" y="262966"/>
                  <a:pt x="399295" y="197350"/>
                  <a:pt x="456974" y="143904"/>
                </a:cubicBezTo>
                <a:cubicBezTo>
                  <a:pt x="514653" y="90458"/>
                  <a:pt x="583445" y="10554"/>
                  <a:pt x="596674" y="1029"/>
                </a:cubicBezTo>
                <a:cubicBezTo>
                  <a:pt x="609903" y="-8496"/>
                  <a:pt x="558574" y="50242"/>
                  <a:pt x="536349" y="86754"/>
                </a:cubicBezTo>
                <a:cubicBezTo>
                  <a:pt x="514124" y="123266"/>
                  <a:pt x="481316" y="175125"/>
                  <a:pt x="463324" y="220104"/>
                </a:cubicBezTo>
                <a:cubicBezTo>
                  <a:pt x="445332" y="265083"/>
                  <a:pt x="501424" y="310591"/>
                  <a:pt x="428399" y="356629"/>
                </a:cubicBezTo>
                <a:cubicBezTo>
                  <a:pt x="355374" y="402666"/>
                  <a:pt x="32582" y="502150"/>
                  <a:pt x="2949" y="496329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: 図形 1475">
            <a:extLst>
              <a:ext uri="{FF2B5EF4-FFF2-40B4-BE49-F238E27FC236}">
                <a16:creationId xmlns:a16="http://schemas.microsoft.com/office/drawing/2014/main" id="{64B2FCD6-D09B-4CCB-8149-64BAB7CC7B3E}"/>
              </a:ext>
            </a:extLst>
          </p:cNvPr>
          <p:cNvSpPr/>
          <p:nvPr/>
        </p:nvSpPr>
        <p:spPr>
          <a:xfrm>
            <a:off x="7931815" y="2446710"/>
            <a:ext cx="895659" cy="450765"/>
          </a:xfrm>
          <a:custGeom>
            <a:avLst/>
            <a:gdLst>
              <a:gd name="connsiteX0" fmla="*/ 1452 w 895659"/>
              <a:gd name="connsiteY0" fmla="*/ 338823 h 450765"/>
              <a:gd name="connsiteX1" fmla="*/ 172902 w 895659"/>
              <a:gd name="connsiteY1" fmla="*/ 80590 h 450765"/>
              <a:gd name="connsiteX2" fmla="*/ 568718 w 895659"/>
              <a:gd name="connsiteY2" fmla="*/ 157 h 450765"/>
              <a:gd name="connsiteX3" fmla="*/ 856585 w 895659"/>
              <a:gd name="connsiteY3" fmla="*/ 95407 h 450765"/>
              <a:gd name="connsiteX4" fmla="*/ 886218 w 895659"/>
              <a:gd name="connsiteY4" fmla="*/ 264740 h 450765"/>
              <a:gd name="connsiteX5" fmla="*/ 793085 w 895659"/>
              <a:gd name="connsiteY5" fmla="*/ 332473 h 450765"/>
              <a:gd name="connsiteX6" fmla="*/ 820602 w 895659"/>
              <a:gd name="connsiteY6" fmla="*/ 436190 h 450765"/>
              <a:gd name="connsiteX7" fmla="*/ 793085 w 895659"/>
              <a:gd name="connsiteY7" fmla="*/ 410790 h 450765"/>
              <a:gd name="connsiteX8" fmla="*/ 615285 w 895659"/>
              <a:gd name="connsiteY8" fmla="*/ 78473 h 450765"/>
              <a:gd name="connsiteX9" fmla="*/ 710535 w 895659"/>
              <a:gd name="connsiteY9" fmla="*/ 148323 h 450765"/>
              <a:gd name="connsiteX10" fmla="*/ 534852 w 895659"/>
              <a:gd name="connsiteY10" fmla="*/ 99640 h 450765"/>
              <a:gd name="connsiteX11" fmla="*/ 778268 w 895659"/>
              <a:gd name="connsiteY11" fmla="*/ 82707 h 450765"/>
              <a:gd name="connsiteX12" fmla="*/ 481935 w 895659"/>
              <a:gd name="connsiteY12" fmla="*/ 80590 h 450765"/>
              <a:gd name="connsiteX13" fmla="*/ 302018 w 895659"/>
              <a:gd name="connsiteY13" fmla="*/ 108107 h 450765"/>
              <a:gd name="connsiteX14" fmla="*/ 139035 w 895659"/>
              <a:gd name="connsiteY14" fmla="*/ 216057 h 450765"/>
              <a:gd name="connsiteX15" fmla="*/ 128452 w 895659"/>
              <a:gd name="connsiteY15" fmla="*/ 222407 h 450765"/>
              <a:gd name="connsiteX16" fmla="*/ 257568 w 895659"/>
              <a:gd name="connsiteY16" fmla="*/ 97523 h 450765"/>
              <a:gd name="connsiteX17" fmla="*/ 1452 w 895659"/>
              <a:gd name="connsiteY17" fmla="*/ 338823 h 45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95659" h="450765">
                <a:moveTo>
                  <a:pt x="1452" y="338823"/>
                </a:moveTo>
                <a:cubicBezTo>
                  <a:pt x="-12659" y="336001"/>
                  <a:pt x="78358" y="137034"/>
                  <a:pt x="172902" y="80590"/>
                </a:cubicBezTo>
                <a:cubicBezTo>
                  <a:pt x="267446" y="24146"/>
                  <a:pt x="454771" y="-2312"/>
                  <a:pt x="568718" y="157"/>
                </a:cubicBezTo>
                <a:cubicBezTo>
                  <a:pt x="682665" y="2626"/>
                  <a:pt x="803668" y="51310"/>
                  <a:pt x="856585" y="95407"/>
                </a:cubicBezTo>
                <a:cubicBezTo>
                  <a:pt x="909502" y="139504"/>
                  <a:pt x="896801" y="225229"/>
                  <a:pt x="886218" y="264740"/>
                </a:cubicBezTo>
                <a:cubicBezTo>
                  <a:pt x="875635" y="304251"/>
                  <a:pt x="804021" y="303898"/>
                  <a:pt x="793085" y="332473"/>
                </a:cubicBezTo>
                <a:cubicBezTo>
                  <a:pt x="782149" y="361048"/>
                  <a:pt x="820602" y="423137"/>
                  <a:pt x="820602" y="436190"/>
                </a:cubicBezTo>
                <a:cubicBezTo>
                  <a:pt x="820602" y="449243"/>
                  <a:pt x="827304" y="470409"/>
                  <a:pt x="793085" y="410790"/>
                </a:cubicBezTo>
                <a:cubicBezTo>
                  <a:pt x="758866" y="351171"/>
                  <a:pt x="629043" y="122217"/>
                  <a:pt x="615285" y="78473"/>
                </a:cubicBezTo>
                <a:cubicBezTo>
                  <a:pt x="601527" y="34728"/>
                  <a:pt x="723940" y="144795"/>
                  <a:pt x="710535" y="148323"/>
                </a:cubicBezTo>
                <a:cubicBezTo>
                  <a:pt x="697130" y="151851"/>
                  <a:pt x="523563" y="110576"/>
                  <a:pt x="534852" y="99640"/>
                </a:cubicBezTo>
                <a:cubicBezTo>
                  <a:pt x="546141" y="88704"/>
                  <a:pt x="787088" y="85882"/>
                  <a:pt x="778268" y="82707"/>
                </a:cubicBezTo>
                <a:cubicBezTo>
                  <a:pt x="769449" y="79532"/>
                  <a:pt x="561310" y="76357"/>
                  <a:pt x="481935" y="80590"/>
                </a:cubicBezTo>
                <a:cubicBezTo>
                  <a:pt x="402560" y="84823"/>
                  <a:pt x="359168" y="85529"/>
                  <a:pt x="302018" y="108107"/>
                </a:cubicBezTo>
                <a:cubicBezTo>
                  <a:pt x="244868" y="130685"/>
                  <a:pt x="167963" y="197007"/>
                  <a:pt x="139035" y="216057"/>
                </a:cubicBezTo>
                <a:cubicBezTo>
                  <a:pt x="110107" y="235107"/>
                  <a:pt x="108697" y="242163"/>
                  <a:pt x="128452" y="222407"/>
                </a:cubicBezTo>
                <a:cubicBezTo>
                  <a:pt x="148207" y="202651"/>
                  <a:pt x="279793" y="79179"/>
                  <a:pt x="257568" y="97523"/>
                </a:cubicBezTo>
                <a:cubicBezTo>
                  <a:pt x="235343" y="115867"/>
                  <a:pt x="15563" y="341645"/>
                  <a:pt x="1452" y="338823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6" name="フリーフォーム: 図形 575">
            <a:extLst>
              <a:ext uri="{FF2B5EF4-FFF2-40B4-BE49-F238E27FC236}">
                <a16:creationId xmlns:a16="http://schemas.microsoft.com/office/drawing/2014/main" id="{738C3E5D-C496-4394-8001-D214FA26BE42}"/>
              </a:ext>
            </a:extLst>
          </p:cNvPr>
          <p:cNvSpPr/>
          <p:nvPr/>
        </p:nvSpPr>
        <p:spPr>
          <a:xfrm>
            <a:off x="8729658" y="2457963"/>
            <a:ext cx="1077758" cy="1143924"/>
          </a:xfrm>
          <a:custGeom>
            <a:avLst/>
            <a:gdLst>
              <a:gd name="connsiteX0" fmla="*/ 75675 w 1077758"/>
              <a:gd name="connsiteY0" fmla="*/ 79920 h 1143924"/>
              <a:gd name="connsiteX1" fmla="*/ 147642 w 1077758"/>
              <a:gd name="connsiteY1" fmla="*/ 249254 h 1143924"/>
              <a:gd name="connsiteX2" fmla="*/ 545575 w 1077758"/>
              <a:gd name="connsiteY2" fmla="*/ 272537 h 1143924"/>
              <a:gd name="connsiteX3" fmla="*/ 534992 w 1077758"/>
              <a:gd name="connsiteY3" fmla="*/ 278887 h 1143924"/>
              <a:gd name="connsiteX4" fmla="*/ 606959 w 1077758"/>
              <a:gd name="connsiteY4" fmla="*/ 446104 h 1143924"/>
              <a:gd name="connsiteX5" fmla="*/ 566742 w 1077758"/>
              <a:gd name="connsiteY5" fmla="*/ 431287 h 1143924"/>
              <a:gd name="connsiteX6" fmla="*/ 820742 w 1077758"/>
              <a:gd name="connsiteY6" fmla="*/ 666237 h 1143924"/>
              <a:gd name="connsiteX7" fmla="*/ 1032409 w 1077758"/>
              <a:gd name="connsiteY7" fmla="*/ 820754 h 1143924"/>
              <a:gd name="connsiteX8" fmla="*/ 1076859 w 1077758"/>
              <a:gd name="connsiteY8" fmla="*/ 890604 h 1143924"/>
              <a:gd name="connsiteX9" fmla="*/ 1011242 w 1077758"/>
              <a:gd name="connsiteY9" fmla="*/ 1098037 h 1143924"/>
              <a:gd name="connsiteX10" fmla="*/ 797459 w 1077758"/>
              <a:gd name="connsiteY10" fmla="*/ 871554 h 1143924"/>
              <a:gd name="connsiteX11" fmla="*/ 863075 w 1077758"/>
              <a:gd name="connsiteY11" fmla="*/ 1125554 h 1143924"/>
              <a:gd name="connsiteX12" fmla="*/ 839792 w 1077758"/>
              <a:gd name="connsiteY12" fmla="*/ 1089570 h 1143924"/>
              <a:gd name="connsiteX13" fmla="*/ 522292 w 1077758"/>
              <a:gd name="connsiteY13" fmla="*/ 814404 h 1143924"/>
              <a:gd name="connsiteX14" fmla="*/ 786875 w 1077758"/>
              <a:gd name="connsiteY14" fmla="*/ 841920 h 1143924"/>
              <a:gd name="connsiteX15" fmla="*/ 446092 w 1077758"/>
              <a:gd name="connsiteY15" fmla="*/ 477854 h 1143924"/>
              <a:gd name="connsiteX16" fmla="*/ 331792 w 1077758"/>
              <a:gd name="connsiteY16" fmla="*/ 479970 h 1143924"/>
              <a:gd name="connsiteX17" fmla="*/ 259825 w 1077758"/>
              <a:gd name="connsiteY17" fmla="*/ 592154 h 1143924"/>
              <a:gd name="connsiteX18" fmla="*/ 291575 w 1077758"/>
              <a:gd name="connsiteY18" fmla="*/ 535004 h 1143924"/>
              <a:gd name="connsiteX19" fmla="*/ 52392 w 1077758"/>
              <a:gd name="connsiteY19" fmla="*/ 359320 h 1143924"/>
              <a:gd name="connsiteX20" fmla="*/ 1592 w 1077758"/>
              <a:gd name="connsiteY20" fmla="*/ 247137 h 1143924"/>
              <a:gd name="connsiteX21" fmla="*/ 12175 w 1077758"/>
              <a:gd name="connsiteY21" fmla="*/ 1604 h 1143924"/>
              <a:gd name="connsiteX22" fmla="*/ 5825 w 1077758"/>
              <a:gd name="connsiteY22" fmla="*/ 143420 h 1143924"/>
              <a:gd name="connsiteX23" fmla="*/ 43925 w 1077758"/>
              <a:gd name="connsiteY23" fmla="*/ 192104 h 1143924"/>
              <a:gd name="connsiteX24" fmla="*/ 75675 w 1077758"/>
              <a:gd name="connsiteY24" fmla="*/ 79920 h 114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77758" h="1143924">
                <a:moveTo>
                  <a:pt x="75675" y="79920"/>
                </a:moveTo>
                <a:cubicBezTo>
                  <a:pt x="92961" y="89445"/>
                  <a:pt x="69325" y="217151"/>
                  <a:pt x="147642" y="249254"/>
                </a:cubicBezTo>
                <a:cubicBezTo>
                  <a:pt x="225959" y="281357"/>
                  <a:pt x="481017" y="267598"/>
                  <a:pt x="545575" y="272537"/>
                </a:cubicBezTo>
                <a:cubicBezTo>
                  <a:pt x="610133" y="277476"/>
                  <a:pt x="524761" y="249959"/>
                  <a:pt x="534992" y="278887"/>
                </a:cubicBezTo>
                <a:cubicBezTo>
                  <a:pt x="545223" y="307815"/>
                  <a:pt x="601667" y="420704"/>
                  <a:pt x="606959" y="446104"/>
                </a:cubicBezTo>
                <a:cubicBezTo>
                  <a:pt x="612251" y="471504"/>
                  <a:pt x="531112" y="394598"/>
                  <a:pt x="566742" y="431287"/>
                </a:cubicBezTo>
                <a:cubicBezTo>
                  <a:pt x="602372" y="467976"/>
                  <a:pt x="743131" y="601326"/>
                  <a:pt x="820742" y="666237"/>
                </a:cubicBezTo>
                <a:cubicBezTo>
                  <a:pt x="898353" y="731148"/>
                  <a:pt x="989723" y="783359"/>
                  <a:pt x="1032409" y="820754"/>
                </a:cubicBezTo>
                <a:cubicBezTo>
                  <a:pt x="1075095" y="858149"/>
                  <a:pt x="1080387" y="844390"/>
                  <a:pt x="1076859" y="890604"/>
                </a:cubicBezTo>
                <a:cubicBezTo>
                  <a:pt x="1073331" y="936818"/>
                  <a:pt x="1057809" y="1101212"/>
                  <a:pt x="1011242" y="1098037"/>
                </a:cubicBezTo>
                <a:cubicBezTo>
                  <a:pt x="964675" y="1094862"/>
                  <a:pt x="822154" y="866968"/>
                  <a:pt x="797459" y="871554"/>
                </a:cubicBezTo>
                <a:cubicBezTo>
                  <a:pt x="772765" y="876140"/>
                  <a:pt x="856020" y="1089218"/>
                  <a:pt x="863075" y="1125554"/>
                </a:cubicBezTo>
                <a:cubicBezTo>
                  <a:pt x="870131" y="1161890"/>
                  <a:pt x="896589" y="1141428"/>
                  <a:pt x="839792" y="1089570"/>
                </a:cubicBezTo>
                <a:cubicBezTo>
                  <a:pt x="782995" y="1037712"/>
                  <a:pt x="531111" y="855679"/>
                  <a:pt x="522292" y="814404"/>
                </a:cubicBezTo>
                <a:cubicBezTo>
                  <a:pt x="513473" y="773129"/>
                  <a:pt x="799575" y="898012"/>
                  <a:pt x="786875" y="841920"/>
                </a:cubicBezTo>
                <a:cubicBezTo>
                  <a:pt x="774175" y="785828"/>
                  <a:pt x="521939" y="538179"/>
                  <a:pt x="446092" y="477854"/>
                </a:cubicBezTo>
                <a:cubicBezTo>
                  <a:pt x="370245" y="417529"/>
                  <a:pt x="362836" y="460920"/>
                  <a:pt x="331792" y="479970"/>
                </a:cubicBezTo>
                <a:cubicBezTo>
                  <a:pt x="300748" y="499020"/>
                  <a:pt x="266528" y="582982"/>
                  <a:pt x="259825" y="592154"/>
                </a:cubicBezTo>
                <a:cubicBezTo>
                  <a:pt x="253122" y="601326"/>
                  <a:pt x="326147" y="573810"/>
                  <a:pt x="291575" y="535004"/>
                </a:cubicBezTo>
                <a:cubicBezTo>
                  <a:pt x="257003" y="496198"/>
                  <a:pt x="100722" y="407298"/>
                  <a:pt x="52392" y="359320"/>
                </a:cubicBezTo>
                <a:cubicBezTo>
                  <a:pt x="4062" y="311342"/>
                  <a:pt x="8295" y="306756"/>
                  <a:pt x="1592" y="247137"/>
                </a:cubicBezTo>
                <a:cubicBezTo>
                  <a:pt x="-5111" y="187518"/>
                  <a:pt x="11470" y="18890"/>
                  <a:pt x="12175" y="1604"/>
                </a:cubicBezTo>
                <a:cubicBezTo>
                  <a:pt x="12880" y="-15682"/>
                  <a:pt x="533" y="111670"/>
                  <a:pt x="5825" y="143420"/>
                </a:cubicBezTo>
                <a:cubicBezTo>
                  <a:pt x="11117" y="175170"/>
                  <a:pt x="32283" y="198807"/>
                  <a:pt x="43925" y="192104"/>
                </a:cubicBezTo>
                <a:cubicBezTo>
                  <a:pt x="55567" y="185401"/>
                  <a:pt x="58389" y="70395"/>
                  <a:pt x="75675" y="79920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7" name="フリーフォーム: 図形 576">
            <a:extLst>
              <a:ext uri="{FF2B5EF4-FFF2-40B4-BE49-F238E27FC236}">
                <a16:creationId xmlns:a16="http://schemas.microsoft.com/office/drawing/2014/main" id="{453D72CF-2A12-4262-B2E9-C3E36FD051CF}"/>
              </a:ext>
            </a:extLst>
          </p:cNvPr>
          <p:cNvSpPr/>
          <p:nvPr/>
        </p:nvSpPr>
        <p:spPr>
          <a:xfrm>
            <a:off x="9705664" y="2724081"/>
            <a:ext cx="273262" cy="652373"/>
          </a:xfrm>
          <a:custGeom>
            <a:avLst/>
            <a:gdLst>
              <a:gd name="connsiteX0" fmla="*/ 268599 w 273262"/>
              <a:gd name="connsiteY0" fmla="*/ 69 h 652373"/>
              <a:gd name="connsiteX1" fmla="*/ 262249 w 273262"/>
              <a:gd name="connsiteY1" fmla="*/ 130244 h 652373"/>
              <a:gd name="connsiteX2" fmla="*/ 270186 w 273262"/>
              <a:gd name="connsiteY2" fmla="*/ 93732 h 652373"/>
              <a:gd name="connsiteX3" fmla="*/ 209861 w 273262"/>
              <a:gd name="connsiteY3" fmla="*/ 257244 h 652373"/>
              <a:gd name="connsiteX4" fmla="*/ 236849 w 273262"/>
              <a:gd name="connsiteY4" fmla="*/ 190569 h 652373"/>
              <a:gd name="connsiteX5" fmla="*/ 176524 w 273262"/>
              <a:gd name="connsiteY5" fmla="*/ 301694 h 652373"/>
              <a:gd name="connsiteX6" fmla="*/ 154299 w 273262"/>
              <a:gd name="connsiteY6" fmla="*/ 320744 h 652373"/>
              <a:gd name="connsiteX7" fmla="*/ 135249 w 273262"/>
              <a:gd name="connsiteY7" fmla="*/ 406469 h 652373"/>
              <a:gd name="connsiteX8" fmla="*/ 136836 w 273262"/>
              <a:gd name="connsiteY8" fmla="*/ 319157 h 652373"/>
              <a:gd name="connsiteX9" fmla="*/ 101911 w 273262"/>
              <a:gd name="connsiteY9" fmla="*/ 373132 h 652373"/>
              <a:gd name="connsiteX10" fmla="*/ 86036 w 273262"/>
              <a:gd name="connsiteY10" fmla="*/ 406469 h 652373"/>
              <a:gd name="connsiteX11" fmla="*/ 82861 w 273262"/>
              <a:gd name="connsiteY11" fmla="*/ 474732 h 652373"/>
              <a:gd name="connsiteX12" fmla="*/ 73336 w 273262"/>
              <a:gd name="connsiteY12" fmla="*/ 576332 h 652373"/>
              <a:gd name="connsiteX13" fmla="*/ 106674 w 273262"/>
              <a:gd name="connsiteY13" fmla="*/ 646182 h 652373"/>
              <a:gd name="connsiteX14" fmla="*/ 311 w 273262"/>
              <a:gd name="connsiteY14" fmla="*/ 414407 h 652373"/>
              <a:gd name="connsiteX15" fmla="*/ 146361 w 273262"/>
              <a:gd name="connsiteY15" fmla="*/ 211207 h 652373"/>
              <a:gd name="connsiteX16" fmla="*/ 109849 w 273262"/>
              <a:gd name="connsiteY16" fmla="*/ 263594 h 652373"/>
              <a:gd name="connsiteX17" fmla="*/ 182874 w 273262"/>
              <a:gd name="connsiteY17" fmla="*/ 177869 h 652373"/>
              <a:gd name="connsiteX18" fmla="*/ 181286 w 273262"/>
              <a:gd name="connsiteY18" fmla="*/ 112782 h 652373"/>
              <a:gd name="connsiteX19" fmla="*/ 268599 w 273262"/>
              <a:gd name="connsiteY19" fmla="*/ 69 h 65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3262" h="652373">
                <a:moveTo>
                  <a:pt x="268599" y="69"/>
                </a:moveTo>
                <a:cubicBezTo>
                  <a:pt x="282093" y="2979"/>
                  <a:pt x="261985" y="114634"/>
                  <a:pt x="262249" y="130244"/>
                </a:cubicBezTo>
                <a:cubicBezTo>
                  <a:pt x="262513" y="145854"/>
                  <a:pt x="278917" y="72565"/>
                  <a:pt x="270186" y="93732"/>
                </a:cubicBezTo>
                <a:cubicBezTo>
                  <a:pt x="261455" y="114899"/>
                  <a:pt x="215417" y="241105"/>
                  <a:pt x="209861" y="257244"/>
                </a:cubicBezTo>
                <a:cubicBezTo>
                  <a:pt x="204305" y="273383"/>
                  <a:pt x="242405" y="183161"/>
                  <a:pt x="236849" y="190569"/>
                </a:cubicBezTo>
                <a:cubicBezTo>
                  <a:pt x="231293" y="197977"/>
                  <a:pt x="190282" y="279998"/>
                  <a:pt x="176524" y="301694"/>
                </a:cubicBezTo>
                <a:cubicBezTo>
                  <a:pt x="162766" y="323390"/>
                  <a:pt x="161178" y="303282"/>
                  <a:pt x="154299" y="320744"/>
                </a:cubicBezTo>
                <a:cubicBezTo>
                  <a:pt x="147420" y="338206"/>
                  <a:pt x="138159" y="406733"/>
                  <a:pt x="135249" y="406469"/>
                </a:cubicBezTo>
                <a:cubicBezTo>
                  <a:pt x="132339" y="406205"/>
                  <a:pt x="142392" y="324713"/>
                  <a:pt x="136836" y="319157"/>
                </a:cubicBezTo>
                <a:cubicBezTo>
                  <a:pt x="131280" y="313601"/>
                  <a:pt x="110378" y="358580"/>
                  <a:pt x="101911" y="373132"/>
                </a:cubicBezTo>
                <a:cubicBezTo>
                  <a:pt x="93444" y="387684"/>
                  <a:pt x="89211" y="389536"/>
                  <a:pt x="86036" y="406469"/>
                </a:cubicBezTo>
                <a:cubicBezTo>
                  <a:pt x="82861" y="423402"/>
                  <a:pt x="84978" y="446422"/>
                  <a:pt x="82861" y="474732"/>
                </a:cubicBezTo>
                <a:cubicBezTo>
                  <a:pt x="80744" y="503042"/>
                  <a:pt x="69367" y="547757"/>
                  <a:pt x="73336" y="576332"/>
                </a:cubicBezTo>
                <a:cubicBezTo>
                  <a:pt x="77305" y="604907"/>
                  <a:pt x="118845" y="673170"/>
                  <a:pt x="106674" y="646182"/>
                </a:cubicBezTo>
                <a:cubicBezTo>
                  <a:pt x="94503" y="619195"/>
                  <a:pt x="-6303" y="486903"/>
                  <a:pt x="311" y="414407"/>
                </a:cubicBezTo>
                <a:cubicBezTo>
                  <a:pt x="6925" y="341911"/>
                  <a:pt x="128105" y="236342"/>
                  <a:pt x="146361" y="211207"/>
                </a:cubicBezTo>
                <a:cubicBezTo>
                  <a:pt x="164617" y="186072"/>
                  <a:pt x="103764" y="269150"/>
                  <a:pt x="109849" y="263594"/>
                </a:cubicBezTo>
                <a:cubicBezTo>
                  <a:pt x="115934" y="258038"/>
                  <a:pt x="170968" y="203004"/>
                  <a:pt x="182874" y="177869"/>
                </a:cubicBezTo>
                <a:cubicBezTo>
                  <a:pt x="194780" y="152734"/>
                  <a:pt x="165676" y="139505"/>
                  <a:pt x="181286" y="112782"/>
                </a:cubicBezTo>
                <a:cubicBezTo>
                  <a:pt x="196896" y="86059"/>
                  <a:pt x="255105" y="-2841"/>
                  <a:pt x="268599" y="69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8" name="フリーフォーム: 図形 577">
            <a:extLst>
              <a:ext uri="{FF2B5EF4-FFF2-40B4-BE49-F238E27FC236}">
                <a16:creationId xmlns:a16="http://schemas.microsoft.com/office/drawing/2014/main" id="{DE189013-ED9D-4F80-8469-E08F3ADFE8F7}"/>
              </a:ext>
            </a:extLst>
          </p:cNvPr>
          <p:cNvSpPr/>
          <p:nvPr/>
        </p:nvSpPr>
        <p:spPr>
          <a:xfrm>
            <a:off x="9899936" y="2826905"/>
            <a:ext cx="388135" cy="395166"/>
          </a:xfrm>
          <a:custGeom>
            <a:avLst/>
            <a:gdLst>
              <a:gd name="connsiteX0" fmla="*/ 134652 w 388135"/>
              <a:gd name="connsiteY0" fmla="*/ 433 h 395166"/>
              <a:gd name="connsiteX1" fmla="*/ 290227 w 388135"/>
              <a:gd name="connsiteY1" fmla="*/ 108383 h 395166"/>
              <a:gd name="connsiteX2" fmla="*/ 356902 w 388135"/>
              <a:gd name="connsiteY2" fmla="*/ 257608 h 395166"/>
              <a:gd name="connsiteX3" fmla="*/ 337852 w 388135"/>
              <a:gd name="connsiteY3" fmla="*/ 202045 h 395166"/>
              <a:gd name="connsiteX4" fmla="*/ 331502 w 388135"/>
              <a:gd name="connsiteY4" fmla="*/ 279833 h 395166"/>
              <a:gd name="connsiteX5" fmla="*/ 387064 w 388135"/>
              <a:gd name="connsiteY5" fmla="*/ 394133 h 395166"/>
              <a:gd name="connsiteX6" fmla="*/ 274352 w 388135"/>
              <a:gd name="connsiteY6" fmla="*/ 208395 h 395166"/>
              <a:gd name="connsiteX7" fmla="*/ 177514 w 388135"/>
              <a:gd name="connsiteY7" fmla="*/ 111558 h 395166"/>
              <a:gd name="connsiteX8" fmla="*/ 71152 w 388135"/>
              <a:gd name="connsiteY8" fmla="*/ 57583 h 395166"/>
              <a:gd name="connsiteX9" fmla="*/ 1302 w 388135"/>
              <a:gd name="connsiteY9" fmla="*/ 68695 h 395166"/>
              <a:gd name="connsiteX10" fmla="*/ 134652 w 388135"/>
              <a:gd name="connsiteY10" fmla="*/ 433 h 395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8135" h="395166">
                <a:moveTo>
                  <a:pt x="134652" y="433"/>
                </a:moveTo>
                <a:cubicBezTo>
                  <a:pt x="182806" y="7048"/>
                  <a:pt x="253185" y="65521"/>
                  <a:pt x="290227" y="108383"/>
                </a:cubicBezTo>
                <a:cubicBezTo>
                  <a:pt x="327269" y="151246"/>
                  <a:pt x="348965" y="241998"/>
                  <a:pt x="356902" y="257608"/>
                </a:cubicBezTo>
                <a:cubicBezTo>
                  <a:pt x="364840" y="273218"/>
                  <a:pt x="342085" y="198341"/>
                  <a:pt x="337852" y="202045"/>
                </a:cubicBezTo>
                <a:cubicBezTo>
                  <a:pt x="333619" y="205749"/>
                  <a:pt x="323300" y="247818"/>
                  <a:pt x="331502" y="279833"/>
                </a:cubicBezTo>
                <a:cubicBezTo>
                  <a:pt x="339704" y="311848"/>
                  <a:pt x="396589" y="406039"/>
                  <a:pt x="387064" y="394133"/>
                </a:cubicBezTo>
                <a:cubicBezTo>
                  <a:pt x="377539" y="382227"/>
                  <a:pt x="309277" y="255491"/>
                  <a:pt x="274352" y="208395"/>
                </a:cubicBezTo>
                <a:cubicBezTo>
                  <a:pt x="239427" y="161299"/>
                  <a:pt x="211381" y="136693"/>
                  <a:pt x="177514" y="111558"/>
                </a:cubicBezTo>
                <a:cubicBezTo>
                  <a:pt x="143647" y="86423"/>
                  <a:pt x="100521" y="64727"/>
                  <a:pt x="71152" y="57583"/>
                </a:cubicBezTo>
                <a:cubicBezTo>
                  <a:pt x="41783" y="50439"/>
                  <a:pt x="-8752" y="72399"/>
                  <a:pt x="1302" y="68695"/>
                </a:cubicBezTo>
                <a:cubicBezTo>
                  <a:pt x="11356" y="64991"/>
                  <a:pt x="86498" y="-6182"/>
                  <a:pt x="134652" y="433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9" name="フリーフォーム: 図形 578">
            <a:extLst>
              <a:ext uri="{FF2B5EF4-FFF2-40B4-BE49-F238E27FC236}">
                <a16:creationId xmlns:a16="http://schemas.microsoft.com/office/drawing/2014/main" id="{433FFFF2-2A1C-42ED-A5AB-A8A395576BC4}"/>
              </a:ext>
            </a:extLst>
          </p:cNvPr>
          <p:cNvSpPr/>
          <p:nvPr/>
        </p:nvSpPr>
        <p:spPr>
          <a:xfrm>
            <a:off x="9834563" y="3025887"/>
            <a:ext cx="376243" cy="541801"/>
          </a:xfrm>
          <a:custGeom>
            <a:avLst/>
            <a:gdLst>
              <a:gd name="connsiteX0" fmla="*/ 88900 w 376243"/>
              <a:gd name="connsiteY0" fmla="*/ 20526 h 541801"/>
              <a:gd name="connsiteX1" fmla="*/ 238125 w 376243"/>
              <a:gd name="connsiteY1" fmla="*/ 7826 h 541801"/>
              <a:gd name="connsiteX2" fmla="*/ 327025 w 376243"/>
              <a:gd name="connsiteY2" fmla="*/ 139588 h 541801"/>
              <a:gd name="connsiteX3" fmla="*/ 323850 w 376243"/>
              <a:gd name="connsiteY3" fmla="*/ 117363 h 541801"/>
              <a:gd name="connsiteX4" fmla="*/ 376237 w 376243"/>
              <a:gd name="connsiteY4" fmla="*/ 244363 h 541801"/>
              <a:gd name="connsiteX5" fmla="*/ 327025 w 376243"/>
              <a:gd name="connsiteY5" fmla="*/ 291988 h 541801"/>
              <a:gd name="connsiteX6" fmla="*/ 265112 w 376243"/>
              <a:gd name="connsiteY6" fmla="*/ 344376 h 541801"/>
              <a:gd name="connsiteX7" fmla="*/ 265112 w 376243"/>
              <a:gd name="connsiteY7" fmla="*/ 417401 h 541801"/>
              <a:gd name="connsiteX8" fmla="*/ 201612 w 376243"/>
              <a:gd name="connsiteY8" fmla="*/ 506301 h 541801"/>
              <a:gd name="connsiteX9" fmla="*/ 160337 w 376243"/>
              <a:gd name="connsiteY9" fmla="*/ 539638 h 541801"/>
              <a:gd name="connsiteX10" fmla="*/ 114300 w 376243"/>
              <a:gd name="connsiteY10" fmla="*/ 450738 h 541801"/>
              <a:gd name="connsiteX11" fmla="*/ 214312 w 376243"/>
              <a:gd name="connsiteY11" fmla="*/ 291988 h 541801"/>
              <a:gd name="connsiteX12" fmla="*/ 166687 w 376243"/>
              <a:gd name="connsiteY12" fmla="*/ 307863 h 541801"/>
              <a:gd name="connsiteX13" fmla="*/ 23812 w 376243"/>
              <a:gd name="connsiteY13" fmla="*/ 288813 h 541801"/>
              <a:gd name="connsiteX14" fmla="*/ 212725 w 376243"/>
              <a:gd name="connsiteY14" fmla="*/ 279288 h 541801"/>
              <a:gd name="connsiteX15" fmla="*/ 0 w 376243"/>
              <a:gd name="connsiteY15" fmla="*/ 242776 h 541801"/>
              <a:gd name="connsiteX16" fmla="*/ 211137 w 376243"/>
              <a:gd name="connsiteY16" fmla="*/ 203088 h 541801"/>
              <a:gd name="connsiteX17" fmla="*/ 49212 w 376243"/>
              <a:gd name="connsiteY17" fmla="*/ 142763 h 541801"/>
              <a:gd name="connsiteX18" fmla="*/ 168275 w 376243"/>
              <a:gd name="connsiteY18" fmla="*/ 141176 h 541801"/>
              <a:gd name="connsiteX19" fmla="*/ 77787 w 376243"/>
              <a:gd name="connsiteY19" fmla="*/ 84026 h 541801"/>
              <a:gd name="connsiteX20" fmla="*/ 196850 w 376243"/>
              <a:gd name="connsiteY20" fmla="*/ 64976 h 541801"/>
              <a:gd name="connsiteX21" fmla="*/ 88900 w 376243"/>
              <a:gd name="connsiteY21" fmla="*/ 20526 h 54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6243" h="541801">
                <a:moveTo>
                  <a:pt x="88900" y="20526"/>
                </a:moveTo>
                <a:cubicBezTo>
                  <a:pt x="95779" y="11001"/>
                  <a:pt x="198438" y="-12018"/>
                  <a:pt x="238125" y="7826"/>
                </a:cubicBezTo>
                <a:cubicBezTo>
                  <a:pt x="277812" y="27670"/>
                  <a:pt x="312738" y="121332"/>
                  <a:pt x="327025" y="139588"/>
                </a:cubicBezTo>
                <a:cubicBezTo>
                  <a:pt x="341312" y="157844"/>
                  <a:pt x="315648" y="99901"/>
                  <a:pt x="323850" y="117363"/>
                </a:cubicBezTo>
                <a:cubicBezTo>
                  <a:pt x="332052" y="134825"/>
                  <a:pt x="375708" y="215259"/>
                  <a:pt x="376237" y="244363"/>
                </a:cubicBezTo>
                <a:cubicBezTo>
                  <a:pt x="376766" y="273467"/>
                  <a:pt x="345546" y="275319"/>
                  <a:pt x="327025" y="291988"/>
                </a:cubicBezTo>
                <a:cubicBezTo>
                  <a:pt x="308504" y="308657"/>
                  <a:pt x="275431" y="323474"/>
                  <a:pt x="265112" y="344376"/>
                </a:cubicBezTo>
                <a:cubicBezTo>
                  <a:pt x="254793" y="365278"/>
                  <a:pt x="275695" y="390414"/>
                  <a:pt x="265112" y="417401"/>
                </a:cubicBezTo>
                <a:cubicBezTo>
                  <a:pt x="254529" y="444388"/>
                  <a:pt x="219074" y="485928"/>
                  <a:pt x="201612" y="506301"/>
                </a:cubicBezTo>
                <a:cubicBezTo>
                  <a:pt x="184150" y="526674"/>
                  <a:pt x="174889" y="548899"/>
                  <a:pt x="160337" y="539638"/>
                </a:cubicBezTo>
                <a:cubicBezTo>
                  <a:pt x="145785" y="530378"/>
                  <a:pt x="105304" y="492013"/>
                  <a:pt x="114300" y="450738"/>
                </a:cubicBezTo>
                <a:cubicBezTo>
                  <a:pt x="123296" y="409463"/>
                  <a:pt x="205581" y="315800"/>
                  <a:pt x="214312" y="291988"/>
                </a:cubicBezTo>
                <a:cubicBezTo>
                  <a:pt x="223043" y="268176"/>
                  <a:pt x="198437" y="308392"/>
                  <a:pt x="166687" y="307863"/>
                </a:cubicBezTo>
                <a:cubicBezTo>
                  <a:pt x="134937" y="307334"/>
                  <a:pt x="16139" y="293575"/>
                  <a:pt x="23812" y="288813"/>
                </a:cubicBezTo>
                <a:cubicBezTo>
                  <a:pt x="31485" y="284051"/>
                  <a:pt x="216694" y="286961"/>
                  <a:pt x="212725" y="279288"/>
                </a:cubicBezTo>
                <a:cubicBezTo>
                  <a:pt x="208756" y="271615"/>
                  <a:pt x="265" y="255476"/>
                  <a:pt x="0" y="242776"/>
                </a:cubicBezTo>
                <a:cubicBezTo>
                  <a:pt x="-265" y="230076"/>
                  <a:pt x="202935" y="219757"/>
                  <a:pt x="211137" y="203088"/>
                </a:cubicBezTo>
                <a:cubicBezTo>
                  <a:pt x="219339" y="186419"/>
                  <a:pt x="56356" y="153082"/>
                  <a:pt x="49212" y="142763"/>
                </a:cubicBezTo>
                <a:cubicBezTo>
                  <a:pt x="42068" y="132444"/>
                  <a:pt x="163513" y="150965"/>
                  <a:pt x="168275" y="141176"/>
                </a:cubicBezTo>
                <a:cubicBezTo>
                  <a:pt x="173037" y="131387"/>
                  <a:pt x="73024" y="96726"/>
                  <a:pt x="77787" y="84026"/>
                </a:cubicBezTo>
                <a:cubicBezTo>
                  <a:pt x="82550" y="71326"/>
                  <a:pt x="189177" y="73972"/>
                  <a:pt x="196850" y="64976"/>
                </a:cubicBezTo>
                <a:cubicBezTo>
                  <a:pt x="204523" y="55980"/>
                  <a:pt x="82021" y="30051"/>
                  <a:pt x="88900" y="20526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0" name="フリーフォーム: 図形 579">
            <a:extLst>
              <a:ext uri="{FF2B5EF4-FFF2-40B4-BE49-F238E27FC236}">
                <a16:creationId xmlns:a16="http://schemas.microsoft.com/office/drawing/2014/main" id="{F2390DC3-CDEC-4D1E-BDEE-E0A4F35E871B}"/>
              </a:ext>
            </a:extLst>
          </p:cNvPr>
          <p:cNvSpPr/>
          <p:nvPr/>
        </p:nvSpPr>
        <p:spPr>
          <a:xfrm>
            <a:off x="10097675" y="3153381"/>
            <a:ext cx="202328" cy="632817"/>
          </a:xfrm>
          <a:custGeom>
            <a:avLst/>
            <a:gdLst>
              <a:gd name="connsiteX0" fmla="*/ 202025 w 202328"/>
              <a:gd name="connsiteY0" fmla="*/ 166082 h 632817"/>
              <a:gd name="connsiteX1" fmla="*/ 167100 w 202328"/>
              <a:gd name="connsiteY1" fmla="*/ 362932 h 632817"/>
              <a:gd name="connsiteX2" fmla="*/ 186150 w 202328"/>
              <a:gd name="connsiteY2" fmla="*/ 345469 h 632817"/>
              <a:gd name="connsiteX3" fmla="*/ 116300 w 202328"/>
              <a:gd name="connsiteY3" fmla="*/ 494694 h 632817"/>
              <a:gd name="connsiteX4" fmla="*/ 78200 w 202328"/>
              <a:gd name="connsiteY4" fmla="*/ 550257 h 632817"/>
              <a:gd name="connsiteX5" fmla="*/ 9938 w 202328"/>
              <a:gd name="connsiteY5" fmla="*/ 577244 h 632817"/>
              <a:gd name="connsiteX6" fmla="*/ 413 w 202328"/>
              <a:gd name="connsiteY6" fmla="*/ 632807 h 632817"/>
              <a:gd name="connsiteX7" fmla="*/ 9938 w 202328"/>
              <a:gd name="connsiteY7" fmla="*/ 572482 h 632817"/>
              <a:gd name="connsiteX8" fmla="*/ 33750 w 202328"/>
              <a:gd name="connsiteY8" fmla="*/ 428019 h 632817"/>
              <a:gd name="connsiteX9" fmla="*/ 32163 w 202328"/>
              <a:gd name="connsiteY9" fmla="*/ 462944 h 632817"/>
              <a:gd name="connsiteX10" fmla="*/ 111538 w 202328"/>
              <a:gd name="connsiteY10" fmla="*/ 326419 h 632817"/>
              <a:gd name="connsiteX11" fmla="*/ 121063 w 202328"/>
              <a:gd name="connsiteY11" fmla="*/ 180369 h 632817"/>
              <a:gd name="connsiteX12" fmla="*/ 175038 w 202328"/>
              <a:gd name="connsiteY12" fmla="*/ 2569 h 632817"/>
              <a:gd name="connsiteX13" fmla="*/ 170275 w 202328"/>
              <a:gd name="connsiteY13" fmla="*/ 85119 h 632817"/>
              <a:gd name="connsiteX14" fmla="*/ 143288 w 202328"/>
              <a:gd name="connsiteY14" fmla="*/ 224819 h 632817"/>
              <a:gd name="connsiteX15" fmla="*/ 202025 w 202328"/>
              <a:gd name="connsiteY15" fmla="*/ 166082 h 63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2328" h="632817">
                <a:moveTo>
                  <a:pt x="202025" y="166082"/>
                </a:moveTo>
                <a:cubicBezTo>
                  <a:pt x="205994" y="189101"/>
                  <a:pt x="169746" y="333034"/>
                  <a:pt x="167100" y="362932"/>
                </a:cubicBezTo>
                <a:cubicBezTo>
                  <a:pt x="164454" y="392830"/>
                  <a:pt x="194617" y="323509"/>
                  <a:pt x="186150" y="345469"/>
                </a:cubicBezTo>
                <a:cubicBezTo>
                  <a:pt x="177683" y="367429"/>
                  <a:pt x="134292" y="460563"/>
                  <a:pt x="116300" y="494694"/>
                </a:cubicBezTo>
                <a:cubicBezTo>
                  <a:pt x="98308" y="528825"/>
                  <a:pt x="95927" y="536499"/>
                  <a:pt x="78200" y="550257"/>
                </a:cubicBezTo>
                <a:cubicBezTo>
                  <a:pt x="60473" y="564015"/>
                  <a:pt x="22902" y="563486"/>
                  <a:pt x="9938" y="577244"/>
                </a:cubicBezTo>
                <a:cubicBezTo>
                  <a:pt x="-3026" y="591002"/>
                  <a:pt x="413" y="633601"/>
                  <a:pt x="413" y="632807"/>
                </a:cubicBezTo>
                <a:cubicBezTo>
                  <a:pt x="413" y="632013"/>
                  <a:pt x="4382" y="606613"/>
                  <a:pt x="9938" y="572482"/>
                </a:cubicBezTo>
                <a:cubicBezTo>
                  <a:pt x="15494" y="538351"/>
                  <a:pt x="30046" y="446275"/>
                  <a:pt x="33750" y="428019"/>
                </a:cubicBezTo>
                <a:cubicBezTo>
                  <a:pt x="37454" y="409763"/>
                  <a:pt x="19198" y="479877"/>
                  <a:pt x="32163" y="462944"/>
                </a:cubicBezTo>
                <a:cubicBezTo>
                  <a:pt x="45128" y="446011"/>
                  <a:pt x="96721" y="373515"/>
                  <a:pt x="111538" y="326419"/>
                </a:cubicBezTo>
                <a:cubicBezTo>
                  <a:pt x="126355" y="279323"/>
                  <a:pt x="110480" y="234344"/>
                  <a:pt x="121063" y="180369"/>
                </a:cubicBezTo>
                <a:cubicBezTo>
                  <a:pt x="131646" y="126394"/>
                  <a:pt x="166836" y="18444"/>
                  <a:pt x="175038" y="2569"/>
                </a:cubicBezTo>
                <a:cubicBezTo>
                  <a:pt x="183240" y="-13306"/>
                  <a:pt x="175567" y="48077"/>
                  <a:pt x="170275" y="85119"/>
                </a:cubicBezTo>
                <a:cubicBezTo>
                  <a:pt x="164983" y="122161"/>
                  <a:pt x="140378" y="210003"/>
                  <a:pt x="143288" y="224819"/>
                </a:cubicBezTo>
                <a:cubicBezTo>
                  <a:pt x="146198" y="239635"/>
                  <a:pt x="198056" y="143063"/>
                  <a:pt x="202025" y="166082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1" name="フリーフォーム: 図形 580">
            <a:extLst>
              <a:ext uri="{FF2B5EF4-FFF2-40B4-BE49-F238E27FC236}">
                <a16:creationId xmlns:a16="http://schemas.microsoft.com/office/drawing/2014/main" id="{1E4BF337-9307-4508-BB33-6DEE4E8FCD14}"/>
              </a:ext>
            </a:extLst>
          </p:cNvPr>
          <p:cNvSpPr/>
          <p:nvPr/>
        </p:nvSpPr>
        <p:spPr>
          <a:xfrm>
            <a:off x="10055852" y="3759171"/>
            <a:ext cx="150249" cy="174204"/>
          </a:xfrm>
          <a:custGeom>
            <a:avLst/>
            <a:gdLst>
              <a:gd name="connsiteX0" fmla="*/ 67636 w 150249"/>
              <a:gd name="connsiteY0" fmla="*/ 29 h 174204"/>
              <a:gd name="connsiteX1" fmla="*/ 72398 w 150249"/>
              <a:gd name="connsiteY1" fmla="*/ 88929 h 174204"/>
              <a:gd name="connsiteX2" fmla="*/ 147011 w 150249"/>
              <a:gd name="connsiteY2" fmla="*/ 171479 h 174204"/>
              <a:gd name="connsiteX3" fmla="*/ 123198 w 150249"/>
              <a:gd name="connsiteY3" fmla="*/ 149254 h 174204"/>
              <a:gd name="connsiteX4" fmla="*/ 2548 w 150249"/>
              <a:gd name="connsiteY4" fmla="*/ 98454 h 174204"/>
              <a:gd name="connsiteX5" fmla="*/ 67636 w 150249"/>
              <a:gd name="connsiteY5" fmla="*/ 29 h 17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249" h="174204">
                <a:moveTo>
                  <a:pt x="67636" y="29"/>
                </a:moveTo>
                <a:cubicBezTo>
                  <a:pt x="79278" y="-1558"/>
                  <a:pt x="59169" y="60354"/>
                  <a:pt x="72398" y="88929"/>
                </a:cubicBezTo>
                <a:cubicBezTo>
                  <a:pt x="85627" y="117504"/>
                  <a:pt x="138544" y="161425"/>
                  <a:pt x="147011" y="171479"/>
                </a:cubicBezTo>
                <a:cubicBezTo>
                  <a:pt x="155478" y="181533"/>
                  <a:pt x="147275" y="161425"/>
                  <a:pt x="123198" y="149254"/>
                </a:cubicBezTo>
                <a:cubicBezTo>
                  <a:pt x="99121" y="137083"/>
                  <a:pt x="19217" y="122002"/>
                  <a:pt x="2548" y="98454"/>
                </a:cubicBezTo>
                <a:cubicBezTo>
                  <a:pt x="-14121" y="74906"/>
                  <a:pt x="55994" y="1616"/>
                  <a:pt x="67636" y="29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2" name="フリーフォーム: 図形 581">
            <a:extLst>
              <a:ext uri="{FF2B5EF4-FFF2-40B4-BE49-F238E27FC236}">
                <a16:creationId xmlns:a16="http://schemas.microsoft.com/office/drawing/2014/main" id="{4D834855-716A-418B-8666-C4DC5C8554CD}"/>
              </a:ext>
            </a:extLst>
          </p:cNvPr>
          <p:cNvSpPr/>
          <p:nvPr/>
        </p:nvSpPr>
        <p:spPr>
          <a:xfrm>
            <a:off x="10624739" y="2681390"/>
            <a:ext cx="518713" cy="1066717"/>
          </a:xfrm>
          <a:custGeom>
            <a:avLst/>
            <a:gdLst>
              <a:gd name="connsiteX0" fmla="*/ 5161 w 518713"/>
              <a:gd name="connsiteY0" fmla="*/ 239610 h 1066717"/>
              <a:gd name="connsiteX1" fmla="*/ 273978 w 518713"/>
              <a:gd name="connsiteY1" fmla="*/ 157060 h 1066717"/>
              <a:gd name="connsiteX2" fmla="*/ 362878 w 518713"/>
              <a:gd name="connsiteY2" fmla="*/ 6777 h 1066717"/>
              <a:gd name="connsiteX3" fmla="*/ 358644 w 518713"/>
              <a:gd name="connsiteY3" fmla="*/ 53343 h 1066717"/>
              <a:gd name="connsiteX4" fmla="*/ 517394 w 518713"/>
              <a:gd name="connsiteY4" fmla="*/ 294643 h 1066717"/>
              <a:gd name="connsiteX5" fmla="*/ 430611 w 518713"/>
              <a:gd name="connsiteY5" fmla="*/ 195160 h 1066717"/>
              <a:gd name="connsiteX6" fmla="*/ 362878 w 518713"/>
              <a:gd name="connsiteY6" fmla="*/ 309460 h 1066717"/>
              <a:gd name="connsiteX7" fmla="*/ 360761 w 518713"/>
              <a:gd name="connsiteY7" fmla="*/ 432227 h 1066717"/>
              <a:gd name="connsiteX8" fmla="*/ 364994 w 518713"/>
              <a:gd name="connsiteY8" fmla="*/ 656593 h 1066717"/>
              <a:gd name="connsiteX9" fmla="*/ 335361 w 518713"/>
              <a:gd name="connsiteY9" fmla="*/ 381427 h 1066717"/>
              <a:gd name="connsiteX10" fmla="*/ 324778 w 518713"/>
              <a:gd name="connsiteY10" fmla="*/ 552877 h 1066717"/>
              <a:gd name="connsiteX11" fmla="*/ 280328 w 518713"/>
              <a:gd name="connsiteY11" fmla="*/ 679877 h 1066717"/>
              <a:gd name="connsiteX12" fmla="*/ 276094 w 518713"/>
              <a:gd name="connsiteY12" fmla="*/ 851327 h 1066717"/>
              <a:gd name="connsiteX13" fmla="*/ 483528 w 518713"/>
              <a:gd name="connsiteY13" fmla="*/ 1062993 h 1066717"/>
              <a:gd name="connsiteX14" fmla="*/ 367111 w 518713"/>
              <a:gd name="connsiteY14" fmla="*/ 980443 h 1066717"/>
              <a:gd name="connsiteX15" fmla="*/ 242228 w 518713"/>
              <a:gd name="connsiteY15" fmla="*/ 904243 h 1066717"/>
              <a:gd name="connsiteX16" fmla="*/ 263394 w 518713"/>
              <a:gd name="connsiteY16" fmla="*/ 974093 h 1066717"/>
              <a:gd name="connsiteX17" fmla="*/ 115228 w 518713"/>
              <a:gd name="connsiteY17" fmla="*/ 514777 h 1066717"/>
              <a:gd name="connsiteX18" fmla="*/ 106761 w 518713"/>
              <a:gd name="connsiteY18" fmla="*/ 578277 h 1066717"/>
              <a:gd name="connsiteX19" fmla="*/ 115228 w 518713"/>
              <a:gd name="connsiteY19" fmla="*/ 766660 h 1066717"/>
              <a:gd name="connsiteX20" fmla="*/ 132161 w 518713"/>
              <a:gd name="connsiteY20" fmla="*/ 1027010 h 1066717"/>
              <a:gd name="connsiteX21" fmla="*/ 119461 w 518713"/>
              <a:gd name="connsiteY21" fmla="*/ 946577 h 1066717"/>
              <a:gd name="connsiteX22" fmla="*/ 79244 w 518713"/>
              <a:gd name="connsiteY22" fmla="*/ 531710 h 1066717"/>
              <a:gd name="connsiteX23" fmla="*/ 55961 w 518713"/>
              <a:gd name="connsiteY23" fmla="*/ 389893 h 1066717"/>
              <a:gd name="connsiteX24" fmla="*/ 94061 w 518713"/>
              <a:gd name="connsiteY24" fmla="*/ 351793 h 1066717"/>
              <a:gd name="connsiteX25" fmla="*/ 5161 w 518713"/>
              <a:gd name="connsiteY25" fmla="*/ 239610 h 1066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18713" h="1066717">
                <a:moveTo>
                  <a:pt x="5161" y="239610"/>
                </a:moveTo>
                <a:cubicBezTo>
                  <a:pt x="35147" y="207154"/>
                  <a:pt x="214358" y="195866"/>
                  <a:pt x="273978" y="157060"/>
                </a:cubicBezTo>
                <a:cubicBezTo>
                  <a:pt x="333598" y="118254"/>
                  <a:pt x="348767" y="24063"/>
                  <a:pt x="362878" y="6777"/>
                </a:cubicBezTo>
                <a:cubicBezTo>
                  <a:pt x="376989" y="-10509"/>
                  <a:pt x="332891" y="5365"/>
                  <a:pt x="358644" y="53343"/>
                </a:cubicBezTo>
                <a:cubicBezTo>
                  <a:pt x="384397" y="101321"/>
                  <a:pt x="505400" y="271007"/>
                  <a:pt x="517394" y="294643"/>
                </a:cubicBezTo>
                <a:cubicBezTo>
                  <a:pt x="529388" y="318279"/>
                  <a:pt x="456364" y="192691"/>
                  <a:pt x="430611" y="195160"/>
                </a:cubicBezTo>
                <a:cubicBezTo>
                  <a:pt x="404858" y="197629"/>
                  <a:pt x="374520" y="269949"/>
                  <a:pt x="362878" y="309460"/>
                </a:cubicBezTo>
                <a:cubicBezTo>
                  <a:pt x="351236" y="348971"/>
                  <a:pt x="360408" y="374372"/>
                  <a:pt x="360761" y="432227"/>
                </a:cubicBezTo>
                <a:cubicBezTo>
                  <a:pt x="361114" y="490082"/>
                  <a:pt x="369227" y="665060"/>
                  <a:pt x="364994" y="656593"/>
                </a:cubicBezTo>
                <a:cubicBezTo>
                  <a:pt x="360761" y="648126"/>
                  <a:pt x="342064" y="398713"/>
                  <a:pt x="335361" y="381427"/>
                </a:cubicBezTo>
                <a:cubicBezTo>
                  <a:pt x="328658" y="364141"/>
                  <a:pt x="333950" y="503135"/>
                  <a:pt x="324778" y="552877"/>
                </a:cubicBezTo>
                <a:cubicBezTo>
                  <a:pt x="315606" y="602619"/>
                  <a:pt x="288442" y="630135"/>
                  <a:pt x="280328" y="679877"/>
                </a:cubicBezTo>
                <a:cubicBezTo>
                  <a:pt x="272214" y="729619"/>
                  <a:pt x="242227" y="787474"/>
                  <a:pt x="276094" y="851327"/>
                </a:cubicBezTo>
                <a:cubicBezTo>
                  <a:pt x="309961" y="915180"/>
                  <a:pt x="468359" y="1041474"/>
                  <a:pt x="483528" y="1062993"/>
                </a:cubicBezTo>
                <a:cubicBezTo>
                  <a:pt x="498697" y="1084512"/>
                  <a:pt x="407328" y="1006901"/>
                  <a:pt x="367111" y="980443"/>
                </a:cubicBezTo>
                <a:cubicBezTo>
                  <a:pt x="326894" y="953985"/>
                  <a:pt x="259514" y="905301"/>
                  <a:pt x="242228" y="904243"/>
                </a:cubicBezTo>
                <a:cubicBezTo>
                  <a:pt x="224942" y="903185"/>
                  <a:pt x="284561" y="1039004"/>
                  <a:pt x="263394" y="974093"/>
                </a:cubicBezTo>
                <a:cubicBezTo>
                  <a:pt x="242227" y="909182"/>
                  <a:pt x="141333" y="580746"/>
                  <a:pt x="115228" y="514777"/>
                </a:cubicBezTo>
                <a:cubicBezTo>
                  <a:pt x="89123" y="448808"/>
                  <a:pt x="106761" y="536297"/>
                  <a:pt x="106761" y="578277"/>
                </a:cubicBezTo>
                <a:cubicBezTo>
                  <a:pt x="106761" y="620257"/>
                  <a:pt x="110995" y="691871"/>
                  <a:pt x="115228" y="766660"/>
                </a:cubicBezTo>
                <a:cubicBezTo>
                  <a:pt x="119461" y="841449"/>
                  <a:pt x="131456" y="997024"/>
                  <a:pt x="132161" y="1027010"/>
                </a:cubicBezTo>
                <a:cubicBezTo>
                  <a:pt x="132867" y="1056996"/>
                  <a:pt x="128280" y="1029127"/>
                  <a:pt x="119461" y="946577"/>
                </a:cubicBezTo>
                <a:cubicBezTo>
                  <a:pt x="110642" y="864027"/>
                  <a:pt x="89827" y="624491"/>
                  <a:pt x="79244" y="531710"/>
                </a:cubicBezTo>
                <a:cubicBezTo>
                  <a:pt x="68661" y="438929"/>
                  <a:pt x="53492" y="419879"/>
                  <a:pt x="55961" y="389893"/>
                </a:cubicBezTo>
                <a:cubicBezTo>
                  <a:pt x="58431" y="359907"/>
                  <a:pt x="102881" y="373312"/>
                  <a:pt x="94061" y="351793"/>
                </a:cubicBezTo>
                <a:cubicBezTo>
                  <a:pt x="85242" y="330274"/>
                  <a:pt x="-24825" y="272066"/>
                  <a:pt x="5161" y="239610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3" name="フリーフォーム: 図形 582">
            <a:extLst>
              <a:ext uri="{FF2B5EF4-FFF2-40B4-BE49-F238E27FC236}">
                <a16:creationId xmlns:a16="http://schemas.microsoft.com/office/drawing/2014/main" id="{618EF996-2051-47FF-AA62-2CC7DC630824}"/>
              </a:ext>
            </a:extLst>
          </p:cNvPr>
          <p:cNvSpPr/>
          <p:nvPr/>
        </p:nvSpPr>
        <p:spPr>
          <a:xfrm>
            <a:off x="9591026" y="4203696"/>
            <a:ext cx="921710" cy="828898"/>
          </a:xfrm>
          <a:custGeom>
            <a:avLst/>
            <a:gdLst>
              <a:gd name="connsiteX0" fmla="*/ 913462 w 921710"/>
              <a:gd name="connsiteY0" fmla="*/ 4 h 828898"/>
              <a:gd name="connsiteX1" fmla="*/ 532462 w 921710"/>
              <a:gd name="connsiteY1" fmla="*/ 138117 h 828898"/>
              <a:gd name="connsiteX2" fmla="*/ 607074 w 921710"/>
              <a:gd name="connsiteY2" fmla="*/ 130179 h 828898"/>
              <a:gd name="connsiteX3" fmla="*/ 387999 w 921710"/>
              <a:gd name="connsiteY3" fmla="*/ 333379 h 828898"/>
              <a:gd name="connsiteX4" fmla="*/ 464199 w 921710"/>
              <a:gd name="connsiteY4" fmla="*/ 295279 h 828898"/>
              <a:gd name="connsiteX5" fmla="*/ 310212 w 921710"/>
              <a:gd name="connsiteY5" fmla="*/ 487367 h 828898"/>
              <a:gd name="connsiteX6" fmla="*/ 649 w 921710"/>
              <a:gd name="connsiteY6" fmla="*/ 827092 h 828898"/>
              <a:gd name="connsiteX7" fmla="*/ 226074 w 921710"/>
              <a:gd name="connsiteY7" fmla="*/ 628654 h 828898"/>
              <a:gd name="connsiteX8" fmla="*/ 132412 w 921710"/>
              <a:gd name="connsiteY8" fmla="*/ 781054 h 828898"/>
              <a:gd name="connsiteX9" fmla="*/ 457849 w 921710"/>
              <a:gd name="connsiteY9" fmla="*/ 477842 h 828898"/>
              <a:gd name="connsiteX10" fmla="*/ 346724 w 921710"/>
              <a:gd name="connsiteY10" fmla="*/ 655642 h 828898"/>
              <a:gd name="connsiteX11" fmla="*/ 519762 w 921710"/>
              <a:gd name="connsiteY11" fmla="*/ 365129 h 828898"/>
              <a:gd name="connsiteX12" fmla="*/ 797574 w 921710"/>
              <a:gd name="connsiteY12" fmla="*/ 276229 h 828898"/>
              <a:gd name="connsiteX13" fmla="*/ 799162 w 921710"/>
              <a:gd name="connsiteY13" fmla="*/ 207967 h 828898"/>
              <a:gd name="connsiteX14" fmla="*/ 795987 w 921710"/>
              <a:gd name="connsiteY14" fmla="*/ 142879 h 828898"/>
              <a:gd name="connsiteX15" fmla="*/ 913462 w 921710"/>
              <a:gd name="connsiteY15" fmla="*/ 4 h 828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21710" h="828898">
                <a:moveTo>
                  <a:pt x="913462" y="4"/>
                </a:moveTo>
                <a:cubicBezTo>
                  <a:pt x="869541" y="-790"/>
                  <a:pt x="583527" y="116421"/>
                  <a:pt x="532462" y="138117"/>
                </a:cubicBezTo>
                <a:cubicBezTo>
                  <a:pt x="481397" y="159813"/>
                  <a:pt x="631151" y="97635"/>
                  <a:pt x="607074" y="130179"/>
                </a:cubicBezTo>
                <a:cubicBezTo>
                  <a:pt x="582997" y="162723"/>
                  <a:pt x="411811" y="305862"/>
                  <a:pt x="387999" y="333379"/>
                </a:cubicBezTo>
                <a:cubicBezTo>
                  <a:pt x="364187" y="360896"/>
                  <a:pt x="477163" y="269614"/>
                  <a:pt x="464199" y="295279"/>
                </a:cubicBezTo>
                <a:cubicBezTo>
                  <a:pt x="451235" y="320944"/>
                  <a:pt x="387470" y="398731"/>
                  <a:pt x="310212" y="487367"/>
                </a:cubicBezTo>
                <a:cubicBezTo>
                  <a:pt x="232954" y="576003"/>
                  <a:pt x="14672" y="803544"/>
                  <a:pt x="649" y="827092"/>
                </a:cubicBezTo>
                <a:cubicBezTo>
                  <a:pt x="-13374" y="850640"/>
                  <a:pt x="204113" y="636327"/>
                  <a:pt x="226074" y="628654"/>
                </a:cubicBezTo>
                <a:cubicBezTo>
                  <a:pt x="248034" y="620981"/>
                  <a:pt x="93783" y="806189"/>
                  <a:pt x="132412" y="781054"/>
                </a:cubicBezTo>
                <a:cubicBezTo>
                  <a:pt x="171041" y="755919"/>
                  <a:pt x="422130" y="498744"/>
                  <a:pt x="457849" y="477842"/>
                </a:cubicBezTo>
                <a:cubicBezTo>
                  <a:pt x="493568" y="456940"/>
                  <a:pt x="336405" y="674427"/>
                  <a:pt x="346724" y="655642"/>
                </a:cubicBezTo>
                <a:cubicBezTo>
                  <a:pt x="357043" y="636857"/>
                  <a:pt x="444620" y="428364"/>
                  <a:pt x="519762" y="365129"/>
                </a:cubicBezTo>
                <a:cubicBezTo>
                  <a:pt x="594904" y="301894"/>
                  <a:pt x="751007" y="302423"/>
                  <a:pt x="797574" y="276229"/>
                </a:cubicBezTo>
                <a:cubicBezTo>
                  <a:pt x="844141" y="250035"/>
                  <a:pt x="799426" y="230192"/>
                  <a:pt x="799162" y="207967"/>
                </a:cubicBezTo>
                <a:cubicBezTo>
                  <a:pt x="798898" y="185742"/>
                  <a:pt x="779583" y="176746"/>
                  <a:pt x="795987" y="142879"/>
                </a:cubicBezTo>
                <a:cubicBezTo>
                  <a:pt x="812391" y="109012"/>
                  <a:pt x="957383" y="798"/>
                  <a:pt x="913462" y="4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4" name="フリーフォーム: 図形 583">
            <a:extLst>
              <a:ext uri="{FF2B5EF4-FFF2-40B4-BE49-F238E27FC236}">
                <a16:creationId xmlns:a16="http://schemas.microsoft.com/office/drawing/2014/main" id="{3F355AA6-653A-4C5D-84ED-71C4B0E2DE1A}"/>
              </a:ext>
            </a:extLst>
          </p:cNvPr>
          <p:cNvSpPr/>
          <p:nvPr/>
        </p:nvSpPr>
        <p:spPr>
          <a:xfrm>
            <a:off x="9309710" y="4919569"/>
            <a:ext cx="353559" cy="598729"/>
          </a:xfrm>
          <a:custGeom>
            <a:avLst/>
            <a:gdLst>
              <a:gd name="connsiteX0" fmla="*/ 353403 w 353559"/>
              <a:gd name="connsiteY0" fmla="*/ 182656 h 598729"/>
              <a:gd name="connsiteX1" fmla="*/ 194653 w 353559"/>
              <a:gd name="connsiteY1" fmla="*/ 336644 h 598729"/>
              <a:gd name="connsiteX2" fmla="*/ 978 w 353559"/>
              <a:gd name="connsiteY2" fmla="*/ 595406 h 598729"/>
              <a:gd name="connsiteX3" fmla="*/ 118453 w 353559"/>
              <a:gd name="connsiteY3" fmla="*/ 138206 h 598729"/>
              <a:gd name="connsiteX4" fmla="*/ 93053 w 353559"/>
              <a:gd name="connsiteY4" fmla="*/ 325531 h 598729"/>
              <a:gd name="connsiteX5" fmla="*/ 315303 w 353559"/>
              <a:gd name="connsiteY5" fmla="*/ 94 h 598729"/>
              <a:gd name="connsiteX6" fmla="*/ 166078 w 353559"/>
              <a:gd name="connsiteY6" fmla="*/ 290606 h 598729"/>
              <a:gd name="connsiteX7" fmla="*/ 353403 w 353559"/>
              <a:gd name="connsiteY7" fmla="*/ 182656 h 59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559" h="598729">
                <a:moveTo>
                  <a:pt x="353403" y="182656"/>
                </a:moveTo>
                <a:cubicBezTo>
                  <a:pt x="358165" y="190329"/>
                  <a:pt x="253390" y="267852"/>
                  <a:pt x="194653" y="336644"/>
                </a:cubicBezTo>
                <a:cubicBezTo>
                  <a:pt x="135915" y="405436"/>
                  <a:pt x="13678" y="628479"/>
                  <a:pt x="978" y="595406"/>
                </a:cubicBezTo>
                <a:cubicBezTo>
                  <a:pt x="-11722" y="562333"/>
                  <a:pt x="103107" y="183185"/>
                  <a:pt x="118453" y="138206"/>
                </a:cubicBezTo>
                <a:cubicBezTo>
                  <a:pt x="133799" y="93227"/>
                  <a:pt x="60245" y="348550"/>
                  <a:pt x="93053" y="325531"/>
                </a:cubicBezTo>
                <a:cubicBezTo>
                  <a:pt x="125861" y="302512"/>
                  <a:pt x="303132" y="5915"/>
                  <a:pt x="315303" y="94"/>
                </a:cubicBezTo>
                <a:cubicBezTo>
                  <a:pt x="327474" y="-5727"/>
                  <a:pt x="162374" y="258062"/>
                  <a:pt x="166078" y="290606"/>
                </a:cubicBezTo>
                <a:cubicBezTo>
                  <a:pt x="169782" y="323150"/>
                  <a:pt x="348641" y="174983"/>
                  <a:pt x="353403" y="182656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5" name="フリーフォーム: 図形 584">
            <a:extLst>
              <a:ext uri="{FF2B5EF4-FFF2-40B4-BE49-F238E27FC236}">
                <a16:creationId xmlns:a16="http://schemas.microsoft.com/office/drawing/2014/main" id="{4F02F255-F3CD-461B-AE2F-5125FFA76557}"/>
              </a:ext>
            </a:extLst>
          </p:cNvPr>
          <p:cNvSpPr/>
          <p:nvPr/>
        </p:nvSpPr>
        <p:spPr>
          <a:xfrm>
            <a:off x="8699365" y="5089815"/>
            <a:ext cx="781210" cy="579500"/>
          </a:xfrm>
          <a:custGeom>
            <a:avLst/>
            <a:gdLst>
              <a:gd name="connsiteX0" fmla="*/ 666885 w 781210"/>
              <a:gd name="connsiteY0" fmla="*/ 106073 h 579500"/>
              <a:gd name="connsiteX1" fmla="*/ 419235 w 781210"/>
              <a:gd name="connsiteY1" fmla="*/ 415635 h 579500"/>
              <a:gd name="connsiteX2" fmla="*/ 589098 w 781210"/>
              <a:gd name="connsiteY2" fmla="*/ 263235 h 579500"/>
              <a:gd name="connsiteX3" fmla="*/ 285885 w 781210"/>
              <a:gd name="connsiteY3" fmla="*/ 482310 h 579500"/>
              <a:gd name="connsiteX4" fmla="*/ 135 w 781210"/>
              <a:gd name="connsiteY4" fmla="*/ 579148 h 579500"/>
              <a:gd name="connsiteX5" fmla="*/ 250960 w 781210"/>
              <a:gd name="connsiteY5" fmla="*/ 514060 h 579500"/>
              <a:gd name="connsiteX6" fmla="*/ 439873 w 781210"/>
              <a:gd name="connsiteY6" fmla="*/ 491835 h 579500"/>
              <a:gd name="connsiteX7" fmla="*/ 336685 w 781210"/>
              <a:gd name="connsiteY7" fmla="*/ 539460 h 579500"/>
              <a:gd name="connsiteX8" fmla="*/ 674823 w 781210"/>
              <a:gd name="connsiteY8" fmla="*/ 269585 h 579500"/>
              <a:gd name="connsiteX9" fmla="*/ 665298 w 781210"/>
              <a:gd name="connsiteY9" fmla="*/ 263235 h 579500"/>
              <a:gd name="connsiteX10" fmla="*/ 781185 w 781210"/>
              <a:gd name="connsiteY10" fmla="*/ 1298 h 579500"/>
              <a:gd name="connsiteX11" fmla="*/ 654185 w 781210"/>
              <a:gd name="connsiteY11" fmla="*/ 160048 h 579500"/>
              <a:gd name="connsiteX12" fmla="*/ 666885 w 781210"/>
              <a:gd name="connsiteY12" fmla="*/ 106073 h 5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1210" h="579500">
                <a:moveTo>
                  <a:pt x="666885" y="106073"/>
                </a:moveTo>
                <a:cubicBezTo>
                  <a:pt x="627727" y="148671"/>
                  <a:pt x="432199" y="389441"/>
                  <a:pt x="419235" y="415635"/>
                </a:cubicBezTo>
                <a:cubicBezTo>
                  <a:pt x="406271" y="441829"/>
                  <a:pt x="611323" y="252123"/>
                  <a:pt x="589098" y="263235"/>
                </a:cubicBezTo>
                <a:cubicBezTo>
                  <a:pt x="566873" y="274347"/>
                  <a:pt x="384045" y="429658"/>
                  <a:pt x="285885" y="482310"/>
                </a:cubicBezTo>
                <a:cubicBezTo>
                  <a:pt x="187725" y="534962"/>
                  <a:pt x="5956" y="573856"/>
                  <a:pt x="135" y="579148"/>
                </a:cubicBezTo>
                <a:cubicBezTo>
                  <a:pt x="-5686" y="584440"/>
                  <a:pt x="177670" y="528612"/>
                  <a:pt x="250960" y="514060"/>
                </a:cubicBezTo>
                <a:cubicBezTo>
                  <a:pt x="324250" y="499508"/>
                  <a:pt x="425586" y="487602"/>
                  <a:pt x="439873" y="491835"/>
                </a:cubicBezTo>
                <a:cubicBezTo>
                  <a:pt x="454160" y="496068"/>
                  <a:pt x="297527" y="576502"/>
                  <a:pt x="336685" y="539460"/>
                </a:cubicBezTo>
                <a:cubicBezTo>
                  <a:pt x="375843" y="502418"/>
                  <a:pt x="620054" y="315622"/>
                  <a:pt x="674823" y="269585"/>
                </a:cubicBezTo>
                <a:cubicBezTo>
                  <a:pt x="729592" y="223548"/>
                  <a:pt x="647571" y="307949"/>
                  <a:pt x="665298" y="263235"/>
                </a:cubicBezTo>
                <a:cubicBezTo>
                  <a:pt x="683025" y="218521"/>
                  <a:pt x="783037" y="18496"/>
                  <a:pt x="781185" y="1298"/>
                </a:cubicBezTo>
                <a:cubicBezTo>
                  <a:pt x="779333" y="-15900"/>
                  <a:pt x="671383" y="143115"/>
                  <a:pt x="654185" y="160048"/>
                </a:cubicBezTo>
                <a:cubicBezTo>
                  <a:pt x="636987" y="176981"/>
                  <a:pt x="706043" y="63475"/>
                  <a:pt x="666885" y="106073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6" name="フリーフォーム: 図形 585">
            <a:extLst>
              <a:ext uri="{FF2B5EF4-FFF2-40B4-BE49-F238E27FC236}">
                <a16:creationId xmlns:a16="http://schemas.microsoft.com/office/drawing/2014/main" id="{25F82390-02B6-4830-9130-23F2B3096B80}"/>
              </a:ext>
            </a:extLst>
          </p:cNvPr>
          <p:cNvSpPr/>
          <p:nvPr/>
        </p:nvSpPr>
        <p:spPr>
          <a:xfrm>
            <a:off x="8511552" y="5113660"/>
            <a:ext cx="666933" cy="347545"/>
          </a:xfrm>
          <a:custGeom>
            <a:avLst/>
            <a:gdLst>
              <a:gd name="connsiteX0" fmla="*/ 208586 w 666933"/>
              <a:gd name="connsiteY0" fmla="*/ 1265 h 347545"/>
              <a:gd name="connsiteX1" fmla="*/ 386386 w 666933"/>
              <a:gd name="connsiteY1" fmla="*/ 52065 h 347545"/>
              <a:gd name="connsiteX2" fmla="*/ 656261 w 666933"/>
              <a:gd name="connsiteY2" fmla="*/ 48890 h 347545"/>
              <a:gd name="connsiteX3" fmla="*/ 608636 w 666933"/>
              <a:gd name="connsiteY3" fmla="*/ 61590 h 347545"/>
              <a:gd name="connsiteX4" fmla="*/ 568948 w 666933"/>
              <a:gd name="connsiteY4" fmla="*/ 161603 h 347545"/>
              <a:gd name="connsiteX5" fmla="*/ 611811 w 666933"/>
              <a:gd name="connsiteY5" fmla="*/ 228278 h 347545"/>
              <a:gd name="connsiteX6" fmla="*/ 524498 w 666933"/>
              <a:gd name="connsiteY6" fmla="*/ 234628 h 347545"/>
              <a:gd name="connsiteX7" fmla="*/ 360986 w 666933"/>
              <a:gd name="connsiteY7" fmla="*/ 314003 h 347545"/>
              <a:gd name="connsiteX8" fmla="*/ 243511 w 666933"/>
              <a:gd name="connsiteY8" fmla="*/ 260028 h 347545"/>
              <a:gd name="connsiteX9" fmla="*/ 332411 w 666933"/>
              <a:gd name="connsiteY9" fmla="*/ 275903 h 347545"/>
              <a:gd name="connsiteX10" fmla="*/ 127623 w 666933"/>
              <a:gd name="connsiteY10" fmla="*/ 298128 h 347545"/>
              <a:gd name="connsiteX11" fmla="*/ 48248 w 666933"/>
              <a:gd name="connsiteY11" fmla="*/ 347340 h 347545"/>
              <a:gd name="connsiteX12" fmla="*/ 165723 w 666933"/>
              <a:gd name="connsiteY12" fmla="*/ 277490 h 347545"/>
              <a:gd name="connsiteX13" fmla="*/ 3798 w 666933"/>
              <a:gd name="connsiteY13" fmla="*/ 274315 h 347545"/>
              <a:gd name="connsiteX14" fmla="*/ 360986 w 666933"/>
              <a:gd name="connsiteY14" fmla="*/ 180653 h 347545"/>
              <a:gd name="connsiteX15" fmla="*/ 370511 w 666933"/>
              <a:gd name="connsiteY15" fmla="*/ 156840 h 347545"/>
              <a:gd name="connsiteX16" fmla="*/ 526086 w 666933"/>
              <a:gd name="connsiteY16" fmla="*/ 158428 h 347545"/>
              <a:gd name="connsiteX17" fmla="*/ 348286 w 666933"/>
              <a:gd name="connsiteY17" fmla="*/ 118740 h 347545"/>
              <a:gd name="connsiteX18" fmla="*/ 526086 w 666933"/>
              <a:gd name="connsiteY18" fmla="*/ 115565 h 347545"/>
              <a:gd name="connsiteX19" fmla="*/ 380036 w 666933"/>
              <a:gd name="connsiteY19" fmla="*/ 112390 h 347545"/>
              <a:gd name="connsiteX20" fmla="*/ 208586 w 666933"/>
              <a:gd name="connsiteY20" fmla="*/ 1265 h 34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66933" h="347545">
                <a:moveTo>
                  <a:pt x="208586" y="1265"/>
                </a:moveTo>
                <a:cubicBezTo>
                  <a:pt x="209644" y="-8789"/>
                  <a:pt x="311774" y="44128"/>
                  <a:pt x="386386" y="52065"/>
                </a:cubicBezTo>
                <a:cubicBezTo>
                  <a:pt x="460998" y="60002"/>
                  <a:pt x="619219" y="47303"/>
                  <a:pt x="656261" y="48890"/>
                </a:cubicBezTo>
                <a:cubicBezTo>
                  <a:pt x="693303" y="50478"/>
                  <a:pt x="623188" y="42805"/>
                  <a:pt x="608636" y="61590"/>
                </a:cubicBezTo>
                <a:cubicBezTo>
                  <a:pt x="594084" y="80375"/>
                  <a:pt x="568419" y="133822"/>
                  <a:pt x="568948" y="161603"/>
                </a:cubicBezTo>
                <a:cubicBezTo>
                  <a:pt x="569477" y="189384"/>
                  <a:pt x="619219" y="216107"/>
                  <a:pt x="611811" y="228278"/>
                </a:cubicBezTo>
                <a:cubicBezTo>
                  <a:pt x="604403" y="240449"/>
                  <a:pt x="566302" y="220341"/>
                  <a:pt x="524498" y="234628"/>
                </a:cubicBezTo>
                <a:cubicBezTo>
                  <a:pt x="482694" y="248915"/>
                  <a:pt x="407817" y="309770"/>
                  <a:pt x="360986" y="314003"/>
                </a:cubicBezTo>
                <a:cubicBezTo>
                  <a:pt x="314155" y="318236"/>
                  <a:pt x="248273" y="266378"/>
                  <a:pt x="243511" y="260028"/>
                </a:cubicBezTo>
                <a:cubicBezTo>
                  <a:pt x="238749" y="253678"/>
                  <a:pt x="351726" y="269553"/>
                  <a:pt x="332411" y="275903"/>
                </a:cubicBezTo>
                <a:cubicBezTo>
                  <a:pt x="313096" y="282253"/>
                  <a:pt x="174983" y="286222"/>
                  <a:pt x="127623" y="298128"/>
                </a:cubicBezTo>
                <a:cubicBezTo>
                  <a:pt x="80263" y="310034"/>
                  <a:pt x="41898" y="350780"/>
                  <a:pt x="48248" y="347340"/>
                </a:cubicBezTo>
                <a:cubicBezTo>
                  <a:pt x="54598" y="343900"/>
                  <a:pt x="173131" y="289661"/>
                  <a:pt x="165723" y="277490"/>
                </a:cubicBezTo>
                <a:cubicBezTo>
                  <a:pt x="158315" y="265319"/>
                  <a:pt x="-28746" y="290455"/>
                  <a:pt x="3798" y="274315"/>
                </a:cubicBezTo>
                <a:cubicBezTo>
                  <a:pt x="36342" y="258176"/>
                  <a:pt x="299867" y="200232"/>
                  <a:pt x="360986" y="180653"/>
                </a:cubicBezTo>
                <a:cubicBezTo>
                  <a:pt x="422105" y="161074"/>
                  <a:pt x="342994" y="160544"/>
                  <a:pt x="370511" y="156840"/>
                </a:cubicBezTo>
                <a:cubicBezTo>
                  <a:pt x="398028" y="153136"/>
                  <a:pt x="529790" y="164778"/>
                  <a:pt x="526086" y="158428"/>
                </a:cubicBezTo>
                <a:cubicBezTo>
                  <a:pt x="522382" y="152078"/>
                  <a:pt x="348286" y="125884"/>
                  <a:pt x="348286" y="118740"/>
                </a:cubicBezTo>
                <a:cubicBezTo>
                  <a:pt x="348286" y="111596"/>
                  <a:pt x="520795" y="116623"/>
                  <a:pt x="526086" y="115565"/>
                </a:cubicBezTo>
                <a:cubicBezTo>
                  <a:pt x="531377" y="114507"/>
                  <a:pt x="428719" y="126413"/>
                  <a:pt x="380036" y="112390"/>
                </a:cubicBezTo>
                <a:cubicBezTo>
                  <a:pt x="331353" y="98367"/>
                  <a:pt x="207528" y="11319"/>
                  <a:pt x="208586" y="1265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7" name="フリーフォーム: 図形 586">
            <a:extLst>
              <a:ext uri="{FF2B5EF4-FFF2-40B4-BE49-F238E27FC236}">
                <a16:creationId xmlns:a16="http://schemas.microsoft.com/office/drawing/2014/main" id="{A781926B-B16C-4E0B-A526-ABE80EEF5F17}"/>
              </a:ext>
            </a:extLst>
          </p:cNvPr>
          <p:cNvSpPr/>
          <p:nvPr/>
        </p:nvSpPr>
        <p:spPr>
          <a:xfrm>
            <a:off x="8186184" y="5273053"/>
            <a:ext cx="236216" cy="202676"/>
          </a:xfrm>
          <a:custGeom>
            <a:avLst/>
            <a:gdLst>
              <a:gd name="connsiteX0" fmla="*/ 14841 w 236216"/>
              <a:gd name="connsiteY0" fmla="*/ 622 h 202676"/>
              <a:gd name="connsiteX1" fmla="*/ 232329 w 236216"/>
              <a:gd name="connsiteY1" fmla="*/ 84760 h 202676"/>
              <a:gd name="connsiteX2" fmla="*/ 156129 w 236216"/>
              <a:gd name="connsiteY2" fmla="*/ 75235 h 202676"/>
              <a:gd name="connsiteX3" fmla="*/ 178354 w 236216"/>
              <a:gd name="connsiteY3" fmla="*/ 154610 h 202676"/>
              <a:gd name="connsiteX4" fmla="*/ 65641 w 236216"/>
              <a:gd name="connsiteY4" fmla="*/ 100635 h 202676"/>
              <a:gd name="connsiteX5" fmla="*/ 97391 w 236216"/>
              <a:gd name="connsiteY5" fmla="*/ 202235 h 202676"/>
              <a:gd name="connsiteX6" fmla="*/ 29129 w 236216"/>
              <a:gd name="connsiteY6" fmla="*/ 53010 h 202676"/>
              <a:gd name="connsiteX7" fmla="*/ 14841 w 236216"/>
              <a:gd name="connsiteY7" fmla="*/ 622 h 20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216" h="202676">
                <a:moveTo>
                  <a:pt x="14841" y="622"/>
                </a:moveTo>
                <a:cubicBezTo>
                  <a:pt x="48708" y="5914"/>
                  <a:pt x="208781" y="72325"/>
                  <a:pt x="232329" y="84760"/>
                </a:cubicBezTo>
                <a:cubicBezTo>
                  <a:pt x="255877" y="97195"/>
                  <a:pt x="165125" y="63593"/>
                  <a:pt x="156129" y="75235"/>
                </a:cubicBezTo>
                <a:cubicBezTo>
                  <a:pt x="147133" y="86877"/>
                  <a:pt x="193435" y="150377"/>
                  <a:pt x="178354" y="154610"/>
                </a:cubicBezTo>
                <a:cubicBezTo>
                  <a:pt x="163273" y="158843"/>
                  <a:pt x="79135" y="92698"/>
                  <a:pt x="65641" y="100635"/>
                </a:cubicBezTo>
                <a:cubicBezTo>
                  <a:pt x="52147" y="108572"/>
                  <a:pt x="103476" y="210172"/>
                  <a:pt x="97391" y="202235"/>
                </a:cubicBezTo>
                <a:cubicBezTo>
                  <a:pt x="91306" y="194298"/>
                  <a:pt x="44739" y="81320"/>
                  <a:pt x="29129" y="53010"/>
                </a:cubicBezTo>
                <a:cubicBezTo>
                  <a:pt x="13519" y="24700"/>
                  <a:pt x="-19026" y="-4670"/>
                  <a:pt x="14841" y="622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9" name="フリーフォーム: 図形 588">
            <a:extLst>
              <a:ext uri="{FF2B5EF4-FFF2-40B4-BE49-F238E27FC236}">
                <a16:creationId xmlns:a16="http://schemas.microsoft.com/office/drawing/2014/main" id="{8946CFC5-0809-4CD0-83E9-EF1FA0DB83B5}"/>
              </a:ext>
            </a:extLst>
          </p:cNvPr>
          <p:cNvSpPr/>
          <p:nvPr/>
        </p:nvSpPr>
        <p:spPr>
          <a:xfrm>
            <a:off x="8419168" y="5408446"/>
            <a:ext cx="131383" cy="198761"/>
          </a:xfrm>
          <a:custGeom>
            <a:avLst/>
            <a:gdLst>
              <a:gd name="connsiteX0" fmla="*/ 56495 w 131383"/>
              <a:gd name="connsiteY0" fmla="*/ 167 h 198761"/>
              <a:gd name="connsiteX1" fmla="*/ 131107 w 131383"/>
              <a:gd name="connsiteY1" fmla="*/ 106529 h 198761"/>
              <a:gd name="connsiteX2" fmla="*/ 78720 w 131383"/>
              <a:gd name="connsiteY2" fmla="*/ 198604 h 198761"/>
              <a:gd name="connsiteX3" fmla="*/ 932 w 131383"/>
              <a:gd name="connsiteY3" fmla="*/ 84304 h 198761"/>
              <a:gd name="connsiteX4" fmla="*/ 56495 w 131383"/>
              <a:gd name="connsiteY4" fmla="*/ 167 h 19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83" h="198761">
                <a:moveTo>
                  <a:pt x="56495" y="167"/>
                </a:moveTo>
                <a:cubicBezTo>
                  <a:pt x="78191" y="3871"/>
                  <a:pt x="127403" y="73456"/>
                  <a:pt x="131107" y="106529"/>
                </a:cubicBezTo>
                <a:cubicBezTo>
                  <a:pt x="134811" y="139602"/>
                  <a:pt x="100416" y="202308"/>
                  <a:pt x="78720" y="198604"/>
                </a:cubicBezTo>
                <a:cubicBezTo>
                  <a:pt x="57024" y="194900"/>
                  <a:pt x="8605" y="113673"/>
                  <a:pt x="932" y="84304"/>
                </a:cubicBezTo>
                <a:cubicBezTo>
                  <a:pt x="-6741" y="54935"/>
                  <a:pt x="34799" y="-3537"/>
                  <a:pt x="56495" y="167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0" name="フリーフォーム: 図形 589">
            <a:extLst>
              <a:ext uri="{FF2B5EF4-FFF2-40B4-BE49-F238E27FC236}">
                <a16:creationId xmlns:a16="http://schemas.microsoft.com/office/drawing/2014/main" id="{7647CC4C-0112-47D9-B123-42059B6238D2}"/>
              </a:ext>
            </a:extLst>
          </p:cNvPr>
          <p:cNvSpPr/>
          <p:nvPr/>
        </p:nvSpPr>
        <p:spPr>
          <a:xfrm>
            <a:off x="7927237" y="4825598"/>
            <a:ext cx="202819" cy="335709"/>
          </a:xfrm>
          <a:custGeom>
            <a:avLst/>
            <a:gdLst>
              <a:gd name="connsiteX0" fmla="*/ 738 w 202819"/>
              <a:gd name="connsiteY0" fmla="*/ 402 h 335709"/>
              <a:gd name="connsiteX1" fmla="*/ 175363 w 202819"/>
              <a:gd name="connsiteY1" fmla="*/ 43265 h 335709"/>
              <a:gd name="connsiteX2" fmla="*/ 121388 w 202819"/>
              <a:gd name="connsiteY2" fmla="*/ 78190 h 335709"/>
              <a:gd name="connsiteX3" fmla="*/ 122976 w 202819"/>
              <a:gd name="connsiteY3" fmla="*/ 121052 h 335709"/>
              <a:gd name="connsiteX4" fmla="*/ 156313 w 202819"/>
              <a:gd name="connsiteY4" fmla="*/ 141690 h 335709"/>
              <a:gd name="connsiteX5" fmla="*/ 170601 w 202819"/>
              <a:gd name="connsiteY5" fmla="*/ 233765 h 335709"/>
              <a:gd name="connsiteX6" fmla="*/ 200763 w 202819"/>
              <a:gd name="connsiteY6" fmla="*/ 278215 h 335709"/>
              <a:gd name="connsiteX7" fmla="*/ 107101 w 202819"/>
              <a:gd name="connsiteY7" fmla="*/ 294090 h 335709"/>
              <a:gd name="connsiteX8" fmla="*/ 38838 w 202819"/>
              <a:gd name="connsiteY8" fmla="*/ 335365 h 335709"/>
              <a:gd name="connsiteX9" fmla="*/ 134088 w 202819"/>
              <a:gd name="connsiteY9" fmla="*/ 268690 h 335709"/>
              <a:gd name="connsiteX10" fmla="*/ 142026 w 202819"/>
              <a:gd name="connsiteY10" fmla="*/ 200427 h 335709"/>
              <a:gd name="connsiteX11" fmla="*/ 34076 w 202819"/>
              <a:gd name="connsiteY11" fmla="*/ 219477 h 335709"/>
              <a:gd name="connsiteX12" fmla="*/ 97576 w 202819"/>
              <a:gd name="connsiteY12" fmla="*/ 186140 h 335709"/>
              <a:gd name="connsiteX13" fmla="*/ 62651 w 202819"/>
              <a:gd name="connsiteY13" fmla="*/ 114702 h 335709"/>
              <a:gd name="connsiteX14" fmla="*/ 110276 w 202819"/>
              <a:gd name="connsiteY14" fmla="*/ 70252 h 335709"/>
              <a:gd name="connsiteX15" fmla="*/ 738 w 202819"/>
              <a:gd name="connsiteY15" fmla="*/ 402 h 33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2819" h="335709">
                <a:moveTo>
                  <a:pt x="738" y="402"/>
                </a:moveTo>
                <a:cubicBezTo>
                  <a:pt x="11586" y="-4096"/>
                  <a:pt x="155255" y="30300"/>
                  <a:pt x="175363" y="43265"/>
                </a:cubicBezTo>
                <a:cubicBezTo>
                  <a:pt x="195471" y="56230"/>
                  <a:pt x="130119" y="65226"/>
                  <a:pt x="121388" y="78190"/>
                </a:cubicBezTo>
                <a:cubicBezTo>
                  <a:pt x="112657" y="91154"/>
                  <a:pt x="117155" y="110469"/>
                  <a:pt x="122976" y="121052"/>
                </a:cubicBezTo>
                <a:cubicBezTo>
                  <a:pt x="128797" y="131635"/>
                  <a:pt x="148376" y="122905"/>
                  <a:pt x="156313" y="141690"/>
                </a:cubicBezTo>
                <a:cubicBezTo>
                  <a:pt x="164250" y="160475"/>
                  <a:pt x="163193" y="211011"/>
                  <a:pt x="170601" y="233765"/>
                </a:cubicBezTo>
                <a:cubicBezTo>
                  <a:pt x="178009" y="256519"/>
                  <a:pt x="211346" y="268161"/>
                  <a:pt x="200763" y="278215"/>
                </a:cubicBezTo>
                <a:cubicBezTo>
                  <a:pt x="190180" y="288269"/>
                  <a:pt x="134088" y="284565"/>
                  <a:pt x="107101" y="294090"/>
                </a:cubicBezTo>
                <a:cubicBezTo>
                  <a:pt x="80114" y="303615"/>
                  <a:pt x="34340" y="339598"/>
                  <a:pt x="38838" y="335365"/>
                </a:cubicBezTo>
                <a:cubicBezTo>
                  <a:pt x="43336" y="331132"/>
                  <a:pt x="116890" y="291180"/>
                  <a:pt x="134088" y="268690"/>
                </a:cubicBezTo>
                <a:cubicBezTo>
                  <a:pt x="151286" y="246200"/>
                  <a:pt x="158695" y="208629"/>
                  <a:pt x="142026" y="200427"/>
                </a:cubicBezTo>
                <a:cubicBezTo>
                  <a:pt x="125357" y="192225"/>
                  <a:pt x="41484" y="221858"/>
                  <a:pt x="34076" y="219477"/>
                </a:cubicBezTo>
                <a:cubicBezTo>
                  <a:pt x="26668" y="217096"/>
                  <a:pt x="92813" y="203603"/>
                  <a:pt x="97576" y="186140"/>
                </a:cubicBezTo>
                <a:cubicBezTo>
                  <a:pt x="102339" y="168677"/>
                  <a:pt x="60534" y="134017"/>
                  <a:pt x="62651" y="114702"/>
                </a:cubicBezTo>
                <a:cubicBezTo>
                  <a:pt x="64768" y="95387"/>
                  <a:pt x="118478" y="84275"/>
                  <a:pt x="110276" y="70252"/>
                </a:cubicBezTo>
                <a:cubicBezTo>
                  <a:pt x="102074" y="56229"/>
                  <a:pt x="-10110" y="4900"/>
                  <a:pt x="738" y="402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1" name="フリーフォーム: 図形 590">
            <a:extLst>
              <a:ext uri="{FF2B5EF4-FFF2-40B4-BE49-F238E27FC236}">
                <a16:creationId xmlns:a16="http://schemas.microsoft.com/office/drawing/2014/main" id="{C639F6B1-5959-4437-A03F-9676E3D86F48}"/>
              </a:ext>
            </a:extLst>
          </p:cNvPr>
          <p:cNvSpPr/>
          <p:nvPr/>
        </p:nvSpPr>
        <p:spPr>
          <a:xfrm>
            <a:off x="8164029" y="4729538"/>
            <a:ext cx="229320" cy="83324"/>
          </a:xfrm>
          <a:custGeom>
            <a:avLst/>
            <a:gdLst>
              <a:gd name="connsiteX0" fmla="*/ 2071 w 229320"/>
              <a:gd name="connsiteY0" fmla="*/ 4387 h 83324"/>
              <a:gd name="connsiteX1" fmla="*/ 137009 w 229320"/>
              <a:gd name="connsiteY1" fmla="*/ 13912 h 83324"/>
              <a:gd name="connsiteX2" fmla="*/ 176696 w 229320"/>
              <a:gd name="connsiteY2" fmla="*/ 48837 h 83324"/>
              <a:gd name="connsiteX3" fmla="*/ 229084 w 229320"/>
              <a:gd name="connsiteY3" fmla="*/ 10737 h 83324"/>
              <a:gd name="connsiteX4" fmla="*/ 154471 w 229320"/>
              <a:gd name="connsiteY4" fmla="*/ 61537 h 83324"/>
              <a:gd name="connsiteX5" fmla="*/ 60809 w 229320"/>
              <a:gd name="connsiteY5" fmla="*/ 82175 h 83324"/>
              <a:gd name="connsiteX6" fmla="*/ 2071 w 229320"/>
              <a:gd name="connsiteY6" fmla="*/ 4387 h 8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320" h="83324">
                <a:moveTo>
                  <a:pt x="2071" y="4387"/>
                </a:moveTo>
                <a:cubicBezTo>
                  <a:pt x="14771" y="-6990"/>
                  <a:pt x="107905" y="6504"/>
                  <a:pt x="137009" y="13912"/>
                </a:cubicBezTo>
                <a:cubicBezTo>
                  <a:pt x="166113" y="21320"/>
                  <a:pt x="161350" y="49366"/>
                  <a:pt x="176696" y="48837"/>
                </a:cubicBezTo>
                <a:cubicBezTo>
                  <a:pt x="192042" y="48308"/>
                  <a:pt x="232788" y="8620"/>
                  <a:pt x="229084" y="10737"/>
                </a:cubicBezTo>
                <a:cubicBezTo>
                  <a:pt x="225380" y="12854"/>
                  <a:pt x="182517" y="49631"/>
                  <a:pt x="154471" y="61537"/>
                </a:cubicBezTo>
                <a:cubicBezTo>
                  <a:pt x="126425" y="73443"/>
                  <a:pt x="83298" y="87467"/>
                  <a:pt x="60809" y="82175"/>
                </a:cubicBezTo>
                <a:cubicBezTo>
                  <a:pt x="38320" y="76883"/>
                  <a:pt x="-10629" y="15764"/>
                  <a:pt x="2071" y="4387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2" name="フリーフォーム: 図形 591">
            <a:extLst>
              <a:ext uri="{FF2B5EF4-FFF2-40B4-BE49-F238E27FC236}">
                <a16:creationId xmlns:a16="http://schemas.microsoft.com/office/drawing/2014/main" id="{DA2658C7-5016-41F2-9C89-A101D5D30B16}"/>
              </a:ext>
            </a:extLst>
          </p:cNvPr>
          <p:cNvSpPr/>
          <p:nvPr/>
        </p:nvSpPr>
        <p:spPr>
          <a:xfrm>
            <a:off x="8290663" y="4405288"/>
            <a:ext cx="246260" cy="400078"/>
          </a:xfrm>
          <a:custGeom>
            <a:avLst/>
            <a:gdLst>
              <a:gd name="connsiteX0" fmla="*/ 8787 w 246260"/>
              <a:gd name="connsiteY0" fmla="*/ 25 h 400078"/>
              <a:gd name="connsiteX1" fmla="*/ 178650 w 246260"/>
              <a:gd name="connsiteY1" fmla="*/ 101625 h 400078"/>
              <a:gd name="connsiteX2" fmla="*/ 245325 w 246260"/>
              <a:gd name="connsiteY2" fmla="*/ 103212 h 400078"/>
              <a:gd name="connsiteX3" fmla="*/ 216750 w 246260"/>
              <a:gd name="connsiteY3" fmla="*/ 136550 h 400078"/>
              <a:gd name="connsiteX4" fmla="*/ 202462 w 246260"/>
              <a:gd name="connsiteY4" fmla="*/ 273075 h 400078"/>
              <a:gd name="connsiteX5" fmla="*/ 158012 w 246260"/>
              <a:gd name="connsiteY5" fmla="*/ 319112 h 400078"/>
              <a:gd name="connsiteX6" fmla="*/ 15137 w 246260"/>
              <a:gd name="connsiteY6" fmla="*/ 400075 h 400078"/>
              <a:gd name="connsiteX7" fmla="*/ 124675 w 246260"/>
              <a:gd name="connsiteY7" fmla="*/ 315937 h 400078"/>
              <a:gd name="connsiteX8" fmla="*/ 138962 w 246260"/>
              <a:gd name="connsiteY8" fmla="*/ 212750 h 400078"/>
              <a:gd name="connsiteX9" fmla="*/ 119912 w 246260"/>
              <a:gd name="connsiteY9" fmla="*/ 131787 h 400078"/>
              <a:gd name="connsiteX10" fmla="*/ 140550 w 246260"/>
              <a:gd name="connsiteY10" fmla="*/ 209575 h 400078"/>
              <a:gd name="connsiteX11" fmla="*/ 116737 w 246260"/>
              <a:gd name="connsiteY11" fmla="*/ 139725 h 400078"/>
              <a:gd name="connsiteX12" fmla="*/ 32600 w 246260"/>
              <a:gd name="connsiteY12" fmla="*/ 92100 h 400078"/>
              <a:gd name="connsiteX13" fmla="*/ 8787 w 246260"/>
              <a:gd name="connsiteY13" fmla="*/ 25 h 40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6260" h="400078">
                <a:moveTo>
                  <a:pt x="8787" y="25"/>
                </a:moveTo>
                <a:cubicBezTo>
                  <a:pt x="33129" y="1613"/>
                  <a:pt x="139227" y="84427"/>
                  <a:pt x="178650" y="101625"/>
                </a:cubicBezTo>
                <a:cubicBezTo>
                  <a:pt x="218073" y="118823"/>
                  <a:pt x="238975" y="97391"/>
                  <a:pt x="245325" y="103212"/>
                </a:cubicBezTo>
                <a:cubicBezTo>
                  <a:pt x="251675" y="109033"/>
                  <a:pt x="223894" y="108240"/>
                  <a:pt x="216750" y="136550"/>
                </a:cubicBezTo>
                <a:cubicBezTo>
                  <a:pt x="209606" y="164860"/>
                  <a:pt x="212252" y="242648"/>
                  <a:pt x="202462" y="273075"/>
                </a:cubicBezTo>
                <a:cubicBezTo>
                  <a:pt x="192672" y="303502"/>
                  <a:pt x="189233" y="297945"/>
                  <a:pt x="158012" y="319112"/>
                </a:cubicBezTo>
                <a:cubicBezTo>
                  <a:pt x="126791" y="340279"/>
                  <a:pt x="20693" y="400604"/>
                  <a:pt x="15137" y="400075"/>
                </a:cubicBezTo>
                <a:cubicBezTo>
                  <a:pt x="9581" y="399546"/>
                  <a:pt x="104038" y="347158"/>
                  <a:pt x="124675" y="315937"/>
                </a:cubicBezTo>
                <a:cubicBezTo>
                  <a:pt x="145312" y="284716"/>
                  <a:pt x="139756" y="243442"/>
                  <a:pt x="138962" y="212750"/>
                </a:cubicBezTo>
                <a:cubicBezTo>
                  <a:pt x="138168" y="182058"/>
                  <a:pt x="119647" y="132316"/>
                  <a:pt x="119912" y="131787"/>
                </a:cubicBezTo>
                <a:cubicBezTo>
                  <a:pt x="120177" y="131258"/>
                  <a:pt x="141079" y="208252"/>
                  <a:pt x="140550" y="209575"/>
                </a:cubicBezTo>
                <a:cubicBezTo>
                  <a:pt x="140021" y="210898"/>
                  <a:pt x="134729" y="159304"/>
                  <a:pt x="116737" y="139725"/>
                </a:cubicBezTo>
                <a:cubicBezTo>
                  <a:pt x="98745" y="120146"/>
                  <a:pt x="48475" y="113002"/>
                  <a:pt x="32600" y="92100"/>
                </a:cubicBezTo>
                <a:cubicBezTo>
                  <a:pt x="16725" y="71198"/>
                  <a:pt x="-15555" y="-1563"/>
                  <a:pt x="8787" y="25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3" name="フリーフォーム: 図形 592">
            <a:extLst>
              <a:ext uri="{FF2B5EF4-FFF2-40B4-BE49-F238E27FC236}">
                <a16:creationId xmlns:a16="http://schemas.microsoft.com/office/drawing/2014/main" id="{D4974342-6113-43D9-9E95-254957B20601}"/>
              </a:ext>
            </a:extLst>
          </p:cNvPr>
          <p:cNvSpPr/>
          <p:nvPr/>
        </p:nvSpPr>
        <p:spPr>
          <a:xfrm>
            <a:off x="8162916" y="3828825"/>
            <a:ext cx="591040" cy="209498"/>
          </a:xfrm>
          <a:custGeom>
            <a:avLst/>
            <a:gdLst>
              <a:gd name="connsiteX0" fmla="*/ 9 w 591040"/>
              <a:gd name="connsiteY0" fmla="*/ 168500 h 209498"/>
              <a:gd name="connsiteX1" fmla="*/ 63509 w 591040"/>
              <a:gd name="connsiteY1" fmla="*/ 208188 h 209498"/>
              <a:gd name="connsiteX2" fmla="*/ 223847 w 591040"/>
              <a:gd name="connsiteY2" fmla="*/ 193900 h 209498"/>
              <a:gd name="connsiteX3" fmla="*/ 465147 w 591040"/>
              <a:gd name="connsiteY3" fmla="*/ 135163 h 209498"/>
              <a:gd name="connsiteX4" fmla="*/ 527059 w 591040"/>
              <a:gd name="connsiteY4" fmla="*/ 54200 h 209498"/>
              <a:gd name="connsiteX5" fmla="*/ 590559 w 591040"/>
              <a:gd name="connsiteY5" fmla="*/ 225 h 209498"/>
              <a:gd name="connsiteX6" fmla="*/ 492134 w 591040"/>
              <a:gd name="connsiteY6" fmla="*/ 38325 h 209498"/>
              <a:gd name="connsiteX7" fmla="*/ 401647 w 591040"/>
              <a:gd name="connsiteY7" fmla="*/ 117700 h 209498"/>
              <a:gd name="connsiteX8" fmla="*/ 225434 w 591040"/>
              <a:gd name="connsiteY8" fmla="*/ 157388 h 209498"/>
              <a:gd name="connsiteX9" fmla="*/ 136534 w 591040"/>
              <a:gd name="connsiteY9" fmla="*/ 193900 h 209498"/>
              <a:gd name="connsiteX10" fmla="*/ 134947 w 591040"/>
              <a:gd name="connsiteY10" fmla="*/ 131988 h 209498"/>
              <a:gd name="connsiteX11" fmla="*/ 98434 w 591040"/>
              <a:gd name="connsiteY11" fmla="*/ 198663 h 209498"/>
              <a:gd name="connsiteX12" fmla="*/ 98434 w 591040"/>
              <a:gd name="connsiteY12" fmla="*/ 103413 h 209498"/>
              <a:gd name="connsiteX13" fmla="*/ 58747 w 591040"/>
              <a:gd name="connsiteY13" fmla="*/ 149450 h 209498"/>
              <a:gd name="connsiteX14" fmla="*/ 9 w 591040"/>
              <a:gd name="connsiteY14" fmla="*/ 168500 h 20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1040" h="209498">
                <a:moveTo>
                  <a:pt x="9" y="168500"/>
                </a:moveTo>
                <a:cubicBezTo>
                  <a:pt x="803" y="178290"/>
                  <a:pt x="26203" y="203955"/>
                  <a:pt x="63509" y="208188"/>
                </a:cubicBezTo>
                <a:cubicBezTo>
                  <a:pt x="100815" y="212421"/>
                  <a:pt x="156907" y="206071"/>
                  <a:pt x="223847" y="193900"/>
                </a:cubicBezTo>
                <a:cubicBezTo>
                  <a:pt x="290787" y="181729"/>
                  <a:pt x="414612" y="158446"/>
                  <a:pt x="465147" y="135163"/>
                </a:cubicBezTo>
                <a:cubicBezTo>
                  <a:pt x="515682" y="111880"/>
                  <a:pt x="506157" y="76690"/>
                  <a:pt x="527059" y="54200"/>
                </a:cubicBezTo>
                <a:cubicBezTo>
                  <a:pt x="547961" y="31710"/>
                  <a:pt x="596380" y="2871"/>
                  <a:pt x="590559" y="225"/>
                </a:cubicBezTo>
                <a:cubicBezTo>
                  <a:pt x="584738" y="-2421"/>
                  <a:pt x="523619" y="18746"/>
                  <a:pt x="492134" y="38325"/>
                </a:cubicBezTo>
                <a:cubicBezTo>
                  <a:pt x="460649" y="57904"/>
                  <a:pt x="446097" y="97856"/>
                  <a:pt x="401647" y="117700"/>
                </a:cubicBezTo>
                <a:cubicBezTo>
                  <a:pt x="357197" y="137544"/>
                  <a:pt x="269619" y="144688"/>
                  <a:pt x="225434" y="157388"/>
                </a:cubicBezTo>
                <a:cubicBezTo>
                  <a:pt x="181249" y="170088"/>
                  <a:pt x="151615" y="198133"/>
                  <a:pt x="136534" y="193900"/>
                </a:cubicBezTo>
                <a:cubicBezTo>
                  <a:pt x="121453" y="189667"/>
                  <a:pt x="141297" y="131194"/>
                  <a:pt x="134947" y="131988"/>
                </a:cubicBezTo>
                <a:cubicBezTo>
                  <a:pt x="128597" y="132782"/>
                  <a:pt x="104519" y="203425"/>
                  <a:pt x="98434" y="198663"/>
                </a:cubicBezTo>
                <a:cubicBezTo>
                  <a:pt x="92349" y="193901"/>
                  <a:pt x="105049" y="111615"/>
                  <a:pt x="98434" y="103413"/>
                </a:cubicBezTo>
                <a:cubicBezTo>
                  <a:pt x="91819" y="95211"/>
                  <a:pt x="68272" y="141248"/>
                  <a:pt x="58747" y="149450"/>
                </a:cubicBezTo>
                <a:cubicBezTo>
                  <a:pt x="49222" y="157652"/>
                  <a:pt x="-785" y="158710"/>
                  <a:pt x="9" y="168500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4" name="フリーフォーム: 図形 593">
            <a:extLst>
              <a:ext uri="{FF2B5EF4-FFF2-40B4-BE49-F238E27FC236}">
                <a16:creationId xmlns:a16="http://schemas.microsoft.com/office/drawing/2014/main" id="{8C1261E0-DA6C-4A17-9BD2-8683BEF54E0D}"/>
              </a:ext>
            </a:extLst>
          </p:cNvPr>
          <p:cNvSpPr/>
          <p:nvPr/>
        </p:nvSpPr>
        <p:spPr>
          <a:xfrm>
            <a:off x="8147750" y="3900429"/>
            <a:ext cx="134344" cy="309680"/>
          </a:xfrm>
          <a:custGeom>
            <a:avLst/>
            <a:gdLst>
              <a:gd name="connsiteX0" fmla="*/ 100900 w 134344"/>
              <a:gd name="connsiteY0" fmla="*/ 59 h 309680"/>
              <a:gd name="connsiteX1" fmla="*/ 2475 w 134344"/>
              <a:gd name="connsiteY1" fmla="*/ 111184 h 309680"/>
              <a:gd name="connsiteX2" fmla="*/ 34225 w 134344"/>
              <a:gd name="connsiteY2" fmla="*/ 160396 h 309680"/>
              <a:gd name="connsiteX3" fmla="*/ 85025 w 134344"/>
              <a:gd name="connsiteY3" fmla="*/ 217546 h 309680"/>
              <a:gd name="connsiteX4" fmla="*/ 94550 w 134344"/>
              <a:gd name="connsiteY4" fmla="*/ 274696 h 309680"/>
              <a:gd name="connsiteX5" fmla="*/ 88200 w 134344"/>
              <a:gd name="connsiteY5" fmla="*/ 309621 h 309680"/>
              <a:gd name="connsiteX6" fmla="*/ 94550 w 134344"/>
              <a:gd name="connsiteY6" fmla="*/ 266759 h 309680"/>
              <a:gd name="connsiteX7" fmla="*/ 132650 w 134344"/>
              <a:gd name="connsiteY7" fmla="*/ 222309 h 309680"/>
              <a:gd name="connsiteX8" fmla="*/ 110425 w 134344"/>
              <a:gd name="connsiteY8" fmla="*/ 296921 h 309680"/>
              <a:gd name="connsiteX9" fmla="*/ 134238 w 134344"/>
              <a:gd name="connsiteY9" fmla="*/ 188971 h 309680"/>
              <a:gd name="connsiteX10" fmla="*/ 116775 w 134344"/>
              <a:gd name="connsiteY10" fmla="*/ 198496 h 309680"/>
              <a:gd name="connsiteX11" fmla="*/ 64388 w 134344"/>
              <a:gd name="connsiteY11" fmla="*/ 127059 h 309680"/>
              <a:gd name="connsiteX12" fmla="*/ 100900 w 134344"/>
              <a:gd name="connsiteY12" fmla="*/ 59 h 309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4344" h="309680">
                <a:moveTo>
                  <a:pt x="100900" y="59"/>
                </a:moveTo>
                <a:cubicBezTo>
                  <a:pt x="90581" y="-2587"/>
                  <a:pt x="13587" y="84461"/>
                  <a:pt x="2475" y="111184"/>
                </a:cubicBezTo>
                <a:cubicBezTo>
                  <a:pt x="-8637" y="137907"/>
                  <a:pt x="20467" y="142669"/>
                  <a:pt x="34225" y="160396"/>
                </a:cubicBezTo>
                <a:cubicBezTo>
                  <a:pt x="47983" y="178123"/>
                  <a:pt x="74971" y="198496"/>
                  <a:pt x="85025" y="217546"/>
                </a:cubicBezTo>
                <a:cubicBezTo>
                  <a:pt x="95079" y="236596"/>
                  <a:pt x="94021" y="259350"/>
                  <a:pt x="94550" y="274696"/>
                </a:cubicBezTo>
                <a:cubicBezTo>
                  <a:pt x="95079" y="290042"/>
                  <a:pt x="88200" y="310944"/>
                  <a:pt x="88200" y="309621"/>
                </a:cubicBezTo>
                <a:cubicBezTo>
                  <a:pt x="88200" y="308298"/>
                  <a:pt x="87142" y="281311"/>
                  <a:pt x="94550" y="266759"/>
                </a:cubicBezTo>
                <a:cubicBezTo>
                  <a:pt x="101958" y="252207"/>
                  <a:pt x="130004" y="217282"/>
                  <a:pt x="132650" y="222309"/>
                </a:cubicBezTo>
                <a:cubicBezTo>
                  <a:pt x="135296" y="227336"/>
                  <a:pt x="110160" y="302477"/>
                  <a:pt x="110425" y="296921"/>
                </a:cubicBezTo>
                <a:cubicBezTo>
                  <a:pt x="110690" y="291365"/>
                  <a:pt x="133180" y="205375"/>
                  <a:pt x="134238" y="188971"/>
                </a:cubicBezTo>
                <a:cubicBezTo>
                  <a:pt x="135296" y="172567"/>
                  <a:pt x="128417" y="208815"/>
                  <a:pt x="116775" y="198496"/>
                </a:cubicBezTo>
                <a:cubicBezTo>
                  <a:pt x="105133" y="188177"/>
                  <a:pt x="68621" y="154840"/>
                  <a:pt x="64388" y="127059"/>
                </a:cubicBezTo>
                <a:cubicBezTo>
                  <a:pt x="60155" y="99278"/>
                  <a:pt x="111219" y="2705"/>
                  <a:pt x="100900" y="59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5" name="フリーフォーム: 図形 594">
            <a:extLst>
              <a:ext uri="{FF2B5EF4-FFF2-40B4-BE49-F238E27FC236}">
                <a16:creationId xmlns:a16="http://schemas.microsoft.com/office/drawing/2014/main" id="{9F6D149C-2B7D-46B6-A68A-BA4B87FA5C67}"/>
              </a:ext>
            </a:extLst>
          </p:cNvPr>
          <p:cNvSpPr/>
          <p:nvPr/>
        </p:nvSpPr>
        <p:spPr>
          <a:xfrm>
            <a:off x="7467143" y="3992558"/>
            <a:ext cx="327804" cy="289460"/>
          </a:xfrm>
          <a:custGeom>
            <a:avLst/>
            <a:gdLst>
              <a:gd name="connsiteX0" fmla="*/ 2045 w 327804"/>
              <a:gd name="connsiteY0" fmla="*/ 5 h 289460"/>
              <a:gd name="connsiteX1" fmla="*/ 94120 w 327804"/>
              <a:gd name="connsiteY1" fmla="*/ 96842 h 289460"/>
              <a:gd name="connsiteX2" fmla="*/ 70307 w 327804"/>
              <a:gd name="connsiteY2" fmla="*/ 90492 h 289460"/>
              <a:gd name="connsiteX3" fmla="*/ 181432 w 327804"/>
              <a:gd name="connsiteY3" fmla="*/ 85730 h 289460"/>
              <a:gd name="connsiteX4" fmla="*/ 319545 w 327804"/>
              <a:gd name="connsiteY4" fmla="*/ 25405 h 289460"/>
              <a:gd name="connsiteX5" fmla="*/ 313195 w 327804"/>
              <a:gd name="connsiteY5" fmla="*/ 76205 h 289460"/>
              <a:gd name="connsiteX6" fmla="*/ 322720 w 327804"/>
              <a:gd name="connsiteY6" fmla="*/ 46042 h 289460"/>
              <a:gd name="connsiteX7" fmla="*/ 317957 w 327804"/>
              <a:gd name="connsiteY7" fmla="*/ 141292 h 289460"/>
              <a:gd name="connsiteX8" fmla="*/ 322720 w 327804"/>
              <a:gd name="connsiteY8" fmla="*/ 122242 h 289460"/>
              <a:gd name="connsiteX9" fmla="*/ 287795 w 327804"/>
              <a:gd name="connsiteY9" fmla="*/ 211142 h 289460"/>
              <a:gd name="connsiteX10" fmla="*/ 287795 w 327804"/>
              <a:gd name="connsiteY10" fmla="*/ 254005 h 289460"/>
              <a:gd name="connsiteX11" fmla="*/ 290970 w 327804"/>
              <a:gd name="connsiteY11" fmla="*/ 288930 h 289460"/>
              <a:gd name="connsiteX12" fmla="*/ 268745 w 327804"/>
              <a:gd name="connsiteY12" fmla="*/ 271467 h 289460"/>
              <a:gd name="connsiteX13" fmla="*/ 140157 w 327804"/>
              <a:gd name="connsiteY13" fmla="*/ 223842 h 289460"/>
              <a:gd name="connsiteX14" fmla="*/ 198895 w 327804"/>
              <a:gd name="connsiteY14" fmla="*/ 220667 h 289460"/>
              <a:gd name="connsiteX15" fmla="*/ 97295 w 327804"/>
              <a:gd name="connsiteY15" fmla="*/ 153992 h 289460"/>
              <a:gd name="connsiteX16" fmla="*/ 160795 w 327804"/>
              <a:gd name="connsiteY16" fmla="*/ 155580 h 289460"/>
              <a:gd name="connsiteX17" fmla="*/ 89357 w 327804"/>
              <a:gd name="connsiteY17" fmla="*/ 147642 h 289460"/>
              <a:gd name="connsiteX18" fmla="*/ 33795 w 327804"/>
              <a:gd name="connsiteY18" fmla="*/ 101605 h 289460"/>
              <a:gd name="connsiteX19" fmla="*/ 2045 w 327804"/>
              <a:gd name="connsiteY19" fmla="*/ 5 h 28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7804" h="289460">
                <a:moveTo>
                  <a:pt x="2045" y="5"/>
                </a:moveTo>
                <a:cubicBezTo>
                  <a:pt x="12099" y="-789"/>
                  <a:pt x="82743" y="81761"/>
                  <a:pt x="94120" y="96842"/>
                </a:cubicBezTo>
                <a:cubicBezTo>
                  <a:pt x="105497" y="111923"/>
                  <a:pt x="55755" y="92344"/>
                  <a:pt x="70307" y="90492"/>
                </a:cubicBezTo>
                <a:cubicBezTo>
                  <a:pt x="84859" y="88640"/>
                  <a:pt x="139892" y="96578"/>
                  <a:pt x="181432" y="85730"/>
                </a:cubicBezTo>
                <a:cubicBezTo>
                  <a:pt x="222972" y="74882"/>
                  <a:pt x="297585" y="26992"/>
                  <a:pt x="319545" y="25405"/>
                </a:cubicBezTo>
                <a:cubicBezTo>
                  <a:pt x="341505" y="23818"/>
                  <a:pt x="312666" y="72766"/>
                  <a:pt x="313195" y="76205"/>
                </a:cubicBezTo>
                <a:cubicBezTo>
                  <a:pt x="313724" y="79644"/>
                  <a:pt x="321926" y="35194"/>
                  <a:pt x="322720" y="46042"/>
                </a:cubicBezTo>
                <a:cubicBezTo>
                  <a:pt x="323514" y="56890"/>
                  <a:pt x="317957" y="128592"/>
                  <a:pt x="317957" y="141292"/>
                </a:cubicBezTo>
                <a:cubicBezTo>
                  <a:pt x="317957" y="153992"/>
                  <a:pt x="327747" y="110600"/>
                  <a:pt x="322720" y="122242"/>
                </a:cubicBezTo>
                <a:cubicBezTo>
                  <a:pt x="317693" y="133884"/>
                  <a:pt x="293616" y="189182"/>
                  <a:pt x="287795" y="211142"/>
                </a:cubicBezTo>
                <a:cubicBezTo>
                  <a:pt x="281974" y="233102"/>
                  <a:pt x="287266" y="241040"/>
                  <a:pt x="287795" y="254005"/>
                </a:cubicBezTo>
                <a:cubicBezTo>
                  <a:pt x="288324" y="266970"/>
                  <a:pt x="294145" y="286020"/>
                  <a:pt x="290970" y="288930"/>
                </a:cubicBezTo>
                <a:cubicBezTo>
                  <a:pt x="287795" y="291840"/>
                  <a:pt x="293880" y="282315"/>
                  <a:pt x="268745" y="271467"/>
                </a:cubicBezTo>
                <a:cubicBezTo>
                  <a:pt x="243610" y="260619"/>
                  <a:pt x="151799" y="232309"/>
                  <a:pt x="140157" y="223842"/>
                </a:cubicBezTo>
                <a:cubicBezTo>
                  <a:pt x="128515" y="215375"/>
                  <a:pt x="206039" y="232309"/>
                  <a:pt x="198895" y="220667"/>
                </a:cubicBezTo>
                <a:cubicBezTo>
                  <a:pt x="191751" y="209025"/>
                  <a:pt x="103645" y="164840"/>
                  <a:pt x="97295" y="153992"/>
                </a:cubicBezTo>
                <a:cubicBezTo>
                  <a:pt x="90945" y="143144"/>
                  <a:pt x="162118" y="156638"/>
                  <a:pt x="160795" y="155580"/>
                </a:cubicBezTo>
                <a:cubicBezTo>
                  <a:pt x="159472" y="154522"/>
                  <a:pt x="110524" y="156638"/>
                  <a:pt x="89357" y="147642"/>
                </a:cubicBezTo>
                <a:cubicBezTo>
                  <a:pt x="68190" y="138646"/>
                  <a:pt x="45966" y="124095"/>
                  <a:pt x="33795" y="101605"/>
                </a:cubicBezTo>
                <a:cubicBezTo>
                  <a:pt x="21624" y="79115"/>
                  <a:pt x="-8009" y="799"/>
                  <a:pt x="2045" y="5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6" name="フリーフォーム: 図形 595">
            <a:extLst>
              <a:ext uri="{FF2B5EF4-FFF2-40B4-BE49-F238E27FC236}">
                <a16:creationId xmlns:a16="http://schemas.microsoft.com/office/drawing/2014/main" id="{E3077F0D-7E87-402C-9178-DE93382AAFF7}"/>
              </a:ext>
            </a:extLst>
          </p:cNvPr>
          <p:cNvSpPr/>
          <p:nvPr/>
        </p:nvSpPr>
        <p:spPr>
          <a:xfrm>
            <a:off x="7713663" y="3984624"/>
            <a:ext cx="182035" cy="396947"/>
          </a:xfrm>
          <a:custGeom>
            <a:avLst/>
            <a:gdLst>
              <a:gd name="connsiteX0" fmla="*/ 28575 w 182035"/>
              <a:gd name="connsiteY0" fmla="*/ 1 h 396947"/>
              <a:gd name="connsiteX1" fmla="*/ 165100 w 182035"/>
              <a:gd name="connsiteY1" fmla="*/ 80964 h 396947"/>
              <a:gd name="connsiteX2" fmla="*/ 179387 w 182035"/>
              <a:gd name="connsiteY2" fmla="*/ 206376 h 396947"/>
              <a:gd name="connsiteX3" fmla="*/ 160337 w 182035"/>
              <a:gd name="connsiteY3" fmla="*/ 268289 h 396947"/>
              <a:gd name="connsiteX4" fmla="*/ 147637 w 182035"/>
              <a:gd name="connsiteY4" fmla="*/ 325439 h 396947"/>
              <a:gd name="connsiteX5" fmla="*/ 168275 w 182035"/>
              <a:gd name="connsiteY5" fmla="*/ 396876 h 396947"/>
              <a:gd name="connsiteX6" fmla="*/ 147637 w 182035"/>
              <a:gd name="connsiteY6" fmla="*/ 336551 h 396947"/>
              <a:gd name="connsiteX7" fmla="*/ 106362 w 182035"/>
              <a:gd name="connsiteY7" fmla="*/ 231776 h 396947"/>
              <a:gd name="connsiteX8" fmla="*/ 122237 w 182035"/>
              <a:gd name="connsiteY8" fmla="*/ 268289 h 396947"/>
              <a:gd name="connsiteX9" fmla="*/ 127000 w 182035"/>
              <a:gd name="connsiteY9" fmla="*/ 165101 h 396947"/>
              <a:gd name="connsiteX10" fmla="*/ 84137 w 182035"/>
              <a:gd name="connsiteY10" fmla="*/ 107951 h 396947"/>
              <a:gd name="connsiteX11" fmla="*/ 0 w 182035"/>
              <a:gd name="connsiteY11" fmla="*/ 63501 h 396947"/>
              <a:gd name="connsiteX12" fmla="*/ 82550 w 182035"/>
              <a:gd name="connsiteY12" fmla="*/ 82551 h 396947"/>
              <a:gd name="connsiteX13" fmla="*/ 28575 w 182035"/>
              <a:gd name="connsiteY13" fmla="*/ 1 h 39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035" h="396947">
                <a:moveTo>
                  <a:pt x="28575" y="1"/>
                </a:moveTo>
                <a:cubicBezTo>
                  <a:pt x="42333" y="-263"/>
                  <a:pt x="139965" y="46568"/>
                  <a:pt x="165100" y="80964"/>
                </a:cubicBezTo>
                <a:cubicBezTo>
                  <a:pt x="190235" y="115360"/>
                  <a:pt x="180181" y="175155"/>
                  <a:pt x="179387" y="206376"/>
                </a:cubicBezTo>
                <a:cubicBezTo>
                  <a:pt x="178593" y="237597"/>
                  <a:pt x="165629" y="248445"/>
                  <a:pt x="160337" y="268289"/>
                </a:cubicBezTo>
                <a:cubicBezTo>
                  <a:pt x="155045" y="288133"/>
                  <a:pt x="146314" y="304008"/>
                  <a:pt x="147637" y="325439"/>
                </a:cubicBezTo>
                <a:cubicBezTo>
                  <a:pt x="148960" y="346870"/>
                  <a:pt x="168275" y="395024"/>
                  <a:pt x="168275" y="396876"/>
                </a:cubicBezTo>
                <a:cubicBezTo>
                  <a:pt x="168275" y="398728"/>
                  <a:pt x="157956" y="364068"/>
                  <a:pt x="147637" y="336551"/>
                </a:cubicBezTo>
                <a:cubicBezTo>
                  <a:pt x="137318" y="309034"/>
                  <a:pt x="110595" y="243153"/>
                  <a:pt x="106362" y="231776"/>
                </a:cubicBezTo>
                <a:cubicBezTo>
                  <a:pt x="102129" y="220399"/>
                  <a:pt x="118797" y="279402"/>
                  <a:pt x="122237" y="268289"/>
                </a:cubicBezTo>
                <a:cubicBezTo>
                  <a:pt x="125677" y="257177"/>
                  <a:pt x="133350" y="191824"/>
                  <a:pt x="127000" y="165101"/>
                </a:cubicBezTo>
                <a:cubicBezTo>
                  <a:pt x="120650" y="138378"/>
                  <a:pt x="105304" y="124884"/>
                  <a:pt x="84137" y="107951"/>
                </a:cubicBezTo>
                <a:cubicBezTo>
                  <a:pt x="62970" y="91018"/>
                  <a:pt x="264" y="67734"/>
                  <a:pt x="0" y="63501"/>
                </a:cubicBezTo>
                <a:cubicBezTo>
                  <a:pt x="-264" y="59268"/>
                  <a:pt x="74877" y="89695"/>
                  <a:pt x="82550" y="82551"/>
                </a:cubicBezTo>
                <a:cubicBezTo>
                  <a:pt x="90223" y="75407"/>
                  <a:pt x="14817" y="265"/>
                  <a:pt x="28575" y="1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8" name="フリーフォーム: 図形 597">
            <a:extLst>
              <a:ext uri="{FF2B5EF4-FFF2-40B4-BE49-F238E27FC236}">
                <a16:creationId xmlns:a16="http://schemas.microsoft.com/office/drawing/2014/main" id="{8CB1F621-BE79-4397-818F-260689A001E6}"/>
              </a:ext>
            </a:extLst>
          </p:cNvPr>
          <p:cNvSpPr/>
          <p:nvPr/>
        </p:nvSpPr>
        <p:spPr>
          <a:xfrm>
            <a:off x="7458882" y="4029232"/>
            <a:ext cx="216033" cy="555914"/>
          </a:xfrm>
          <a:custGeom>
            <a:avLst/>
            <a:gdLst>
              <a:gd name="connsiteX0" fmla="*/ 24593 w 216033"/>
              <a:gd name="connsiteY0" fmla="*/ 1431 h 555914"/>
              <a:gd name="connsiteX1" fmla="*/ 7131 w 216033"/>
              <a:gd name="connsiteY1" fmla="*/ 234793 h 555914"/>
              <a:gd name="connsiteX2" fmla="*/ 26181 w 216033"/>
              <a:gd name="connsiteY2" fmla="*/ 145893 h 555914"/>
              <a:gd name="connsiteX3" fmla="*/ 781 w 216033"/>
              <a:gd name="connsiteY3" fmla="*/ 261781 h 555914"/>
              <a:gd name="connsiteX4" fmla="*/ 15068 w 216033"/>
              <a:gd name="connsiteY4" fmla="*/ 252256 h 555914"/>
              <a:gd name="connsiteX5" fmla="*/ 96031 w 216033"/>
              <a:gd name="connsiteY5" fmla="*/ 418943 h 555914"/>
              <a:gd name="connsiteX6" fmla="*/ 83331 w 216033"/>
              <a:gd name="connsiteY6" fmla="*/ 379256 h 555914"/>
              <a:gd name="connsiteX7" fmla="*/ 84918 w 216033"/>
              <a:gd name="connsiteY7" fmla="*/ 298293 h 555914"/>
              <a:gd name="connsiteX8" fmla="*/ 107143 w 216033"/>
              <a:gd name="connsiteY8" fmla="*/ 337981 h 555914"/>
              <a:gd name="connsiteX9" fmla="*/ 138893 w 216033"/>
              <a:gd name="connsiteY9" fmla="*/ 379256 h 555914"/>
              <a:gd name="connsiteX10" fmla="*/ 188106 w 216033"/>
              <a:gd name="connsiteY10" fmla="*/ 547531 h 555914"/>
              <a:gd name="connsiteX11" fmla="*/ 186518 w 216033"/>
              <a:gd name="connsiteY11" fmla="*/ 511018 h 555914"/>
              <a:gd name="connsiteX12" fmla="*/ 192868 w 216033"/>
              <a:gd name="connsiteY12" fmla="*/ 342743 h 555914"/>
              <a:gd name="connsiteX13" fmla="*/ 211918 w 216033"/>
              <a:gd name="connsiteY13" fmla="*/ 434818 h 555914"/>
              <a:gd name="connsiteX14" fmla="*/ 103968 w 216033"/>
              <a:gd name="connsiteY14" fmla="*/ 255431 h 555914"/>
              <a:gd name="connsiteX15" fmla="*/ 48406 w 216033"/>
              <a:gd name="connsiteY15" fmla="*/ 183993 h 555914"/>
              <a:gd name="connsiteX16" fmla="*/ 57931 w 216033"/>
              <a:gd name="connsiteY16" fmla="*/ 222093 h 555914"/>
              <a:gd name="connsiteX17" fmla="*/ 49993 w 216033"/>
              <a:gd name="connsiteY17" fmla="*/ 287181 h 555914"/>
              <a:gd name="connsiteX18" fmla="*/ 43643 w 216033"/>
              <a:gd name="connsiteY18" fmla="*/ 228443 h 555914"/>
              <a:gd name="connsiteX19" fmla="*/ 54756 w 216033"/>
              <a:gd name="connsiteY19" fmla="*/ 139543 h 555914"/>
              <a:gd name="connsiteX20" fmla="*/ 24593 w 216033"/>
              <a:gd name="connsiteY20" fmla="*/ 1431 h 55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6033" h="555914">
                <a:moveTo>
                  <a:pt x="24593" y="1431"/>
                </a:moveTo>
                <a:cubicBezTo>
                  <a:pt x="16656" y="17306"/>
                  <a:pt x="6866" y="210716"/>
                  <a:pt x="7131" y="234793"/>
                </a:cubicBezTo>
                <a:cubicBezTo>
                  <a:pt x="7396" y="258870"/>
                  <a:pt x="27239" y="141395"/>
                  <a:pt x="26181" y="145893"/>
                </a:cubicBezTo>
                <a:cubicBezTo>
                  <a:pt x="25123" y="150391"/>
                  <a:pt x="2633" y="244054"/>
                  <a:pt x="781" y="261781"/>
                </a:cubicBezTo>
                <a:cubicBezTo>
                  <a:pt x="-1071" y="279508"/>
                  <a:pt x="-807" y="226062"/>
                  <a:pt x="15068" y="252256"/>
                </a:cubicBezTo>
                <a:cubicBezTo>
                  <a:pt x="30943" y="278450"/>
                  <a:pt x="84654" y="397776"/>
                  <a:pt x="96031" y="418943"/>
                </a:cubicBezTo>
                <a:cubicBezTo>
                  <a:pt x="107408" y="440110"/>
                  <a:pt x="85183" y="399364"/>
                  <a:pt x="83331" y="379256"/>
                </a:cubicBezTo>
                <a:cubicBezTo>
                  <a:pt x="81479" y="359148"/>
                  <a:pt x="80949" y="305172"/>
                  <a:pt x="84918" y="298293"/>
                </a:cubicBezTo>
                <a:cubicBezTo>
                  <a:pt x="88887" y="291414"/>
                  <a:pt x="98147" y="324487"/>
                  <a:pt x="107143" y="337981"/>
                </a:cubicBezTo>
                <a:cubicBezTo>
                  <a:pt x="116139" y="351475"/>
                  <a:pt x="125399" y="344331"/>
                  <a:pt x="138893" y="379256"/>
                </a:cubicBezTo>
                <a:cubicBezTo>
                  <a:pt x="152387" y="414181"/>
                  <a:pt x="180169" y="525571"/>
                  <a:pt x="188106" y="547531"/>
                </a:cubicBezTo>
                <a:cubicBezTo>
                  <a:pt x="196043" y="569491"/>
                  <a:pt x="185724" y="545149"/>
                  <a:pt x="186518" y="511018"/>
                </a:cubicBezTo>
                <a:cubicBezTo>
                  <a:pt x="187312" y="476887"/>
                  <a:pt x="188635" y="355443"/>
                  <a:pt x="192868" y="342743"/>
                </a:cubicBezTo>
                <a:cubicBezTo>
                  <a:pt x="197101" y="330043"/>
                  <a:pt x="226735" y="449370"/>
                  <a:pt x="211918" y="434818"/>
                </a:cubicBezTo>
                <a:cubicBezTo>
                  <a:pt x="197101" y="420266"/>
                  <a:pt x="131220" y="297235"/>
                  <a:pt x="103968" y="255431"/>
                </a:cubicBezTo>
                <a:cubicBezTo>
                  <a:pt x="76716" y="213627"/>
                  <a:pt x="56079" y="189549"/>
                  <a:pt x="48406" y="183993"/>
                </a:cubicBezTo>
                <a:cubicBezTo>
                  <a:pt x="40733" y="178437"/>
                  <a:pt x="57667" y="204895"/>
                  <a:pt x="57931" y="222093"/>
                </a:cubicBezTo>
                <a:cubicBezTo>
                  <a:pt x="58196" y="239291"/>
                  <a:pt x="52374" y="286123"/>
                  <a:pt x="49993" y="287181"/>
                </a:cubicBezTo>
                <a:cubicBezTo>
                  <a:pt x="47612" y="288239"/>
                  <a:pt x="42849" y="253049"/>
                  <a:pt x="43643" y="228443"/>
                </a:cubicBezTo>
                <a:cubicBezTo>
                  <a:pt x="44437" y="203837"/>
                  <a:pt x="55020" y="172880"/>
                  <a:pt x="54756" y="139543"/>
                </a:cubicBezTo>
                <a:cubicBezTo>
                  <a:pt x="54492" y="106206"/>
                  <a:pt x="32530" y="-14444"/>
                  <a:pt x="24593" y="1431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9" name="フリーフォーム: 図形 598">
            <a:extLst>
              <a:ext uri="{FF2B5EF4-FFF2-40B4-BE49-F238E27FC236}">
                <a16:creationId xmlns:a16="http://schemas.microsoft.com/office/drawing/2014/main" id="{18B0E360-110C-4C43-AE0F-A3ADB12FAE4B}"/>
              </a:ext>
            </a:extLst>
          </p:cNvPr>
          <p:cNvSpPr/>
          <p:nvPr/>
        </p:nvSpPr>
        <p:spPr>
          <a:xfrm>
            <a:off x="7492500" y="4203695"/>
            <a:ext cx="469320" cy="874803"/>
          </a:xfrm>
          <a:custGeom>
            <a:avLst/>
            <a:gdLst>
              <a:gd name="connsiteX0" fmla="*/ 84638 w 469320"/>
              <a:gd name="connsiteY0" fmla="*/ 173043 h 874803"/>
              <a:gd name="connsiteX1" fmla="*/ 205288 w 469320"/>
              <a:gd name="connsiteY1" fmla="*/ 471493 h 874803"/>
              <a:gd name="connsiteX2" fmla="*/ 146550 w 469320"/>
              <a:gd name="connsiteY2" fmla="*/ 357193 h 874803"/>
              <a:gd name="connsiteX3" fmla="*/ 314825 w 469320"/>
              <a:gd name="connsiteY3" fmla="*/ 655643 h 874803"/>
              <a:gd name="connsiteX4" fmla="*/ 249738 w 469320"/>
              <a:gd name="connsiteY4" fmla="*/ 554043 h 874803"/>
              <a:gd name="connsiteX5" fmla="*/ 460875 w 469320"/>
              <a:gd name="connsiteY5" fmla="*/ 862018 h 874803"/>
              <a:gd name="connsiteX6" fmla="*/ 430713 w 469320"/>
              <a:gd name="connsiteY6" fmla="*/ 820743 h 874803"/>
              <a:gd name="connsiteX7" fmla="*/ 230688 w 469320"/>
              <a:gd name="connsiteY7" fmla="*/ 557218 h 874803"/>
              <a:gd name="connsiteX8" fmla="*/ 116388 w 469320"/>
              <a:gd name="connsiteY8" fmla="*/ 417518 h 874803"/>
              <a:gd name="connsiteX9" fmla="*/ 5263 w 469320"/>
              <a:gd name="connsiteY9" fmla="*/ 227018 h 874803"/>
              <a:gd name="connsiteX10" fmla="*/ 17963 w 469320"/>
              <a:gd name="connsiteY10" fmla="*/ 12705 h 874803"/>
              <a:gd name="connsiteX11" fmla="*/ 17963 w 469320"/>
              <a:gd name="connsiteY11" fmla="*/ 53980 h 874803"/>
              <a:gd name="connsiteX12" fmla="*/ 110038 w 469320"/>
              <a:gd name="connsiteY12" fmla="*/ 295280 h 874803"/>
              <a:gd name="connsiteX13" fmla="*/ 84638 w 469320"/>
              <a:gd name="connsiteY13" fmla="*/ 173043 h 87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320" h="874803">
                <a:moveTo>
                  <a:pt x="84638" y="173043"/>
                </a:moveTo>
                <a:cubicBezTo>
                  <a:pt x="100513" y="202412"/>
                  <a:pt x="194969" y="440801"/>
                  <a:pt x="205288" y="471493"/>
                </a:cubicBezTo>
                <a:cubicBezTo>
                  <a:pt x="215607" y="502185"/>
                  <a:pt x="128294" y="326501"/>
                  <a:pt x="146550" y="357193"/>
                </a:cubicBezTo>
                <a:cubicBezTo>
                  <a:pt x="164806" y="387885"/>
                  <a:pt x="297627" y="622835"/>
                  <a:pt x="314825" y="655643"/>
                </a:cubicBezTo>
                <a:cubicBezTo>
                  <a:pt x="332023" y="688451"/>
                  <a:pt x="225396" y="519647"/>
                  <a:pt x="249738" y="554043"/>
                </a:cubicBezTo>
                <a:cubicBezTo>
                  <a:pt x="274080" y="588439"/>
                  <a:pt x="430713" y="817568"/>
                  <a:pt x="460875" y="862018"/>
                </a:cubicBezTo>
                <a:cubicBezTo>
                  <a:pt x="491037" y="906468"/>
                  <a:pt x="430713" y="820743"/>
                  <a:pt x="430713" y="820743"/>
                </a:cubicBezTo>
                <a:cubicBezTo>
                  <a:pt x="392349" y="769943"/>
                  <a:pt x="283075" y="624422"/>
                  <a:pt x="230688" y="557218"/>
                </a:cubicBezTo>
                <a:cubicBezTo>
                  <a:pt x="178301" y="490014"/>
                  <a:pt x="153959" y="472551"/>
                  <a:pt x="116388" y="417518"/>
                </a:cubicBezTo>
                <a:cubicBezTo>
                  <a:pt x="78817" y="362485"/>
                  <a:pt x="21667" y="294487"/>
                  <a:pt x="5263" y="227018"/>
                </a:cubicBezTo>
                <a:cubicBezTo>
                  <a:pt x="-11141" y="159549"/>
                  <a:pt x="15846" y="41545"/>
                  <a:pt x="17963" y="12705"/>
                </a:cubicBezTo>
                <a:cubicBezTo>
                  <a:pt x="20080" y="-16135"/>
                  <a:pt x="2617" y="6884"/>
                  <a:pt x="17963" y="53980"/>
                </a:cubicBezTo>
                <a:cubicBezTo>
                  <a:pt x="33309" y="101076"/>
                  <a:pt x="96280" y="270145"/>
                  <a:pt x="110038" y="295280"/>
                </a:cubicBezTo>
                <a:cubicBezTo>
                  <a:pt x="123796" y="320415"/>
                  <a:pt x="68763" y="143674"/>
                  <a:pt x="84638" y="173043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0" name="フリーフォーム: 図形 599">
            <a:extLst>
              <a:ext uri="{FF2B5EF4-FFF2-40B4-BE49-F238E27FC236}">
                <a16:creationId xmlns:a16="http://schemas.microsoft.com/office/drawing/2014/main" id="{6BBA30F5-D6DF-4A24-BDCA-4B1E661BDDC5}"/>
              </a:ext>
            </a:extLst>
          </p:cNvPr>
          <p:cNvSpPr/>
          <p:nvPr/>
        </p:nvSpPr>
        <p:spPr>
          <a:xfrm>
            <a:off x="8255204" y="3953031"/>
            <a:ext cx="811174" cy="627933"/>
          </a:xfrm>
          <a:custGeom>
            <a:avLst/>
            <a:gdLst>
              <a:gd name="connsiteX0" fmla="*/ 12496 w 811174"/>
              <a:gd name="connsiteY0" fmla="*/ 136369 h 627933"/>
              <a:gd name="connsiteX1" fmla="*/ 300363 w 811174"/>
              <a:gd name="connsiteY1" fmla="*/ 3019 h 627933"/>
              <a:gd name="connsiteX2" fmla="*/ 795663 w 811174"/>
              <a:gd name="connsiteY2" fmla="*/ 43236 h 627933"/>
              <a:gd name="connsiteX3" fmla="*/ 672896 w 811174"/>
              <a:gd name="connsiteY3" fmla="*/ 43236 h 627933"/>
              <a:gd name="connsiteX4" fmla="*/ 535313 w 811174"/>
              <a:gd name="connsiteY4" fmla="*/ 223152 h 627933"/>
              <a:gd name="connsiteX5" fmla="*/ 505679 w 811174"/>
              <a:gd name="connsiteY5" fmla="*/ 307819 h 627933"/>
              <a:gd name="connsiteX6" fmla="*/ 505679 w 811174"/>
              <a:gd name="connsiteY6" fmla="*/ 290886 h 627933"/>
              <a:gd name="connsiteX7" fmla="*/ 357513 w 811174"/>
              <a:gd name="connsiteY7" fmla="*/ 259136 h 627933"/>
              <a:gd name="connsiteX8" fmla="*/ 342696 w 811174"/>
              <a:gd name="connsiteY8" fmla="*/ 371319 h 627933"/>
              <a:gd name="connsiteX9" fmla="*/ 387146 w 811174"/>
              <a:gd name="connsiteY9" fmla="*/ 608386 h 627933"/>
              <a:gd name="connsiteX10" fmla="*/ 380796 w 811174"/>
              <a:gd name="connsiteY10" fmla="*/ 585102 h 627933"/>
              <a:gd name="connsiteX11" fmla="*/ 86579 w 811174"/>
              <a:gd name="connsiteY11" fmla="*/ 352269 h 627933"/>
              <a:gd name="connsiteX12" fmla="*/ 188179 w 811174"/>
              <a:gd name="connsiteY12" fmla="*/ 371319 h 627933"/>
              <a:gd name="connsiteX13" fmla="*/ 277079 w 811174"/>
              <a:gd name="connsiteY13" fmla="*/ 367086 h 627933"/>
              <a:gd name="connsiteX14" fmla="*/ 37896 w 811174"/>
              <a:gd name="connsiteY14" fmla="*/ 305702 h 627933"/>
              <a:gd name="connsiteX15" fmla="*/ 14613 w 811174"/>
              <a:gd name="connsiteY15" fmla="*/ 206219 h 627933"/>
              <a:gd name="connsiteX16" fmla="*/ 179713 w 811174"/>
              <a:gd name="connsiteY16" fmla="*/ 45352 h 627933"/>
              <a:gd name="connsiteX17" fmla="*/ 12496 w 811174"/>
              <a:gd name="connsiteY17" fmla="*/ 136369 h 62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1174" h="627933">
                <a:moveTo>
                  <a:pt x="12496" y="136369"/>
                </a:moveTo>
                <a:cubicBezTo>
                  <a:pt x="32604" y="129313"/>
                  <a:pt x="169835" y="18541"/>
                  <a:pt x="300363" y="3019"/>
                </a:cubicBezTo>
                <a:cubicBezTo>
                  <a:pt x="430891" y="-12503"/>
                  <a:pt x="733574" y="36533"/>
                  <a:pt x="795663" y="43236"/>
                </a:cubicBezTo>
                <a:cubicBezTo>
                  <a:pt x="857752" y="49939"/>
                  <a:pt x="716288" y="13250"/>
                  <a:pt x="672896" y="43236"/>
                </a:cubicBezTo>
                <a:cubicBezTo>
                  <a:pt x="629504" y="73222"/>
                  <a:pt x="563183" y="179055"/>
                  <a:pt x="535313" y="223152"/>
                </a:cubicBezTo>
                <a:cubicBezTo>
                  <a:pt x="507444" y="267249"/>
                  <a:pt x="510618" y="296530"/>
                  <a:pt x="505679" y="307819"/>
                </a:cubicBezTo>
                <a:cubicBezTo>
                  <a:pt x="500740" y="319108"/>
                  <a:pt x="530373" y="299000"/>
                  <a:pt x="505679" y="290886"/>
                </a:cubicBezTo>
                <a:cubicBezTo>
                  <a:pt x="480985" y="282772"/>
                  <a:pt x="384677" y="245731"/>
                  <a:pt x="357513" y="259136"/>
                </a:cubicBezTo>
                <a:cubicBezTo>
                  <a:pt x="330349" y="272541"/>
                  <a:pt x="337757" y="313111"/>
                  <a:pt x="342696" y="371319"/>
                </a:cubicBezTo>
                <a:cubicBezTo>
                  <a:pt x="347635" y="429527"/>
                  <a:pt x="380796" y="572756"/>
                  <a:pt x="387146" y="608386"/>
                </a:cubicBezTo>
                <a:cubicBezTo>
                  <a:pt x="393496" y="644016"/>
                  <a:pt x="430891" y="627788"/>
                  <a:pt x="380796" y="585102"/>
                </a:cubicBezTo>
                <a:cubicBezTo>
                  <a:pt x="330702" y="542416"/>
                  <a:pt x="118682" y="387899"/>
                  <a:pt x="86579" y="352269"/>
                </a:cubicBezTo>
                <a:cubicBezTo>
                  <a:pt x="54476" y="316639"/>
                  <a:pt x="156429" y="368850"/>
                  <a:pt x="188179" y="371319"/>
                </a:cubicBezTo>
                <a:cubicBezTo>
                  <a:pt x="219929" y="373789"/>
                  <a:pt x="302126" y="378022"/>
                  <a:pt x="277079" y="367086"/>
                </a:cubicBezTo>
                <a:cubicBezTo>
                  <a:pt x="252032" y="356150"/>
                  <a:pt x="81640" y="332513"/>
                  <a:pt x="37896" y="305702"/>
                </a:cubicBezTo>
                <a:cubicBezTo>
                  <a:pt x="-5848" y="278891"/>
                  <a:pt x="-9023" y="249611"/>
                  <a:pt x="14613" y="206219"/>
                </a:cubicBezTo>
                <a:cubicBezTo>
                  <a:pt x="38249" y="162827"/>
                  <a:pt x="177244" y="58052"/>
                  <a:pt x="179713" y="45352"/>
                </a:cubicBezTo>
                <a:cubicBezTo>
                  <a:pt x="182182" y="32652"/>
                  <a:pt x="-7612" y="143425"/>
                  <a:pt x="12496" y="136369"/>
                </a:cubicBezTo>
                <a:close/>
              </a:path>
            </a:pathLst>
          </a:custGeom>
          <a:solidFill>
            <a:srgbClr val="4472C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1" name="フリーフォーム: 図形 600">
            <a:extLst>
              <a:ext uri="{FF2B5EF4-FFF2-40B4-BE49-F238E27FC236}">
                <a16:creationId xmlns:a16="http://schemas.microsoft.com/office/drawing/2014/main" id="{A960112B-6F2F-4C5C-9310-29D255B1C849}"/>
              </a:ext>
            </a:extLst>
          </p:cNvPr>
          <p:cNvSpPr/>
          <p:nvPr/>
        </p:nvSpPr>
        <p:spPr>
          <a:xfrm>
            <a:off x="8805217" y="3450114"/>
            <a:ext cx="267447" cy="138332"/>
          </a:xfrm>
          <a:custGeom>
            <a:avLst/>
            <a:gdLst>
              <a:gd name="connsiteX0" fmla="*/ 116 w 267447"/>
              <a:gd name="connsiteY0" fmla="*/ 78369 h 138332"/>
              <a:gd name="connsiteX1" fmla="*/ 110183 w 267447"/>
              <a:gd name="connsiteY1" fmla="*/ 42386 h 138332"/>
              <a:gd name="connsiteX2" fmla="*/ 118650 w 267447"/>
              <a:gd name="connsiteY2" fmla="*/ 53 h 138332"/>
              <a:gd name="connsiteX3" fmla="*/ 131350 w 267447"/>
              <a:gd name="connsiteY3" fmla="*/ 36036 h 138332"/>
              <a:gd name="connsiteX4" fmla="*/ 258350 w 267447"/>
              <a:gd name="connsiteY4" fmla="*/ 133403 h 138332"/>
              <a:gd name="connsiteX5" fmla="*/ 243533 w 267447"/>
              <a:gd name="connsiteY5" fmla="*/ 118586 h 138332"/>
              <a:gd name="connsiteX6" fmla="*/ 133466 w 267447"/>
              <a:gd name="connsiteY6" fmla="*/ 72019 h 138332"/>
              <a:gd name="connsiteX7" fmla="*/ 116 w 267447"/>
              <a:gd name="connsiteY7" fmla="*/ 78369 h 13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47" h="138332">
                <a:moveTo>
                  <a:pt x="116" y="78369"/>
                </a:moveTo>
                <a:cubicBezTo>
                  <a:pt x="-3764" y="73430"/>
                  <a:pt x="90427" y="55439"/>
                  <a:pt x="110183" y="42386"/>
                </a:cubicBezTo>
                <a:cubicBezTo>
                  <a:pt x="129939" y="29333"/>
                  <a:pt x="115122" y="1111"/>
                  <a:pt x="118650" y="53"/>
                </a:cubicBezTo>
                <a:cubicBezTo>
                  <a:pt x="122178" y="-1005"/>
                  <a:pt x="108067" y="13811"/>
                  <a:pt x="131350" y="36036"/>
                </a:cubicBezTo>
                <a:cubicBezTo>
                  <a:pt x="154633" y="58261"/>
                  <a:pt x="239653" y="119645"/>
                  <a:pt x="258350" y="133403"/>
                </a:cubicBezTo>
                <a:cubicBezTo>
                  <a:pt x="277047" y="147161"/>
                  <a:pt x="264347" y="128817"/>
                  <a:pt x="243533" y="118586"/>
                </a:cubicBezTo>
                <a:cubicBezTo>
                  <a:pt x="222719" y="108355"/>
                  <a:pt x="170508" y="78016"/>
                  <a:pt x="133466" y="72019"/>
                </a:cubicBezTo>
                <a:cubicBezTo>
                  <a:pt x="96424" y="66022"/>
                  <a:pt x="3996" y="83308"/>
                  <a:pt x="116" y="783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2" name="フリーフォーム: 図形 601">
            <a:extLst>
              <a:ext uri="{FF2B5EF4-FFF2-40B4-BE49-F238E27FC236}">
                <a16:creationId xmlns:a16="http://schemas.microsoft.com/office/drawing/2014/main" id="{FA99B037-E9A4-436C-87C5-9724DAE48C31}"/>
              </a:ext>
            </a:extLst>
          </p:cNvPr>
          <p:cNvSpPr/>
          <p:nvPr/>
        </p:nvSpPr>
        <p:spPr>
          <a:xfrm>
            <a:off x="8790446" y="3611148"/>
            <a:ext cx="214069" cy="57092"/>
          </a:xfrm>
          <a:custGeom>
            <a:avLst/>
            <a:gdLst>
              <a:gd name="connsiteX0" fmla="*/ 71 w 214069"/>
              <a:gd name="connsiteY0" fmla="*/ 14702 h 57092"/>
              <a:gd name="connsiteX1" fmla="*/ 135537 w 214069"/>
              <a:gd name="connsiteY1" fmla="*/ 12585 h 57092"/>
              <a:gd name="connsiteX2" fmla="*/ 213854 w 214069"/>
              <a:gd name="connsiteY2" fmla="*/ 57035 h 57092"/>
              <a:gd name="connsiteX3" fmla="*/ 154587 w 214069"/>
              <a:gd name="connsiteY3" fmla="*/ 2002 h 57092"/>
              <a:gd name="connsiteX4" fmla="*/ 71 w 214069"/>
              <a:gd name="connsiteY4" fmla="*/ 14702 h 57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069" h="57092">
                <a:moveTo>
                  <a:pt x="71" y="14702"/>
                </a:moveTo>
                <a:cubicBezTo>
                  <a:pt x="-3104" y="16466"/>
                  <a:pt x="99906" y="5529"/>
                  <a:pt x="135537" y="12585"/>
                </a:cubicBezTo>
                <a:cubicBezTo>
                  <a:pt x="171168" y="19641"/>
                  <a:pt x="210679" y="58799"/>
                  <a:pt x="213854" y="57035"/>
                </a:cubicBezTo>
                <a:cubicBezTo>
                  <a:pt x="217029" y="55271"/>
                  <a:pt x="184573" y="10116"/>
                  <a:pt x="154587" y="2002"/>
                </a:cubicBezTo>
                <a:cubicBezTo>
                  <a:pt x="124601" y="-6112"/>
                  <a:pt x="3246" y="12938"/>
                  <a:pt x="71" y="147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3" name="フリーフォーム: 図形 602">
            <a:extLst>
              <a:ext uri="{FF2B5EF4-FFF2-40B4-BE49-F238E27FC236}">
                <a16:creationId xmlns:a16="http://schemas.microsoft.com/office/drawing/2014/main" id="{06575957-AD4C-485B-8BAB-DF8FAF71E176}"/>
              </a:ext>
            </a:extLst>
          </p:cNvPr>
          <p:cNvSpPr/>
          <p:nvPr/>
        </p:nvSpPr>
        <p:spPr>
          <a:xfrm>
            <a:off x="8845533" y="3722026"/>
            <a:ext cx="167291" cy="90263"/>
          </a:xfrm>
          <a:custGeom>
            <a:avLst/>
            <a:gdLst>
              <a:gd name="connsiteX0" fmla="*/ 17 w 167291"/>
              <a:gd name="connsiteY0" fmla="*/ 49874 h 90263"/>
              <a:gd name="connsiteX1" fmla="*/ 112200 w 167291"/>
              <a:gd name="connsiteY1" fmla="*/ 24474 h 90263"/>
              <a:gd name="connsiteX2" fmla="*/ 167234 w 167291"/>
              <a:gd name="connsiteY2" fmla="*/ 90091 h 90263"/>
              <a:gd name="connsiteX3" fmla="*/ 120667 w 167291"/>
              <a:gd name="connsiteY3" fmla="*/ 1191 h 90263"/>
              <a:gd name="connsiteX4" fmla="*/ 17 w 167291"/>
              <a:gd name="connsiteY4" fmla="*/ 49874 h 9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291" h="90263">
                <a:moveTo>
                  <a:pt x="17" y="49874"/>
                </a:moveTo>
                <a:cubicBezTo>
                  <a:pt x="-1394" y="53754"/>
                  <a:pt x="84331" y="17771"/>
                  <a:pt x="112200" y="24474"/>
                </a:cubicBezTo>
                <a:cubicBezTo>
                  <a:pt x="140070" y="31177"/>
                  <a:pt x="165823" y="93971"/>
                  <a:pt x="167234" y="90091"/>
                </a:cubicBezTo>
                <a:cubicBezTo>
                  <a:pt x="168645" y="86211"/>
                  <a:pt x="143950" y="11069"/>
                  <a:pt x="120667" y="1191"/>
                </a:cubicBezTo>
                <a:cubicBezTo>
                  <a:pt x="97384" y="-8687"/>
                  <a:pt x="1428" y="45994"/>
                  <a:pt x="17" y="498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5" name="フリーフォーム: 図形 604">
            <a:extLst>
              <a:ext uri="{FF2B5EF4-FFF2-40B4-BE49-F238E27FC236}">
                <a16:creationId xmlns:a16="http://schemas.microsoft.com/office/drawing/2014/main" id="{79FF5BFF-2F34-4842-88B9-54D9D6967A91}"/>
              </a:ext>
            </a:extLst>
          </p:cNvPr>
          <p:cNvSpPr/>
          <p:nvPr/>
        </p:nvSpPr>
        <p:spPr>
          <a:xfrm>
            <a:off x="7604001" y="3015053"/>
            <a:ext cx="231178" cy="124679"/>
          </a:xfrm>
          <a:custGeom>
            <a:avLst/>
            <a:gdLst>
              <a:gd name="connsiteX0" fmla="*/ 124 w 231178"/>
              <a:gd name="connsiteY0" fmla="*/ 66285 h 124679"/>
              <a:gd name="connsiteX1" fmla="*/ 125537 w 231178"/>
              <a:gd name="connsiteY1" fmla="*/ 123435 h 124679"/>
              <a:gd name="connsiteX2" fmla="*/ 230312 w 231178"/>
              <a:gd name="connsiteY2" fmla="*/ 1197 h 124679"/>
              <a:gd name="connsiteX3" fmla="*/ 171574 w 231178"/>
              <a:gd name="connsiteY3" fmla="*/ 63110 h 124679"/>
              <a:gd name="connsiteX4" fmla="*/ 103312 w 231178"/>
              <a:gd name="connsiteY4" fmla="*/ 96447 h 124679"/>
              <a:gd name="connsiteX5" fmla="*/ 124 w 231178"/>
              <a:gd name="connsiteY5" fmla="*/ 66285 h 12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178" h="124679">
                <a:moveTo>
                  <a:pt x="124" y="66285"/>
                </a:moveTo>
                <a:cubicBezTo>
                  <a:pt x="3828" y="70783"/>
                  <a:pt x="87172" y="134283"/>
                  <a:pt x="125537" y="123435"/>
                </a:cubicBezTo>
                <a:cubicBezTo>
                  <a:pt x="163902" y="112587"/>
                  <a:pt x="222639" y="11251"/>
                  <a:pt x="230312" y="1197"/>
                </a:cubicBezTo>
                <a:cubicBezTo>
                  <a:pt x="237985" y="-8857"/>
                  <a:pt x="192741" y="47235"/>
                  <a:pt x="171574" y="63110"/>
                </a:cubicBezTo>
                <a:cubicBezTo>
                  <a:pt x="150407" y="78985"/>
                  <a:pt x="130299" y="93537"/>
                  <a:pt x="103312" y="96447"/>
                </a:cubicBezTo>
                <a:cubicBezTo>
                  <a:pt x="76325" y="99357"/>
                  <a:pt x="-3580" y="61787"/>
                  <a:pt x="124" y="662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ウルフよ永遠に…我らがヒーロー“千代の富士 貢”を名言とともに振り返る">
            <a:extLst>
              <a:ext uri="{FF2B5EF4-FFF2-40B4-BE49-F238E27FC236}">
                <a16:creationId xmlns:a16="http://schemas.microsoft.com/office/drawing/2014/main" id="{B235C180-2D08-4F6F-AFC9-F01C75E7B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" y="259173"/>
            <a:ext cx="21373732" cy="1459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57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ウルフよ永遠に…我らがヒーロー“千代の富士 貢”を名言とともに振り返る">
            <a:extLst>
              <a:ext uri="{FF2B5EF4-FFF2-40B4-BE49-F238E27FC236}">
                <a16:creationId xmlns:a16="http://schemas.microsoft.com/office/drawing/2014/main" id="{B235C180-2D08-4F6F-AFC9-F01C75E7B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" y="259173"/>
            <a:ext cx="21373732" cy="1459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B1610732-1F45-4F66-9A55-3566A5F1D8B6}"/>
              </a:ext>
            </a:extLst>
          </p:cNvPr>
          <p:cNvSpPr/>
          <p:nvPr/>
        </p:nvSpPr>
        <p:spPr>
          <a:xfrm>
            <a:off x="8225885" y="3805858"/>
            <a:ext cx="129255" cy="277192"/>
          </a:xfrm>
          <a:custGeom>
            <a:avLst/>
            <a:gdLst>
              <a:gd name="connsiteX0" fmla="*/ 129128 w 129255"/>
              <a:gd name="connsiteY0" fmla="*/ 967 h 277192"/>
              <a:gd name="connsiteX1" fmla="*/ 43403 w 129255"/>
              <a:gd name="connsiteY1" fmla="*/ 115267 h 277192"/>
              <a:gd name="connsiteX2" fmla="*/ 68803 w 129255"/>
              <a:gd name="connsiteY2" fmla="*/ 86692 h 277192"/>
              <a:gd name="connsiteX3" fmla="*/ 92615 w 129255"/>
              <a:gd name="connsiteY3" fmla="*/ 161305 h 277192"/>
              <a:gd name="connsiteX4" fmla="*/ 76740 w 129255"/>
              <a:gd name="connsiteY4" fmla="*/ 139080 h 277192"/>
              <a:gd name="connsiteX5" fmla="*/ 540 w 129255"/>
              <a:gd name="connsiteY5" fmla="*/ 277192 h 277192"/>
              <a:gd name="connsiteX6" fmla="*/ 43403 w 129255"/>
              <a:gd name="connsiteY6" fmla="*/ 137492 h 277192"/>
              <a:gd name="connsiteX7" fmla="*/ 57690 w 129255"/>
              <a:gd name="connsiteY7" fmla="*/ 81930 h 277192"/>
              <a:gd name="connsiteX8" fmla="*/ 62453 w 129255"/>
              <a:gd name="connsiteY8" fmla="*/ 61292 h 277192"/>
              <a:gd name="connsiteX9" fmla="*/ 129128 w 129255"/>
              <a:gd name="connsiteY9" fmla="*/ 967 h 27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255" h="277192">
                <a:moveTo>
                  <a:pt x="129128" y="967"/>
                </a:moveTo>
                <a:cubicBezTo>
                  <a:pt x="125953" y="9963"/>
                  <a:pt x="53457" y="100980"/>
                  <a:pt x="43403" y="115267"/>
                </a:cubicBezTo>
                <a:cubicBezTo>
                  <a:pt x="33349" y="129554"/>
                  <a:pt x="60601" y="79019"/>
                  <a:pt x="68803" y="86692"/>
                </a:cubicBezTo>
                <a:cubicBezTo>
                  <a:pt x="77005" y="94365"/>
                  <a:pt x="91292" y="152574"/>
                  <a:pt x="92615" y="161305"/>
                </a:cubicBezTo>
                <a:cubicBezTo>
                  <a:pt x="93938" y="170036"/>
                  <a:pt x="92086" y="119766"/>
                  <a:pt x="76740" y="139080"/>
                </a:cubicBezTo>
                <a:cubicBezTo>
                  <a:pt x="61394" y="158394"/>
                  <a:pt x="6096" y="277457"/>
                  <a:pt x="540" y="277192"/>
                </a:cubicBezTo>
                <a:cubicBezTo>
                  <a:pt x="-5016" y="276927"/>
                  <a:pt x="33878" y="170036"/>
                  <a:pt x="43403" y="137492"/>
                </a:cubicBezTo>
                <a:cubicBezTo>
                  <a:pt x="52928" y="104948"/>
                  <a:pt x="54515" y="94630"/>
                  <a:pt x="57690" y="81930"/>
                </a:cubicBezTo>
                <a:cubicBezTo>
                  <a:pt x="60865" y="69230"/>
                  <a:pt x="49753" y="74257"/>
                  <a:pt x="62453" y="61292"/>
                </a:cubicBezTo>
                <a:cubicBezTo>
                  <a:pt x="75153" y="48327"/>
                  <a:pt x="132303" y="-8029"/>
                  <a:pt x="129128" y="9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9144189-3027-4E7D-9630-8AB66147C03E}"/>
              </a:ext>
            </a:extLst>
          </p:cNvPr>
          <p:cNvSpPr/>
          <p:nvPr/>
        </p:nvSpPr>
        <p:spPr>
          <a:xfrm>
            <a:off x="8265596" y="3760785"/>
            <a:ext cx="520786" cy="106807"/>
          </a:xfrm>
          <a:custGeom>
            <a:avLst/>
            <a:gdLst>
              <a:gd name="connsiteX0" fmla="*/ 517 w 520786"/>
              <a:gd name="connsiteY0" fmla="*/ 104778 h 106807"/>
              <a:gd name="connsiteX1" fmla="*/ 94179 w 520786"/>
              <a:gd name="connsiteY1" fmla="*/ 46040 h 106807"/>
              <a:gd name="connsiteX2" fmla="*/ 95767 w 520786"/>
              <a:gd name="connsiteY2" fmla="*/ 46040 h 106807"/>
              <a:gd name="connsiteX3" fmla="*/ 184667 w 520786"/>
              <a:gd name="connsiteY3" fmla="*/ 31753 h 106807"/>
              <a:gd name="connsiteX4" fmla="*/ 173554 w 520786"/>
              <a:gd name="connsiteY4" fmla="*/ 26990 h 106807"/>
              <a:gd name="connsiteX5" fmla="*/ 229117 w 520786"/>
              <a:gd name="connsiteY5" fmla="*/ 28578 h 106807"/>
              <a:gd name="connsiteX6" fmla="*/ 237054 w 520786"/>
              <a:gd name="connsiteY6" fmla="*/ 14290 h 106807"/>
              <a:gd name="connsiteX7" fmla="*/ 298967 w 520786"/>
              <a:gd name="connsiteY7" fmla="*/ 49215 h 106807"/>
              <a:gd name="connsiteX8" fmla="*/ 316429 w 520786"/>
              <a:gd name="connsiteY8" fmla="*/ 26990 h 106807"/>
              <a:gd name="connsiteX9" fmla="*/ 332304 w 520786"/>
              <a:gd name="connsiteY9" fmla="*/ 31753 h 106807"/>
              <a:gd name="connsiteX10" fmla="*/ 421204 w 520786"/>
              <a:gd name="connsiteY10" fmla="*/ 23815 h 106807"/>
              <a:gd name="connsiteX11" fmla="*/ 518042 w 520786"/>
              <a:gd name="connsiteY11" fmla="*/ 3 h 106807"/>
              <a:gd name="connsiteX12" fmla="*/ 494229 w 520786"/>
              <a:gd name="connsiteY12" fmla="*/ 22228 h 106807"/>
              <a:gd name="connsiteX13" fmla="*/ 494229 w 520786"/>
              <a:gd name="connsiteY13" fmla="*/ 34928 h 106807"/>
              <a:gd name="connsiteX14" fmla="*/ 425967 w 520786"/>
              <a:gd name="connsiteY14" fmla="*/ 71440 h 106807"/>
              <a:gd name="connsiteX15" fmla="*/ 383104 w 520786"/>
              <a:gd name="connsiteY15" fmla="*/ 106365 h 106807"/>
              <a:gd name="connsiteX16" fmla="*/ 332304 w 520786"/>
              <a:gd name="connsiteY16" fmla="*/ 46040 h 106807"/>
              <a:gd name="connsiteX17" fmla="*/ 151329 w 520786"/>
              <a:gd name="connsiteY17" fmla="*/ 31753 h 106807"/>
              <a:gd name="connsiteX18" fmla="*/ 141804 w 520786"/>
              <a:gd name="connsiteY18" fmla="*/ 46040 h 106807"/>
              <a:gd name="connsiteX19" fmla="*/ 517 w 520786"/>
              <a:gd name="connsiteY19" fmla="*/ 104778 h 10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20786" h="106807">
                <a:moveTo>
                  <a:pt x="517" y="104778"/>
                </a:moveTo>
                <a:cubicBezTo>
                  <a:pt x="-7420" y="104778"/>
                  <a:pt x="78304" y="55830"/>
                  <a:pt x="94179" y="46040"/>
                </a:cubicBezTo>
                <a:cubicBezTo>
                  <a:pt x="110054" y="36250"/>
                  <a:pt x="95767" y="46040"/>
                  <a:pt x="95767" y="46040"/>
                </a:cubicBezTo>
                <a:cubicBezTo>
                  <a:pt x="110848" y="43659"/>
                  <a:pt x="171702" y="34928"/>
                  <a:pt x="184667" y="31753"/>
                </a:cubicBezTo>
                <a:cubicBezTo>
                  <a:pt x="197632" y="28578"/>
                  <a:pt x="166146" y="27519"/>
                  <a:pt x="173554" y="26990"/>
                </a:cubicBezTo>
                <a:cubicBezTo>
                  <a:pt x="180962" y="26461"/>
                  <a:pt x="218534" y="30695"/>
                  <a:pt x="229117" y="28578"/>
                </a:cubicBezTo>
                <a:cubicBezTo>
                  <a:pt x="239700" y="26461"/>
                  <a:pt x="225412" y="10851"/>
                  <a:pt x="237054" y="14290"/>
                </a:cubicBezTo>
                <a:cubicBezTo>
                  <a:pt x="248696" y="17729"/>
                  <a:pt x="285738" y="47098"/>
                  <a:pt x="298967" y="49215"/>
                </a:cubicBezTo>
                <a:cubicBezTo>
                  <a:pt x="312196" y="51332"/>
                  <a:pt x="310873" y="29900"/>
                  <a:pt x="316429" y="26990"/>
                </a:cubicBezTo>
                <a:cubicBezTo>
                  <a:pt x="321985" y="24080"/>
                  <a:pt x="314842" y="32282"/>
                  <a:pt x="332304" y="31753"/>
                </a:cubicBezTo>
                <a:cubicBezTo>
                  <a:pt x="349766" y="31224"/>
                  <a:pt x="390248" y="29107"/>
                  <a:pt x="421204" y="23815"/>
                </a:cubicBezTo>
                <a:cubicBezTo>
                  <a:pt x="452160" y="18523"/>
                  <a:pt x="505871" y="267"/>
                  <a:pt x="518042" y="3"/>
                </a:cubicBezTo>
                <a:cubicBezTo>
                  <a:pt x="530213" y="-261"/>
                  <a:pt x="498198" y="16407"/>
                  <a:pt x="494229" y="22228"/>
                </a:cubicBezTo>
                <a:cubicBezTo>
                  <a:pt x="490260" y="28049"/>
                  <a:pt x="505606" y="26726"/>
                  <a:pt x="494229" y="34928"/>
                </a:cubicBezTo>
                <a:cubicBezTo>
                  <a:pt x="482852" y="43130"/>
                  <a:pt x="444488" y="59534"/>
                  <a:pt x="425967" y="71440"/>
                </a:cubicBezTo>
                <a:cubicBezTo>
                  <a:pt x="407446" y="83346"/>
                  <a:pt x="398715" y="110598"/>
                  <a:pt x="383104" y="106365"/>
                </a:cubicBezTo>
                <a:cubicBezTo>
                  <a:pt x="367494" y="102132"/>
                  <a:pt x="370933" y="58475"/>
                  <a:pt x="332304" y="46040"/>
                </a:cubicBezTo>
                <a:cubicBezTo>
                  <a:pt x="293675" y="33605"/>
                  <a:pt x="183079" y="31753"/>
                  <a:pt x="151329" y="31753"/>
                </a:cubicBezTo>
                <a:cubicBezTo>
                  <a:pt x="119579" y="31753"/>
                  <a:pt x="164823" y="34398"/>
                  <a:pt x="141804" y="46040"/>
                </a:cubicBezTo>
                <a:cubicBezTo>
                  <a:pt x="118785" y="57682"/>
                  <a:pt x="8454" y="104778"/>
                  <a:pt x="517" y="1047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1BCB9EB0-B4E3-4448-8098-C6F3ACE93CBA}"/>
              </a:ext>
            </a:extLst>
          </p:cNvPr>
          <p:cNvSpPr/>
          <p:nvPr/>
        </p:nvSpPr>
        <p:spPr>
          <a:xfrm>
            <a:off x="8223191" y="3787965"/>
            <a:ext cx="196086" cy="256919"/>
          </a:xfrm>
          <a:custGeom>
            <a:avLst/>
            <a:gdLst>
              <a:gd name="connsiteX0" fmla="*/ 195322 w 196086"/>
              <a:gd name="connsiteY0" fmla="*/ 1398 h 256919"/>
              <a:gd name="connsiteX1" fmla="*/ 12759 w 196086"/>
              <a:gd name="connsiteY1" fmla="*/ 50610 h 256919"/>
              <a:gd name="connsiteX2" fmla="*/ 49272 w 196086"/>
              <a:gd name="connsiteY2" fmla="*/ 87123 h 256919"/>
              <a:gd name="connsiteX3" fmla="*/ 42922 w 196086"/>
              <a:gd name="connsiteY3" fmla="*/ 133160 h 256919"/>
              <a:gd name="connsiteX4" fmla="*/ 59 w 196086"/>
              <a:gd name="connsiteY4" fmla="*/ 177610 h 256919"/>
              <a:gd name="connsiteX5" fmla="*/ 33397 w 196086"/>
              <a:gd name="connsiteY5" fmla="*/ 255398 h 256919"/>
              <a:gd name="connsiteX6" fmla="*/ 25459 w 196086"/>
              <a:gd name="connsiteY6" fmla="*/ 218885 h 256919"/>
              <a:gd name="connsiteX7" fmla="*/ 46097 w 196086"/>
              <a:gd name="connsiteY7" fmla="*/ 98235 h 256919"/>
              <a:gd name="connsiteX8" fmla="*/ 41334 w 196086"/>
              <a:gd name="connsiteY8" fmla="*/ 52198 h 256919"/>
              <a:gd name="connsiteX9" fmla="*/ 76259 w 196086"/>
              <a:gd name="connsiteY9" fmla="*/ 17273 h 256919"/>
              <a:gd name="connsiteX10" fmla="*/ 195322 w 196086"/>
              <a:gd name="connsiteY10" fmla="*/ 1398 h 25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086" h="256919">
                <a:moveTo>
                  <a:pt x="195322" y="1398"/>
                </a:moveTo>
                <a:cubicBezTo>
                  <a:pt x="184739" y="6954"/>
                  <a:pt x="37101" y="36323"/>
                  <a:pt x="12759" y="50610"/>
                </a:cubicBezTo>
                <a:cubicBezTo>
                  <a:pt x="-11583" y="64897"/>
                  <a:pt x="44245" y="73365"/>
                  <a:pt x="49272" y="87123"/>
                </a:cubicBezTo>
                <a:cubicBezTo>
                  <a:pt x="54299" y="100881"/>
                  <a:pt x="51124" y="118079"/>
                  <a:pt x="42922" y="133160"/>
                </a:cubicBezTo>
                <a:cubicBezTo>
                  <a:pt x="34720" y="148241"/>
                  <a:pt x="1646" y="157237"/>
                  <a:pt x="59" y="177610"/>
                </a:cubicBezTo>
                <a:cubicBezTo>
                  <a:pt x="-1528" y="197983"/>
                  <a:pt x="29164" y="248519"/>
                  <a:pt x="33397" y="255398"/>
                </a:cubicBezTo>
                <a:cubicBezTo>
                  <a:pt x="37630" y="262277"/>
                  <a:pt x="23342" y="245079"/>
                  <a:pt x="25459" y="218885"/>
                </a:cubicBezTo>
                <a:cubicBezTo>
                  <a:pt x="27576" y="192691"/>
                  <a:pt x="43451" y="126016"/>
                  <a:pt x="46097" y="98235"/>
                </a:cubicBezTo>
                <a:cubicBezTo>
                  <a:pt x="48743" y="70454"/>
                  <a:pt x="36307" y="65692"/>
                  <a:pt x="41334" y="52198"/>
                </a:cubicBezTo>
                <a:cubicBezTo>
                  <a:pt x="46361" y="38704"/>
                  <a:pt x="49007" y="26533"/>
                  <a:pt x="76259" y="17273"/>
                </a:cubicBezTo>
                <a:cubicBezTo>
                  <a:pt x="103511" y="8013"/>
                  <a:pt x="205905" y="-4158"/>
                  <a:pt x="195322" y="13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C9B7D65-8A1D-45C8-B88A-1B2775B18830}"/>
              </a:ext>
            </a:extLst>
          </p:cNvPr>
          <p:cNvSpPr/>
          <p:nvPr/>
        </p:nvSpPr>
        <p:spPr>
          <a:xfrm>
            <a:off x="8391506" y="3742590"/>
            <a:ext cx="398592" cy="50655"/>
          </a:xfrm>
          <a:custGeom>
            <a:avLst/>
            <a:gdLst>
              <a:gd name="connsiteX0" fmla="*/ 19 w 398592"/>
              <a:gd name="connsiteY0" fmla="*/ 48360 h 50655"/>
              <a:gd name="connsiteX1" fmla="*/ 101619 w 398592"/>
              <a:gd name="connsiteY1" fmla="*/ 45185 h 50655"/>
              <a:gd name="connsiteX2" fmla="*/ 44469 w 398592"/>
              <a:gd name="connsiteY2" fmla="*/ 21373 h 50655"/>
              <a:gd name="connsiteX3" fmla="*/ 115907 w 398592"/>
              <a:gd name="connsiteY3" fmla="*/ 13435 h 50655"/>
              <a:gd name="connsiteX4" fmla="*/ 111144 w 398592"/>
              <a:gd name="connsiteY4" fmla="*/ 735 h 50655"/>
              <a:gd name="connsiteX5" fmla="*/ 161944 w 398592"/>
              <a:gd name="connsiteY5" fmla="*/ 37248 h 50655"/>
              <a:gd name="connsiteX6" fmla="*/ 173057 w 398592"/>
              <a:gd name="connsiteY6" fmla="*/ 32485 h 50655"/>
              <a:gd name="connsiteX7" fmla="*/ 260369 w 398592"/>
              <a:gd name="connsiteY7" fmla="*/ 35660 h 50655"/>
              <a:gd name="connsiteX8" fmla="*/ 398482 w 398592"/>
              <a:gd name="connsiteY8" fmla="*/ 10260 h 50655"/>
              <a:gd name="connsiteX9" fmla="*/ 236557 w 398592"/>
              <a:gd name="connsiteY9" fmla="*/ 45185 h 50655"/>
              <a:gd name="connsiteX10" fmla="*/ 111144 w 398592"/>
              <a:gd name="connsiteY10" fmla="*/ 49948 h 50655"/>
              <a:gd name="connsiteX11" fmla="*/ 19 w 398592"/>
              <a:gd name="connsiteY11" fmla="*/ 48360 h 5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8592" h="50655">
                <a:moveTo>
                  <a:pt x="19" y="48360"/>
                </a:moveTo>
                <a:cubicBezTo>
                  <a:pt x="-1568" y="47566"/>
                  <a:pt x="94211" y="49683"/>
                  <a:pt x="101619" y="45185"/>
                </a:cubicBezTo>
                <a:cubicBezTo>
                  <a:pt x="109027" y="40687"/>
                  <a:pt x="42088" y="26665"/>
                  <a:pt x="44469" y="21373"/>
                </a:cubicBezTo>
                <a:cubicBezTo>
                  <a:pt x="46850" y="16081"/>
                  <a:pt x="104795" y="16875"/>
                  <a:pt x="115907" y="13435"/>
                </a:cubicBezTo>
                <a:cubicBezTo>
                  <a:pt x="127020" y="9995"/>
                  <a:pt x="103471" y="-3234"/>
                  <a:pt x="111144" y="735"/>
                </a:cubicBezTo>
                <a:cubicBezTo>
                  <a:pt x="118817" y="4704"/>
                  <a:pt x="151625" y="31956"/>
                  <a:pt x="161944" y="37248"/>
                </a:cubicBezTo>
                <a:cubicBezTo>
                  <a:pt x="172263" y="42540"/>
                  <a:pt x="156653" y="32750"/>
                  <a:pt x="173057" y="32485"/>
                </a:cubicBezTo>
                <a:cubicBezTo>
                  <a:pt x="189461" y="32220"/>
                  <a:pt x="222798" y="39364"/>
                  <a:pt x="260369" y="35660"/>
                </a:cubicBezTo>
                <a:cubicBezTo>
                  <a:pt x="297940" y="31956"/>
                  <a:pt x="402451" y="8673"/>
                  <a:pt x="398482" y="10260"/>
                </a:cubicBezTo>
                <a:cubicBezTo>
                  <a:pt x="394513" y="11847"/>
                  <a:pt x="284447" y="38570"/>
                  <a:pt x="236557" y="45185"/>
                </a:cubicBezTo>
                <a:cubicBezTo>
                  <a:pt x="188667" y="51800"/>
                  <a:pt x="151096" y="51006"/>
                  <a:pt x="111144" y="49948"/>
                </a:cubicBezTo>
                <a:cubicBezTo>
                  <a:pt x="71192" y="48890"/>
                  <a:pt x="1606" y="49154"/>
                  <a:pt x="19" y="483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06E9626-4D10-4CC5-87BE-754A9E9BAE38}"/>
              </a:ext>
            </a:extLst>
          </p:cNvPr>
          <p:cNvSpPr/>
          <p:nvPr/>
        </p:nvSpPr>
        <p:spPr>
          <a:xfrm>
            <a:off x="8323263" y="3793571"/>
            <a:ext cx="311357" cy="179670"/>
          </a:xfrm>
          <a:custGeom>
            <a:avLst/>
            <a:gdLst>
              <a:gd name="connsiteX0" fmla="*/ 101600 w 311357"/>
              <a:gd name="connsiteY0" fmla="*/ 554 h 179670"/>
              <a:gd name="connsiteX1" fmla="*/ 255587 w 311357"/>
              <a:gd name="connsiteY1" fmla="*/ 30717 h 179670"/>
              <a:gd name="connsiteX2" fmla="*/ 227012 w 311357"/>
              <a:gd name="connsiteY2" fmla="*/ 35479 h 179670"/>
              <a:gd name="connsiteX3" fmla="*/ 311150 w 311357"/>
              <a:gd name="connsiteY3" fmla="*/ 95804 h 179670"/>
              <a:gd name="connsiteX4" fmla="*/ 244475 w 311357"/>
              <a:gd name="connsiteY4" fmla="*/ 103742 h 179670"/>
              <a:gd name="connsiteX5" fmla="*/ 206375 w 311357"/>
              <a:gd name="connsiteY5" fmla="*/ 154542 h 179670"/>
              <a:gd name="connsiteX6" fmla="*/ 152400 w 311357"/>
              <a:gd name="connsiteY6" fmla="*/ 167242 h 179670"/>
              <a:gd name="connsiteX7" fmla="*/ 79375 w 311357"/>
              <a:gd name="connsiteY7" fmla="*/ 167242 h 179670"/>
              <a:gd name="connsiteX8" fmla="*/ 0 w 311357"/>
              <a:gd name="connsiteY8" fmla="*/ 157717 h 179670"/>
              <a:gd name="connsiteX9" fmla="*/ 207962 w 311357"/>
              <a:gd name="connsiteY9" fmla="*/ 178354 h 179670"/>
              <a:gd name="connsiteX10" fmla="*/ 241300 w 311357"/>
              <a:gd name="connsiteY10" fmla="*/ 113267 h 179670"/>
              <a:gd name="connsiteX11" fmla="*/ 311150 w 311357"/>
              <a:gd name="connsiteY11" fmla="*/ 91042 h 179670"/>
              <a:gd name="connsiteX12" fmla="*/ 263525 w 311357"/>
              <a:gd name="connsiteY12" fmla="*/ 43417 h 179670"/>
              <a:gd name="connsiteX13" fmla="*/ 285750 w 311357"/>
              <a:gd name="connsiteY13" fmla="*/ 13254 h 179670"/>
              <a:gd name="connsiteX14" fmla="*/ 233362 w 311357"/>
              <a:gd name="connsiteY14" fmla="*/ 11667 h 179670"/>
              <a:gd name="connsiteX15" fmla="*/ 101600 w 311357"/>
              <a:gd name="connsiteY15" fmla="*/ 554 h 17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1357" h="179670">
                <a:moveTo>
                  <a:pt x="101600" y="554"/>
                </a:moveTo>
                <a:cubicBezTo>
                  <a:pt x="105304" y="3729"/>
                  <a:pt x="234685" y="24896"/>
                  <a:pt x="255587" y="30717"/>
                </a:cubicBezTo>
                <a:cubicBezTo>
                  <a:pt x="276489" y="36538"/>
                  <a:pt x="217752" y="24631"/>
                  <a:pt x="227012" y="35479"/>
                </a:cubicBezTo>
                <a:cubicBezTo>
                  <a:pt x="236273" y="46327"/>
                  <a:pt x="308240" y="84427"/>
                  <a:pt x="311150" y="95804"/>
                </a:cubicBezTo>
                <a:cubicBezTo>
                  <a:pt x="314061" y="107181"/>
                  <a:pt x="261938" y="93952"/>
                  <a:pt x="244475" y="103742"/>
                </a:cubicBezTo>
                <a:cubicBezTo>
                  <a:pt x="227012" y="113532"/>
                  <a:pt x="221721" y="143959"/>
                  <a:pt x="206375" y="154542"/>
                </a:cubicBezTo>
                <a:cubicBezTo>
                  <a:pt x="191029" y="165125"/>
                  <a:pt x="173567" y="165125"/>
                  <a:pt x="152400" y="167242"/>
                </a:cubicBezTo>
                <a:cubicBezTo>
                  <a:pt x="131233" y="169359"/>
                  <a:pt x="104775" y="168830"/>
                  <a:pt x="79375" y="167242"/>
                </a:cubicBezTo>
                <a:cubicBezTo>
                  <a:pt x="53975" y="165655"/>
                  <a:pt x="0" y="157717"/>
                  <a:pt x="0" y="157717"/>
                </a:cubicBezTo>
                <a:cubicBezTo>
                  <a:pt x="21431" y="159569"/>
                  <a:pt x="167745" y="185762"/>
                  <a:pt x="207962" y="178354"/>
                </a:cubicBezTo>
                <a:cubicBezTo>
                  <a:pt x="248179" y="170946"/>
                  <a:pt x="224102" y="127819"/>
                  <a:pt x="241300" y="113267"/>
                </a:cubicBezTo>
                <a:cubicBezTo>
                  <a:pt x="258498" y="98715"/>
                  <a:pt x="307446" y="102684"/>
                  <a:pt x="311150" y="91042"/>
                </a:cubicBezTo>
                <a:cubicBezTo>
                  <a:pt x="314854" y="79400"/>
                  <a:pt x="267758" y="56382"/>
                  <a:pt x="263525" y="43417"/>
                </a:cubicBezTo>
                <a:cubicBezTo>
                  <a:pt x="259292" y="30452"/>
                  <a:pt x="290777" y="18546"/>
                  <a:pt x="285750" y="13254"/>
                </a:cubicBezTo>
                <a:cubicBezTo>
                  <a:pt x="280723" y="7962"/>
                  <a:pt x="262201" y="14577"/>
                  <a:pt x="233362" y="11667"/>
                </a:cubicBezTo>
                <a:cubicBezTo>
                  <a:pt x="204523" y="8757"/>
                  <a:pt x="97896" y="-2621"/>
                  <a:pt x="101600" y="5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6CD9F35-6643-4D2D-87E3-1DECFC646ADC}"/>
              </a:ext>
            </a:extLst>
          </p:cNvPr>
          <p:cNvSpPr/>
          <p:nvPr/>
        </p:nvSpPr>
        <p:spPr>
          <a:xfrm>
            <a:off x="8289821" y="3798296"/>
            <a:ext cx="530341" cy="260961"/>
          </a:xfrm>
          <a:custGeom>
            <a:avLst/>
            <a:gdLst>
              <a:gd name="connsiteX0" fmla="*/ 530329 w 530341"/>
              <a:gd name="connsiteY0" fmla="*/ 592 h 260961"/>
              <a:gd name="connsiteX1" fmla="*/ 343004 w 530341"/>
              <a:gd name="connsiteY1" fmla="*/ 73617 h 260961"/>
              <a:gd name="connsiteX2" fmla="*/ 320779 w 530341"/>
              <a:gd name="connsiteY2" fmla="*/ 157754 h 260961"/>
              <a:gd name="connsiteX3" fmla="*/ 363642 w 530341"/>
              <a:gd name="connsiteY3" fmla="*/ 102192 h 260961"/>
              <a:gd name="connsiteX4" fmla="*/ 290617 w 530341"/>
              <a:gd name="connsiteY4" fmla="*/ 181567 h 260961"/>
              <a:gd name="connsiteX5" fmla="*/ 158854 w 530341"/>
              <a:gd name="connsiteY5" fmla="*/ 187917 h 260961"/>
              <a:gd name="connsiteX6" fmla="*/ 76304 w 530341"/>
              <a:gd name="connsiteY6" fmla="*/ 173629 h 260961"/>
              <a:gd name="connsiteX7" fmla="*/ 41379 w 530341"/>
              <a:gd name="connsiteY7" fmla="*/ 175217 h 260961"/>
              <a:gd name="connsiteX8" fmla="*/ 22329 w 530341"/>
              <a:gd name="connsiteY8" fmla="*/ 181567 h 260961"/>
              <a:gd name="connsiteX9" fmla="*/ 104 w 530341"/>
              <a:gd name="connsiteY9" fmla="*/ 260942 h 260961"/>
              <a:gd name="connsiteX10" fmla="*/ 31854 w 530341"/>
              <a:gd name="connsiteY10" fmla="*/ 173629 h 260961"/>
              <a:gd name="connsiteX11" fmla="*/ 9629 w 530341"/>
              <a:gd name="connsiteY11" fmla="*/ 108542 h 260961"/>
              <a:gd name="connsiteX12" fmla="*/ 62017 w 530341"/>
              <a:gd name="connsiteY12" fmla="*/ 149817 h 260961"/>
              <a:gd name="connsiteX13" fmla="*/ 125517 w 530341"/>
              <a:gd name="connsiteY13" fmla="*/ 164104 h 260961"/>
              <a:gd name="connsiteX14" fmla="*/ 274742 w 530341"/>
              <a:gd name="connsiteY14" fmla="*/ 164104 h 260961"/>
              <a:gd name="connsiteX15" fmla="*/ 268392 w 530341"/>
              <a:gd name="connsiteY15" fmla="*/ 160929 h 260961"/>
              <a:gd name="connsiteX16" fmla="*/ 335067 w 530341"/>
              <a:gd name="connsiteY16" fmla="*/ 81554 h 260961"/>
              <a:gd name="connsiteX17" fmla="*/ 352529 w 530341"/>
              <a:gd name="connsiteY17" fmla="*/ 41867 h 260961"/>
              <a:gd name="connsiteX18" fmla="*/ 530329 w 530341"/>
              <a:gd name="connsiteY18" fmla="*/ 592 h 260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41" h="260961">
                <a:moveTo>
                  <a:pt x="530329" y="592"/>
                </a:moveTo>
                <a:cubicBezTo>
                  <a:pt x="528742" y="5884"/>
                  <a:pt x="377929" y="47423"/>
                  <a:pt x="343004" y="73617"/>
                </a:cubicBezTo>
                <a:cubicBezTo>
                  <a:pt x="308079" y="99811"/>
                  <a:pt x="317339" y="152992"/>
                  <a:pt x="320779" y="157754"/>
                </a:cubicBezTo>
                <a:cubicBezTo>
                  <a:pt x="324219" y="162516"/>
                  <a:pt x="368669" y="98223"/>
                  <a:pt x="363642" y="102192"/>
                </a:cubicBezTo>
                <a:cubicBezTo>
                  <a:pt x="358615" y="106161"/>
                  <a:pt x="324748" y="167280"/>
                  <a:pt x="290617" y="181567"/>
                </a:cubicBezTo>
                <a:cubicBezTo>
                  <a:pt x="256486" y="195854"/>
                  <a:pt x="194573" y="189240"/>
                  <a:pt x="158854" y="187917"/>
                </a:cubicBezTo>
                <a:cubicBezTo>
                  <a:pt x="123135" y="186594"/>
                  <a:pt x="95883" y="175746"/>
                  <a:pt x="76304" y="173629"/>
                </a:cubicBezTo>
                <a:cubicBezTo>
                  <a:pt x="56725" y="171512"/>
                  <a:pt x="50375" y="173894"/>
                  <a:pt x="41379" y="175217"/>
                </a:cubicBezTo>
                <a:cubicBezTo>
                  <a:pt x="32383" y="176540"/>
                  <a:pt x="29208" y="167280"/>
                  <a:pt x="22329" y="181567"/>
                </a:cubicBezTo>
                <a:cubicBezTo>
                  <a:pt x="15450" y="195855"/>
                  <a:pt x="-1483" y="262265"/>
                  <a:pt x="104" y="260942"/>
                </a:cubicBezTo>
                <a:cubicBezTo>
                  <a:pt x="1691" y="259619"/>
                  <a:pt x="30266" y="199029"/>
                  <a:pt x="31854" y="173629"/>
                </a:cubicBezTo>
                <a:cubicBezTo>
                  <a:pt x="33441" y="148229"/>
                  <a:pt x="4602" y="112511"/>
                  <a:pt x="9629" y="108542"/>
                </a:cubicBezTo>
                <a:cubicBezTo>
                  <a:pt x="14656" y="104573"/>
                  <a:pt x="42702" y="140557"/>
                  <a:pt x="62017" y="149817"/>
                </a:cubicBezTo>
                <a:cubicBezTo>
                  <a:pt x="81332" y="159077"/>
                  <a:pt x="90063" y="161723"/>
                  <a:pt x="125517" y="164104"/>
                </a:cubicBezTo>
                <a:cubicBezTo>
                  <a:pt x="160971" y="166485"/>
                  <a:pt x="250930" y="164633"/>
                  <a:pt x="274742" y="164104"/>
                </a:cubicBezTo>
                <a:cubicBezTo>
                  <a:pt x="298554" y="163575"/>
                  <a:pt x="258338" y="174687"/>
                  <a:pt x="268392" y="160929"/>
                </a:cubicBezTo>
                <a:cubicBezTo>
                  <a:pt x="278446" y="147171"/>
                  <a:pt x="321044" y="101398"/>
                  <a:pt x="335067" y="81554"/>
                </a:cubicBezTo>
                <a:cubicBezTo>
                  <a:pt x="349090" y="61710"/>
                  <a:pt x="324219" y="56948"/>
                  <a:pt x="352529" y="41867"/>
                </a:cubicBezTo>
                <a:cubicBezTo>
                  <a:pt x="380839" y="26786"/>
                  <a:pt x="531916" y="-4700"/>
                  <a:pt x="530329" y="5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3AD5B92-CD3A-43FB-A77B-63F2A5F036F0}"/>
              </a:ext>
            </a:extLst>
          </p:cNvPr>
          <p:cNvSpPr/>
          <p:nvPr/>
        </p:nvSpPr>
        <p:spPr>
          <a:xfrm>
            <a:off x="8308600" y="3790950"/>
            <a:ext cx="325813" cy="144464"/>
          </a:xfrm>
          <a:custGeom>
            <a:avLst/>
            <a:gdLst>
              <a:gd name="connsiteX0" fmla="*/ 325813 w 325813"/>
              <a:gd name="connsiteY0" fmla="*/ 1588 h 144464"/>
              <a:gd name="connsiteX1" fmla="*/ 225800 w 325813"/>
              <a:gd name="connsiteY1" fmla="*/ 74613 h 144464"/>
              <a:gd name="connsiteX2" fmla="*/ 173413 w 325813"/>
              <a:gd name="connsiteY2" fmla="*/ 95250 h 144464"/>
              <a:gd name="connsiteX3" fmla="*/ 98800 w 325813"/>
              <a:gd name="connsiteY3" fmla="*/ 144463 h 144464"/>
              <a:gd name="connsiteX4" fmla="*/ 62288 w 325813"/>
              <a:gd name="connsiteY4" fmla="*/ 96838 h 144464"/>
              <a:gd name="connsiteX5" fmla="*/ 35300 w 325813"/>
              <a:gd name="connsiteY5" fmla="*/ 66675 h 144464"/>
              <a:gd name="connsiteX6" fmla="*/ 375 w 325813"/>
              <a:gd name="connsiteY6" fmla="*/ 58738 h 144464"/>
              <a:gd name="connsiteX7" fmla="*/ 59113 w 325813"/>
              <a:gd name="connsiteY7" fmla="*/ 6350 h 144464"/>
              <a:gd name="connsiteX8" fmla="*/ 59113 w 325813"/>
              <a:gd name="connsiteY8" fmla="*/ 11113 h 144464"/>
              <a:gd name="connsiteX9" fmla="*/ 195638 w 325813"/>
              <a:gd name="connsiteY9" fmla="*/ 0 h 144464"/>
              <a:gd name="connsiteX10" fmla="*/ 325813 w 325813"/>
              <a:gd name="connsiteY10" fmla="*/ 1588 h 14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813" h="144464">
                <a:moveTo>
                  <a:pt x="325813" y="1588"/>
                </a:moveTo>
                <a:cubicBezTo>
                  <a:pt x="288506" y="30295"/>
                  <a:pt x="251200" y="59003"/>
                  <a:pt x="225800" y="74613"/>
                </a:cubicBezTo>
                <a:cubicBezTo>
                  <a:pt x="200400" y="90223"/>
                  <a:pt x="194580" y="83608"/>
                  <a:pt x="173413" y="95250"/>
                </a:cubicBezTo>
                <a:cubicBezTo>
                  <a:pt x="152246" y="106892"/>
                  <a:pt x="117321" y="144198"/>
                  <a:pt x="98800" y="144463"/>
                </a:cubicBezTo>
                <a:cubicBezTo>
                  <a:pt x="80279" y="144728"/>
                  <a:pt x="72871" y="109803"/>
                  <a:pt x="62288" y="96838"/>
                </a:cubicBezTo>
                <a:cubicBezTo>
                  <a:pt x="51705" y="83873"/>
                  <a:pt x="45619" y="73025"/>
                  <a:pt x="35300" y="66675"/>
                </a:cubicBezTo>
                <a:cubicBezTo>
                  <a:pt x="24981" y="60325"/>
                  <a:pt x="-3594" y="68792"/>
                  <a:pt x="375" y="58738"/>
                </a:cubicBezTo>
                <a:cubicBezTo>
                  <a:pt x="4344" y="48684"/>
                  <a:pt x="49323" y="14287"/>
                  <a:pt x="59113" y="6350"/>
                </a:cubicBezTo>
                <a:cubicBezTo>
                  <a:pt x="68903" y="-1587"/>
                  <a:pt x="36359" y="12171"/>
                  <a:pt x="59113" y="11113"/>
                </a:cubicBezTo>
                <a:cubicBezTo>
                  <a:pt x="81867" y="10055"/>
                  <a:pt x="195638" y="0"/>
                  <a:pt x="195638" y="0"/>
                </a:cubicBezTo>
                <a:lnTo>
                  <a:pt x="325813" y="1588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76E48DB7-609D-4499-8A93-90686EA12637}"/>
              </a:ext>
            </a:extLst>
          </p:cNvPr>
          <p:cNvSpPr/>
          <p:nvPr/>
        </p:nvSpPr>
        <p:spPr>
          <a:xfrm>
            <a:off x="8393113" y="3814763"/>
            <a:ext cx="45719" cy="45719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D6AA97D-3B4A-48FE-80A0-16F3F33721A0}"/>
              </a:ext>
            </a:extLst>
          </p:cNvPr>
          <p:cNvSpPr/>
          <p:nvPr/>
        </p:nvSpPr>
        <p:spPr>
          <a:xfrm>
            <a:off x="7883511" y="3637846"/>
            <a:ext cx="204018" cy="241170"/>
          </a:xfrm>
          <a:custGeom>
            <a:avLst/>
            <a:gdLst>
              <a:gd name="connsiteX0" fmla="*/ 123839 w 204018"/>
              <a:gd name="connsiteY0" fmla="*/ 704 h 241170"/>
              <a:gd name="connsiteX1" fmla="*/ 1602 w 204018"/>
              <a:gd name="connsiteY1" fmla="*/ 140404 h 241170"/>
              <a:gd name="connsiteX2" fmla="*/ 52402 w 204018"/>
              <a:gd name="connsiteY2" fmla="*/ 124529 h 241170"/>
              <a:gd name="connsiteX3" fmla="*/ 28589 w 204018"/>
              <a:gd name="connsiteY3" fmla="*/ 203904 h 241170"/>
              <a:gd name="connsiteX4" fmla="*/ 46052 w 204018"/>
              <a:gd name="connsiteY4" fmla="*/ 183267 h 241170"/>
              <a:gd name="connsiteX5" fmla="*/ 203214 w 204018"/>
              <a:gd name="connsiteY5" fmla="*/ 240417 h 241170"/>
              <a:gd name="connsiteX6" fmla="*/ 103202 w 204018"/>
              <a:gd name="connsiteY6" fmla="*/ 215017 h 241170"/>
              <a:gd name="connsiteX7" fmla="*/ 11127 w 204018"/>
              <a:gd name="connsiteY7" fmla="*/ 200729 h 241170"/>
              <a:gd name="connsiteX8" fmla="*/ 96852 w 204018"/>
              <a:gd name="connsiteY8" fmla="*/ 113417 h 241170"/>
              <a:gd name="connsiteX9" fmla="*/ 53989 w 204018"/>
              <a:gd name="connsiteY9" fmla="*/ 127704 h 241170"/>
              <a:gd name="connsiteX10" fmla="*/ 71452 w 204018"/>
              <a:gd name="connsiteY10" fmla="*/ 88017 h 241170"/>
              <a:gd name="connsiteX11" fmla="*/ 123839 w 204018"/>
              <a:gd name="connsiteY11" fmla="*/ 704 h 24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4018" h="241170">
                <a:moveTo>
                  <a:pt x="123839" y="704"/>
                </a:moveTo>
                <a:cubicBezTo>
                  <a:pt x="112198" y="9435"/>
                  <a:pt x="13508" y="119766"/>
                  <a:pt x="1602" y="140404"/>
                </a:cubicBezTo>
                <a:cubicBezTo>
                  <a:pt x="-10304" y="161042"/>
                  <a:pt x="47904" y="113946"/>
                  <a:pt x="52402" y="124529"/>
                </a:cubicBezTo>
                <a:cubicBezTo>
                  <a:pt x="56900" y="135112"/>
                  <a:pt x="29647" y="194114"/>
                  <a:pt x="28589" y="203904"/>
                </a:cubicBezTo>
                <a:cubicBezTo>
                  <a:pt x="27531" y="213694"/>
                  <a:pt x="16948" y="177182"/>
                  <a:pt x="46052" y="183267"/>
                </a:cubicBezTo>
                <a:cubicBezTo>
                  <a:pt x="75156" y="189352"/>
                  <a:pt x="193689" y="235125"/>
                  <a:pt x="203214" y="240417"/>
                </a:cubicBezTo>
                <a:cubicBezTo>
                  <a:pt x="212739" y="245709"/>
                  <a:pt x="135217" y="221632"/>
                  <a:pt x="103202" y="215017"/>
                </a:cubicBezTo>
                <a:cubicBezTo>
                  <a:pt x="71187" y="208402"/>
                  <a:pt x="12185" y="217662"/>
                  <a:pt x="11127" y="200729"/>
                </a:cubicBezTo>
                <a:cubicBezTo>
                  <a:pt x="10069" y="183796"/>
                  <a:pt x="89708" y="125588"/>
                  <a:pt x="96852" y="113417"/>
                </a:cubicBezTo>
                <a:cubicBezTo>
                  <a:pt x="103996" y="101246"/>
                  <a:pt x="58222" y="131937"/>
                  <a:pt x="53989" y="127704"/>
                </a:cubicBezTo>
                <a:cubicBezTo>
                  <a:pt x="49756" y="123471"/>
                  <a:pt x="58487" y="109184"/>
                  <a:pt x="71452" y="88017"/>
                </a:cubicBezTo>
                <a:cubicBezTo>
                  <a:pt x="84417" y="66850"/>
                  <a:pt x="135480" y="-8027"/>
                  <a:pt x="123839" y="7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730D650-CC92-45B8-A049-CBCBC021A454}"/>
              </a:ext>
            </a:extLst>
          </p:cNvPr>
          <p:cNvSpPr/>
          <p:nvPr/>
        </p:nvSpPr>
        <p:spPr>
          <a:xfrm>
            <a:off x="7985344" y="3448635"/>
            <a:ext cx="326228" cy="245478"/>
          </a:xfrm>
          <a:custGeom>
            <a:avLst/>
            <a:gdLst>
              <a:gd name="connsiteX0" fmla="*/ 325219 w 326228"/>
              <a:gd name="connsiteY0" fmla="*/ 1003 h 245478"/>
              <a:gd name="connsiteX1" fmla="*/ 288706 w 326228"/>
              <a:gd name="connsiteY1" fmla="*/ 124828 h 245478"/>
              <a:gd name="connsiteX2" fmla="*/ 280769 w 326228"/>
              <a:gd name="connsiteY2" fmla="*/ 97840 h 245478"/>
              <a:gd name="connsiteX3" fmla="*/ 218856 w 326228"/>
              <a:gd name="connsiteY3" fmla="*/ 167690 h 245478"/>
              <a:gd name="connsiteX4" fmla="*/ 223619 w 326228"/>
              <a:gd name="connsiteY4" fmla="*/ 153403 h 245478"/>
              <a:gd name="connsiteX5" fmla="*/ 74394 w 326228"/>
              <a:gd name="connsiteY5" fmla="*/ 229603 h 245478"/>
              <a:gd name="connsiteX6" fmla="*/ 112494 w 326228"/>
              <a:gd name="connsiteY6" fmla="*/ 229603 h 245478"/>
              <a:gd name="connsiteX7" fmla="*/ 71219 w 326228"/>
              <a:gd name="connsiteY7" fmla="*/ 245478 h 245478"/>
              <a:gd name="connsiteX8" fmla="*/ 1369 w 326228"/>
              <a:gd name="connsiteY8" fmla="*/ 229603 h 245478"/>
              <a:gd name="connsiteX9" fmla="*/ 139481 w 326228"/>
              <a:gd name="connsiteY9" fmla="*/ 226428 h 245478"/>
              <a:gd name="connsiteX10" fmla="*/ 217269 w 326228"/>
              <a:gd name="connsiteY10" fmla="*/ 170865 h 245478"/>
              <a:gd name="connsiteX11" fmla="*/ 209331 w 326228"/>
              <a:gd name="connsiteY11" fmla="*/ 167690 h 245478"/>
              <a:gd name="connsiteX12" fmla="*/ 282356 w 326228"/>
              <a:gd name="connsiteY12" fmla="*/ 80378 h 245478"/>
              <a:gd name="connsiteX13" fmla="*/ 312519 w 326228"/>
              <a:gd name="connsiteY13" fmla="*/ 66090 h 245478"/>
              <a:gd name="connsiteX14" fmla="*/ 325219 w 326228"/>
              <a:gd name="connsiteY14" fmla="*/ 1003 h 24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6228" h="245478">
                <a:moveTo>
                  <a:pt x="325219" y="1003"/>
                </a:moveTo>
                <a:cubicBezTo>
                  <a:pt x="321250" y="10793"/>
                  <a:pt x="296114" y="108689"/>
                  <a:pt x="288706" y="124828"/>
                </a:cubicBezTo>
                <a:cubicBezTo>
                  <a:pt x="281298" y="140967"/>
                  <a:pt x="292411" y="90696"/>
                  <a:pt x="280769" y="97840"/>
                </a:cubicBezTo>
                <a:cubicBezTo>
                  <a:pt x="269127" y="104984"/>
                  <a:pt x="228381" y="158430"/>
                  <a:pt x="218856" y="167690"/>
                </a:cubicBezTo>
                <a:cubicBezTo>
                  <a:pt x="209331" y="176950"/>
                  <a:pt x="247696" y="143084"/>
                  <a:pt x="223619" y="153403"/>
                </a:cubicBezTo>
                <a:cubicBezTo>
                  <a:pt x="199542" y="163722"/>
                  <a:pt x="92915" y="216903"/>
                  <a:pt x="74394" y="229603"/>
                </a:cubicBezTo>
                <a:cubicBezTo>
                  <a:pt x="55873" y="242303"/>
                  <a:pt x="113023" y="226957"/>
                  <a:pt x="112494" y="229603"/>
                </a:cubicBezTo>
                <a:cubicBezTo>
                  <a:pt x="111965" y="232249"/>
                  <a:pt x="89740" y="245478"/>
                  <a:pt x="71219" y="245478"/>
                </a:cubicBezTo>
                <a:cubicBezTo>
                  <a:pt x="52698" y="245478"/>
                  <a:pt x="-10008" y="232778"/>
                  <a:pt x="1369" y="229603"/>
                </a:cubicBezTo>
                <a:cubicBezTo>
                  <a:pt x="12746" y="226428"/>
                  <a:pt x="103498" y="236218"/>
                  <a:pt x="139481" y="226428"/>
                </a:cubicBezTo>
                <a:cubicBezTo>
                  <a:pt x="175464" y="216638"/>
                  <a:pt x="205627" y="180655"/>
                  <a:pt x="217269" y="170865"/>
                </a:cubicBezTo>
                <a:cubicBezTo>
                  <a:pt x="228911" y="161075"/>
                  <a:pt x="198483" y="182771"/>
                  <a:pt x="209331" y="167690"/>
                </a:cubicBezTo>
                <a:cubicBezTo>
                  <a:pt x="220179" y="152609"/>
                  <a:pt x="265158" y="97311"/>
                  <a:pt x="282356" y="80378"/>
                </a:cubicBezTo>
                <a:cubicBezTo>
                  <a:pt x="299554" y="63445"/>
                  <a:pt x="304317" y="76144"/>
                  <a:pt x="312519" y="66090"/>
                </a:cubicBezTo>
                <a:cubicBezTo>
                  <a:pt x="320721" y="56036"/>
                  <a:pt x="329188" y="-8787"/>
                  <a:pt x="325219" y="10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FEB213B-8BCB-46B8-8DA6-74C31C07DA65}"/>
              </a:ext>
            </a:extLst>
          </p:cNvPr>
          <p:cNvSpPr/>
          <p:nvPr/>
        </p:nvSpPr>
        <p:spPr>
          <a:xfrm>
            <a:off x="8303712" y="3425009"/>
            <a:ext cx="476751" cy="102302"/>
          </a:xfrm>
          <a:custGeom>
            <a:avLst/>
            <a:gdLst>
              <a:gd name="connsiteX0" fmla="*/ 2088 w 476751"/>
              <a:gd name="connsiteY0" fmla="*/ 2404 h 102302"/>
              <a:gd name="connsiteX1" fmla="*/ 230688 w 476751"/>
              <a:gd name="connsiteY1" fmla="*/ 99241 h 102302"/>
              <a:gd name="connsiteX2" fmla="*/ 187826 w 476751"/>
              <a:gd name="connsiteY2" fmla="*/ 77016 h 102302"/>
              <a:gd name="connsiteX3" fmla="*/ 271963 w 476751"/>
              <a:gd name="connsiteY3" fmla="*/ 65904 h 102302"/>
              <a:gd name="connsiteX4" fmla="*/ 243388 w 476751"/>
              <a:gd name="connsiteY4" fmla="*/ 43679 h 102302"/>
              <a:gd name="connsiteX5" fmla="*/ 264026 w 476751"/>
              <a:gd name="connsiteY5" fmla="*/ 40504 h 102302"/>
              <a:gd name="connsiteX6" fmla="*/ 229101 w 476751"/>
              <a:gd name="connsiteY6" fmla="*/ 34154 h 102302"/>
              <a:gd name="connsiteX7" fmla="*/ 476751 w 476751"/>
              <a:gd name="connsiteY7" fmla="*/ 70666 h 102302"/>
              <a:gd name="connsiteX8" fmla="*/ 183063 w 476751"/>
              <a:gd name="connsiteY8" fmla="*/ 19866 h 102302"/>
              <a:gd name="connsiteX9" fmla="*/ 364038 w 476751"/>
              <a:gd name="connsiteY9" fmla="*/ 78604 h 102302"/>
              <a:gd name="connsiteX10" fmla="*/ 173538 w 476751"/>
              <a:gd name="connsiteY10" fmla="*/ 61141 h 102302"/>
              <a:gd name="connsiteX11" fmla="*/ 119563 w 476751"/>
              <a:gd name="connsiteY11" fmla="*/ 30979 h 102302"/>
              <a:gd name="connsiteX12" fmla="*/ 2088 w 476751"/>
              <a:gd name="connsiteY12" fmla="*/ 2404 h 10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6751" h="102302">
                <a:moveTo>
                  <a:pt x="2088" y="2404"/>
                </a:moveTo>
                <a:cubicBezTo>
                  <a:pt x="20609" y="13781"/>
                  <a:pt x="199732" y="86806"/>
                  <a:pt x="230688" y="99241"/>
                </a:cubicBezTo>
                <a:cubicBezTo>
                  <a:pt x="261644" y="111676"/>
                  <a:pt x="180947" y="82572"/>
                  <a:pt x="187826" y="77016"/>
                </a:cubicBezTo>
                <a:cubicBezTo>
                  <a:pt x="194705" y="71460"/>
                  <a:pt x="262703" y="71460"/>
                  <a:pt x="271963" y="65904"/>
                </a:cubicBezTo>
                <a:cubicBezTo>
                  <a:pt x="281223" y="60348"/>
                  <a:pt x="244711" y="47912"/>
                  <a:pt x="243388" y="43679"/>
                </a:cubicBezTo>
                <a:cubicBezTo>
                  <a:pt x="242065" y="39446"/>
                  <a:pt x="266407" y="42092"/>
                  <a:pt x="264026" y="40504"/>
                </a:cubicBezTo>
                <a:cubicBezTo>
                  <a:pt x="261645" y="38917"/>
                  <a:pt x="229101" y="34154"/>
                  <a:pt x="229101" y="34154"/>
                </a:cubicBezTo>
                <a:lnTo>
                  <a:pt x="476751" y="70666"/>
                </a:lnTo>
                <a:cubicBezTo>
                  <a:pt x="469078" y="68285"/>
                  <a:pt x="201849" y="18543"/>
                  <a:pt x="183063" y="19866"/>
                </a:cubicBezTo>
                <a:cubicBezTo>
                  <a:pt x="164277" y="21189"/>
                  <a:pt x="365625" y="71725"/>
                  <a:pt x="364038" y="78604"/>
                </a:cubicBezTo>
                <a:cubicBezTo>
                  <a:pt x="362451" y="85483"/>
                  <a:pt x="214284" y="69078"/>
                  <a:pt x="173538" y="61141"/>
                </a:cubicBezTo>
                <a:cubicBezTo>
                  <a:pt x="132792" y="53204"/>
                  <a:pt x="145492" y="38652"/>
                  <a:pt x="119563" y="30979"/>
                </a:cubicBezTo>
                <a:cubicBezTo>
                  <a:pt x="93634" y="23306"/>
                  <a:pt x="-16433" y="-8973"/>
                  <a:pt x="2088" y="24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204C32E5-5DC9-4F05-92C8-EB58182B1000}"/>
              </a:ext>
            </a:extLst>
          </p:cNvPr>
          <p:cNvSpPr/>
          <p:nvPr/>
        </p:nvSpPr>
        <p:spPr>
          <a:xfrm>
            <a:off x="7975364" y="3683000"/>
            <a:ext cx="149559" cy="160387"/>
          </a:xfrm>
          <a:custGeom>
            <a:avLst/>
            <a:gdLst>
              <a:gd name="connsiteX0" fmla="*/ 149461 w 149559"/>
              <a:gd name="connsiteY0" fmla="*/ 0 h 160387"/>
              <a:gd name="connsiteX1" fmla="*/ 31986 w 149559"/>
              <a:gd name="connsiteY1" fmla="*/ 73025 h 160387"/>
              <a:gd name="connsiteX2" fmla="*/ 35161 w 149559"/>
              <a:gd name="connsiteY2" fmla="*/ 106363 h 160387"/>
              <a:gd name="connsiteX3" fmla="*/ 68499 w 149559"/>
              <a:gd name="connsiteY3" fmla="*/ 157163 h 160387"/>
              <a:gd name="connsiteX4" fmla="*/ 20874 w 149559"/>
              <a:gd name="connsiteY4" fmla="*/ 95250 h 160387"/>
              <a:gd name="connsiteX5" fmla="*/ 12936 w 149559"/>
              <a:gd name="connsiteY5" fmla="*/ 160338 h 160387"/>
              <a:gd name="connsiteX6" fmla="*/ 9761 w 149559"/>
              <a:gd name="connsiteY6" fmla="*/ 82550 h 160387"/>
              <a:gd name="connsiteX7" fmla="*/ 9761 w 149559"/>
              <a:gd name="connsiteY7" fmla="*/ 71438 h 160387"/>
              <a:gd name="connsiteX8" fmla="*/ 149461 w 149559"/>
              <a:gd name="connsiteY8" fmla="*/ 0 h 16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559" h="160387">
                <a:moveTo>
                  <a:pt x="149461" y="0"/>
                </a:moveTo>
                <a:cubicBezTo>
                  <a:pt x="153165" y="264"/>
                  <a:pt x="51036" y="55298"/>
                  <a:pt x="31986" y="73025"/>
                </a:cubicBezTo>
                <a:cubicBezTo>
                  <a:pt x="12936" y="90752"/>
                  <a:pt x="29075" y="92340"/>
                  <a:pt x="35161" y="106363"/>
                </a:cubicBezTo>
                <a:cubicBezTo>
                  <a:pt x="41247" y="120386"/>
                  <a:pt x="70880" y="159015"/>
                  <a:pt x="68499" y="157163"/>
                </a:cubicBezTo>
                <a:cubicBezTo>
                  <a:pt x="66118" y="155311"/>
                  <a:pt x="30134" y="94721"/>
                  <a:pt x="20874" y="95250"/>
                </a:cubicBezTo>
                <a:cubicBezTo>
                  <a:pt x="11614" y="95779"/>
                  <a:pt x="14788" y="162455"/>
                  <a:pt x="12936" y="160338"/>
                </a:cubicBezTo>
                <a:cubicBezTo>
                  <a:pt x="11084" y="158221"/>
                  <a:pt x="10290" y="97367"/>
                  <a:pt x="9761" y="82550"/>
                </a:cubicBezTo>
                <a:cubicBezTo>
                  <a:pt x="9232" y="67733"/>
                  <a:pt x="-11935" y="84667"/>
                  <a:pt x="9761" y="71438"/>
                </a:cubicBezTo>
                <a:cubicBezTo>
                  <a:pt x="31457" y="58209"/>
                  <a:pt x="145757" y="-264"/>
                  <a:pt x="149461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C3BA8DD-55DB-449E-B34B-13081A62E691}"/>
              </a:ext>
            </a:extLst>
          </p:cNvPr>
          <p:cNvSpPr/>
          <p:nvPr/>
        </p:nvSpPr>
        <p:spPr>
          <a:xfrm>
            <a:off x="8024720" y="3652447"/>
            <a:ext cx="360816" cy="222714"/>
          </a:xfrm>
          <a:custGeom>
            <a:avLst/>
            <a:gdLst>
              <a:gd name="connsiteX0" fmla="*/ 93 w 360816"/>
              <a:gd name="connsiteY0" fmla="*/ 222641 h 222714"/>
              <a:gd name="connsiteX1" fmla="*/ 77880 w 360816"/>
              <a:gd name="connsiteY1" fmla="*/ 106753 h 222714"/>
              <a:gd name="connsiteX2" fmla="*/ 65180 w 360816"/>
              <a:gd name="connsiteY2" fmla="*/ 114691 h 222714"/>
              <a:gd name="connsiteX3" fmla="*/ 244568 w 360816"/>
              <a:gd name="connsiteY3" fmla="*/ 16266 h 222714"/>
              <a:gd name="connsiteX4" fmla="*/ 196943 w 360816"/>
              <a:gd name="connsiteY4" fmla="*/ 36903 h 222714"/>
              <a:gd name="connsiteX5" fmla="*/ 260443 w 360816"/>
              <a:gd name="connsiteY5" fmla="*/ 25791 h 222714"/>
              <a:gd name="connsiteX6" fmla="*/ 360455 w 360816"/>
              <a:gd name="connsiteY6" fmla="*/ 32141 h 222714"/>
              <a:gd name="connsiteX7" fmla="*/ 222343 w 360816"/>
              <a:gd name="connsiteY7" fmla="*/ 391 h 222714"/>
              <a:gd name="connsiteX8" fmla="*/ 200118 w 360816"/>
              <a:gd name="connsiteY8" fmla="*/ 16266 h 222714"/>
              <a:gd name="connsiteX9" fmla="*/ 165193 w 360816"/>
              <a:gd name="connsiteY9" fmla="*/ 43253 h 222714"/>
              <a:gd name="connsiteX10" fmla="*/ 193768 w 360816"/>
              <a:gd name="connsiteY10" fmla="*/ 35316 h 222714"/>
              <a:gd name="connsiteX11" fmla="*/ 65180 w 360816"/>
              <a:gd name="connsiteY11" fmla="*/ 87703 h 222714"/>
              <a:gd name="connsiteX12" fmla="*/ 93 w 360816"/>
              <a:gd name="connsiteY12" fmla="*/ 222641 h 2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816" h="222714">
                <a:moveTo>
                  <a:pt x="93" y="222641"/>
                </a:moveTo>
                <a:cubicBezTo>
                  <a:pt x="2210" y="225816"/>
                  <a:pt x="67032" y="124745"/>
                  <a:pt x="77880" y="106753"/>
                </a:cubicBezTo>
                <a:cubicBezTo>
                  <a:pt x="88728" y="88761"/>
                  <a:pt x="65180" y="114691"/>
                  <a:pt x="65180" y="114691"/>
                </a:cubicBezTo>
                <a:lnTo>
                  <a:pt x="244568" y="16266"/>
                </a:lnTo>
                <a:cubicBezTo>
                  <a:pt x="266528" y="3301"/>
                  <a:pt x="194297" y="35315"/>
                  <a:pt x="196943" y="36903"/>
                </a:cubicBezTo>
                <a:cubicBezTo>
                  <a:pt x="199589" y="38490"/>
                  <a:pt x="233191" y="26585"/>
                  <a:pt x="260443" y="25791"/>
                </a:cubicBezTo>
                <a:cubicBezTo>
                  <a:pt x="287695" y="24997"/>
                  <a:pt x="366805" y="36374"/>
                  <a:pt x="360455" y="32141"/>
                </a:cubicBezTo>
                <a:cubicBezTo>
                  <a:pt x="354105" y="27908"/>
                  <a:pt x="249066" y="3037"/>
                  <a:pt x="222343" y="391"/>
                </a:cubicBezTo>
                <a:cubicBezTo>
                  <a:pt x="195620" y="-2255"/>
                  <a:pt x="209643" y="9122"/>
                  <a:pt x="200118" y="16266"/>
                </a:cubicBezTo>
                <a:cubicBezTo>
                  <a:pt x="190593" y="23410"/>
                  <a:pt x="166251" y="40078"/>
                  <a:pt x="165193" y="43253"/>
                </a:cubicBezTo>
                <a:cubicBezTo>
                  <a:pt x="164135" y="46428"/>
                  <a:pt x="210437" y="27908"/>
                  <a:pt x="193768" y="35316"/>
                </a:cubicBezTo>
                <a:cubicBezTo>
                  <a:pt x="177099" y="42724"/>
                  <a:pt x="98253" y="57276"/>
                  <a:pt x="65180" y="87703"/>
                </a:cubicBezTo>
                <a:cubicBezTo>
                  <a:pt x="32107" y="118130"/>
                  <a:pt x="-2024" y="219466"/>
                  <a:pt x="93" y="2226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472A1145-3948-43D5-B5C2-57A972CA0EA9}"/>
              </a:ext>
            </a:extLst>
          </p:cNvPr>
          <p:cNvSpPr/>
          <p:nvPr/>
        </p:nvSpPr>
        <p:spPr>
          <a:xfrm>
            <a:off x="8272375" y="3520020"/>
            <a:ext cx="675214" cy="124918"/>
          </a:xfrm>
          <a:custGeom>
            <a:avLst/>
            <a:gdLst>
              <a:gd name="connsiteX0" fmla="*/ 88 w 675214"/>
              <a:gd name="connsiteY0" fmla="*/ 124880 h 124918"/>
              <a:gd name="connsiteX1" fmla="*/ 246150 w 675214"/>
              <a:gd name="connsiteY1" fmla="*/ 69318 h 124918"/>
              <a:gd name="connsiteX2" fmla="*/ 193763 w 675214"/>
              <a:gd name="connsiteY2" fmla="*/ 72493 h 124918"/>
              <a:gd name="connsiteX3" fmla="*/ 325525 w 675214"/>
              <a:gd name="connsiteY3" fmla="*/ 50268 h 124918"/>
              <a:gd name="connsiteX4" fmla="*/ 265200 w 675214"/>
              <a:gd name="connsiteY4" fmla="*/ 40743 h 124918"/>
              <a:gd name="connsiteX5" fmla="*/ 441413 w 675214"/>
              <a:gd name="connsiteY5" fmla="*/ 24868 h 124918"/>
              <a:gd name="connsiteX6" fmla="*/ 541425 w 675214"/>
              <a:gd name="connsiteY6" fmla="*/ 24868 h 124918"/>
              <a:gd name="connsiteX7" fmla="*/ 460463 w 675214"/>
              <a:gd name="connsiteY7" fmla="*/ 24868 h 124918"/>
              <a:gd name="connsiteX8" fmla="*/ 674775 w 675214"/>
              <a:gd name="connsiteY8" fmla="*/ 50268 h 124918"/>
              <a:gd name="connsiteX9" fmla="*/ 393788 w 675214"/>
              <a:gd name="connsiteY9" fmla="*/ 4230 h 124918"/>
              <a:gd name="connsiteX10" fmla="*/ 409663 w 675214"/>
              <a:gd name="connsiteY10" fmla="*/ 4230 h 124918"/>
              <a:gd name="connsiteX11" fmla="*/ 300125 w 675214"/>
              <a:gd name="connsiteY11" fmla="*/ 23280 h 124918"/>
              <a:gd name="connsiteX12" fmla="*/ 198525 w 675214"/>
              <a:gd name="connsiteY12" fmla="*/ 55030 h 124918"/>
              <a:gd name="connsiteX13" fmla="*/ 217575 w 675214"/>
              <a:gd name="connsiteY13" fmla="*/ 59793 h 124918"/>
              <a:gd name="connsiteX14" fmla="*/ 88 w 675214"/>
              <a:gd name="connsiteY14" fmla="*/ 124880 h 12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5214" h="124918">
                <a:moveTo>
                  <a:pt x="88" y="124880"/>
                </a:moveTo>
                <a:cubicBezTo>
                  <a:pt x="4850" y="126467"/>
                  <a:pt x="213871" y="78049"/>
                  <a:pt x="246150" y="69318"/>
                </a:cubicBezTo>
                <a:cubicBezTo>
                  <a:pt x="278429" y="60587"/>
                  <a:pt x="180534" y="75668"/>
                  <a:pt x="193763" y="72493"/>
                </a:cubicBezTo>
                <a:cubicBezTo>
                  <a:pt x="206992" y="69318"/>
                  <a:pt x="313619" y="55560"/>
                  <a:pt x="325525" y="50268"/>
                </a:cubicBezTo>
                <a:cubicBezTo>
                  <a:pt x="337431" y="44976"/>
                  <a:pt x="245885" y="44976"/>
                  <a:pt x="265200" y="40743"/>
                </a:cubicBezTo>
                <a:cubicBezTo>
                  <a:pt x="284515" y="36510"/>
                  <a:pt x="395376" y="27514"/>
                  <a:pt x="441413" y="24868"/>
                </a:cubicBezTo>
                <a:cubicBezTo>
                  <a:pt x="487450" y="22222"/>
                  <a:pt x="541425" y="24868"/>
                  <a:pt x="541425" y="24868"/>
                </a:cubicBezTo>
                <a:cubicBezTo>
                  <a:pt x="544600" y="24868"/>
                  <a:pt x="438238" y="20635"/>
                  <a:pt x="460463" y="24868"/>
                </a:cubicBezTo>
                <a:cubicBezTo>
                  <a:pt x="482688" y="29101"/>
                  <a:pt x="685888" y="53708"/>
                  <a:pt x="674775" y="50268"/>
                </a:cubicBezTo>
                <a:cubicBezTo>
                  <a:pt x="663663" y="46828"/>
                  <a:pt x="437973" y="11903"/>
                  <a:pt x="393788" y="4230"/>
                </a:cubicBezTo>
                <a:cubicBezTo>
                  <a:pt x="349603" y="-3443"/>
                  <a:pt x="425273" y="1055"/>
                  <a:pt x="409663" y="4230"/>
                </a:cubicBezTo>
                <a:cubicBezTo>
                  <a:pt x="394053" y="7405"/>
                  <a:pt x="335315" y="14813"/>
                  <a:pt x="300125" y="23280"/>
                </a:cubicBezTo>
                <a:cubicBezTo>
                  <a:pt x="264935" y="31747"/>
                  <a:pt x="212283" y="48945"/>
                  <a:pt x="198525" y="55030"/>
                </a:cubicBezTo>
                <a:cubicBezTo>
                  <a:pt x="184767" y="61115"/>
                  <a:pt x="250912" y="48151"/>
                  <a:pt x="217575" y="59793"/>
                </a:cubicBezTo>
                <a:cubicBezTo>
                  <a:pt x="184238" y="71435"/>
                  <a:pt x="-4674" y="123293"/>
                  <a:pt x="88" y="1248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C498D998-EC5E-4908-944F-4E711F48B3C5}"/>
              </a:ext>
            </a:extLst>
          </p:cNvPr>
          <p:cNvSpPr/>
          <p:nvPr/>
        </p:nvSpPr>
        <p:spPr>
          <a:xfrm>
            <a:off x="7221445" y="3560414"/>
            <a:ext cx="54910" cy="284633"/>
          </a:xfrm>
          <a:custGeom>
            <a:avLst/>
            <a:gdLst>
              <a:gd name="connsiteX0" fmla="*/ 93 w 54910"/>
              <a:gd name="connsiteY0" fmla="*/ 349 h 284633"/>
              <a:gd name="connsiteX1" fmla="*/ 38193 w 54910"/>
              <a:gd name="connsiteY1" fmla="*/ 84486 h 284633"/>
              <a:gd name="connsiteX2" fmla="*/ 35018 w 54910"/>
              <a:gd name="connsiteY2" fmla="*/ 86074 h 284633"/>
              <a:gd name="connsiteX3" fmla="*/ 3268 w 54910"/>
              <a:gd name="connsiteY3" fmla="*/ 184499 h 284633"/>
              <a:gd name="connsiteX4" fmla="*/ 3268 w 54910"/>
              <a:gd name="connsiteY4" fmla="*/ 181324 h 284633"/>
              <a:gd name="connsiteX5" fmla="*/ 4855 w 54910"/>
              <a:gd name="connsiteY5" fmla="*/ 236886 h 284633"/>
              <a:gd name="connsiteX6" fmla="*/ 28668 w 54910"/>
              <a:gd name="connsiteY6" fmla="*/ 284511 h 284633"/>
              <a:gd name="connsiteX7" fmla="*/ 20730 w 54910"/>
              <a:gd name="connsiteY7" fmla="*/ 222599 h 284633"/>
              <a:gd name="connsiteX8" fmla="*/ 41368 w 54910"/>
              <a:gd name="connsiteY8" fmla="*/ 251174 h 284633"/>
              <a:gd name="connsiteX9" fmla="*/ 30255 w 54910"/>
              <a:gd name="connsiteY9" fmla="*/ 208311 h 284633"/>
              <a:gd name="connsiteX10" fmla="*/ 20730 w 54910"/>
              <a:gd name="connsiteY10" fmla="*/ 165449 h 284633"/>
              <a:gd name="connsiteX11" fmla="*/ 44543 w 54910"/>
              <a:gd name="connsiteY11" fmla="*/ 122586 h 284633"/>
              <a:gd name="connsiteX12" fmla="*/ 50893 w 54910"/>
              <a:gd name="connsiteY12" fmla="*/ 57499 h 284633"/>
              <a:gd name="connsiteX13" fmla="*/ 93 w 54910"/>
              <a:gd name="connsiteY13" fmla="*/ 349 h 28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910" h="284633">
                <a:moveTo>
                  <a:pt x="93" y="349"/>
                </a:moveTo>
                <a:cubicBezTo>
                  <a:pt x="-2024" y="4847"/>
                  <a:pt x="32372" y="70199"/>
                  <a:pt x="38193" y="84486"/>
                </a:cubicBezTo>
                <a:cubicBezTo>
                  <a:pt x="44014" y="98773"/>
                  <a:pt x="40839" y="69405"/>
                  <a:pt x="35018" y="86074"/>
                </a:cubicBezTo>
                <a:cubicBezTo>
                  <a:pt x="29197" y="102743"/>
                  <a:pt x="8560" y="168624"/>
                  <a:pt x="3268" y="184499"/>
                </a:cubicBezTo>
                <a:cubicBezTo>
                  <a:pt x="-2024" y="200374"/>
                  <a:pt x="3004" y="172593"/>
                  <a:pt x="3268" y="181324"/>
                </a:cubicBezTo>
                <a:cubicBezTo>
                  <a:pt x="3532" y="190055"/>
                  <a:pt x="622" y="219688"/>
                  <a:pt x="4855" y="236886"/>
                </a:cubicBezTo>
                <a:cubicBezTo>
                  <a:pt x="9088" y="254084"/>
                  <a:pt x="26022" y="286892"/>
                  <a:pt x="28668" y="284511"/>
                </a:cubicBezTo>
                <a:cubicBezTo>
                  <a:pt x="31314" y="282130"/>
                  <a:pt x="18613" y="228155"/>
                  <a:pt x="20730" y="222599"/>
                </a:cubicBezTo>
                <a:cubicBezTo>
                  <a:pt x="22847" y="217043"/>
                  <a:pt x="39781" y="253555"/>
                  <a:pt x="41368" y="251174"/>
                </a:cubicBezTo>
                <a:cubicBezTo>
                  <a:pt x="42955" y="248793"/>
                  <a:pt x="33695" y="222599"/>
                  <a:pt x="30255" y="208311"/>
                </a:cubicBezTo>
                <a:cubicBezTo>
                  <a:pt x="26815" y="194024"/>
                  <a:pt x="18349" y="179736"/>
                  <a:pt x="20730" y="165449"/>
                </a:cubicBezTo>
                <a:cubicBezTo>
                  <a:pt x="23111" y="151162"/>
                  <a:pt x="39516" y="140578"/>
                  <a:pt x="44543" y="122586"/>
                </a:cubicBezTo>
                <a:cubicBezTo>
                  <a:pt x="49570" y="104594"/>
                  <a:pt x="60947" y="79195"/>
                  <a:pt x="50893" y="57499"/>
                </a:cubicBezTo>
                <a:cubicBezTo>
                  <a:pt x="40839" y="35803"/>
                  <a:pt x="2210" y="-4149"/>
                  <a:pt x="93" y="3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6AEF064-92A1-4C20-8CFD-EEF368FEE0F8}"/>
              </a:ext>
            </a:extLst>
          </p:cNvPr>
          <p:cNvSpPr/>
          <p:nvPr/>
        </p:nvSpPr>
        <p:spPr>
          <a:xfrm>
            <a:off x="7204852" y="3536664"/>
            <a:ext cx="410568" cy="192387"/>
          </a:xfrm>
          <a:custGeom>
            <a:avLst/>
            <a:gdLst>
              <a:gd name="connsiteX0" fmla="*/ 2398 w 410568"/>
              <a:gd name="connsiteY0" fmla="*/ 286 h 192387"/>
              <a:gd name="connsiteX1" fmla="*/ 173848 w 410568"/>
              <a:gd name="connsiteY1" fmla="*/ 108236 h 192387"/>
              <a:gd name="connsiteX2" fmla="*/ 138923 w 410568"/>
              <a:gd name="connsiteY2" fmla="*/ 92361 h 192387"/>
              <a:gd name="connsiteX3" fmla="*/ 237348 w 410568"/>
              <a:gd name="connsiteY3" fmla="*/ 106649 h 192387"/>
              <a:gd name="connsiteX4" fmla="*/ 286561 w 410568"/>
              <a:gd name="connsiteY4" fmla="*/ 68549 h 192387"/>
              <a:gd name="connsiteX5" fmla="*/ 291323 w 410568"/>
              <a:gd name="connsiteY5" fmla="*/ 97124 h 192387"/>
              <a:gd name="connsiteX6" fmla="*/ 335773 w 410568"/>
              <a:gd name="connsiteY6" fmla="*/ 119349 h 192387"/>
              <a:gd name="connsiteX7" fmla="*/ 359586 w 410568"/>
              <a:gd name="connsiteY7" fmla="*/ 173324 h 192387"/>
              <a:gd name="connsiteX8" fmla="*/ 365936 w 410568"/>
              <a:gd name="connsiteY8" fmla="*/ 154274 h 192387"/>
              <a:gd name="connsiteX9" fmla="*/ 410386 w 410568"/>
              <a:gd name="connsiteY9" fmla="*/ 192374 h 192387"/>
              <a:gd name="connsiteX10" fmla="*/ 346886 w 410568"/>
              <a:gd name="connsiteY10" fmla="*/ 149511 h 192387"/>
              <a:gd name="connsiteX11" fmla="*/ 246873 w 410568"/>
              <a:gd name="connsiteY11" fmla="*/ 112999 h 192387"/>
              <a:gd name="connsiteX12" fmla="*/ 121461 w 410568"/>
              <a:gd name="connsiteY12" fmla="*/ 95536 h 192387"/>
              <a:gd name="connsiteX13" fmla="*/ 75423 w 410568"/>
              <a:gd name="connsiteY13" fmla="*/ 76486 h 192387"/>
              <a:gd name="connsiteX14" fmla="*/ 2398 w 410568"/>
              <a:gd name="connsiteY14" fmla="*/ 286 h 19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0568" h="192387">
                <a:moveTo>
                  <a:pt x="2398" y="286"/>
                </a:moveTo>
                <a:cubicBezTo>
                  <a:pt x="18802" y="5578"/>
                  <a:pt x="151094" y="92890"/>
                  <a:pt x="173848" y="108236"/>
                </a:cubicBezTo>
                <a:cubicBezTo>
                  <a:pt x="196602" y="123582"/>
                  <a:pt x="128340" y="92626"/>
                  <a:pt x="138923" y="92361"/>
                </a:cubicBezTo>
                <a:cubicBezTo>
                  <a:pt x="149506" y="92096"/>
                  <a:pt x="212742" y="110618"/>
                  <a:pt x="237348" y="106649"/>
                </a:cubicBezTo>
                <a:cubicBezTo>
                  <a:pt x="261954" y="102680"/>
                  <a:pt x="277565" y="70136"/>
                  <a:pt x="286561" y="68549"/>
                </a:cubicBezTo>
                <a:cubicBezTo>
                  <a:pt x="295557" y="66962"/>
                  <a:pt x="283121" y="88657"/>
                  <a:pt x="291323" y="97124"/>
                </a:cubicBezTo>
                <a:cubicBezTo>
                  <a:pt x="299525" y="105591"/>
                  <a:pt x="324396" y="106649"/>
                  <a:pt x="335773" y="119349"/>
                </a:cubicBezTo>
                <a:cubicBezTo>
                  <a:pt x="347150" y="132049"/>
                  <a:pt x="354559" y="167503"/>
                  <a:pt x="359586" y="173324"/>
                </a:cubicBezTo>
                <a:cubicBezTo>
                  <a:pt x="364613" y="179145"/>
                  <a:pt x="357469" y="151099"/>
                  <a:pt x="365936" y="154274"/>
                </a:cubicBezTo>
                <a:cubicBezTo>
                  <a:pt x="374403" y="157449"/>
                  <a:pt x="413561" y="193168"/>
                  <a:pt x="410386" y="192374"/>
                </a:cubicBezTo>
                <a:cubicBezTo>
                  <a:pt x="407211" y="191580"/>
                  <a:pt x="374138" y="162740"/>
                  <a:pt x="346886" y="149511"/>
                </a:cubicBezTo>
                <a:cubicBezTo>
                  <a:pt x="319634" y="136282"/>
                  <a:pt x="284444" y="121995"/>
                  <a:pt x="246873" y="112999"/>
                </a:cubicBezTo>
                <a:cubicBezTo>
                  <a:pt x="209302" y="104003"/>
                  <a:pt x="150036" y="101622"/>
                  <a:pt x="121461" y="95536"/>
                </a:cubicBezTo>
                <a:cubicBezTo>
                  <a:pt x="92886" y="89450"/>
                  <a:pt x="92356" y="88392"/>
                  <a:pt x="75423" y="76486"/>
                </a:cubicBezTo>
                <a:cubicBezTo>
                  <a:pt x="58490" y="64580"/>
                  <a:pt x="-14006" y="-5006"/>
                  <a:pt x="2398" y="2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E430DC9-2A0A-4B3E-8124-7612F34D69E0}"/>
              </a:ext>
            </a:extLst>
          </p:cNvPr>
          <p:cNvSpPr/>
          <p:nvPr/>
        </p:nvSpPr>
        <p:spPr>
          <a:xfrm>
            <a:off x="7245342" y="3707487"/>
            <a:ext cx="387101" cy="176672"/>
          </a:xfrm>
          <a:custGeom>
            <a:avLst/>
            <a:gdLst>
              <a:gd name="connsiteX0" fmla="*/ 8 w 387101"/>
              <a:gd name="connsiteY0" fmla="*/ 34251 h 176672"/>
              <a:gd name="connsiteX1" fmla="*/ 119071 w 387101"/>
              <a:gd name="connsiteY1" fmla="*/ 34251 h 176672"/>
              <a:gd name="connsiteX2" fmla="*/ 71446 w 387101"/>
              <a:gd name="connsiteY2" fmla="*/ 16788 h 176672"/>
              <a:gd name="connsiteX3" fmla="*/ 219083 w 387101"/>
              <a:gd name="connsiteY3" fmla="*/ 75526 h 176672"/>
              <a:gd name="connsiteX4" fmla="*/ 201621 w 387101"/>
              <a:gd name="connsiteY4" fmla="*/ 83463 h 176672"/>
              <a:gd name="connsiteX5" fmla="*/ 384183 w 387101"/>
              <a:gd name="connsiteY5" fmla="*/ 173951 h 176672"/>
              <a:gd name="connsiteX6" fmla="*/ 307983 w 387101"/>
              <a:gd name="connsiteY6" fmla="*/ 150138 h 176672"/>
              <a:gd name="connsiteX7" fmla="*/ 227021 w 387101"/>
              <a:gd name="connsiteY7" fmla="*/ 119976 h 176672"/>
              <a:gd name="connsiteX8" fmla="*/ 254008 w 387101"/>
              <a:gd name="connsiteY8" fmla="*/ 107276 h 176672"/>
              <a:gd name="connsiteX9" fmla="*/ 106371 w 387101"/>
              <a:gd name="connsiteY9" fmla="*/ 5676 h 176672"/>
              <a:gd name="connsiteX10" fmla="*/ 112721 w 387101"/>
              <a:gd name="connsiteY10" fmla="*/ 15201 h 176672"/>
              <a:gd name="connsiteX11" fmla="*/ 8 w 387101"/>
              <a:gd name="connsiteY11" fmla="*/ 34251 h 1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01" h="176672">
                <a:moveTo>
                  <a:pt x="8" y="34251"/>
                </a:moveTo>
                <a:cubicBezTo>
                  <a:pt x="1066" y="37426"/>
                  <a:pt x="107165" y="37162"/>
                  <a:pt x="119071" y="34251"/>
                </a:cubicBezTo>
                <a:cubicBezTo>
                  <a:pt x="130977" y="31340"/>
                  <a:pt x="54778" y="9909"/>
                  <a:pt x="71446" y="16788"/>
                </a:cubicBezTo>
                <a:cubicBezTo>
                  <a:pt x="88114" y="23667"/>
                  <a:pt x="197387" y="64414"/>
                  <a:pt x="219083" y="75526"/>
                </a:cubicBezTo>
                <a:cubicBezTo>
                  <a:pt x="240779" y="86638"/>
                  <a:pt x="174104" y="67059"/>
                  <a:pt x="201621" y="83463"/>
                </a:cubicBezTo>
                <a:cubicBezTo>
                  <a:pt x="229138" y="99867"/>
                  <a:pt x="366456" y="162839"/>
                  <a:pt x="384183" y="173951"/>
                </a:cubicBezTo>
                <a:cubicBezTo>
                  <a:pt x="401910" y="185063"/>
                  <a:pt x="334177" y="159134"/>
                  <a:pt x="307983" y="150138"/>
                </a:cubicBezTo>
                <a:cubicBezTo>
                  <a:pt x="281789" y="141142"/>
                  <a:pt x="236017" y="127120"/>
                  <a:pt x="227021" y="119976"/>
                </a:cubicBezTo>
                <a:cubicBezTo>
                  <a:pt x="218025" y="112832"/>
                  <a:pt x="274116" y="126326"/>
                  <a:pt x="254008" y="107276"/>
                </a:cubicBezTo>
                <a:cubicBezTo>
                  <a:pt x="233900" y="88226"/>
                  <a:pt x="129919" y="21022"/>
                  <a:pt x="106371" y="5676"/>
                </a:cubicBezTo>
                <a:cubicBezTo>
                  <a:pt x="82823" y="-9670"/>
                  <a:pt x="128596" y="10439"/>
                  <a:pt x="112721" y="15201"/>
                </a:cubicBezTo>
                <a:cubicBezTo>
                  <a:pt x="96846" y="19963"/>
                  <a:pt x="-1050" y="31076"/>
                  <a:pt x="8" y="342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F7483FD5-D7D5-4252-A6F1-5932111C417C}"/>
              </a:ext>
            </a:extLst>
          </p:cNvPr>
          <p:cNvSpPr/>
          <p:nvPr/>
        </p:nvSpPr>
        <p:spPr>
          <a:xfrm>
            <a:off x="7456488" y="3654780"/>
            <a:ext cx="180835" cy="216398"/>
          </a:xfrm>
          <a:custGeom>
            <a:avLst/>
            <a:gdLst>
              <a:gd name="connsiteX0" fmla="*/ 0 w 180835"/>
              <a:gd name="connsiteY0" fmla="*/ 1233 h 216398"/>
              <a:gd name="connsiteX1" fmla="*/ 92075 w 180835"/>
              <a:gd name="connsiteY1" fmla="*/ 83783 h 216398"/>
              <a:gd name="connsiteX2" fmla="*/ 101600 w 180835"/>
              <a:gd name="connsiteY2" fmla="*/ 79020 h 216398"/>
              <a:gd name="connsiteX3" fmla="*/ 179387 w 180835"/>
              <a:gd name="connsiteY3" fmla="*/ 213958 h 216398"/>
              <a:gd name="connsiteX4" fmla="*/ 147637 w 180835"/>
              <a:gd name="connsiteY4" fmla="*/ 156808 h 216398"/>
              <a:gd name="connsiteX5" fmla="*/ 90487 w 180835"/>
              <a:gd name="connsiteY5" fmla="*/ 42508 h 216398"/>
              <a:gd name="connsiteX6" fmla="*/ 0 w 180835"/>
              <a:gd name="connsiteY6" fmla="*/ 1233 h 21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835" h="216398">
                <a:moveTo>
                  <a:pt x="0" y="1233"/>
                </a:moveTo>
                <a:cubicBezTo>
                  <a:pt x="265" y="8112"/>
                  <a:pt x="75142" y="70819"/>
                  <a:pt x="92075" y="83783"/>
                </a:cubicBezTo>
                <a:cubicBezTo>
                  <a:pt x="109008" y="96748"/>
                  <a:pt x="87048" y="57324"/>
                  <a:pt x="101600" y="79020"/>
                </a:cubicBezTo>
                <a:cubicBezTo>
                  <a:pt x="116152" y="100716"/>
                  <a:pt x="171714" y="200994"/>
                  <a:pt x="179387" y="213958"/>
                </a:cubicBezTo>
                <a:cubicBezTo>
                  <a:pt x="187060" y="226922"/>
                  <a:pt x="162454" y="185383"/>
                  <a:pt x="147637" y="156808"/>
                </a:cubicBezTo>
                <a:cubicBezTo>
                  <a:pt x="132820" y="128233"/>
                  <a:pt x="115622" y="67643"/>
                  <a:pt x="90487" y="42508"/>
                </a:cubicBezTo>
                <a:cubicBezTo>
                  <a:pt x="65352" y="17373"/>
                  <a:pt x="-265" y="-5646"/>
                  <a:pt x="0" y="123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F65562F7-4075-41E6-B6E5-D2B4B6FFBBB3}"/>
              </a:ext>
            </a:extLst>
          </p:cNvPr>
          <p:cNvSpPr/>
          <p:nvPr/>
        </p:nvSpPr>
        <p:spPr>
          <a:xfrm>
            <a:off x="7456478" y="3698344"/>
            <a:ext cx="276281" cy="197792"/>
          </a:xfrm>
          <a:custGeom>
            <a:avLst/>
            <a:gdLst>
              <a:gd name="connsiteX0" fmla="*/ 114310 w 276281"/>
              <a:gd name="connsiteY0" fmla="*/ 531 h 197792"/>
              <a:gd name="connsiteX1" fmla="*/ 169872 w 276281"/>
              <a:gd name="connsiteY1" fmla="*/ 86256 h 197792"/>
              <a:gd name="connsiteX2" fmla="*/ 173047 w 276281"/>
              <a:gd name="connsiteY2" fmla="*/ 186269 h 197792"/>
              <a:gd name="connsiteX3" fmla="*/ 171460 w 276281"/>
              <a:gd name="connsiteY3" fmla="*/ 154519 h 197792"/>
              <a:gd name="connsiteX4" fmla="*/ 276235 w 276281"/>
              <a:gd name="connsiteY4" fmla="*/ 156106 h 197792"/>
              <a:gd name="connsiteX5" fmla="*/ 157172 w 276281"/>
              <a:gd name="connsiteY5" fmla="*/ 175156 h 197792"/>
              <a:gd name="connsiteX6" fmla="*/ 150822 w 276281"/>
              <a:gd name="connsiteY6" fmla="*/ 194206 h 197792"/>
              <a:gd name="connsiteX7" fmla="*/ 149235 w 276281"/>
              <a:gd name="connsiteY7" fmla="*/ 189444 h 197792"/>
              <a:gd name="connsiteX8" fmla="*/ 10 w 276281"/>
              <a:gd name="connsiteY8" fmla="*/ 113244 h 197792"/>
              <a:gd name="connsiteX9" fmla="*/ 157172 w 276281"/>
              <a:gd name="connsiteY9" fmla="*/ 173569 h 197792"/>
              <a:gd name="connsiteX10" fmla="*/ 171460 w 276281"/>
              <a:gd name="connsiteY10" fmla="*/ 151344 h 197792"/>
              <a:gd name="connsiteX11" fmla="*/ 171460 w 276281"/>
              <a:gd name="connsiteY11" fmla="*/ 127531 h 197792"/>
              <a:gd name="connsiteX12" fmla="*/ 114310 w 276281"/>
              <a:gd name="connsiteY12" fmla="*/ 531 h 19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281" h="197792">
                <a:moveTo>
                  <a:pt x="114310" y="531"/>
                </a:moveTo>
                <a:cubicBezTo>
                  <a:pt x="114045" y="-6348"/>
                  <a:pt x="160083" y="55300"/>
                  <a:pt x="169872" y="86256"/>
                </a:cubicBezTo>
                <a:cubicBezTo>
                  <a:pt x="179661" y="117212"/>
                  <a:pt x="172782" y="174892"/>
                  <a:pt x="173047" y="186269"/>
                </a:cubicBezTo>
                <a:cubicBezTo>
                  <a:pt x="173312" y="197646"/>
                  <a:pt x="154262" y="159546"/>
                  <a:pt x="171460" y="154519"/>
                </a:cubicBezTo>
                <a:cubicBezTo>
                  <a:pt x="188658" y="149492"/>
                  <a:pt x="278616" y="152667"/>
                  <a:pt x="276235" y="156106"/>
                </a:cubicBezTo>
                <a:cubicBezTo>
                  <a:pt x="273854" y="159546"/>
                  <a:pt x="178074" y="168806"/>
                  <a:pt x="157172" y="175156"/>
                </a:cubicBezTo>
                <a:cubicBezTo>
                  <a:pt x="136270" y="181506"/>
                  <a:pt x="152145" y="191825"/>
                  <a:pt x="150822" y="194206"/>
                </a:cubicBezTo>
                <a:cubicBezTo>
                  <a:pt x="149499" y="196587"/>
                  <a:pt x="174370" y="202938"/>
                  <a:pt x="149235" y="189444"/>
                </a:cubicBezTo>
                <a:cubicBezTo>
                  <a:pt x="124100" y="175950"/>
                  <a:pt x="-1313" y="115890"/>
                  <a:pt x="10" y="113244"/>
                </a:cubicBezTo>
                <a:cubicBezTo>
                  <a:pt x="1333" y="110598"/>
                  <a:pt x="128597" y="167219"/>
                  <a:pt x="157172" y="173569"/>
                </a:cubicBezTo>
                <a:cubicBezTo>
                  <a:pt x="185747" y="179919"/>
                  <a:pt x="169079" y="159017"/>
                  <a:pt x="171460" y="151344"/>
                </a:cubicBezTo>
                <a:cubicBezTo>
                  <a:pt x="173841" y="143671"/>
                  <a:pt x="176752" y="146581"/>
                  <a:pt x="171460" y="127531"/>
                </a:cubicBezTo>
                <a:cubicBezTo>
                  <a:pt x="166168" y="108481"/>
                  <a:pt x="114575" y="7410"/>
                  <a:pt x="114310" y="5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0AA64BF9-F8BB-4EF4-AAAB-086058CC0276}"/>
              </a:ext>
            </a:extLst>
          </p:cNvPr>
          <p:cNvSpPr/>
          <p:nvPr/>
        </p:nvSpPr>
        <p:spPr>
          <a:xfrm>
            <a:off x="7356348" y="3911054"/>
            <a:ext cx="390377" cy="56525"/>
          </a:xfrm>
          <a:custGeom>
            <a:avLst/>
            <a:gdLst>
              <a:gd name="connsiteX0" fmla="*/ 127 w 390377"/>
              <a:gd name="connsiteY0" fmla="*/ 11659 h 56525"/>
              <a:gd name="connsiteX1" fmla="*/ 106490 w 390377"/>
              <a:gd name="connsiteY1" fmla="*/ 33884 h 56525"/>
              <a:gd name="connsiteX2" fmla="*/ 131890 w 390377"/>
              <a:gd name="connsiteY2" fmla="*/ 2134 h 56525"/>
              <a:gd name="connsiteX3" fmla="*/ 192215 w 390377"/>
              <a:gd name="connsiteY3" fmla="*/ 22771 h 56525"/>
              <a:gd name="connsiteX4" fmla="*/ 387477 w 390377"/>
              <a:gd name="connsiteY4" fmla="*/ 35471 h 56525"/>
              <a:gd name="connsiteX5" fmla="*/ 298577 w 390377"/>
              <a:gd name="connsiteY5" fmla="*/ 32296 h 56525"/>
              <a:gd name="connsiteX6" fmla="*/ 154115 w 390377"/>
              <a:gd name="connsiteY6" fmla="*/ 44996 h 56525"/>
              <a:gd name="connsiteX7" fmla="*/ 104902 w 390377"/>
              <a:gd name="connsiteY7" fmla="*/ 51346 h 56525"/>
              <a:gd name="connsiteX8" fmla="*/ 90615 w 390377"/>
              <a:gd name="connsiteY8" fmla="*/ 54521 h 56525"/>
              <a:gd name="connsiteX9" fmla="*/ 169990 w 390377"/>
              <a:gd name="connsiteY9" fmla="*/ 54521 h 56525"/>
              <a:gd name="connsiteX10" fmla="*/ 133477 w 390377"/>
              <a:gd name="connsiteY10" fmla="*/ 29121 h 56525"/>
              <a:gd name="connsiteX11" fmla="*/ 123952 w 390377"/>
              <a:gd name="connsiteY11" fmla="*/ 546 h 56525"/>
              <a:gd name="connsiteX12" fmla="*/ 85852 w 390377"/>
              <a:gd name="connsiteY12" fmla="*/ 10071 h 56525"/>
              <a:gd name="connsiteX13" fmla="*/ 127 w 390377"/>
              <a:gd name="connsiteY13" fmla="*/ 11659 h 5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0377" h="56525">
                <a:moveTo>
                  <a:pt x="127" y="11659"/>
                </a:moveTo>
                <a:cubicBezTo>
                  <a:pt x="3567" y="15628"/>
                  <a:pt x="84530" y="35471"/>
                  <a:pt x="106490" y="33884"/>
                </a:cubicBezTo>
                <a:cubicBezTo>
                  <a:pt x="128450" y="32297"/>
                  <a:pt x="117603" y="3986"/>
                  <a:pt x="131890" y="2134"/>
                </a:cubicBezTo>
                <a:cubicBezTo>
                  <a:pt x="146178" y="282"/>
                  <a:pt x="149617" y="17215"/>
                  <a:pt x="192215" y="22771"/>
                </a:cubicBezTo>
                <a:cubicBezTo>
                  <a:pt x="234813" y="28327"/>
                  <a:pt x="369750" y="33883"/>
                  <a:pt x="387477" y="35471"/>
                </a:cubicBezTo>
                <a:cubicBezTo>
                  <a:pt x="405204" y="37059"/>
                  <a:pt x="337471" y="30708"/>
                  <a:pt x="298577" y="32296"/>
                </a:cubicBezTo>
                <a:cubicBezTo>
                  <a:pt x="259683" y="33884"/>
                  <a:pt x="186394" y="41821"/>
                  <a:pt x="154115" y="44996"/>
                </a:cubicBezTo>
                <a:cubicBezTo>
                  <a:pt x="121836" y="48171"/>
                  <a:pt x="115485" y="49759"/>
                  <a:pt x="104902" y="51346"/>
                </a:cubicBezTo>
                <a:cubicBezTo>
                  <a:pt x="94319" y="52934"/>
                  <a:pt x="79767" y="53992"/>
                  <a:pt x="90615" y="54521"/>
                </a:cubicBezTo>
                <a:cubicBezTo>
                  <a:pt x="101463" y="55050"/>
                  <a:pt x="162846" y="58754"/>
                  <a:pt x="169990" y="54521"/>
                </a:cubicBezTo>
                <a:cubicBezTo>
                  <a:pt x="177134" y="50288"/>
                  <a:pt x="141150" y="38117"/>
                  <a:pt x="133477" y="29121"/>
                </a:cubicBezTo>
                <a:cubicBezTo>
                  <a:pt x="125804" y="20125"/>
                  <a:pt x="131890" y="3721"/>
                  <a:pt x="123952" y="546"/>
                </a:cubicBezTo>
                <a:cubicBezTo>
                  <a:pt x="116014" y="-2629"/>
                  <a:pt x="108077" y="9013"/>
                  <a:pt x="85852" y="10071"/>
                </a:cubicBezTo>
                <a:cubicBezTo>
                  <a:pt x="63627" y="11129"/>
                  <a:pt x="-3313" y="7690"/>
                  <a:pt x="127" y="116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A3C410-C62B-4AAC-88FB-5991C1543FB9}"/>
              </a:ext>
            </a:extLst>
          </p:cNvPr>
          <p:cNvSpPr/>
          <p:nvPr/>
        </p:nvSpPr>
        <p:spPr>
          <a:xfrm>
            <a:off x="7434259" y="3931644"/>
            <a:ext cx="222456" cy="113652"/>
          </a:xfrm>
          <a:custGeom>
            <a:avLst/>
            <a:gdLst>
              <a:gd name="connsiteX0" fmla="*/ 20641 w 222456"/>
              <a:gd name="connsiteY0" fmla="*/ 3769 h 113652"/>
              <a:gd name="connsiteX1" fmla="*/ 79379 w 222456"/>
              <a:gd name="connsiteY1" fmla="*/ 52981 h 113652"/>
              <a:gd name="connsiteX2" fmla="*/ 4 w 222456"/>
              <a:gd name="connsiteY2" fmla="*/ 52981 h 113652"/>
              <a:gd name="connsiteX3" fmla="*/ 76204 w 222456"/>
              <a:gd name="connsiteY3" fmla="*/ 54569 h 113652"/>
              <a:gd name="connsiteX4" fmla="*/ 188916 w 222456"/>
              <a:gd name="connsiteY4" fmla="*/ 111719 h 113652"/>
              <a:gd name="connsiteX5" fmla="*/ 222254 w 222456"/>
              <a:gd name="connsiteY5" fmla="*/ 92669 h 113652"/>
              <a:gd name="connsiteX6" fmla="*/ 177804 w 222456"/>
              <a:gd name="connsiteY6" fmla="*/ 19644 h 113652"/>
              <a:gd name="connsiteX7" fmla="*/ 90491 w 222456"/>
              <a:gd name="connsiteY7" fmla="*/ 5356 h 113652"/>
              <a:gd name="connsiteX8" fmla="*/ 20641 w 222456"/>
              <a:gd name="connsiteY8" fmla="*/ 3769 h 113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456" h="113652">
                <a:moveTo>
                  <a:pt x="20641" y="3769"/>
                </a:moveTo>
                <a:cubicBezTo>
                  <a:pt x="18789" y="11707"/>
                  <a:pt x="82818" y="44779"/>
                  <a:pt x="79379" y="52981"/>
                </a:cubicBezTo>
                <a:cubicBezTo>
                  <a:pt x="75940" y="61183"/>
                  <a:pt x="533" y="52716"/>
                  <a:pt x="4" y="52981"/>
                </a:cubicBezTo>
                <a:cubicBezTo>
                  <a:pt x="-525" y="53246"/>
                  <a:pt x="44719" y="44779"/>
                  <a:pt x="76204" y="54569"/>
                </a:cubicBezTo>
                <a:cubicBezTo>
                  <a:pt x="107689" y="64359"/>
                  <a:pt x="164574" y="105369"/>
                  <a:pt x="188916" y="111719"/>
                </a:cubicBezTo>
                <a:cubicBezTo>
                  <a:pt x="213258" y="118069"/>
                  <a:pt x="224106" y="108015"/>
                  <a:pt x="222254" y="92669"/>
                </a:cubicBezTo>
                <a:cubicBezTo>
                  <a:pt x="220402" y="77323"/>
                  <a:pt x="199764" y="34196"/>
                  <a:pt x="177804" y="19644"/>
                </a:cubicBezTo>
                <a:cubicBezTo>
                  <a:pt x="155844" y="5092"/>
                  <a:pt x="117478" y="8266"/>
                  <a:pt x="90491" y="5356"/>
                </a:cubicBezTo>
                <a:cubicBezTo>
                  <a:pt x="63504" y="2446"/>
                  <a:pt x="22493" y="-4169"/>
                  <a:pt x="20641" y="37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838B2606-CB3A-4ED5-80D6-7B22D3423074}"/>
              </a:ext>
            </a:extLst>
          </p:cNvPr>
          <p:cNvSpPr/>
          <p:nvPr/>
        </p:nvSpPr>
        <p:spPr>
          <a:xfrm>
            <a:off x="7518396" y="3962849"/>
            <a:ext cx="228703" cy="140681"/>
          </a:xfrm>
          <a:custGeom>
            <a:avLst/>
            <a:gdLst>
              <a:gd name="connsiteX0" fmla="*/ 63504 w 228703"/>
              <a:gd name="connsiteY0" fmla="*/ 5901 h 140681"/>
              <a:gd name="connsiteX1" fmla="*/ 225429 w 228703"/>
              <a:gd name="connsiteY1" fmla="*/ 32889 h 140681"/>
              <a:gd name="connsiteX2" fmla="*/ 169867 w 228703"/>
              <a:gd name="connsiteY2" fmla="*/ 77339 h 140681"/>
              <a:gd name="connsiteX3" fmla="*/ 149229 w 228703"/>
              <a:gd name="connsiteY3" fmla="*/ 124964 h 140681"/>
              <a:gd name="connsiteX4" fmla="*/ 77792 w 228703"/>
              <a:gd name="connsiteY4" fmla="*/ 139251 h 140681"/>
              <a:gd name="connsiteX5" fmla="*/ 14292 w 228703"/>
              <a:gd name="connsiteY5" fmla="*/ 137664 h 140681"/>
              <a:gd name="connsiteX6" fmla="*/ 4 w 228703"/>
              <a:gd name="connsiteY6" fmla="*/ 117026 h 140681"/>
              <a:gd name="connsiteX7" fmla="*/ 12704 w 228703"/>
              <a:gd name="connsiteY7" fmla="*/ 55114 h 140681"/>
              <a:gd name="connsiteX8" fmla="*/ 6354 w 228703"/>
              <a:gd name="connsiteY8" fmla="*/ 126551 h 140681"/>
              <a:gd name="connsiteX9" fmla="*/ 87317 w 228703"/>
              <a:gd name="connsiteY9" fmla="*/ 129726 h 140681"/>
              <a:gd name="connsiteX10" fmla="*/ 142879 w 228703"/>
              <a:gd name="connsiteY10" fmla="*/ 110676 h 140681"/>
              <a:gd name="connsiteX11" fmla="*/ 219079 w 228703"/>
              <a:gd name="connsiteY11" fmla="*/ 75751 h 140681"/>
              <a:gd name="connsiteX12" fmla="*/ 217492 w 228703"/>
              <a:gd name="connsiteY12" fmla="*/ 13839 h 140681"/>
              <a:gd name="connsiteX13" fmla="*/ 127004 w 228703"/>
              <a:gd name="connsiteY13" fmla="*/ 1139 h 140681"/>
              <a:gd name="connsiteX14" fmla="*/ 63504 w 228703"/>
              <a:gd name="connsiteY14" fmla="*/ 5901 h 14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8703" h="140681">
                <a:moveTo>
                  <a:pt x="63504" y="5901"/>
                </a:moveTo>
                <a:cubicBezTo>
                  <a:pt x="79908" y="11193"/>
                  <a:pt x="207702" y="20983"/>
                  <a:pt x="225429" y="32889"/>
                </a:cubicBezTo>
                <a:cubicBezTo>
                  <a:pt x="243156" y="44795"/>
                  <a:pt x="182567" y="61993"/>
                  <a:pt x="169867" y="77339"/>
                </a:cubicBezTo>
                <a:cubicBezTo>
                  <a:pt x="157167" y="92685"/>
                  <a:pt x="164575" y="114645"/>
                  <a:pt x="149229" y="124964"/>
                </a:cubicBezTo>
                <a:cubicBezTo>
                  <a:pt x="133883" y="135283"/>
                  <a:pt x="100282" y="137134"/>
                  <a:pt x="77792" y="139251"/>
                </a:cubicBezTo>
                <a:cubicBezTo>
                  <a:pt x="55302" y="141368"/>
                  <a:pt x="27257" y="141368"/>
                  <a:pt x="14292" y="137664"/>
                </a:cubicBezTo>
                <a:cubicBezTo>
                  <a:pt x="1327" y="133960"/>
                  <a:pt x="269" y="130784"/>
                  <a:pt x="4" y="117026"/>
                </a:cubicBezTo>
                <a:cubicBezTo>
                  <a:pt x="-261" y="103268"/>
                  <a:pt x="11646" y="53526"/>
                  <a:pt x="12704" y="55114"/>
                </a:cubicBezTo>
                <a:cubicBezTo>
                  <a:pt x="13762" y="56702"/>
                  <a:pt x="-6081" y="114116"/>
                  <a:pt x="6354" y="126551"/>
                </a:cubicBezTo>
                <a:cubicBezTo>
                  <a:pt x="18789" y="138986"/>
                  <a:pt x="64563" y="132372"/>
                  <a:pt x="87317" y="129726"/>
                </a:cubicBezTo>
                <a:cubicBezTo>
                  <a:pt x="110071" y="127080"/>
                  <a:pt x="120919" y="119672"/>
                  <a:pt x="142879" y="110676"/>
                </a:cubicBezTo>
                <a:cubicBezTo>
                  <a:pt x="164839" y="101680"/>
                  <a:pt x="206644" y="91890"/>
                  <a:pt x="219079" y="75751"/>
                </a:cubicBezTo>
                <a:cubicBezTo>
                  <a:pt x="231514" y="59612"/>
                  <a:pt x="232838" y="26274"/>
                  <a:pt x="217492" y="13839"/>
                </a:cubicBezTo>
                <a:cubicBezTo>
                  <a:pt x="202146" y="1404"/>
                  <a:pt x="148964" y="3785"/>
                  <a:pt x="127004" y="1139"/>
                </a:cubicBezTo>
                <a:cubicBezTo>
                  <a:pt x="105044" y="-1507"/>
                  <a:pt x="47100" y="609"/>
                  <a:pt x="63504" y="59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33B3855-6376-4305-ABBA-6B52D94AB531}"/>
              </a:ext>
            </a:extLst>
          </p:cNvPr>
          <p:cNvSpPr/>
          <p:nvPr/>
        </p:nvSpPr>
        <p:spPr>
          <a:xfrm>
            <a:off x="7447968" y="3940927"/>
            <a:ext cx="326683" cy="195003"/>
          </a:xfrm>
          <a:custGeom>
            <a:avLst/>
            <a:gdLst>
              <a:gd name="connsiteX0" fmla="*/ 162507 w 326683"/>
              <a:gd name="connsiteY0" fmla="*/ 67511 h 195003"/>
              <a:gd name="connsiteX1" fmla="*/ 8520 w 326683"/>
              <a:gd name="connsiteY1" fmla="*/ 50048 h 195003"/>
              <a:gd name="connsiteX2" fmla="*/ 84720 w 326683"/>
              <a:gd name="connsiteY2" fmla="*/ 78623 h 195003"/>
              <a:gd name="connsiteX3" fmla="*/ 45032 w 326683"/>
              <a:gd name="connsiteY3" fmla="*/ 105611 h 195003"/>
              <a:gd name="connsiteX4" fmla="*/ 76782 w 326683"/>
              <a:gd name="connsiteY4" fmla="*/ 159586 h 195003"/>
              <a:gd name="connsiteX5" fmla="*/ 100595 w 326683"/>
              <a:gd name="connsiteY5" fmla="*/ 194511 h 195003"/>
              <a:gd name="connsiteX6" fmla="*/ 124407 w 326683"/>
              <a:gd name="connsiteY6" fmla="*/ 180223 h 195003"/>
              <a:gd name="connsiteX7" fmla="*/ 192670 w 326683"/>
              <a:gd name="connsiteY7" fmla="*/ 181811 h 195003"/>
              <a:gd name="connsiteX8" fmla="*/ 173620 w 326683"/>
              <a:gd name="connsiteY8" fmla="*/ 181811 h 195003"/>
              <a:gd name="connsiteX9" fmla="*/ 256170 w 326683"/>
              <a:gd name="connsiteY9" fmla="*/ 164348 h 195003"/>
              <a:gd name="connsiteX10" fmla="*/ 260932 w 326683"/>
              <a:gd name="connsiteY10" fmla="*/ 167523 h 195003"/>
              <a:gd name="connsiteX11" fmla="*/ 248232 w 326683"/>
              <a:gd name="connsiteY11" fmla="*/ 131011 h 195003"/>
              <a:gd name="connsiteX12" fmla="*/ 322845 w 326683"/>
              <a:gd name="connsiteY12" fmla="*/ 102436 h 195003"/>
              <a:gd name="connsiteX13" fmla="*/ 303795 w 326683"/>
              <a:gd name="connsiteY13" fmla="*/ 40523 h 195003"/>
              <a:gd name="connsiteX14" fmla="*/ 200607 w 326683"/>
              <a:gd name="connsiteY14" fmla="*/ 2423 h 195003"/>
              <a:gd name="connsiteX15" fmla="*/ 200607 w 326683"/>
              <a:gd name="connsiteY15" fmla="*/ 7186 h 195003"/>
              <a:gd name="connsiteX16" fmla="*/ 262520 w 326683"/>
              <a:gd name="connsiteY16" fmla="*/ 34173 h 195003"/>
              <a:gd name="connsiteX17" fmla="*/ 302207 w 326683"/>
              <a:gd name="connsiteY17" fmla="*/ 73861 h 195003"/>
              <a:gd name="connsiteX18" fmla="*/ 262520 w 326683"/>
              <a:gd name="connsiteY18" fmla="*/ 113548 h 195003"/>
              <a:gd name="connsiteX19" fmla="*/ 125995 w 326683"/>
              <a:gd name="connsiteY19" fmla="*/ 161173 h 195003"/>
              <a:gd name="connsiteX20" fmla="*/ 89482 w 326683"/>
              <a:gd name="connsiteY20" fmla="*/ 164348 h 195003"/>
              <a:gd name="connsiteX21" fmla="*/ 81545 w 326683"/>
              <a:gd name="connsiteY21" fmla="*/ 110373 h 195003"/>
              <a:gd name="connsiteX22" fmla="*/ 97420 w 326683"/>
              <a:gd name="connsiteY22" fmla="*/ 86561 h 195003"/>
              <a:gd name="connsiteX23" fmla="*/ 582 w 326683"/>
              <a:gd name="connsiteY23" fmla="*/ 32586 h 195003"/>
              <a:gd name="connsiteX24" fmla="*/ 162507 w 326683"/>
              <a:gd name="connsiteY24" fmla="*/ 67511 h 1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6683" h="195003">
                <a:moveTo>
                  <a:pt x="162507" y="67511"/>
                </a:moveTo>
                <a:cubicBezTo>
                  <a:pt x="163830" y="70421"/>
                  <a:pt x="21484" y="48196"/>
                  <a:pt x="8520" y="50048"/>
                </a:cubicBezTo>
                <a:cubicBezTo>
                  <a:pt x="-4444" y="51900"/>
                  <a:pt x="78635" y="69362"/>
                  <a:pt x="84720" y="78623"/>
                </a:cubicBezTo>
                <a:cubicBezTo>
                  <a:pt x="90805" y="87884"/>
                  <a:pt x="46355" y="92117"/>
                  <a:pt x="45032" y="105611"/>
                </a:cubicBezTo>
                <a:cubicBezTo>
                  <a:pt x="43709" y="119105"/>
                  <a:pt x="67522" y="144769"/>
                  <a:pt x="76782" y="159586"/>
                </a:cubicBezTo>
                <a:cubicBezTo>
                  <a:pt x="86042" y="174403"/>
                  <a:pt x="92658" y="191072"/>
                  <a:pt x="100595" y="194511"/>
                </a:cubicBezTo>
                <a:cubicBezTo>
                  <a:pt x="108532" y="197950"/>
                  <a:pt x="109061" y="182340"/>
                  <a:pt x="124407" y="180223"/>
                </a:cubicBezTo>
                <a:cubicBezTo>
                  <a:pt x="139753" y="178106"/>
                  <a:pt x="184468" y="181546"/>
                  <a:pt x="192670" y="181811"/>
                </a:cubicBezTo>
                <a:cubicBezTo>
                  <a:pt x="200872" y="182076"/>
                  <a:pt x="163037" y="184721"/>
                  <a:pt x="173620" y="181811"/>
                </a:cubicBezTo>
                <a:cubicBezTo>
                  <a:pt x="184203" y="178901"/>
                  <a:pt x="241618" y="166729"/>
                  <a:pt x="256170" y="164348"/>
                </a:cubicBezTo>
                <a:cubicBezTo>
                  <a:pt x="270722" y="161967"/>
                  <a:pt x="262255" y="173079"/>
                  <a:pt x="260932" y="167523"/>
                </a:cubicBezTo>
                <a:cubicBezTo>
                  <a:pt x="259609" y="161967"/>
                  <a:pt x="237913" y="141859"/>
                  <a:pt x="248232" y="131011"/>
                </a:cubicBezTo>
                <a:cubicBezTo>
                  <a:pt x="258551" y="120163"/>
                  <a:pt x="313585" y="117517"/>
                  <a:pt x="322845" y="102436"/>
                </a:cubicBezTo>
                <a:cubicBezTo>
                  <a:pt x="332105" y="87355"/>
                  <a:pt x="324168" y="57192"/>
                  <a:pt x="303795" y="40523"/>
                </a:cubicBezTo>
                <a:cubicBezTo>
                  <a:pt x="283422" y="23854"/>
                  <a:pt x="217805" y="7979"/>
                  <a:pt x="200607" y="2423"/>
                </a:cubicBezTo>
                <a:cubicBezTo>
                  <a:pt x="183409" y="-3133"/>
                  <a:pt x="190288" y="1894"/>
                  <a:pt x="200607" y="7186"/>
                </a:cubicBezTo>
                <a:cubicBezTo>
                  <a:pt x="210926" y="12478"/>
                  <a:pt x="245587" y="23061"/>
                  <a:pt x="262520" y="34173"/>
                </a:cubicBezTo>
                <a:cubicBezTo>
                  <a:pt x="279453" y="45285"/>
                  <a:pt x="302207" y="60632"/>
                  <a:pt x="302207" y="73861"/>
                </a:cubicBezTo>
                <a:cubicBezTo>
                  <a:pt x="302207" y="87090"/>
                  <a:pt x="291889" y="98996"/>
                  <a:pt x="262520" y="113548"/>
                </a:cubicBezTo>
                <a:cubicBezTo>
                  <a:pt x="233151" y="128100"/>
                  <a:pt x="154835" y="152706"/>
                  <a:pt x="125995" y="161173"/>
                </a:cubicBezTo>
                <a:cubicBezTo>
                  <a:pt x="97155" y="169640"/>
                  <a:pt x="96890" y="172815"/>
                  <a:pt x="89482" y="164348"/>
                </a:cubicBezTo>
                <a:cubicBezTo>
                  <a:pt x="82074" y="155881"/>
                  <a:pt x="80222" y="123337"/>
                  <a:pt x="81545" y="110373"/>
                </a:cubicBezTo>
                <a:cubicBezTo>
                  <a:pt x="82868" y="97409"/>
                  <a:pt x="110914" y="99525"/>
                  <a:pt x="97420" y="86561"/>
                </a:cubicBezTo>
                <a:cubicBezTo>
                  <a:pt x="83926" y="73597"/>
                  <a:pt x="-8149" y="38936"/>
                  <a:pt x="582" y="32586"/>
                </a:cubicBezTo>
                <a:cubicBezTo>
                  <a:pt x="9313" y="26236"/>
                  <a:pt x="161184" y="64601"/>
                  <a:pt x="162507" y="675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6C203186-9A89-4D9F-82A9-7AD7EFA9F36D}"/>
              </a:ext>
            </a:extLst>
          </p:cNvPr>
          <p:cNvSpPr/>
          <p:nvPr/>
        </p:nvSpPr>
        <p:spPr>
          <a:xfrm>
            <a:off x="7571317" y="3969280"/>
            <a:ext cx="45719" cy="45719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7B6DBDB-DDE7-4BAF-9BC1-ED7DCE1C9E60}"/>
              </a:ext>
            </a:extLst>
          </p:cNvPr>
          <p:cNvSpPr/>
          <p:nvPr/>
        </p:nvSpPr>
        <p:spPr>
          <a:xfrm>
            <a:off x="7757867" y="3941763"/>
            <a:ext cx="160019" cy="424265"/>
          </a:xfrm>
          <a:custGeom>
            <a:avLst/>
            <a:gdLst>
              <a:gd name="connsiteX0" fmla="*/ 246 w 160019"/>
              <a:gd name="connsiteY0" fmla="*/ 0 h 424265"/>
              <a:gd name="connsiteX1" fmla="*/ 112958 w 160019"/>
              <a:gd name="connsiteY1" fmla="*/ 114300 h 424265"/>
              <a:gd name="connsiteX2" fmla="*/ 116133 w 160019"/>
              <a:gd name="connsiteY2" fmla="*/ 90487 h 424265"/>
              <a:gd name="connsiteX3" fmla="*/ 144708 w 160019"/>
              <a:gd name="connsiteY3" fmla="*/ 306387 h 424265"/>
              <a:gd name="connsiteX4" fmla="*/ 146296 w 160019"/>
              <a:gd name="connsiteY4" fmla="*/ 200025 h 424265"/>
              <a:gd name="connsiteX5" fmla="*/ 149471 w 160019"/>
              <a:gd name="connsiteY5" fmla="*/ 422275 h 424265"/>
              <a:gd name="connsiteX6" fmla="*/ 152646 w 160019"/>
              <a:gd name="connsiteY6" fmla="*/ 298450 h 424265"/>
              <a:gd name="connsiteX7" fmla="*/ 147883 w 160019"/>
              <a:gd name="connsiteY7" fmla="*/ 114300 h 424265"/>
              <a:gd name="connsiteX8" fmla="*/ 246 w 160019"/>
              <a:gd name="connsiteY8" fmla="*/ 0 h 42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019" h="424265">
                <a:moveTo>
                  <a:pt x="246" y="0"/>
                </a:moveTo>
                <a:cubicBezTo>
                  <a:pt x="-5575" y="0"/>
                  <a:pt x="93644" y="99219"/>
                  <a:pt x="112958" y="114300"/>
                </a:cubicBezTo>
                <a:cubicBezTo>
                  <a:pt x="132273" y="129381"/>
                  <a:pt x="110841" y="58473"/>
                  <a:pt x="116133" y="90487"/>
                </a:cubicBezTo>
                <a:cubicBezTo>
                  <a:pt x="121425" y="122501"/>
                  <a:pt x="139681" y="288131"/>
                  <a:pt x="144708" y="306387"/>
                </a:cubicBezTo>
                <a:cubicBezTo>
                  <a:pt x="149735" y="324643"/>
                  <a:pt x="145502" y="180710"/>
                  <a:pt x="146296" y="200025"/>
                </a:cubicBezTo>
                <a:cubicBezTo>
                  <a:pt x="147090" y="219340"/>
                  <a:pt x="148413" y="405871"/>
                  <a:pt x="149471" y="422275"/>
                </a:cubicBezTo>
                <a:cubicBezTo>
                  <a:pt x="150529" y="438679"/>
                  <a:pt x="152911" y="349779"/>
                  <a:pt x="152646" y="298450"/>
                </a:cubicBezTo>
                <a:cubicBezTo>
                  <a:pt x="152381" y="247121"/>
                  <a:pt x="172225" y="161925"/>
                  <a:pt x="147883" y="114300"/>
                </a:cubicBezTo>
                <a:cubicBezTo>
                  <a:pt x="123541" y="66675"/>
                  <a:pt x="6067" y="0"/>
                  <a:pt x="246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1909114-719C-4807-8D14-68921B912E98}"/>
              </a:ext>
            </a:extLst>
          </p:cNvPr>
          <p:cNvSpPr/>
          <p:nvPr/>
        </p:nvSpPr>
        <p:spPr>
          <a:xfrm>
            <a:off x="7889194" y="4356097"/>
            <a:ext cx="173073" cy="380898"/>
          </a:xfrm>
          <a:custGeom>
            <a:avLst/>
            <a:gdLst>
              <a:gd name="connsiteX0" fmla="*/ 73706 w 173073"/>
              <a:gd name="connsiteY0" fmla="*/ 3 h 380898"/>
              <a:gd name="connsiteX1" fmla="*/ 27669 w 173073"/>
              <a:gd name="connsiteY1" fmla="*/ 185741 h 380898"/>
              <a:gd name="connsiteX2" fmla="*/ 32431 w 173073"/>
              <a:gd name="connsiteY2" fmla="*/ 165103 h 380898"/>
              <a:gd name="connsiteX3" fmla="*/ 5444 w 173073"/>
              <a:gd name="connsiteY3" fmla="*/ 254003 h 380898"/>
              <a:gd name="connsiteX4" fmla="*/ 8619 w 173073"/>
              <a:gd name="connsiteY4" fmla="*/ 252416 h 380898"/>
              <a:gd name="connsiteX5" fmla="*/ 92756 w 173073"/>
              <a:gd name="connsiteY5" fmla="*/ 334966 h 380898"/>
              <a:gd name="connsiteX6" fmla="*/ 172131 w 173073"/>
              <a:gd name="connsiteY6" fmla="*/ 377828 h 380898"/>
              <a:gd name="connsiteX7" fmla="*/ 37194 w 173073"/>
              <a:gd name="connsiteY7" fmla="*/ 252416 h 380898"/>
              <a:gd name="connsiteX8" fmla="*/ 8619 w 173073"/>
              <a:gd name="connsiteY8" fmla="*/ 180978 h 380898"/>
              <a:gd name="connsiteX9" fmla="*/ 73706 w 173073"/>
              <a:gd name="connsiteY9" fmla="*/ 3 h 38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073" h="380898">
                <a:moveTo>
                  <a:pt x="73706" y="3"/>
                </a:moveTo>
                <a:cubicBezTo>
                  <a:pt x="76881" y="797"/>
                  <a:pt x="34548" y="158224"/>
                  <a:pt x="27669" y="185741"/>
                </a:cubicBezTo>
                <a:cubicBezTo>
                  <a:pt x="20790" y="213258"/>
                  <a:pt x="36135" y="153726"/>
                  <a:pt x="32431" y="165103"/>
                </a:cubicBezTo>
                <a:cubicBezTo>
                  <a:pt x="28727" y="176480"/>
                  <a:pt x="9413" y="239451"/>
                  <a:pt x="5444" y="254003"/>
                </a:cubicBezTo>
                <a:cubicBezTo>
                  <a:pt x="1475" y="268555"/>
                  <a:pt x="-5933" y="238922"/>
                  <a:pt x="8619" y="252416"/>
                </a:cubicBezTo>
                <a:cubicBezTo>
                  <a:pt x="23171" y="265910"/>
                  <a:pt x="65504" y="314064"/>
                  <a:pt x="92756" y="334966"/>
                </a:cubicBezTo>
                <a:cubicBezTo>
                  <a:pt x="120008" y="355868"/>
                  <a:pt x="181391" y="391586"/>
                  <a:pt x="172131" y="377828"/>
                </a:cubicBezTo>
                <a:cubicBezTo>
                  <a:pt x="162871" y="364070"/>
                  <a:pt x="64446" y="285224"/>
                  <a:pt x="37194" y="252416"/>
                </a:cubicBezTo>
                <a:cubicBezTo>
                  <a:pt x="9942" y="219608"/>
                  <a:pt x="2005" y="220665"/>
                  <a:pt x="8619" y="180978"/>
                </a:cubicBezTo>
                <a:cubicBezTo>
                  <a:pt x="15233" y="141291"/>
                  <a:pt x="70531" y="-791"/>
                  <a:pt x="73706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776ADF3-BA00-4348-A0E7-9718B1DB57ED}"/>
              </a:ext>
            </a:extLst>
          </p:cNvPr>
          <p:cNvSpPr/>
          <p:nvPr/>
        </p:nvSpPr>
        <p:spPr>
          <a:xfrm>
            <a:off x="7961163" y="3935581"/>
            <a:ext cx="265777" cy="336736"/>
          </a:xfrm>
          <a:custGeom>
            <a:avLst/>
            <a:gdLst>
              <a:gd name="connsiteX0" fmla="*/ 73175 w 265777"/>
              <a:gd name="connsiteY0" fmla="*/ 1419 h 336736"/>
              <a:gd name="connsiteX1" fmla="*/ 3325 w 265777"/>
              <a:gd name="connsiteY1" fmla="*/ 134769 h 336736"/>
              <a:gd name="connsiteX2" fmla="*/ 19200 w 265777"/>
              <a:gd name="connsiteY2" fmla="*/ 128419 h 336736"/>
              <a:gd name="connsiteX3" fmla="*/ 89050 w 265777"/>
              <a:gd name="connsiteY3" fmla="*/ 252244 h 336736"/>
              <a:gd name="connsiteX4" fmla="*/ 84287 w 265777"/>
              <a:gd name="connsiteY4" fmla="*/ 245894 h 336736"/>
              <a:gd name="connsiteX5" fmla="*/ 262087 w 265777"/>
              <a:gd name="connsiteY5" fmla="*/ 334794 h 336736"/>
              <a:gd name="connsiteX6" fmla="*/ 193825 w 265777"/>
              <a:gd name="connsiteY6" fmla="*/ 304632 h 336736"/>
              <a:gd name="connsiteX7" fmla="*/ 65237 w 265777"/>
              <a:gd name="connsiteY7" fmla="*/ 274469 h 336736"/>
              <a:gd name="connsiteX8" fmla="*/ 125562 w 265777"/>
              <a:gd name="connsiteY8" fmla="*/ 277644 h 336736"/>
              <a:gd name="connsiteX9" fmla="*/ 14437 w 265777"/>
              <a:gd name="connsiteY9" fmla="*/ 179219 h 336736"/>
              <a:gd name="connsiteX10" fmla="*/ 28725 w 265777"/>
              <a:gd name="connsiteY10" fmla="*/ 123657 h 336736"/>
              <a:gd name="connsiteX11" fmla="*/ 11262 w 265777"/>
              <a:gd name="connsiteY11" fmla="*/ 68094 h 336736"/>
              <a:gd name="connsiteX12" fmla="*/ 73175 w 265777"/>
              <a:gd name="connsiteY12" fmla="*/ 1419 h 33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5777" h="336736">
                <a:moveTo>
                  <a:pt x="73175" y="1419"/>
                </a:moveTo>
                <a:cubicBezTo>
                  <a:pt x="71852" y="12531"/>
                  <a:pt x="12321" y="113602"/>
                  <a:pt x="3325" y="134769"/>
                </a:cubicBezTo>
                <a:cubicBezTo>
                  <a:pt x="-5671" y="155936"/>
                  <a:pt x="4913" y="108840"/>
                  <a:pt x="19200" y="128419"/>
                </a:cubicBezTo>
                <a:cubicBezTo>
                  <a:pt x="33487" y="147998"/>
                  <a:pt x="78202" y="232665"/>
                  <a:pt x="89050" y="252244"/>
                </a:cubicBezTo>
                <a:cubicBezTo>
                  <a:pt x="99898" y="271823"/>
                  <a:pt x="55448" y="232136"/>
                  <a:pt x="84287" y="245894"/>
                </a:cubicBezTo>
                <a:cubicBezTo>
                  <a:pt x="113126" y="259652"/>
                  <a:pt x="243831" y="325004"/>
                  <a:pt x="262087" y="334794"/>
                </a:cubicBezTo>
                <a:cubicBezTo>
                  <a:pt x="280343" y="344584"/>
                  <a:pt x="226633" y="314686"/>
                  <a:pt x="193825" y="304632"/>
                </a:cubicBezTo>
                <a:cubicBezTo>
                  <a:pt x="161017" y="294578"/>
                  <a:pt x="76614" y="278967"/>
                  <a:pt x="65237" y="274469"/>
                </a:cubicBezTo>
                <a:cubicBezTo>
                  <a:pt x="53860" y="269971"/>
                  <a:pt x="134029" y="293519"/>
                  <a:pt x="125562" y="277644"/>
                </a:cubicBezTo>
                <a:cubicBezTo>
                  <a:pt x="117095" y="261769"/>
                  <a:pt x="30576" y="204884"/>
                  <a:pt x="14437" y="179219"/>
                </a:cubicBezTo>
                <a:cubicBezTo>
                  <a:pt x="-1703" y="153555"/>
                  <a:pt x="29254" y="142178"/>
                  <a:pt x="28725" y="123657"/>
                </a:cubicBezTo>
                <a:cubicBezTo>
                  <a:pt x="28196" y="105136"/>
                  <a:pt x="-644" y="88732"/>
                  <a:pt x="11262" y="68094"/>
                </a:cubicBezTo>
                <a:cubicBezTo>
                  <a:pt x="23168" y="47456"/>
                  <a:pt x="74498" y="-9693"/>
                  <a:pt x="73175" y="14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A433541-9207-4152-A650-43AF4B11416C}"/>
              </a:ext>
            </a:extLst>
          </p:cNvPr>
          <p:cNvSpPr/>
          <p:nvPr/>
        </p:nvSpPr>
        <p:spPr>
          <a:xfrm>
            <a:off x="7861382" y="4444999"/>
            <a:ext cx="193868" cy="387360"/>
          </a:xfrm>
          <a:custGeom>
            <a:avLst/>
            <a:gdLst>
              <a:gd name="connsiteX0" fmla="*/ 20556 w 193868"/>
              <a:gd name="connsiteY0" fmla="*/ 1 h 387360"/>
              <a:gd name="connsiteX1" fmla="*/ 18968 w 193868"/>
              <a:gd name="connsiteY1" fmla="*/ 211139 h 387360"/>
              <a:gd name="connsiteX2" fmla="*/ 15793 w 193868"/>
              <a:gd name="connsiteY2" fmla="*/ 201614 h 387360"/>
              <a:gd name="connsiteX3" fmla="*/ 7856 w 193868"/>
              <a:gd name="connsiteY3" fmla="*/ 333376 h 387360"/>
              <a:gd name="connsiteX4" fmla="*/ 4681 w 193868"/>
              <a:gd name="connsiteY4" fmla="*/ 322264 h 387360"/>
              <a:gd name="connsiteX5" fmla="*/ 76118 w 193868"/>
              <a:gd name="connsiteY5" fmla="*/ 355601 h 387360"/>
              <a:gd name="connsiteX6" fmla="*/ 193593 w 193868"/>
              <a:gd name="connsiteY6" fmla="*/ 387351 h 387360"/>
              <a:gd name="connsiteX7" fmla="*/ 106281 w 193868"/>
              <a:gd name="connsiteY7" fmla="*/ 352426 h 387360"/>
              <a:gd name="connsiteX8" fmla="*/ 30081 w 193868"/>
              <a:gd name="connsiteY8" fmla="*/ 312739 h 387360"/>
              <a:gd name="connsiteX9" fmla="*/ 25318 w 193868"/>
              <a:gd name="connsiteY9" fmla="*/ 296864 h 387360"/>
              <a:gd name="connsiteX10" fmla="*/ 1506 w 193868"/>
              <a:gd name="connsiteY10" fmla="*/ 207964 h 387360"/>
              <a:gd name="connsiteX11" fmla="*/ 20556 w 193868"/>
              <a:gd name="connsiteY11" fmla="*/ 1 h 38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868" h="387360">
                <a:moveTo>
                  <a:pt x="20556" y="1"/>
                </a:moveTo>
                <a:cubicBezTo>
                  <a:pt x="23466" y="530"/>
                  <a:pt x="19762" y="177537"/>
                  <a:pt x="18968" y="211139"/>
                </a:cubicBezTo>
                <a:cubicBezTo>
                  <a:pt x="18174" y="244741"/>
                  <a:pt x="17645" y="181241"/>
                  <a:pt x="15793" y="201614"/>
                </a:cubicBezTo>
                <a:cubicBezTo>
                  <a:pt x="13941" y="221987"/>
                  <a:pt x="9708" y="313268"/>
                  <a:pt x="7856" y="333376"/>
                </a:cubicBezTo>
                <a:cubicBezTo>
                  <a:pt x="6004" y="353484"/>
                  <a:pt x="-6696" y="318560"/>
                  <a:pt x="4681" y="322264"/>
                </a:cubicBezTo>
                <a:cubicBezTo>
                  <a:pt x="16058" y="325968"/>
                  <a:pt x="44633" y="344753"/>
                  <a:pt x="76118" y="355601"/>
                </a:cubicBezTo>
                <a:cubicBezTo>
                  <a:pt x="107603" y="366449"/>
                  <a:pt x="188566" y="387880"/>
                  <a:pt x="193593" y="387351"/>
                </a:cubicBezTo>
                <a:cubicBezTo>
                  <a:pt x="198620" y="386822"/>
                  <a:pt x="133533" y="364861"/>
                  <a:pt x="106281" y="352426"/>
                </a:cubicBezTo>
                <a:cubicBezTo>
                  <a:pt x="79029" y="339991"/>
                  <a:pt x="43575" y="321999"/>
                  <a:pt x="30081" y="312739"/>
                </a:cubicBezTo>
                <a:cubicBezTo>
                  <a:pt x="16587" y="303479"/>
                  <a:pt x="30081" y="314327"/>
                  <a:pt x="25318" y="296864"/>
                </a:cubicBezTo>
                <a:cubicBezTo>
                  <a:pt x="20555" y="279401"/>
                  <a:pt x="2035" y="252679"/>
                  <a:pt x="1506" y="207964"/>
                </a:cubicBezTo>
                <a:cubicBezTo>
                  <a:pt x="977" y="163249"/>
                  <a:pt x="17646" y="-528"/>
                  <a:pt x="20556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46BB6BEA-C321-4FE0-9011-DD546D519020}"/>
              </a:ext>
            </a:extLst>
          </p:cNvPr>
          <p:cNvSpPr/>
          <p:nvPr/>
        </p:nvSpPr>
        <p:spPr>
          <a:xfrm>
            <a:off x="7983469" y="4547947"/>
            <a:ext cx="400123" cy="108432"/>
          </a:xfrm>
          <a:custGeom>
            <a:avLst/>
            <a:gdLst>
              <a:gd name="connsiteX0" fmla="*/ 69 w 400123"/>
              <a:gd name="connsiteY0" fmla="*/ 241 h 108432"/>
              <a:gd name="connsiteX1" fmla="*/ 123894 w 400123"/>
              <a:gd name="connsiteY1" fmla="*/ 78028 h 108432"/>
              <a:gd name="connsiteX2" fmla="*/ 119131 w 400123"/>
              <a:gd name="connsiteY2" fmla="*/ 84378 h 108432"/>
              <a:gd name="connsiteX3" fmla="*/ 288994 w 400123"/>
              <a:gd name="connsiteY3" fmla="*/ 106603 h 108432"/>
              <a:gd name="connsiteX4" fmla="*/ 331856 w 400123"/>
              <a:gd name="connsiteY4" fmla="*/ 97078 h 108432"/>
              <a:gd name="connsiteX5" fmla="*/ 400119 w 400123"/>
              <a:gd name="connsiteY5" fmla="*/ 17703 h 108432"/>
              <a:gd name="connsiteX6" fmla="*/ 328681 w 400123"/>
              <a:gd name="connsiteY6" fmla="*/ 84378 h 108432"/>
              <a:gd name="connsiteX7" fmla="*/ 242956 w 400123"/>
              <a:gd name="connsiteY7" fmla="*/ 82791 h 108432"/>
              <a:gd name="connsiteX8" fmla="*/ 181044 w 400123"/>
              <a:gd name="connsiteY8" fmla="*/ 73266 h 108432"/>
              <a:gd name="connsiteX9" fmla="*/ 142944 w 400123"/>
              <a:gd name="connsiteY9" fmla="*/ 54216 h 108432"/>
              <a:gd name="connsiteX10" fmla="*/ 69 w 400123"/>
              <a:gd name="connsiteY10" fmla="*/ 241 h 10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123" h="108432">
                <a:moveTo>
                  <a:pt x="69" y="241"/>
                </a:moveTo>
                <a:cubicBezTo>
                  <a:pt x="-3106" y="4210"/>
                  <a:pt x="104050" y="64005"/>
                  <a:pt x="123894" y="78028"/>
                </a:cubicBezTo>
                <a:cubicBezTo>
                  <a:pt x="143738" y="92051"/>
                  <a:pt x="91614" y="79616"/>
                  <a:pt x="119131" y="84378"/>
                </a:cubicBezTo>
                <a:cubicBezTo>
                  <a:pt x="146648" y="89140"/>
                  <a:pt x="253540" y="104486"/>
                  <a:pt x="288994" y="106603"/>
                </a:cubicBezTo>
                <a:cubicBezTo>
                  <a:pt x="324448" y="108720"/>
                  <a:pt x="313335" y="111895"/>
                  <a:pt x="331856" y="97078"/>
                </a:cubicBezTo>
                <a:cubicBezTo>
                  <a:pt x="350377" y="82261"/>
                  <a:pt x="400648" y="19820"/>
                  <a:pt x="400119" y="17703"/>
                </a:cubicBezTo>
                <a:cubicBezTo>
                  <a:pt x="399590" y="15586"/>
                  <a:pt x="354875" y="73530"/>
                  <a:pt x="328681" y="84378"/>
                </a:cubicBezTo>
                <a:cubicBezTo>
                  <a:pt x="302487" y="95226"/>
                  <a:pt x="267562" y="84643"/>
                  <a:pt x="242956" y="82791"/>
                </a:cubicBezTo>
                <a:cubicBezTo>
                  <a:pt x="218350" y="80939"/>
                  <a:pt x="197713" y="78029"/>
                  <a:pt x="181044" y="73266"/>
                </a:cubicBezTo>
                <a:cubicBezTo>
                  <a:pt x="164375" y="68504"/>
                  <a:pt x="170196" y="66122"/>
                  <a:pt x="142944" y="54216"/>
                </a:cubicBezTo>
                <a:cubicBezTo>
                  <a:pt x="115692" y="42310"/>
                  <a:pt x="3244" y="-3728"/>
                  <a:pt x="69" y="2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60FB149-E142-4BBB-9F91-E61099F31424}"/>
              </a:ext>
            </a:extLst>
          </p:cNvPr>
          <p:cNvSpPr/>
          <p:nvPr/>
        </p:nvSpPr>
        <p:spPr>
          <a:xfrm>
            <a:off x="8191255" y="4520906"/>
            <a:ext cx="235471" cy="253413"/>
          </a:xfrm>
          <a:custGeom>
            <a:avLst/>
            <a:gdLst>
              <a:gd name="connsiteX0" fmla="*/ 158995 w 235471"/>
              <a:gd name="connsiteY0" fmla="*/ 294 h 253413"/>
              <a:gd name="connsiteX1" fmla="*/ 224083 w 235471"/>
              <a:gd name="connsiteY1" fmla="*/ 105069 h 253413"/>
              <a:gd name="connsiteX2" fmla="*/ 220908 w 235471"/>
              <a:gd name="connsiteY2" fmla="*/ 125707 h 253413"/>
              <a:gd name="connsiteX3" fmla="*/ 232020 w 235471"/>
              <a:gd name="connsiteY3" fmla="*/ 159044 h 253413"/>
              <a:gd name="connsiteX4" fmla="*/ 151058 w 235471"/>
              <a:gd name="connsiteY4" fmla="*/ 252707 h 253413"/>
              <a:gd name="connsiteX5" fmla="*/ 200270 w 235471"/>
              <a:gd name="connsiteY5" fmla="*/ 203494 h 253413"/>
              <a:gd name="connsiteX6" fmla="*/ 152645 w 235471"/>
              <a:gd name="connsiteY6" fmla="*/ 232069 h 253413"/>
              <a:gd name="connsiteX7" fmla="*/ 119308 w 235471"/>
              <a:gd name="connsiteY7" fmla="*/ 213019 h 253413"/>
              <a:gd name="connsiteX8" fmla="*/ 245 w 235471"/>
              <a:gd name="connsiteY8" fmla="*/ 205082 h 253413"/>
              <a:gd name="connsiteX9" fmla="*/ 154233 w 235471"/>
              <a:gd name="connsiteY9" fmla="*/ 205082 h 253413"/>
              <a:gd name="connsiteX10" fmla="*/ 181220 w 235471"/>
              <a:gd name="connsiteY10" fmla="*/ 203494 h 253413"/>
              <a:gd name="connsiteX11" fmla="*/ 214558 w 235471"/>
              <a:gd name="connsiteY11" fmla="*/ 174919 h 253413"/>
              <a:gd name="connsiteX12" fmla="*/ 216145 w 235471"/>
              <a:gd name="connsiteY12" fmla="*/ 141582 h 253413"/>
              <a:gd name="connsiteX13" fmla="*/ 158995 w 235471"/>
              <a:gd name="connsiteY13" fmla="*/ 294 h 25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5471" h="253413">
                <a:moveTo>
                  <a:pt x="158995" y="294"/>
                </a:moveTo>
                <a:cubicBezTo>
                  <a:pt x="160318" y="-5791"/>
                  <a:pt x="213764" y="84167"/>
                  <a:pt x="224083" y="105069"/>
                </a:cubicBezTo>
                <a:cubicBezTo>
                  <a:pt x="234402" y="125971"/>
                  <a:pt x="219585" y="116711"/>
                  <a:pt x="220908" y="125707"/>
                </a:cubicBezTo>
                <a:cubicBezTo>
                  <a:pt x="222231" y="134703"/>
                  <a:pt x="243662" y="137877"/>
                  <a:pt x="232020" y="159044"/>
                </a:cubicBezTo>
                <a:cubicBezTo>
                  <a:pt x="220378" y="180211"/>
                  <a:pt x="156350" y="245299"/>
                  <a:pt x="151058" y="252707"/>
                </a:cubicBezTo>
                <a:cubicBezTo>
                  <a:pt x="145766" y="260115"/>
                  <a:pt x="200006" y="206934"/>
                  <a:pt x="200270" y="203494"/>
                </a:cubicBezTo>
                <a:cubicBezTo>
                  <a:pt x="200534" y="200054"/>
                  <a:pt x="166139" y="230482"/>
                  <a:pt x="152645" y="232069"/>
                </a:cubicBezTo>
                <a:cubicBezTo>
                  <a:pt x="139151" y="233656"/>
                  <a:pt x="144708" y="217517"/>
                  <a:pt x="119308" y="213019"/>
                </a:cubicBezTo>
                <a:cubicBezTo>
                  <a:pt x="93908" y="208521"/>
                  <a:pt x="-5576" y="206405"/>
                  <a:pt x="245" y="205082"/>
                </a:cubicBezTo>
                <a:cubicBezTo>
                  <a:pt x="6066" y="203759"/>
                  <a:pt x="124071" y="205347"/>
                  <a:pt x="154233" y="205082"/>
                </a:cubicBezTo>
                <a:cubicBezTo>
                  <a:pt x="184395" y="204817"/>
                  <a:pt x="171166" y="208521"/>
                  <a:pt x="181220" y="203494"/>
                </a:cubicBezTo>
                <a:cubicBezTo>
                  <a:pt x="191274" y="198467"/>
                  <a:pt x="208737" y="185238"/>
                  <a:pt x="214558" y="174919"/>
                </a:cubicBezTo>
                <a:cubicBezTo>
                  <a:pt x="220379" y="164600"/>
                  <a:pt x="223289" y="167511"/>
                  <a:pt x="216145" y="141582"/>
                </a:cubicBezTo>
                <a:cubicBezTo>
                  <a:pt x="209001" y="115653"/>
                  <a:pt x="157672" y="6379"/>
                  <a:pt x="158995" y="2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B7DAC6C-41CD-4A25-8566-322FE4673D85}"/>
              </a:ext>
            </a:extLst>
          </p:cNvPr>
          <p:cNvSpPr/>
          <p:nvPr/>
        </p:nvSpPr>
        <p:spPr>
          <a:xfrm>
            <a:off x="8022058" y="4687885"/>
            <a:ext cx="163877" cy="138724"/>
          </a:xfrm>
          <a:custGeom>
            <a:avLst/>
            <a:gdLst>
              <a:gd name="connsiteX0" fmla="*/ 113880 w 163877"/>
              <a:gd name="connsiteY0" fmla="*/ 3 h 138724"/>
              <a:gd name="connsiteX1" fmla="*/ 82130 w 163877"/>
              <a:gd name="connsiteY1" fmla="*/ 79378 h 138724"/>
              <a:gd name="connsiteX2" fmla="*/ 163092 w 163877"/>
              <a:gd name="connsiteY2" fmla="*/ 138115 h 138724"/>
              <a:gd name="connsiteX3" fmla="*/ 121817 w 163877"/>
              <a:gd name="connsiteY3" fmla="*/ 109540 h 138724"/>
              <a:gd name="connsiteX4" fmla="*/ 98005 w 163877"/>
              <a:gd name="connsiteY4" fmla="*/ 101603 h 138724"/>
              <a:gd name="connsiteX5" fmla="*/ 91655 w 163877"/>
              <a:gd name="connsiteY5" fmla="*/ 122240 h 138724"/>
              <a:gd name="connsiteX6" fmla="*/ 34505 w 163877"/>
              <a:gd name="connsiteY6" fmla="*/ 127003 h 138724"/>
              <a:gd name="connsiteX7" fmla="*/ 1167 w 163877"/>
              <a:gd name="connsiteY7" fmla="*/ 111128 h 138724"/>
              <a:gd name="connsiteX8" fmla="*/ 75780 w 163877"/>
              <a:gd name="connsiteY8" fmla="*/ 106365 h 138724"/>
              <a:gd name="connsiteX9" fmla="*/ 56730 w 163877"/>
              <a:gd name="connsiteY9" fmla="*/ 82553 h 138724"/>
              <a:gd name="connsiteX10" fmla="*/ 113880 w 163877"/>
              <a:gd name="connsiteY10" fmla="*/ 3 h 13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877" h="138724">
                <a:moveTo>
                  <a:pt x="113880" y="3"/>
                </a:moveTo>
                <a:cubicBezTo>
                  <a:pt x="118113" y="-526"/>
                  <a:pt x="73928" y="56359"/>
                  <a:pt x="82130" y="79378"/>
                </a:cubicBezTo>
                <a:cubicBezTo>
                  <a:pt x="90332" y="102397"/>
                  <a:pt x="163092" y="138115"/>
                  <a:pt x="163092" y="138115"/>
                </a:cubicBezTo>
                <a:cubicBezTo>
                  <a:pt x="169706" y="143142"/>
                  <a:pt x="132665" y="115625"/>
                  <a:pt x="121817" y="109540"/>
                </a:cubicBezTo>
                <a:cubicBezTo>
                  <a:pt x="110969" y="103455"/>
                  <a:pt x="103032" y="99486"/>
                  <a:pt x="98005" y="101603"/>
                </a:cubicBezTo>
                <a:cubicBezTo>
                  <a:pt x="92978" y="103720"/>
                  <a:pt x="102238" y="118007"/>
                  <a:pt x="91655" y="122240"/>
                </a:cubicBezTo>
                <a:cubicBezTo>
                  <a:pt x="81072" y="126473"/>
                  <a:pt x="49586" y="128855"/>
                  <a:pt x="34505" y="127003"/>
                </a:cubicBezTo>
                <a:cubicBezTo>
                  <a:pt x="19424" y="125151"/>
                  <a:pt x="-5712" y="114568"/>
                  <a:pt x="1167" y="111128"/>
                </a:cubicBezTo>
                <a:cubicBezTo>
                  <a:pt x="8046" y="107688"/>
                  <a:pt x="66519" y="111128"/>
                  <a:pt x="75780" y="106365"/>
                </a:cubicBezTo>
                <a:cubicBezTo>
                  <a:pt x="85040" y="101603"/>
                  <a:pt x="51703" y="97634"/>
                  <a:pt x="56730" y="82553"/>
                </a:cubicBezTo>
                <a:cubicBezTo>
                  <a:pt x="61757" y="67472"/>
                  <a:pt x="109647" y="532"/>
                  <a:pt x="113880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9B1D4B7F-C3F3-412C-AE3E-7555DB5C13B5}"/>
              </a:ext>
            </a:extLst>
          </p:cNvPr>
          <p:cNvSpPr/>
          <p:nvPr/>
        </p:nvSpPr>
        <p:spPr>
          <a:xfrm>
            <a:off x="7978064" y="4209714"/>
            <a:ext cx="309090" cy="376066"/>
          </a:xfrm>
          <a:custGeom>
            <a:avLst/>
            <a:gdLst>
              <a:gd name="connsiteX0" fmla="*/ 35636 w 309090"/>
              <a:gd name="connsiteY0" fmla="*/ 1924 h 376066"/>
              <a:gd name="connsiteX1" fmla="*/ 41986 w 309090"/>
              <a:gd name="connsiteY1" fmla="*/ 228936 h 376066"/>
              <a:gd name="connsiteX2" fmla="*/ 37224 w 309090"/>
              <a:gd name="connsiteY2" fmla="*/ 241636 h 376066"/>
              <a:gd name="connsiteX3" fmla="*/ 21349 w 309090"/>
              <a:gd name="connsiteY3" fmla="*/ 306724 h 376066"/>
              <a:gd name="connsiteX4" fmla="*/ 72149 w 309090"/>
              <a:gd name="connsiteY4" fmla="*/ 327361 h 376066"/>
              <a:gd name="connsiteX5" fmla="*/ 180099 w 309090"/>
              <a:gd name="connsiteY5" fmla="*/ 371811 h 376066"/>
              <a:gd name="connsiteX6" fmla="*/ 218199 w 309090"/>
              <a:gd name="connsiteY6" fmla="*/ 370224 h 376066"/>
              <a:gd name="connsiteX7" fmla="*/ 307099 w 309090"/>
              <a:gd name="connsiteY7" fmla="*/ 374986 h 376066"/>
              <a:gd name="connsiteX8" fmla="*/ 122949 w 309090"/>
              <a:gd name="connsiteY8" fmla="*/ 346411 h 376066"/>
              <a:gd name="connsiteX9" fmla="*/ 8649 w 309090"/>
              <a:gd name="connsiteY9" fmla="*/ 327361 h 376066"/>
              <a:gd name="connsiteX10" fmla="*/ 10236 w 309090"/>
              <a:gd name="connsiteY10" fmla="*/ 351174 h 376066"/>
              <a:gd name="connsiteX11" fmla="*/ 711 w 309090"/>
              <a:gd name="connsiteY11" fmla="*/ 313074 h 376066"/>
              <a:gd name="connsiteX12" fmla="*/ 32461 w 309090"/>
              <a:gd name="connsiteY12" fmla="*/ 213061 h 376066"/>
              <a:gd name="connsiteX13" fmla="*/ 32461 w 309090"/>
              <a:gd name="connsiteY13" fmla="*/ 168611 h 376066"/>
              <a:gd name="connsiteX14" fmla="*/ 62624 w 309090"/>
              <a:gd name="connsiteY14" fmla="*/ 120986 h 376066"/>
              <a:gd name="connsiteX15" fmla="*/ 35636 w 309090"/>
              <a:gd name="connsiteY15" fmla="*/ 1924 h 37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9090" h="376066">
                <a:moveTo>
                  <a:pt x="35636" y="1924"/>
                </a:moveTo>
                <a:cubicBezTo>
                  <a:pt x="32196" y="19916"/>
                  <a:pt x="41721" y="188984"/>
                  <a:pt x="41986" y="228936"/>
                </a:cubicBezTo>
                <a:cubicBezTo>
                  <a:pt x="42251" y="268888"/>
                  <a:pt x="40663" y="228671"/>
                  <a:pt x="37224" y="241636"/>
                </a:cubicBezTo>
                <a:cubicBezTo>
                  <a:pt x="33785" y="254601"/>
                  <a:pt x="15528" y="292437"/>
                  <a:pt x="21349" y="306724"/>
                </a:cubicBezTo>
                <a:cubicBezTo>
                  <a:pt x="27170" y="321011"/>
                  <a:pt x="72149" y="327361"/>
                  <a:pt x="72149" y="327361"/>
                </a:cubicBezTo>
                <a:cubicBezTo>
                  <a:pt x="98607" y="338209"/>
                  <a:pt x="155757" y="364667"/>
                  <a:pt x="180099" y="371811"/>
                </a:cubicBezTo>
                <a:cubicBezTo>
                  <a:pt x="204441" y="378955"/>
                  <a:pt x="197032" y="369695"/>
                  <a:pt x="218199" y="370224"/>
                </a:cubicBezTo>
                <a:cubicBezTo>
                  <a:pt x="239366" y="370753"/>
                  <a:pt x="322974" y="378955"/>
                  <a:pt x="307099" y="374986"/>
                </a:cubicBezTo>
                <a:cubicBezTo>
                  <a:pt x="291224" y="371017"/>
                  <a:pt x="122949" y="346411"/>
                  <a:pt x="122949" y="346411"/>
                </a:cubicBezTo>
                <a:cubicBezTo>
                  <a:pt x="73207" y="338473"/>
                  <a:pt x="27434" y="326567"/>
                  <a:pt x="8649" y="327361"/>
                </a:cubicBezTo>
                <a:cubicBezTo>
                  <a:pt x="-10136" y="328155"/>
                  <a:pt x="11559" y="353555"/>
                  <a:pt x="10236" y="351174"/>
                </a:cubicBezTo>
                <a:cubicBezTo>
                  <a:pt x="8913" y="348793"/>
                  <a:pt x="-2993" y="336093"/>
                  <a:pt x="711" y="313074"/>
                </a:cubicBezTo>
                <a:cubicBezTo>
                  <a:pt x="4415" y="290055"/>
                  <a:pt x="27169" y="237138"/>
                  <a:pt x="32461" y="213061"/>
                </a:cubicBezTo>
                <a:cubicBezTo>
                  <a:pt x="37753" y="188984"/>
                  <a:pt x="27434" y="183957"/>
                  <a:pt x="32461" y="168611"/>
                </a:cubicBezTo>
                <a:cubicBezTo>
                  <a:pt x="37488" y="153265"/>
                  <a:pt x="60507" y="144534"/>
                  <a:pt x="62624" y="120986"/>
                </a:cubicBezTo>
                <a:cubicBezTo>
                  <a:pt x="64741" y="97438"/>
                  <a:pt x="39076" y="-16068"/>
                  <a:pt x="35636" y="19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EF26941-9A70-4D66-848E-0B15CB6BA340}"/>
              </a:ext>
            </a:extLst>
          </p:cNvPr>
          <p:cNvSpPr/>
          <p:nvPr/>
        </p:nvSpPr>
        <p:spPr>
          <a:xfrm>
            <a:off x="8056651" y="4328914"/>
            <a:ext cx="238202" cy="207446"/>
          </a:xfrm>
          <a:custGeom>
            <a:avLst/>
            <a:gdLst>
              <a:gd name="connsiteX0" fmla="*/ 49124 w 238202"/>
              <a:gd name="connsiteY0" fmla="*/ 199 h 207446"/>
              <a:gd name="connsiteX1" fmla="*/ 26899 w 238202"/>
              <a:gd name="connsiteY1" fmla="*/ 151011 h 207446"/>
              <a:gd name="connsiteX2" fmla="*/ 4674 w 238202"/>
              <a:gd name="connsiteY2" fmla="*/ 155774 h 207446"/>
              <a:gd name="connsiteX3" fmla="*/ 76112 w 238202"/>
              <a:gd name="connsiteY3" fmla="*/ 166886 h 207446"/>
              <a:gd name="connsiteX4" fmla="*/ 238037 w 238202"/>
              <a:gd name="connsiteY4" fmla="*/ 206574 h 207446"/>
              <a:gd name="connsiteX5" fmla="*/ 104687 w 238202"/>
              <a:gd name="connsiteY5" fmla="*/ 190699 h 207446"/>
              <a:gd name="connsiteX6" fmla="*/ 4674 w 238202"/>
              <a:gd name="connsiteY6" fmla="*/ 149424 h 207446"/>
              <a:gd name="connsiteX7" fmla="*/ 20549 w 238202"/>
              <a:gd name="connsiteY7" fmla="*/ 119261 h 207446"/>
              <a:gd name="connsiteX8" fmla="*/ 49124 w 238202"/>
              <a:gd name="connsiteY8" fmla="*/ 199 h 20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202" h="207446">
                <a:moveTo>
                  <a:pt x="49124" y="199"/>
                </a:moveTo>
                <a:cubicBezTo>
                  <a:pt x="50182" y="5490"/>
                  <a:pt x="34307" y="125082"/>
                  <a:pt x="26899" y="151011"/>
                </a:cubicBezTo>
                <a:cubicBezTo>
                  <a:pt x="19491" y="176940"/>
                  <a:pt x="-3528" y="153128"/>
                  <a:pt x="4674" y="155774"/>
                </a:cubicBezTo>
                <a:cubicBezTo>
                  <a:pt x="12876" y="158420"/>
                  <a:pt x="37218" y="158419"/>
                  <a:pt x="76112" y="166886"/>
                </a:cubicBezTo>
                <a:cubicBezTo>
                  <a:pt x="115006" y="175353"/>
                  <a:pt x="233275" y="202605"/>
                  <a:pt x="238037" y="206574"/>
                </a:cubicBezTo>
                <a:cubicBezTo>
                  <a:pt x="242799" y="210543"/>
                  <a:pt x="143581" y="200224"/>
                  <a:pt x="104687" y="190699"/>
                </a:cubicBezTo>
                <a:cubicBezTo>
                  <a:pt x="65793" y="181174"/>
                  <a:pt x="18697" y="161330"/>
                  <a:pt x="4674" y="149424"/>
                </a:cubicBezTo>
                <a:cubicBezTo>
                  <a:pt x="-9349" y="137518"/>
                  <a:pt x="11818" y="142015"/>
                  <a:pt x="20549" y="119261"/>
                </a:cubicBezTo>
                <a:cubicBezTo>
                  <a:pt x="29280" y="96507"/>
                  <a:pt x="48066" y="-5092"/>
                  <a:pt x="49124" y="1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91C76DC-364A-4B17-A6A9-78DBC9020700}"/>
              </a:ext>
            </a:extLst>
          </p:cNvPr>
          <p:cNvSpPr/>
          <p:nvPr/>
        </p:nvSpPr>
        <p:spPr>
          <a:xfrm>
            <a:off x="8062596" y="3847511"/>
            <a:ext cx="114738" cy="337697"/>
          </a:xfrm>
          <a:custGeom>
            <a:avLst/>
            <a:gdLst>
              <a:gd name="connsiteX0" fmla="*/ 114617 w 114738"/>
              <a:gd name="connsiteY0" fmla="*/ 589 h 337697"/>
              <a:gd name="connsiteX1" fmla="*/ 36829 w 114738"/>
              <a:gd name="connsiteY1" fmla="*/ 152989 h 337697"/>
              <a:gd name="connsiteX2" fmla="*/ 52704 w 114738"/>
              <a:gd name="connsiteY2" fmla="*/ 189502 h 337697"/>
              <a:gd name="connsiteX3" fmla="*/ 93979 w 114738"/>
              <a:gd name="connsiteY3" fmla="*/ 333964 h 337697"/>
              <a:gd name="connsiteX4" fmla="*/ 74929 w 114738"/>
              <a:gd name="connsiteY4" fmla="*/ 283164 h 337697"/>
              <a:gd name="connsiteX5" fmla="*/ 1904 w 114738"/>
              <a:gd name="connsiteY5" fmla="*/ 154577 h 337697"/>
              <a:gd name="connsiteX6" fmla="*/ 20954 w 114738"/>
              <a:gd name="connsiteY6" fmla="*/ 168864 h 337697"/>
              <a:gd name="connsiteX7" fmla="*/ 16192 w 114738"/>
              <a:gd name="connsiteY7" fmla="*/ 102189 h 337697"/>
              <a:gd name="connsiteX8" fmla="*/ 114617 w 114738"/>
              <a:gd name="connsiteY8" fmla="*/ 589 h 3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38" h="337697">
                <a:moveTo>
                  <a:pt x="114617" y="589"/>
                </a:moveTo>
                <a:cubicBezTo>
                  <a:pt x="118057" y="9056"/>
                  <a:pt x="47148" y="121504"/>
                  <a:pt x="36829" y="152989"/>
                </a:cubicBezTo>
                <a:cubicBezTo>
                  <a:pt x="26510" y="184475"/>
                  <a:pt x="43179" y="159340"/>
                  <a:pt x="52704" y="189502"/>
                </a:cubicBezTo>
                <a:cubicBezTo>
                  <a:pt x="62229" y="219664"/>
                  <a:pt x="90275" y="318354"/>
                  <a:pt x="93979" y="333964"/>
                </a:cubicBezTo>
                <a:cubicBezTo>
                  <a:pt x="97683" y="349574"/>
                  <a:pt x="90275" y="313062"/>
                  <a:pt x="74929" y="283164"/>
                </a:cubicBezTo>
                <a:cubicBezTo>
                  <a:pt x="59583" y="253266"/>
                  <a:pt x="10900" y="173627"/>
                  <a:pt x="1904" y="154577"/>
                </a:cubicBezTo>
                <a:cubicBezTo>
                  <a:pt x="-7092" y="135527"/>
                  <a:pt x="18573" y="177595"/>
                  <a:pt x="20954" y="168864"/>
                </a:cubicBezTo>
                <a:cubicBezTo>
                  <a:pt x="23335" y="160133"/>
                  <a:pt x="582" y="127060"/>
                  <a:pt x="16192" y="102189"/>
                </a:cubicBezTo>
                <a:cubicBezTo>
                  <a:pt x="31802" y="77318"/>
                  <a:pt x="111177" y="-7878"/>
                  <a:pt x="114617" y="5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700D573-DF04-4DAD-BBF1-65D3B0EAF65F}"/>
              </a:ext>
            </a:extLst>
          </p:cNvPr>
          <p:cNvSpPr/>
          <p:nvPr/>
        </p:nvSpPr>
        <p:spPr>
          <a:xfrm>
            <a:off x="7920757" y="4095924"/>
            <a:ext cx="79500" cy="284729"/>
          </a:xfrm>
          <a:custGeom>
            <a:avLst/>
            <a:gdLst>
              <a:gd name="connsiteX0" fmla="*/ 8806 w 79500"/>
              <a:gd name="connsiteY0" fmla="*/ 1414 h 284729"/>
              <a:gd name="connsiteX1" fmla="*/ 56431 w 79500"/>
              <a:gd name="connsiteY1" fmla="*/ 172864 h 284729"/>
              <a:gd name="connsiteX2" fmla="*/ 58018 w 79500"/>
              <a:gd name="connsiteY2" fmla="*/ 153814 h 284729"/>
              <a:gd name="connsiteX3" fmla="*/ 2456 w 79500"/>
              <a:gd name="connsiteY3" fmla="*/ 282401 h 284729"/>
              <a:gd name="connsiteX4" fmla="*/ 16743 w 79500"/>
              <a:gd name="connsiteY4" fmla="*/ 230014 h 284729"/>
              <a:gd name="connsiteX5" fmla="*/ 78656 w 79500"/>
              <a:gd name="connsiteY5" fmla="*/ 145876 h 284729"/>
              <a:gd name="connsiteX6" fmla="*/ 50081 w 79500"/>
              <a:gd name="connsiteY6" fmla="*/ 93489 h 284729"/>
              <a:gd name="connsiteX7" fmla="*/ 8806 w 79500"/>
              <a:gd name="connsiteY7" fmla="*/ 1414 h 28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00" h="284729">
                <a:moveTo>
                  <a:pt x="8806" y="1414"/>
                </a:moveTo>
                <a:cubicBezTo>
                  <a:pt x="9864" y="14643"/>
                  <a:pt x="48229" y="147464"/>
                  <a:pt x="56431" y="172864"/>
                </a:cubicBezTo>
                <a:cubicBezTo>
                  <a:pt x="64633" y="198264"/>
                  <a:pt x="67014" y="135558"/>
                  <a:pt x="58018" y="153814"/>
                </a:cubicBezTo>
                <a:cubicBezTo>
                  <a:pt x="49022" y="172070"/>
                  <a:pt x="9335" y="269701"/>
                  <a:pt x="2456" y="282401"/>
                </a:cubicBezTo>
                <a:cubicBezTo>
                  <a:pt x="-4423" y="295101"/>
                  <a:pt x="4043" y="252768"/>
                  <a:pt x="16743" y="230014"/>
                </a:cubicBezTo>
                <a:cubicBezTo>
                  <a:pt x="29443" y="207260"/>
                  <a:pt x="73100" y="168630"/>
                  <a:pt x="78656" y="145876"/>
                </a:cubicBezTo>
                <a:cubicBezTo>
                  <a:pt x="84212" y="123122"/>
                  <a:pt x="60929" y="115449"/>
                  <a:pt x="50081" y="93489"/>
                </a:cubicBezTo>
                <a:cubicBezTo>
                  <a:pt x="39233" y="71529"/>
                  <a:pt x="7748" y="-11815"/>
                  <a:pt x="8806" y="14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F10EB08-C7C5-4483-91C2-DE635572307B}"/>
              </a:ext>
            </a:extLst>
          </p:cNvPr>
          <p:cNvSpPr/>
          <p:nvPr/>
        </p:nvSpPr>
        <p:spPr>
          <a:xfrm>
            <a:off x="8168799" y="4365545"/>
            <a:ext cx="148825" cy="105227"/>
          </a:xfrm>
          <a:custGeom>
            <a:avLst/>
            <a:gdLst>
              <a:gd name="connsiteX0" fmla="*/ 41751 w 148825"/>
              <a:gd name="connsiteY0" fmla="*/ 80 h 105227"/>
              <a:gd name="connsiteX1" fmla="*/ 3651 w 148825"/>
              <a:gd name="connsiteY1" fmla="*/ 76280 h 105227"/>
              <a:gd name="connsiteX2" fmla="*/ 148114 w 148825"/>
              <a:gd name="connsiteY2" fmla="*/ 104855 h 105227"/>
              <a:gd name="connsiteX3" fmla="*/ 57626 w 148825"/>
              <a:gd name="connsiteY3" fmla="*/ 90568 h 105227"/>
              <a:gd name="connsiteX4" fmla="*/ 24289 w 148825"/>
              <a:gd name="connsiteY4" fmla="*/ 61993 h 105227"/>
              <a:gd name="connsiteX5" fmla="*/ 41751 w 148825"/>
              <a:gd name="connsiteY5" fmla="*/ 80 h 10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25" h="105227">
                <a:moveTo>
                  <a:pt x="41751" y="80"/>
                </a:moveTo>
                <a:cubicBezTo>
                  <a:pt x="38311" y="2461"/>
                  <a:pt x="-14076" y="58818"/>
                  <a:pt x="3651" y="76280"/>
                </a:cubicBezTo>
                <a:cubicBezTo>
                  <a:pt x="21378" y="93742"/>
                  <a:pt x="139118" y="102474"/>
                  <a:pt x="148114" y="104855"/>
                </a:cubicBezTo>
                <a:cubicBezTo>
                  <a:pt x="157110" y="107236"/>
                  <a:pt x="78263" y="97712"/>
                  <a:pt x="57626" y="90568"/>
                </a:cubicBezTo>
                <a:cubicBezTo>
                  <a:pt x="36989" y="83424"/>
                  <a:pt x="27993" y="74958"/>
                  <a:pt x="24289" y="61993"/>
                </a:cubicBezTo>
                <a:cubicBezTo>
                  <a:pt x="20585" y="49028"/>
                  <a:pt x="45191" y="-2301"/>
                  <a:pt x="41751" y="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7250E7F-6171-4FC1-A761-257E74A7B58E}"/>
              </a:ext>
            </a:extLst>
          </p:cNvPr>
          <p:cNvSpPr/>
          <p:nvPr/>
        </p:nvSpPr>
        <p:spPr>
          <a:xfrm>
            <a:off x="8121764" y="4941818"/>
            <a:ext cx="81137" cy="186612"/>
          </a:xfrm>
          <a:custGeom>
            <a:avLst/>
            <a:gdLst>
              <a:gd name="connsiteX0" fmla="*/ 80849 w 81137"/>
              <a:gd name="connsiteY0" fmla="*/ 70 h 186612"/>
              <a:gd name="connsiteX1" fmla="*/ 28461 w 81137"/>
              <a:gd name="connsiteY1" fmla="*/ 47695 h 186612"/>
              <a:gd name="connsiteX2" fmla="*/ 36399 w 81137"/>
              <a:gd name="connsiteY2" fmla="*/ 85795 h 186612"/>
              <a:gd name="connsiteX3" fmla="*/ 72911 w 81137"/>
              <a:gd name="connsiteY3" fmla="*/ 182632 h 186612"/>
              <a:gd name="connsiteX4" fmla="*/ 61799 w 81137"/>
              <a:gd name="connsiteY4" fmla="*/ 161995 h 186612"/>
              <a:gd name="connsiteX5" fmla="*/ 22111 w 81137"/>
              <a:gd name="connsiteY5" fmla="*/ 106432 h 186612"/>
              <a:gd name="connsiteX6" fmla="*/ 1474 w 81137"/>
              <a:gd name="connsiteY6" fmla="*/ 58807 h 186612"/>
              <a:gd name="connsiteX7" fmla="*/ 80849 w 81137"/>
              <a:gd name="connsiteY7" fmla="*/ 70 h 18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137" h="186612">
                <a:moveTo>
                  <a:pt x="80849" y="70"/>
                </a:moveTo>
                <a:cubicBezTo>
                  <a:pt x="85347" y="-1782"/>
                  <a:pt x="35869" y="33408"/>
                  <a:pt x="28461" y="47695"/>
                </a:cubicBezTo>
                <a:cubicBezTo>
                  <a:pt x="21053" y="61982"/>
                  <a:pt x="28991" y="63306"/>
                  <a:pt x="36399" y="85795"/>
                </a:cubicBezTo>
                <a:cubicBezTo>
                  <a:pt x="43807" y="108284"/>
                  <a:pt x="68678" y="169932"/>
                  <a:pt x="72911" y="182632"/>
                </a:cubicBezTo>
                <a:cubicBezTo>
                  <a:pt x="77144" y="195332"/>
                  <a:pt x="70266" y="174695"/>
                  <a:pt x="61799" y="161995"/>
                </a:cubicBezTo>
                <a:cubicBezTo>
                  <a:pt x="53332" y="149295"/>
                  <a:pt x="32165" y="123630"/>
                  <a:pt x="22111" y="106432"/>
                </a:cubicBezTo>
                <a:cubicBezTo>
                  <a:pt x="12057" y="89234"/>
                  <a:pt x="-5141" y="76005"/>
                  <a:pt x="1474" y="58807"/>
                </a:cubicBezTo>
                <a:cubicBezTo>
                  <a:pt x="8089" y="41609"/>
                  <a:pt x="76351" y="1922"/>
                  <a:pt x="80849" y="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0D13FF9-DAA3-43DA-9A9A-2FF0EB902606}"/>
              </a:ext>
            </a:extLst>
          </p:cNvPr>
          <p:cNvSpPr/>
          <p:nvPr/>
        </p:nvSpPr>
        <p:spPr>
          <a:xfrm>
            <a:off x="8191406" y="4892105"/>
            <a:ext cx="93783" cy="212863"/>
          </a:xfrm>
          <a:custGeom>
            <a:avLst/>
            <a:gdLst>
              <a:gd name="connsiteX0" fmla="*/ 94 w 93783"/>
              <a:gd name="connsiteY0" fmla="*/ 570 h 212863"/>
              <a:gd name="connsiteX1" fmla="*/ 60419 w 93783"/>
              <a:gd name="connsiteY1" fmla="*/ 78358 h 212863"/>
              <a:gd name="connsiteX2" fmla="*/ 65182 w 93783"/>
              <a:gd name="connsiteY2" fmla="*/ 113283 h 212863"/>
              <a:gd name="connsiteX3" fmla="*/ 33432 w 93783"/>
              <a:gd name="connsiteY3" fmla="*/ 210120 h 212863"/>
              <a:gd name="connsiteX4" fmla="*/ 54069 w 93783"/>
              <a:gd name="connsiteY4" fmla="*/ 178370 h 212863"/>
              <a:gd name="connsiteX5" fmla="*/ 93757 w 93783"/>
              <a:gd name="connsiteY5" fmla="*/ 95820 h 212863"/>
              <a:gd name="connsiteX6" fmla="*/ 47719 w 93783"/>
              <a:gd name="connsiteY6" fmla="*/ 45020 h 212863"/>
              <a:gd name="connsiteX7" fmla="*/ 94 w 93783"/>
              <a:gd name="connsiteY7" fmla="*/ 570 h 21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83" h="212863">
                <a:moveTo>
                  <a:pt x="94" y="570"/>
                </a:moveTo>
                <a:cubicBezTo>
                  <a:pt x="2211" y="6126"/>
                  <a:pt x="49571" y="59573"/>
                  <a:pt x="60419" y="78358"/>
                </a:cubicBezTo>
                <a:cubicBezTo>
                  <a:pt x="71267" y="97143"/>
                  <a:pt x="69680" y="91323"/>
                  <a:pt x="65182" y="113283"/>
                </a:cubicBezTo>
                <a:cubicBezTo>
                  <a:pt x="60684" y="135243"/>
                  <a:pt x="35284" y="199272"/>
                  <a:pt x="33432" y="210120"/>
                </a:cubicBezTo>
                <a:cubicBezTo>
                  <a:pt x="31580" y="220968"/>
                  <a:pt x="44015" y="197420"/>
                  <a:pt x="54069" y="178370"/>
                </a:cubicBezTo>
                <a:cubicBezTo>
                  <a:pt x="64123" y="159320"/>
                  <a:pt x="94815" y="118045"/>
                  <a:pt x="93757" y="95820"/>
                </a:cubicBezTo>
                <a:cubicBezTo>
                  <a:pt x="92699" y="73595"/>
                  <a:pt x="63594" y="58514"/>
                  <a:pt x="47719" y="45020"/>
                </a:cubicBezTo>
                <a:cubicBezTo>
                  <a:pt x="31844" y="31526"/>
                  <a:pt x="-2023" y="-4986"/>
                  <a:pt x="94" y="5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96870F7-00D9-4C04-BD61-7919AF3760E9}"/>
              </a:ext>
            </a:extLst>
          </p:cNvPr>
          <p:cNvSpPr/>
          <p:nvPr/>
        </p:nvSpPr>
        <p:spPr>
          <a:xfrm>
            <a:off x="7991254" y="5160747"/>
            <a:ext cx="242565" cy="59239"/>
          </a:xfrm>
          <a:custGeom>
            <a:avLst/>
            <a:gdLst>
              <a:gd name="connsiteX0" fmla="*/ 221 w 242565"/>
              <a:gd name="connsiteY0" fmla="*/ 38316 h 59239"/>
              <a:gd name="connsiteX1" fmla="*/ 135159 w 242565"/>
              <a:gd name="connsiteY1" fmla="*/ 216 h 59239"/>
              <a:gd name="connsiteX2" fmla="*/ 241521 w 242565"/>
              <a:gd name="connsiteY2" fmla="*/ 58953 h 59239"/>
              <a:gd name="connsiteX3" fmla="*/ 184371 w 242565"/>
              <a:gd name="connsiteY3" fmla="*/ 22441 h 59239"/>
              <a:gd name="connsiteX4" fmla="*/ 101821 w 242565"/>
              <a:gd name="connsiteY4" fmla="*/ 17678 h 59239"/>
              <a:gd name="connsiteX5" fmla="*/ 168496 w 242565"/>
              <a:gd name="connsiteY5" fmla="*/ 17678 h 59239"/>
              <a:gd name="connsiteX6" fmla="*/ 221 w 242565"/>
              <a:gd name="connsiteY6" fmla="*/ 38316 h 5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565" h="59239">
                <a:moveTo>
                  <a:pt x="221" y="38316"/>
                </a:moveTo>
                <a:cubicBezTo>
                  <a:pt x="-5335" y="35406"/>
                  <a:pt x="94942" y="-3224"/>
                  <a:pt x="135159" y="216"/>
                </a:cubicBezTo>
                <a:cubicBezTo>
                  <a:pt x="175376" y="3655"/>
                  <a:pt x="233319" y="55249"/>
                  <a:pt x="241521" y="58953"/>
                </a:cubicBezTo>
                <a:cubicBezTo>
                  <a:pt x="249723" y="62657"/>
                  <a:pt x="207654" y="29320"/>
                  <a:pt x="184371" y="22441"/>
                </a:cubicBezTo>
                <a:cubicBezTo>
                  <a:pt x="161088" y="15562"/>
                  <a:pt x="104467" y="18472"/>
                  <a:pt x="101821" y="17678"/>
                </a:cubicBezTo>
                <a:cubicBezTo>
                  <a:pt x="99175" y="16884"/>
                  <a:pt x="186223" y="15297"/>
                  <a:pt x="168496" y="17678"/>
                </a:cubicBezTo>
                <a:cubicBezTo>
                  <a:pt x="150769" y="20059"/>
                  <a:pt x="5777" y="41226"/>
                  <a:pt x="221" y="383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3DDA7D7-EB5C-49DB-A55A-6764950E5ABF}"/>
              </a:ext>
            </a:extLst>
          </p:cNvPr>
          <p:cNvSpPr/>
          <p:nvPr/>
        </p:nvSpPr>
        <p:spPr>
          <a:xfrm>
            <a:off x="8216323" y="5113302"/>
            <a:ext cx="511805" cy="87671"/>
          </a:xfrm>
          <a:custGeom>
            <a:avLst/>
            <a:gdLst>
              <a:gd name="connsiteX0" fmla="*/ 2165 w 511805"/>
              <a:gd name="connsiteY0" fmla="*/ 87348 h 87671"/>
              <a:gd name="connsiteX1" fmla="*/ 122815 w 511805"/>
              <a:gd name="connsiteY1" fmla="*/ 47661 h 87671"/>
              <a:gd name="connsiteX2" fmla="*/ 99002 w 511805"/>
              <a:gd name="connsiteY2" fmla="*/ 47661 h 87671"/>
              <a:gd name="connsiteX3" fmla="*/ 229177 w 511805"/>
              <a:gd name="connsiteY3" fmla="*/ 22261 h 87671"/>
              <a:gd name="connsiteX4" fmla="*/ 219652 w 511805"/>
              <a:gd name="connsiteY4" fmla="*/ 22261 h 87671"/>
              <a:gd name="connsiteX5" fmla="*/ 506990 w 511805"/>
              <a:gd name="connsiteY5" fmla="*/ 22261 h 87671"/>
              <a:gd name="connsiteX6" fmla="*/ 389515 w 511805"/>
              <a:gd name="connsiteY6" fmla="*/ 7973 h 87671"/>
              <a:gd name="connsiteX7" fmla="*/ 256165 w 511805"/>
              <a:gd name="connsiteY7" fmla="*/ 1623 h 87671"/>
              <a:gd name="connsiteX8" fmla="*/ 108527 w 511805"/>
              <a:gd name="connsiteY8" fmla="*/ 38136 h 87671"/>
              <a:gd name="connsiteX9" fmla="*/ 49790 w 511805"/>
              <a:gd name="connsiteY9" fmla="*/ 65123 h 87671"/>
              <a:gd name="connsiteX10" fmla="*/ 2165 w 511805"/>
              <a:gd name="connsiteY10" fmla="*/ 87348 h 8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1805" h="87671">
                <a:moveTo>
                  <a:pt x="2165" y="87348"/>
                </a:moveTo>
                <a:cubicBezTo>
                  <a:pt x="14336" y="84438"/>
                  <a:pt x="106676" y="54275"/>
                  <a:pt x="122815" y="47661"/>
                </a:cubicBezTo>
                <a:cubicBezTo>
                  <a:pt x="138955" y="41046"/>
                  <a:pt x="81275" y="51894"/>
                  <a:pt x="99002" y="47661"/>
                </a:cubicBezTo>
                <a:cubicBezTo>
                  <a:pt x="116729" y="43428"/>
                  <a:pt x="209069" y="26494"/>
                  <a:pt x="229177" y="22261"/>
                </a:cubicBezTo>
                <a:cubicBezTo>
                  <a:pt x="249285" y="18028"/>
                  <a:pt x="219652" y="22261"/>
                  <a:pt x="219652" y="22261"/>
                </a:cubicBezTo>
                <a:lnTo>
                  <a:pt x="506990" y="22261"/>
                </a:lnTo>
                <a:cubicBezTo>
                  <a:pt x="535300" y="19880"/>
                  <a:pt x="431319" y="11413"/>
                  <a:pt x="389515" y="7973"/>
                </a:cubicBezTo>
                <a:cubicBezTo>
                  <a:pt x="347711" y="4533"/>
                  <a:pt x="302996" y="-3404"/>
                  <a:pt x="256165" y="1623"/>
                </a:cubicBezTo>
                <a:cubicBezTo>
                  <a:pt x="209334" y="6650"/>
                  <a:pt x="142923" y="27553"/>
                  <a:pt x="108527" y="38136"/>
                </a:cubicBezTo>
                <a:cubicBezTo>
                  <a:pt x="74131" y="48719"/>
                  <a:pt x="67253" y="57450"/>
                  <a:pt x="49790" y="65123"/>
                </a:cubicBezTo>
                <a:cubicBezTo>
                  <a:pt x="32327" y="72796"/>
                  <a:pt x="-10006" y="90258"/>
                  <a:pt x="2165" y="873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DE7623B-F38E-4CEC-AF10-798E139D6DA1}"/>
              </a:ext>
            </a:extLst>
          </p:cNvPr>
          <p:cNvSpPr/>
          <p:nvPr/>
        </p:nvSpPr>
        <p:spPr>
          <a:xfrm>
            <a:off x="8045314" y="5206732"/>
            <a:ext cx="244619" cy="70683"/>
          </a:xfrm>
          <a:custGeom>
            <a:avLst/>
            <a:gdLst>
              <a:gd name="connsiteX0" fmla="*/ 1724 w 244619"/>
              <a:gd name="connsiteY0" fmla="*/ 268 h 70683"/>
              <a:gd name="connsiteX1" fmla="*/ 171586 w 244619"/>
              <a:gd name="connsiteY1" fmla="*/ 68531 h 70683"/>
              <a:gd name="connsiteX2" fmla="*/ 111261 w 244619"/>
              <a:gd name="connsiteY2" fmla="*/ 52656 h 70683"/>
              <a:gd name="connsiteX3" fmla="*/ 244611 w 244619"/>
              <a:gd name="connsiteY3" fmla="*/ 43131 h 70683"/>
              <a:gd name="connsiteX4" fmla="*/ 117611 w 244619"/>
              <a:gd name="connsiteY4" fmla="*/ 39956 h 70683"/>
              <a:gd name="connsiteX5" fmla="*/ 85861 w 244619"/>
              <a:gd name="connsiteY5" fmla="*/ 44718 h 70683"/>
              <a:gd name="connsiteX6" fmla="*/ 1724 w 244619"/>
              <a:gd name="connsiteY6" fmla="*/ 268 h 7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619" h="70683">
                <a:moveTo>
                  <a:pt x="1724" y="268"/>
                </a:moveTo>
                <a:cubicBezTo>
                  <a:pt x="16011" y="4237"/>
                  <a:pt x="153330" y="59800"/>
                  <a:pt x="171586" y="68531"/>
                </a:cubicBezTo>
                <a:cubicBezTo>
                  <a:pt x="189842" y="77262"/>
                  <a:pt x="99090" y="56889"/>
                  <a:pt x="111261" y="52656"/>
                </a:cubicBezTo>
                <a:cubicBezTo>
                  <a:pt x="123432" y="48423"/>
                  <a:pt x="243553" y="45248"/>
                  <a:pt x="244611" y="43131"/>
                </a:cubicBezTo>
                <a:cubicBezTo>
                  <a:pt x="245669" y="41014"/>
                  <a:pt x="144069" y="39692"/>
                  <a:pt x="117611" y="39956"/>
                </a:cubicBezTo>
                <a:cubicBezTo>
                  <a:pt x="91153" y="40221"/>
                  <a:pt x="105705" y="51862"/>
                  <a:pt x="85861" y="44718"/>
                </a:cubicBezTo>
                <a:cubicBezTo>
                  <a:pt x="66017" y="37574"/>
                  <a:pt x="-12563" y="-3701"/>
                  <a:pt x="1724" y="2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2A74B98-72C1-47E2-8471-649AEABCC03E}"/>
              </a:ext>
            </a:extLst>
          </p:cNvPr>
          <p:cNvSpPr/>
          <p:nvPr/>
        </p:nvSpPr>
        <p:spPr>
          <a:xfrm>
            <a:off x="8267694" y="5130781"/>
            <a:ext cx="496959" cy="133470"/>
          </a:xfrm>
          <a:custGeom>
            <a:avLst/>
            <a:gdLst>
              <a:gd name="connsiteX0" fmla="*/ 6 w 496959"/>
              <a:gd name="connsiteY0" fmla="*/ 133369 h 133470"/>
              <a:gd name="connsiteX1" fmla="*/ 223844 w 496959"/>
              <a:gd name="connsiteY1" fmla="*/ 87332 h 133470"/>
              <a:gd name="connsiteX2" fmla="*/ 219081 w 496959"/>
              <a:gd name="connsiteY2" fmla="*/ 84157 h 133470"/>
              <a:gd name="connsiteX3" fmla="*/ 333381 w 496959"/>
              <a:gd name="connsiteY3" fmla="*/ 76219 h 133470"/>
              <a:gd name="connsiteX4" fmla="*/ 382594 w 496959"/>
              <a:gd name="connsiteY4" fmla="*/ 73044 h 133470"/>
              <a:gd name="connsiteX5" fmla="*/ 428631 w 496959"/>
              <a:gd name="connsiteY5" fmla="*/ 58757 h 133470"/>
              <a:gd name="connsiteX6" fmla="*/ 409581 w 496959"/>
              <a:gd name="connsiteY6" fmla="*/ 19 h 133470"/>
              <a:gd name="connsiteX7" fmla="*/ 496894 w 496959"/>
              <a:gd name="connsiteY7" fmla="*/ 52407 h 133470"/>
              <a:gd name="connsiteX8" fmla="*/ 393706 w 496959"/>
              <a:gd name="connsiteY8" fmla="*/ 60344 h 133470"/>
              <a:gd name="connsiteX9" fmla="*/ 207969 w 496959"/>
              <a:gd name="connsiteY9" fmla="*/ 71457 h 133470"/>
              <a:gd name="connsiteX10" fmla="*/ 231781 w 496959"/>
              <a:gd name="connsiteY10" fmla="*/ 73044 h 133470"/>
              <a:gd name="connsiteX11" fmla="*/ 6 w 496959"/>
              <a:gd name="connsiteY11" fmla="*/ 133369 h 13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6959" h="133470">
                <a:moveTo>
                  <a:pt x="6" y="133369"/>
                </a:moveTo>
                <a:cubicBezTo>
                  <a:pt x="-1317" y="135750"/>
                  <a:pt x="187332" y="95534"/>
                  <a:pt x="223844" y="87332"/>
                </a:cubicBezTo>
                <a:cubicBezTo>
                  <a:pt x="260356" y="79130"/>
                  <a:pt x="200825" y="86009"/>
                  <a:pt x="219081" y="84157"/>
                </a:cubicBezTo>
                <a:cubicBezTo>
                  <a:pt x="237337" y="82305"/>
                  <a:pt x="306129" y="78071"/>
                  <a:pt x="333381" y="76219"/>
                </a:cubicBezTo>
                <a:cubicBezTo>
                  <a:pt x="360633" y="74367"/>
                  <a:pt x="366719" y="75954"/>
                  <a:pt x="382594" y="73044"/>
                </a:cubicBezTo>
                <a:cubicBezTo>
                  <a:pt x="398469" y="70134"/>
                  <a:pt x="424133" y="70928"/>
                  <a:pt x="428631" y="58757"/>
                </a:cubicBezTo>
                <a:cubicBezTo>
                  <a:pt x="433129" y="46586"/>
                  <a:pt x="398204" y="1077"/>
                  <a:pt x="409581" y="19"/>
                </a:cubicBezTo>
                <a:cubicBezTo>
                  <a:pt x="420958" y="-1039"/>
                  <a:pt x="499540" y="42353"/>
                  <a:pt x="496894" y="52407"/>
                </a:cubicBezTo>
                <a:cubicBezTo>
                  <a:pt x="494248" y="62461"/>
                  <a:pt x="393706" y="60344"/>
                  <a:pt x="393706" y="60344"/>
                </a:cubicBezTo>
                <a:lnTo>
                  <a:pt x="207969" y="71457"/>
                </a:lnTo>
                <a:cubicBezTo>
                  <a:pt x="180982" y="73574"/>
                  <a:pt x="262737" y="65371"/>
                  <a:pt x="231781" y="73044"/>
                </a:cubicBezTo>
                <a:cubicBezTo>
                  <a:pt x="200825" y="80717"/>
                  <a:pt x="1329" y="130988"/>
                  <a:pt x="6" y="1333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0F76814-7C4C-4964-9292-63A915310856}"/>
              </a:ext>
            </a:extLst>
          </p:cNvPr>
          <p:cNvSpPr/>
          <p:nvPr/>
        </p:nvSpPr>
        <p:spPr>
          <a:xfrm>
            <a:off x="8265733" y="5149732"/>
            <a:ext cx="452399" cy="79499"/>
          </a:xfrm>
          <a:custGeom>
            <a:avLst/>
            <a:gdLst>
              <a:gd name="connsiteX0" fmla="*/ 380 w 452399"/>
              <a:gd name="connsiteY0" fmla="*/ 79493 h 79499"/>
              <a:gd name="connsiteX1" fmla="*/ 162305 w 452399"/>
              <a:gd name="connsiteY1" fmla="*/ 42981 h 79499"/>
              <a:gd name="connsiteX2" fmla="*/ 152780 w 452399"/>
              <a:gd name="connsiteY2" fmla="*/ 36631 h 79499"/>
              <a:gd name="connsiteX3" fmla="*/ 241680 w 452399"/>
              <a:gd name="connsiteY3" fmla="*/ 25518 h 79499"/>
              <a:gd name="connsiteX4" fmla="*/ 395667 w 452399"/>
              <a:gd name="connsiteY4" fmla="*/ 3293 h 79499"/>
              <a:gd name="connsiteX5" fmla="*/ 405192 w 452399"/>
              <a:gd name="connsiteY5" fmla="*/ 3293 h 79499"/>
              <a:gd name="connsiteX6" fmla="*/ 441705 w 452399"/>
              <a:gd name="connsiteY6" fmla="*/ 118 h 79499"/>
              <a:gd name="connsiteX7" fmla="*/ 190880 w 452399"/>
              <a:gd name="connsiteY7" fmla="*/ 8056 h 79499"/>
              <a:gd name="connsiteX8" fmla="*/ 119442 w 452399"/>
              <a:gd name="connsiteY8" fmla="*/ 39806 h 79499"/>
              <a:gd name="connsiteX9" fmla="*/ 380 w 452399"/>
              <a:gd name="connsiteY9" fmla="*/ 79493 h 7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399" h="79499">
                <a:moveTo>
                  <a:pt x="380" y="79493"/>
                </a:moveTo>
                <a:cubicBezTo>
                  <a:pt x="7524" y="80022"/>
                  <a:pt x="136905" y="50125"/>
                  <a:pt x="162305" y="42981"/>
                </a:cubicBezTo>
                <a:cubicBezTo>
                  <a:pt x="187705" y="35837"/>
                  <a:pt x="139551" y="39541"/>
                  <a:pt x="152780" y="36631"/>
                </a:cubicBezTo>
                <a:cubicBezTo>
                  <a:pt x="166009" y="33721"/>
                  <a:pt x="241680" y="25518"/>
                  <a:pt x="241680" y="25518"/>
                </a:cubicBezTo>
                <a:lnTo>
                  <a:pt x="395667" y="3293"/>
                </a:lnTo>
                <a:cubicBezTo>
                  <a:pt x="422919" y="-411"/>
                  <a:pt x="397519" y="3822"/>
                  <a:pt x="405192" y="3293"/>
                </a:cubicBezTo>
                <a:cubicBezTo>
                  <a:pt x="412865" y="2764"/>
                  <a:pt x="477424" y="-676"/>
                  <a:pt x="441705" y="118"/>
                </a:cubicBezTo>
                <a:cubicBezTo>
                  <a:pt x="405986" y="912"/>
                  <a:pt x="244590" y="1441"/>
                  <a:pt x="190880" y="8056"/>
                </a:cubicBezTo>
                <a:cubicBezTo>
                  <a:pt x="137170" y="14671"/>
                  <a:pt x="150134" y="29487"/>
                  <a:pt x="119442" y="39806"/>
                </a:cubicBezTo>
                <a:cubicBezTo>
                  <a:pt x="88750" y="50125"/>
                  <a:pt x="-6764" y="78964"/>
                  <a:pt x="380" y="794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4D33147-2F49-41F1-8F07-80A0E71E110C}"/>
              </a:ext>
            </a:extLst>
          </p:cNvPr>
          <p:cNvSpPr/>
          <p:nvPr/>
        </p:nvSpPr>
        <p:spPr>
          <a:xfrm>
            <a:off x="8110594" y="5200631"/>
            <a:ext cx="174097" cy="49246"/>
          </a:xfrm>
          <a:custGeom>
            <a:avLst/>
            <a:gdLst>
              <a:gd name="connsiteX0" fmla="*/ 1531 w 174097"/>
              <a:gd name="connsiteY0" fmla="*/ 19 h 49246"/>
              <a:gd name="connsiteX1" fmla="*/ 172981 w 174097"/>
              <a:gd name="connsiteY1" fmla="*/ 42882 h 49246"/>
              <a:gd name="connsiteX2" fmla="*/ 76144 w 174097"/>
              <a:gd name="connsiteY2" fmla="*/ 15894 h 49246"/>
              <a:gd name="connsiteX3" fmla="*/ 88844 w 174097"/>
              <a:gd name="connsiteY3" fmla="*/ 49232 h 49246"/>
              <a:gd name="connsiteX4" fmla="*/ 1531 w 174097"/>
              <a:gd name="connsiteY4" fmla="*/ 19 h 49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097" h="49246">
                <a:moveTo>
                  <a:pt x="1531" y="19"/>
                </a:moveTo>
                <a:cubicBezTo>
                  <a:pt x="15554" y="-1039"/>
                  <a:pt x="160546" y="40236"/>
                  <a:pt x="172981" y="42882"/>
                </a:cubicBezTo>
                <a:cubicBezTo>
                  <a:pt x="185416" y="45528"/>
                  <a:pt x="90167" y="14836"/>
                  <a:pt x="76144" y="15894"/>
                </a:cubicBezTo>
                <a:cubicBezTo>
                  <a:pt x="62121" y="16952"/>
                  <a:pt x="103661" y="50026"/>
                  <a:pt x="88844" y="49232"/>
                </a:cubicBezTo>
                <a:cubicBezTo>
                  <a:pt x="74027" y="48438"/>
                  <a:pt x="-12492" y="1077"/>
                  <a:pt x="1531" y="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55CAD79-1135-4D6C-AC24-D1C7CAA384D9}"/>
              </a:ext>
            </a:extLst>
          </p:cNvPr>
          <p:cNvSpPr/>
          <p:nvPr/>
        </p:nvSpPr>
        <p:spPr>
          <a:xfrm>
            <a:off x="7124178" y="2769402"/>
            <a:ext cx="124993" cy="816124"/>
          </a:xfrm>
          <a:custGeom>
            <a:avLst/>
            <a:gdLst>
              <a:gd name="connsiteX0" fmla="*/ 95772 w 124993"/>
              <a:gd name="connsiteY0" fmla="*/ 786 h 816124"/>
              <a:gd name="connsiteX1" fmla="*/ 8460 w 124993"/>
              <a:gd name="connsiteY1" fmla="*/ 218273 h 816124"/>
              <a:gd name="connsiteX2" fmla="*/ 14810 w 124993"/>
              <a:gd name="connsiteY2" fmla="*/ 202398 h 816124"/>
              <a:gd name="connsiteX3" fmla="*/ 44972 w 124993"/>
              <a:gd name="connsiteY3" fmla="*/ 384961 h 816124"/>
              <a:gd name="connsiteX4" fmla="*/ 44972 w 124993"/>
              <a:gd name="connsiteY4" fmla="*/ 357973 h 816124"/>
              <a:gd name="connsiteX5" fmla="*/ 71960 w 124993"/>
              <a:gd name="connsiteY5" fmla="*/ 488148 h 816124"/>
              <a:gd name="connsiteX6" fmla="*/ 73547 w 124993"/>
              <a:gd name="connsiteY6" fmla="*/ 435761 h 816124"/>
              <a:gd name="connsiteX7" fmla="*/ 64022 w 124993"/>
              <a:gd name="connsiteY7" fmla="*/ 570698 h 816124"/>
              <a:gd name="connsiteX8" fmla="*/ 76722 w 124993"/>
              <a:gd name="connsiteY8" fmla="*/ 605623 h 816124"/>
              <a:gd name="connsiteX9" fmla="*/ 122760 w 124993"/>
              <a:gd name="connsiteY9" fmla="*/ 810411 h 816124"/>
              <a:gd name="connsiteX10" fmla="*/ 113235 w 124993"/>
              <a:gd name="connsiteY10" fmla="*/ 735798 h 816124"/>
              <a:gd name="connsiteX11" fmla="*/ 73547 w 124993"/>
              <a:gd name="connsiteY11" fmla="*/ 492911 h 816124"/>
              <a:gd name="connsiteX12" fmla="*/ 89422 w 124993"/>
              <a:gd name="connsiteY12" fmla="*/ 511961 h 816124"/>
              <a:gd name="connsiteX13" fmla="*/ 56085 w 124993"/>
              <a:gd name="connsiteY13" fmla="*/ 278598 h 816124"/>
              <a:gd name="connsiteX14" fmla="*/ 59260 w 124993"/>
              <a:gd name="connsiteY14" fmla="*/ 296061 h 816124"/>
              <a:gd name="connsiteX15" fmla="*/ 2110 w 124993"/>
              <a:gd name="connsiteY15" fmla="*/ 186523 h 816124"/>
              <a:gd name="connsiteX16" fmla="*/ 19572 w 124993"/>
              <a:gd name="connsiteY16" fmla="*/ 146836 h 816124"/>
              <a:gd name="connsiteX17" fmla="*/ 95772 w 124993"/>
              <a:gd name="connsiteY17" fmla="*/ 786 h 8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4993" h="816124">
                <a:moveTo>
                  <a:pt x="95772" y="786"/>
                </a:moveTo>
                <a:cubicBezTo>
                  <a:pt x="93920" y="12692"/>
                  <a:pt x="21954" y="184671"/>
                  <a:pt x="8460" y="218273"/>
                </a:cubicBezTo>
                <a:cubicBezTo>
                  <a:pt x="-5034" y="251875"/>
                  <a:pt x="8725" y="174617"/>
                  <a:pt x="14810" y="202398"/>
                </a:cubicBezTo>
                <a:cubicBezTo>
                  <a:pt x="20895" y="230179"/>
                  <a:pt x="39945" y="359032"/>
                  <a:pt x="44972" y="384961"/>
                </a:cubicBezTo>
                <a:cubicBezTo>
                  <a:pt x="49999" y="410890"/>
                  <a:pt x="40474" y="340775"/>
                  <a:pt x="44972" y="357973"/>
                </a:cubicBezTo>
                <a:cubicBezTo>
                  <a:pt x="49470" y="375171"/>
                  <a:pt x="67197" y="475183"/>
                  <a:pt x="71960" y="488148"/>
                </a:cubicBezTo>
                <a:cubicBezTo>
                  <a:pt x="76722" y="501113"/>
                  <a:pt x="74870" y="422003"/>
                  <a:pt x="73547" y="435761"/>
                </a:cubicBezTo>
                <a:cubicBezTo>
                  <a:pt x="72224" y="449519"/>
                  <a:pt x="63493" y="542388"/>
                  <a:pt x="64022" y="570698"/>
                </a:cubicBezTo>
                <a:cubicBezTo>
                  <a:pt x="64551" y="599008"/>
                  <a:pt x="66932" y="565671"/>
                  <a:pt x="76722" y="605623"/>
                </a:cubicBezTo>
                <a:cubicBezTo>
                  <a:pt x="86512" y="645575"/>
                  <a:pt x="116675" y="788715"/>
                  <a:pt x="122760" y="810411"/>
                </a:cubicBezTo>
                <a:cubicBezTo>
                  <a:pt x="128845" y="832107"/>
                  <a:pt x="121437" y="788715"/>
                  <a:pt x="113235" y="735798"/>
                </a:cubicBezTo>
                <a:cubicBezTo>
                  <a:pt x="105033" y="682881"/>
                  <a:pt x="77516" y="530217"/>
                  <a:pt x="73547" y="492911"/>
                </a:cubicBezTo>
                <a:cubicBezTo>
                  <a:pt x="69578" y="455605"/>
                  <a:pt x="92332" y="547680"/>
                  <a:pt x="89422" y="511961"/>
                </a:cubicBezTo>
                <a:cubicBezTo>
                  <a:pt x="86512" y="476242"/>
                  <a:pt x="61112" y="314581"/>
                  <a:pt x="56085" y="278598"/>
                </a:cubicBezTo>
                <a:cubicBezTo>
                  <a:pt x="51058" y="242615"/>
                  <a:pt x="68256" y="311407"/>
                  <a:pt x="59260" y="296061"/>
                </a:cubicBezTo>
                <a:cubicBezTo>
                  <a:pt x="50264" y="280715"/>
                  <a:pt x="8725" y="211394"/>
                  <a:pt x="2110" y="186523"/>
                </a:cubicBezTo>
                <a:cubicBezTo>
                  <a:pt x="-4505" y="161652"/>
                  <a:pt x="5284" y="178057"/>
                  <a:pt x="19572" y="146836"/>
                </a:cubicBezTo>
                <a:cubicBezTo>
                  <a:pt x="33859" y="115615"/>
                  <a:pt x="97624" y="-11120"/>
                  <a:pt x="95772" y="7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CE49BC8-06E3-479F-B6EA-2D0037100A43}"/>
              </a:ext>
            </a:extLst>
          </p:cNvPr>
          <p:cNvSpPr/>
          <p:nvPr/>
        </p:nvSpPr>
        <p:spPr>
          <a:xfrm>
            <a:off x="7181850" y="2741613"/>
            <a:ext cx="879022" cy="277902"/>
          </a:xfrm>
          <a:custGeom>
            <a:avLst/>
            <a:gdLst>
              <a:gd name="connsiteX0" fmla="*/ 0 w 879022"/>
              <a:gd name="connsiteY0" fmla="*/ 0 h 277902"/>
              <a:gd name="connsiteX1" fmla="*/ 107950 w 879022"/>
              <a:gd name="connsiteY1" fmla="*/ 173037 h 277902"/>
              <a:gd name="connsiteX2" fmla="*/ 88900 w 879022"/>
              <a:gd name="connsiteY2" fmla="*/ 153987 h 277902"/>
              <a:gd name="connsiteX3" fmla="*/ 303213 w 879022"/>
              <a:gd name="connsiteY3" fmla="*/ 203200 h 277902"/>
              <a:gd name="connsiteX4" fmla="*/ 312738 w 879022"/>
              <a:gd name="connsiteY4" fmla="*/ 209550 h 277902"/>
              <a:gd name="connsiteX5" fmla="*/ 473075 w 879022"/>
              <a:gd name="connsiteY5" fmla="*/ 277812 h 277902"/>
              <a:gd name="connsiteX6" fmla="*/ 433388 w 879022"/>
              <a:gd name="connsiteY6" fmla="*/ 222250 h 277902"/>
              <a:gd name="connsiteX7" fmla="*/ 539750 w 879022"/>
              <a:gd name="connsiteY7" fmla="*/ 146050 h 277902"/>
              <a:gd name="connsiteX8" fmla="*/ 561975 w 879022"/>
              <a:gd name="connsiteY8" fmla="*/ 182562 h 277902"/>
              <a:gd name="connsiteX9" fmla="*/ 584200 w 879022"/>
              <a:gd name="connsiteY9" fmla="*/ 176212 h 277902"/>
              <a:gd name="connsiteX10" fmla="*/ 708025 w 879022"/>
              <a:gd name="connsiteY10" fmla="*/ 131762 h 277902"/>
              <a:gd name="connsiteX11" fmla="*/ 874713 w 879022"/>
              <a:gd name="connsiteY11" fmla="*/ 65087 h 277902"/>
              <a:gd name="connsiteX12" fmla="*/ 519113 w 879022"/>
              <a:gd name="connsiteY12" fmla="*/ 179387 h 277902"/>
              <a:gd name="connsiteX13" fmla="*/ 415925 w 879022"/>
              <a:gd name="connsiteY13" fmla="*/ 227012 h 277902"/>
              <a:gd name="connsiteX14" fmla="*/ 420688 w 879022"/>
              <a:gd name="connsiteY14" fmla="*/ 223837 h 277902"/>
              <a:gd name="connsiteX15" fmla="*/ 131763 w 879022"/>
              <a:gd name="connsiteY15" fmla="*/ 160337 h 277902"/>
              <a:gd name="connsiteX16" fmla="*/ 100013 w 879022"/>
              <a:gd name="connsiteY16" fmla="*/ 114300 h 277902"/>
              <a:gd name="connsiteX17" fmla="*/ 46038 w 879022"/>
              <a:gd name="connsiteY17" fmla="*/ 69850 h 277902"/>
              <a:gd name="connsiteX18" fmla="*/ 0 w 879022"/>
              <a:gd name="connsiteY18" fmla="*/ 0 h 27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9022" h="277902">
                <a:moveTo>
                  <a:pt x="0" y="0"/>
                </a:moveTo>
                <a:cubicBezTo>
                  <a:pt x="46566" y="73686"/>
                  <a:pt x="93133" y="147373"/>
                  <a:pt x="107950" y="173037"/>
                </a:cubicBezTo>
                <a:cubicBezTo>
                  <a:pt x="122767" y="198701"/>
                  <a:pt x="56356" y="148960"/>
                  <a:pt x="88900" y="153987"/>
                </a:cubicBezTo>
                <a:cubicBezTo>
                  <a:pt x="121444" y="159014"/>
                  <a:pt x="265907" y="193940"/>
                  <a:pt x="303213" y="203200"/>
                </a:cubicBezTo>
                <a:cubicBezTo>
                  <a:pt x="340519" y="212461"/>
                  <a:pt x="284428" y="197115"/>
                  <a:pt x="312738" y="209550"/>
                </a:cubicBezTo>
                <a:cubicBezTo>
                  <a:pt x="341048" y="221985"/>
                  <a:pt x="452967" y="275695"/>
                  <a:pt x="473075" y="277812"/>
                </a:cubicBezTo>
                <a:cubicBezTo>
                  <a:pt x="493183" y="279929"/>
                  <a:pt x="422276" y="244210"/>
                  <a:pt x="433388" y="222250"/>
                </a:cubicBezTo>
                <a:cubicBezTo>
                  <a:pt x="444501" y="200290"/>
                  <a:pt x="518319" y="152665"/>
                  <a:pt x="539750" y="146050"/>
                </a:cubicBezTo>
                <a:cubicBezTo>
                  <a:pt x="561181" y="139435"/>
                  <a:pt x="554567" y="177535"/>
                  <a:pt x="561975" y="182562"/>
                </a:cubicBezTo>
                <a:cubicBezTo>
                  <a:pt x="569383" y="187589"/>
                  <a:pt x="559858" y="184679"/>
                  <a:pt x="584200" y="176212"/>
                </a:cubicBezTo>
                <a:cubicBezTo>
                  <a:pt x="608542" y="167745"/>
                  <a:pt x="659606" y="150283"/>
                  <a:pt x="708025" y="131762"/>
                </a:cubicBezTo>
                <a:cubicBezTo>
                  <a:pt x="756444" y="113241"/>
                  <a:pt x="906198" y="57150"/>
                  <a:pt x="874713" y="65087"/>
                </a:cubicBezTo>
                <a:cubicBezTo>
                  <a:pt x="843228" y="73024"/>
                  <a:pt x="595578" y="152400"/>
                  <a:pt x="519113" y="179387"/>
                </a:cubicBezTo>
                <a:cubicBezTo>
                  <a:pt x="442648" y="206374"/>
                  <a:pt x="432329" y="219604"/>
                  <a:pt x="415925" y="227012"/>
                </a:cubicBezTo>
                <a:cubicBezTo>
                  <a:pt x="399521" y="234420"/>
                  <a:pt x="468048" y="234950"/>
                  <a:pt x="420688" y="223837"/>
                </a:cubicBezTo>
                <a:cubicBezTo>
                  <a:pt x="373328" y="212725"/>
                  <a:pt x="185209" y="178593"/>
                  <a:pt x="131763" y="160337"/>
                </a:cubicBezTo>
                <a:cubicBezTo>
                  <a:pt x="78317" y="142081"/>
                  <a:pt x="114301" y="129381"/>
                  <a:pt x="100013" y="114300"/>
                </a:cubicBezTo>
                <a:cubicBezTo>
                  <a:pt x="85726" y="99219"/>
                  <a:pt x="66940" y="87313"/>
                  <a:pt x="46038" y="69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1550249-BE11-4A64-B37E-952F313A436F}"/>
              </a:ext>
            </a:extLst>
          </p:cNvPr>
          <p:cNvSpPr/>
          <p:nvPr/>
        </p:nvSpPr>
        <p:spPr>
          <a:xfrm>
            <a:off x="7813626" y="2375427"/>
            <a:ext cx="1012134" cy="466170"/>
          </a:xfrm>
          <a:custGeom>
            <a:avLst/>
            <a:gdLst>
              <a:gd name="connsiteX0" fmla="*/ 49 w 1012134"/>
              <a:gd name="connsiteY0" fmla="*/ 463023 h 466170"/>
              <a:gd name="connsiteX1" fmla="*/ 157212 w 1012134"/>
              <a:gd name="connsiteY1" fmla="*/ 434448 h 466170"/>
              <a:gd name="connsiteX2" fmla="*/ 203249 w 1012134"/>
              <a:gd name="connsiteY2" fmla="*/ 316973 h 466170"/>
              <a:gd name="connsiteX3" fmla="*/ 285799 w 1012134"/>
              <a:gd name="connsiteY3" fmla="*/ 321736 h 466170"/>
              <a:gd name="connsiteX4" fmla="*/ 350887 w 1012134"/>
              <a:gd name="connsiteY4" fmla="*/ 253473 h 466170"/>
              <a:gd name="connsiteX5" fmla="*/ 450899 w 1012134"/>
              <a:gd name="connsiteY5" fmla="*/ 67736 h 466170"/>
              <a:gd name="connsiteX6" fmla="*/ 501699 w 1012134"/>
              <a:gd name="connsiteY6" fmla="*/ 89961 h 466170"/>
              <a:gd name="connsiteX7" fmla="*/ 658862 w 1012134"/>
              <a:gd name="connsiteY7" fmla="*/ 31223 h 466170"/>
              <a:gd name="connsiteX8" fmla="*/ 757287 w 1012134"/>
              <a:gd name="connsiteY8" fmla="*/ 1061 h 466170"/>
              <a:gd name="connsiteX9" fmla="*/ 744587 w 1012134"/>
              <a:gd name="connsiteY9" fmla="*/ 67736 h 466170"/>
              <a:gd name="connsiteX10" fmla="*/ 800149 w 1012134"/>
              <a:gd name="connsiteY10" fmla="*/ 113773 h 466170"/>
              <a:gd name="connsiteX11" fmla="*/ 858887 w 1012134"/>
              <a:gd name="connsiteY11" fmla="*/ 43923 h 466170"/>
              <a:gd name="connsiteX12" fmla="*/ 874762 w 1012134"/>
              <a:gd name="connsiteY12" fmla="*/ 210611 h 466170"/>
              <a:gd name="connsiteX13" fmla="*/ 892224 w 1012134"/>
              <a:gd name="connsiteY13" fmla="*/ 340786 h 466170"/>
              <a:gd name="connsiteX14" fmla="*/ 896987 w 1012134"/>
              <a:gd name="connsiteY14" fmla="*/ 359836 h 466170"/>
              <a:gd name="connsiteX15" fmla="*/ 947787 w 1012134"/>
              <a:gd name="connsiteY15" fmla="*/ 99486 h 466170"/>
              <a:gd name="connsiteX16" fmla="*/ 1006524 w 1012134"/>
              <a:gd name="connsiteY16" fmla="*/ 316973 h 466170"/>
              <a:gd name="connsiteX17" fmla="*/ 1006524 w 1012134"/>
              <a:gd name="connsiteY17" fmla="*/ 164573 h 466170"/>
              <a:gd name="connsiteX18" fmla="*/ 977949 w 1012134"/>
              <a:gd name="connsiteY18" fmla="*/ 237598 h 466170"/>
              <a:gd name="connsiteX19" fmla="*/ 717599 w 1012134"/>
              <a:gd name="connsiteY19" fmla="*/ 91548 h 466170"/>
              <a:gd name="connsiteX20" fmla="*/ 427087 w 1012134"/>
              <a:gd name="connsiteY20" fmla="*/ 91548 h 466170"/>
              <a:gd name="connsiteX21" fmla="*/ 377874 w 1012134"/>
              <a:gd name="connsiteY21" fmla="*/ 180448 h 466170"/>
              <a:gd name="connsiteX22" fmla="*/ 336599 w 1012134"/>
              <a:gd name="connsiteY22" fmla="*/ 229661 h 466170"/>
              <a:gd name="connsiteX23" fmla="*/ 328662 w 1012134"/>
              <a:gd name="connsiteY23" fmla="*/ 182036 h 466170"/>
              <a:gd name="connsiteX24" fmla="*/ 171499 w 1012134"/>
              <a:gd name="connsiteY24" fmla="*/ 328086 h 466170"/>
              <a:gd name="connsiteX25" fmla="*/ 174674 w 1012134"/>
              <a:gd name="connsiteY25" fmla="*/ 375711 h 466170"/>
              <a:gd name="connsiteX26" fmla="*/ 49 w 1012134"/>
              <a:gd name="connsiteY26" fmla="*/ 463023 h 4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2134" h="466170">
                <a:moveTo>
                  <a:pt x="49" y="463023"/>
                </a:moveTo>
                <a:cubicBezTo>
                  <a:pt x="-2861" y="472813"/>
                  <a:pt x="123345" y="458790"/>
                  <a:pt x="157212" y="434448"/>
                </a:cubicBezTo>
                <a:cubicBezTo>
                  <a:pt x="191079" y="410106"/>
                  <a:pt x="181818" y="335758"/>
                  <a:pt x="203249" y="316973"/>
                </a:cubicBezTo>
                <a:cubicBezTo>
                  <a:pt x="224680" y="298188"/>
                  <a:pt x="261193" y="332319"/>
                  <a:pt x="285799" y="321736"/>
                </a:cubicBezTo>
                <a:cubicBezTo>
                  <a:pt x="310405" y="311153"/>
                  <a:pt x="323370" y="295806"/>
                  <a:pt x="350887" y="253473"/>
                </a:cubicBezTo>
                <a:cubicBezTo>
                  <a:pt x="378404" y="211140"/>
                  <a:pt x="425764" y="94988"/>
                  <a:pt x="450899" y="67736"/>
                </a:cubicBezTo>
                <a:cubicBezTo>
                  <a:pt x="476034" y="40484"/>
                  <a:pt x="467039" y="96046"/>
                  <a:pt x="501699" y="89961"/>
                </a:cubicBezTo>
                <a:cubicBezTo>
                  <a:pt x="536359" y="83876"/>
                  <a:pt x="616264" y="46040"/>
                  <a:pt x="658862" y="31223"/>
                </a:cubicBezTo>
                <a:cubicBezTo>
                  <a:pt x="701460" y="16406"/>
                  <a:pt x="743000" y="-5025"/>
                  <a:pt x="757287" y="1061"/>
                </a:cubicBezTo>
                <a:cubicBezTo>
                  <a:pt x="771575" y="7146"/>
                  <a:pt x="737443" y="48951"/>
                  <a:pt x="744587" y="67736"/>
                </a:cubicBezTo>
                <a:cubicBezTo>
                  <a:pt x="751731" y="86521"/>
                  <a:pt x="781099" y="117742"/>
                  <a:pt x="800149" y="113773"/>
                </a:cubicBezTo>
                <a:cubicBezTo>
                  <a:pt x="819199" y="109804"/>
                  <a:pt x="846452" y="27783"/>
                  <a:pt x="858887" y="43923"/>
                </a:cubicBezTo>
                <a:cubicBezTo>
                  <a:pt x="871322" y="60063"/>
                  <a:pt x="869206" y="161134"/>
                  <a:pt x="874762" y="210611"/>
                </a:cubicBezTo>
                <a:cubicBezTo>
                  <a:pt x="880318" y="260088"/>
                  <a:pt x="888520" y="315915"/>
                  <a:pt x="892224" y="340786"/>
                </a:cubicBezTo>
                <a:cubicBezTo>
                  <a:pt x="895928" y="365657"/>
                  <a:pt x="887727" y="400053"/>
                  <a:pt x="896987" y="359836"/>
                </a:cubicBezTo>
                <a:cubicBezTo>
                  <a:pt x="906247" y="319619"/>
                  <a:pt x="929531" y="106630"/>
                  <a:pt x="947787" y="99486"/>
                </a:cubicBezTo>
                <a:cubicBezTo>
                  <a:pt x="966043" y="92342"/>
                  <a:pt x="996735" y="306125"/>
                  <a:pt x="1006524" y="316973"/>
                </a:cubicBezTo>
                <a:cubicBezTo>
                  <a:pt x="1016313" y="327821"/>
                  <a:pt x="1011286" y="177802"/>
                  <a:pt x="1006524" y="164573"/>
                </a:cubicBezTo>
                <a:cubicBezTo>
                  <a:pt x="1001762" y="151344"/>
                  <a:pt x="1026103" y="249769"/>
                  <a:pt x="977949" y="237598"/>
                </a:cubicBezTo>
                <a:cubicBezTo>
                  <a:pt x="929795" y="225427"/>
                  <a:pt x="809409" y="115890"/>
                  <a:pt x="717599" y="91548"/>
                </a:cubicBezTo>
                <a:cubicBezTo>
                  <a:pt x="625789" y="67206"/>
                  <a:pt x="483708" y="76731"/>
                  <a:pt x="427087" y="91548"/>
                </a:cubicBezTo>
                <a:cubicBezTo>
                  <a:pt x="370466" y="106365"/>
                  <a:pt x="392955" y="157429"/>
                  <a:pt x="377874" y="180448"/>
                </a:cubicBezTo>
                <a:cubicBezTo>
                  <a:pt x="362793" y="203467"/>
                  <a:pt x="344801" y="229396"/>
                  <a:pt x="336599" y="229661"/>
                </a:cubicBezTo>
                <a:cubicBezTo>
                  <a:pt x="328397" y="229926"/>
                  <a:pt x="356179" y="165632"/>
                  <a:pt x="328662" y="182036"/>
                </a:cubicBezTo>
                <a:cubicBezTo>
                  <a:pt x="301145" y="198440"/>
                  <a:pt x="197164" y="295807"/>
                  <a:pt x="171499" y="328086"/>
                </a:cubicBezTo>
                <a:cubicBezTo>
                  <a:pt x="145834" y="360365"/>
                  <a:pt x="203778" y="355867"/>
                  <a:pt x="174674" y="375711"/>
                </a:cubicBezTo>
                <a:cubicBezTo>
                  <a:pt x="145570" y="395555"/>
                  <a:pt x="2959" y="453233"/>
                  <a:pt x="49" y="4630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09826A7-1AA3-4F82-89E3-7B641338EED7}"/>
              </a:ext>
            </a:extLst>
          </p:cNvPr>
          <p:cNvSpPr/>
          <p:nvPr/>
        </p:nvSpPr>
        <p:spPr>
          <a:xfrm>
            <a:off x="8713494" y="2696633"/>
            <a:ext cx="659842" cy="481059"/>
          </a:xfrm>
          <a:custGeom>
            <a:avLst/>
            <a:gdLst>
              <a:gd name="connsiteX0" fmla="*/ 134173 w 659842"/>
              <a:gd name="connsiteY0" fmla="*/ 0 h 481059"/>
              <a:gd name="connsiteX1" fmla="*/ 2939 w 659842"/>
              <a:gd name="connsiteY1" fmla="*/ 63500 h 481059"/>
              <a:gd name="connsiteX2" fmla="*/ 284456 w 659842"/>
              <a:gd name="connsiteY2" fmla="*/ 67734 h 481059"/>
              <a:gd name="connsiteX3" fmla="*/ 227306 w 659842"/>
              <a:gd name="connsiteY3" fmla="*/ 97367 h 481059"/>
              <a:gd name="connsiteX4" fmla="*/ 472839 w 659842"/>
              <a:gd name="connsiteY4" fmla="*/ 118534 h 481059"/>
              <a:gd name="connsiteX5" fmla="*/ 462256 w 659842"/>
              <a:gd name="connsiteY5" fmla="*/ 139700 h 481059"/>
              <a:gd name="connsiteX6" fmla="*/ 572323 w 659842"/>
              <a:gd name="connsiteY6" fmla="*/ 118534 h 481059"/>
              <a:gd name="connsiteX7" fmla="*/ 612539 w 659842"/>
              <a:gd name="connsiteY7" fmla="*/ 162984 h 481059"/>
              <a:gd name="connsiteX8" fmla="*/ 659106 w 659842"/>
              <a:gd name="connsiteY8" fmla="*/ 472017 h 481059"/>
              <a:gd name="connsiteX9" fmla="*/ 635823 w 659842"/>
              <a:gd name="connsiteY9" fmla="*/ 378884 h 481059"/>
              <a:gd name="connsiteX10" fmla="*/ 568089 w 659842"/>
              <a:gd name="connsiteY10" fmla="*/ 175684 h 481059"/>
              <a:gd name="connsiteX11" fmla="*/ 591373 w 659842"/>
              <a:gd name="connsiteY11" fmla="*/ 234950 h 481059"/>
              <a:gd name="connsiteX12" fmla="*/ 504589 w 659842"/>
              <a:gd name="connsiteY12" fmla="*/ 95250 h 481059"/>
              <a:gd name="connsiteX13" fmla="*/ 252706 w 659842"/>
              <a:gd name="connsiteY13" fmla="*/ 91017 h 481059"/>
              <a:gd name="connsiteX14" fmla="*/ 252706 w 659842"/>
              <a:gd name="connsiteY14" fmla="*/ 67734 h 481059"/>
              <a:gd name="connsiteX15" fmla="*/ 83373 w 659842"/>
              <a:gd name="connsiteY15" fmla="*/ 63500 h 481059"/>
              <a:gd name="connsiteX16" fmla="*/ 134173 w 659842"/>
              <a:gd name="connsiteY16" fmla="*/ 0 h 48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9842" h="481059">
                <a:moveTo>
                  <a:pt x="134173" y="0"/>
                </a:moveTo>
                <a:cubicBezTo>
                  <a:pt x="120767" y="0"/>
                  <a:pt x="-22108" y="52211"/>
                  <a:pt x="2939" y="63500"/>
                </a:cubicBezTo>
                <a:cubicBezTo>
                  <a:pt x="27986" y="74789"/>
                  <a:pt x="247062" y="62090"/>
                  <a:pt x="284456" y="67734"/>
                </a:cubicBezTo>
                <a:cubicBezTo>
                  <a:pt x="321850" y="73378"/>
                  <a:pt x="195909" y="88900"/>
                  <a:pt x="227306" y="97367"/>
                </a:cubicBezTo>
                <a:cubicBezTo>
                  <a:pt x="258703" y="105834"/>
                  <a:pt x="433681" y="111478"/>
                  <a:pt x="472839" y="118534"/>
                </a:cubicBezTo>
                <a:cubicBezTo>
                  <a:pt x="511997" y="125590"/>
                  <a:pt x="445675" y="139700"/>
                  <a:pt x="462256" y="139700"/>
                </a:cubicBezTo>
                <a:cubicBezTo>
                  <a:pt x="478837" y="139700"/>
                  <a:pt x="547276" y="114653"/>
                  <a:pt x="572323" y="118534"/>
                </a:cubicBezTo>
                <a:cubicBezTo>
                  <a:pt x="597370" y="122415"/>
                  <a:pt x="598075" y="104070"/>
                  <a:pt x="612539" y="162984"/>
                </a:cubicBezTo>
                <a:cubicBezTo>
                  <a:pt x="627003" y="221898"/>
                  <a:pt x="655225" y="436034"/>
                  <a:pt x="659106" y="472017"/>
                </a:cubicBezTo>
                <a:cubicBezTo>
                  <a:pt x="662987" y="508000"/>
                  <a:pt x="650992" y="428273"/>
                  <a:pt x="635823" y="378884"/>
                </a:cubicBezTo>
                <a:cubicBezTo>
                  <a:pt x="620654" y="329495"/>
                  <a:pt x="575497" y="199673"/>
                  <a:pt x="568089" y="175684"/>
                </a:cubicBezTo>
                <a:cubicBezTo>
                  <a:pt x="560681" y="151695"/>
                  <a:pt x="601956" y="248356"/>
                  <a:pt x="591373" y="234950"/>
                </a:cubicBezTo>
                <a:cubicBezTo>
                  <a:pt x="580790" y="221544"/>
                  <a:pt x="561033" y="119239"/>
                  <a:pt x="504589" y="95250"/>
                </a:cubicBezTo>
                <a:cubicBezTo>
                  <a:pt x="448145" y="71261"/>
                  <a:pt x="294686" y="95603"/>
                  <a:pt x="252706" y="91017"/>
                </a:cubicBezTo>
                <a:cubicBezTo>
                  <a:pt x="210726" y="86431"/>
                  <a:pt x="280928" y="72320"/>
                  <a:pt x="252706" y="67734"/>
                </a:cubicBezTo>
                <a:cubicBezTo>
                  <a:pt x="224484" y="63148"/>
                  <a:pt x="99601" y="72672"/>
                  <a:pt x="83373" y="63500"/>
                </a:cubicBezTo>
                <a:cubicBezTo>
                  <a:pt x="67145" y="54328"/>
                  <a:pt x="147579" y="0"/>
                  <a:pt x="134173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4E42B79-F074-473F-9FEC-A56C4D1BD077}"/>
              </a:ext>
            </a:extLst>
          </p:cNvPr>
          <p:cNvSpPr/>
          <p:nvPr/>
        </p:nvSpPr>
        <p:spPr>
          <a:xfrm>
            <a:off x="8769850" y="2733558"/>
            <a:ext cx="368027" cy="50452"/>
          </a:xfrm>
          <a:custGeom>
            <a:avLst/>
            <a:gdLst>
              <a:gd name="connsiteX0" fmla="*/ 1617 w 368027"/>
              <a:gd name="connsiteY0" fmla="*/ 3292 h 50452"/>
              <a:gd name="connsiteX1" fmla="*/ 58767 w 368027"/>
              <a:gd name="connsiteY1" fmla="*/ 3292 h 50452"/>
              <a:gd name="connsiteX2" fmla="*/ 365683 w 368027"/>
              <a:gd name="connsiteY2" fmla="*/ 3292 h 50452"/>
              <a:gd name="connsiteX3" fmla="*/ 198467 w 368027"/>
              <a:gd name="connsiteY3" fmla="*/ 47742 h 50452"/>
              <a:gd name="connsiteX4" fmla="*/ 164600 w 368027"/>
              <a:gd name="connsiteY4" fmla="*/ 43509 h 50452"/>
              <a:gd name="connsiteX5" fmla="*/ 137083 w 368027"/>
              <a:gd name="connsiteY5" fmla="*/ 26575 h 50452"/>
              <a:gd name="connsiteX6" fmla="*/ 1617 w 368027"/>
              <a:gd name="connsiteY6" fmla="*/ 3292 h 5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027" h="50452">
                <a:moveTo>
                  <a:pt x="1617" y="3292"/>
                </a:moveTo>
                <a:cubicBezTo>
                  <a:pt x="-11435" y="-588"/>
                  <a:pt x="58767" y="3292"/>
                  <a:pt x="58767" y="3292"/>
                </a:cubicBezTo>
                <a:cubicBezTo>
                  <a:pt x="119445" y="3292"/>
                  <a:pt x="342400" y="-4116"/>
                  <a:pt x="365683" y="3292"/>
                </a:cubicBezTo>
                <a:cubicBezTo>
                  <a:pt x="388966" y="10700"/>
                  <a:pt x="231981" y="41039"/>
                  <a:pt x="198467" y="47742"/>
                </a:cubicBezTo>
                <a:cubicBezTo>
                  <a:pt x="164953" y="54445"/>
                  <a:pt x="174831" y="47037"/>
                  <a:pt x="164600" y="43509"/>
                </a:cubicBezTo>
                <a:cubicBezTo>
                  <a:pt x="154369" y="39981"/>
                  <a:pt x="163541" y="33631"/>
                  <a:pt x="137083" y="26575"/>
                </a:cubicBezTo>
                <a:cubicBezTo>
                  <a:pt x="110625" y="19519"/>
                  <a:pt x="14669" y="7172"/>
                  <a:pt x="1617" y="32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669CD22-C26F-4B64-94FD-A31570FDD7A1}"/>
              </a:ext>
            </a:extLst>
          </p:cNvPr>
          <p:cNvSpPr/>
          <p:nvPr/>
        </p:nvSpPr>
        <p:spPr>
          <a:xfrm>
            <a:off x="9356542" y="3062647"/>
            <a:ext cx="292877" cy="559807"/>
          </a:xfrm>
          <a:custGeom>
            <a:avLst/>
            <a:gdLst>
              <a:gd name="connsiteX0" fmla="*/ 183 w 292877"/>
              <a:gd name="connsiteY0" fmla="*/ 1228 h 559807"/>
              <a:gd name="connsiteX1" fmla="*/ 203383 w 292877"/>
              <a:gd name="connsiteY1" fmla="*/ 271103 h 559807"/>
              <a:gd name="connsiteX2" fmla="*/ 201796 w 292877"/>
              <a:gd name="connsiteY2" fmla="*/ 220303 h 559807"/>
              <a:gd name="connsiteX3" fmla="*/ 239896 w 292877"/>
              <a:gd name="connsiteY3" fmla="*/ 331428 h 559807"/>
              <a:gd name="connsiteX4" fmla="*/ 206558 w 292877"/>
              <a:gd name="connsiteY4" fmla="*/ 488591 h 559807"/>
              <a:gd name="connsiteX5" fmla="*/ 170046 w 292877"/>
              <a:gd name="connsiteY5" fmla="*/ 553678 h 559807"/>
              <a:gd name="connsiteX6" fmla="*/ 249421 w 292877"/>
              <a:gd name="connsiteY6" fmla="*/ 344128 h 559807"/>
              <a:gd name="connsiteX7" fmla="*/ 292283 w 292877"/>
              <a:gd name="connsiteY7" fmla="*/ 256816 h 559807"/>
              <a:gd name="connsiteX8" fmla="*/ 266883 w 292877"/>
              <a:gd name="connsiteY8" fmla="*/ 333016 h 559807"/>
              <a:gd name="connsiteX9" fmla="*/ 168458 w 292877"/>
              <a:gd name="connsiteY9" fmla="*/ 177441 h 559807"/>
              <a:gd name="connsiteX10" fmla="*/ 183 w 292877"/>
              <a:gd name="connsiteY10" fmla="*/ 1228 h 55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877" h="559807">
                <a:moveTo>
                  <a:pt x="183" y="1228"/>
                </a:moveTo>
                <a:cubicBezTo>
                  <a:pt x="6004" y="16838"/>
                  <a:pt x="169781" y="234591"/>
                  <a:pt x="203383" y="271103"/>
                </a:cubicBezTo>
                <a:cubicBezTo>
                  <a:pt x="236985" y="307615"/>
                  <a:pt x="195711" y="210249"/>
                  <a:pt x="201796" y="220303"/>
                </a:cubicBezTo>
                <a:cubicBezTo>
                  <a:pt x="207881" y="230357"/>
                  <a:pt x="239102" y="286713"/>
                  <a:pt x="239896" y="331428"/>
                </a:cubicBezTo>
                <a:cubicBezTo>
                  <a:pt x="240690" y="376143"/>
                  <a:pt x="218200" y="451549"/>
                  <a:pt x="206558" y="488591"/>
                </a:cubicBezTo>
                <a:cubicBezTo>
                  <a:pt x="194916" y="525633"/>
                  <a:pt x="162902" y="577755"/>
                  <a:pt x="170046" y="553678"/>
                </a:cubicBezTo>
                <a:cubicBezTo>
                  <a:pt x="177190" y="529601"/>
                  <a:pt x="229048" y="393605"/>
                  <a:pt x="249421" y="344128"/>
                </a:cubicBezTo>
                <a:cubicBezTo>
                  <a:pt x="269794" y="294651"/>
                  <a:pt x="289373" y="258668"/>
                  <a:pt x="292283" y="256816"/>
                </a:cubicBezTo>
                <a:cubicBezTo>
                  <a:pt x="295193" y="254964"/>
                  <a:pt x="287521" y="346245"/>
                  <a:pt x="266883" y="333016"/>
                </a:cubicBezTo>
                <a:cubicBezTo>
                  <a:pt x="246245" y="319787"/>
                  <a:pt x="208146" y="231945"/>
                  <a:pt x="168458" y="177441"/>
                </a:cubicBezTo>
                <a:cubicBezTo>
                  <a:pt x="128771" y="122937"/>
                  <a:pt x="-5638" y="-14382"/>
                  <a:pt x="183" y="12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54D882C-0C7A-4DEF-9C7A-E2F650F39AFC}"/>
              </a:ext>
            </a:extLst>
          </p:cNvPr>
          <p:cNvSpPr/>
          <p:nvPr/>
        </p:nvSpPr>
        <p:spPr>
          <a:xfrm>
            <a:off x="9595400" y="2740872"/>
            <a:ext cx="364575" cy="730852"/>
          </a:xfrm>
          <a:custGeom>
            <a:avLst/>
            <a:gdLst>
              <a:gd name="connsiteX0" fmla="*/ 364575 w 364575"/>
              <a:gd name="connsiteY0" fmla="*/ 2328 h 730852"/>
              <a:gd name="connsiteX1" fmla="*/ 297900 w 364575"/>
              <a:gd name="connsiteY1" fmla="*/ 216641 h 730852"/>
              <a:gd name="connsiteX2" fmla="*/ 289963 w 364575"/>
              <a:gd name="connsiteY2" fmla="*/ 200766 h 730852"/>
              <a:gd name="connsiteX3" fmla="*/ 237575 w 364575"/>
              <a:gd name="connsiteY3" fmla="*/ 311891 h 730852"/>
              <a:gd name="connsiteX4" fmla="*/ 228050 w 364575"/>
              <a:gd name="connsiteY4" fmla="*/ 284903 h 730852"/>
              <a:gd name="connsiteX5" fmla="*/ 137563 w 364575"/>
              <a:gd name="connsiteY5" fmla="*/ 364278 h 730852"/>
              <a:gd name="connsiteX6" fmla="*/ 143913 w 364575"/>
              <a:gd name="connsiteY6" fmla="*/ 413491 h 730852"/>
              <a:gd name="connsiteX7" fmla="*/ 207413 w 364575"/>
              <a:gd name="connsiteY7" fmla="*/ 657966 h 730852"/>
              <a:gd name="connsiteX8" fmla="*/ 151850 w 364575"/>
              <a:gd name="connsiteY8" fmla="*/ 516678 h 730852"/>
              <a:gd name="connsiteX9" fmla="*/ 202650 w 364575"/>
              <a:gd name="connsiteY9" fmla="*/ 661141 h 730852"/>
              <a:gd name="connsiteX10" fmla="*/ 64538 w 364575"/>
              <a:gd name="connsiteY10" fmla="*/ 491278 h 730852"/>
              <a:gd name="connsiteX11" fmla="*/ 69300 w 364575"/>
              <a:gd name="connsiteY11" fmla="*/ 540491 h 730852"/>
              <a:gd name="connsiteX12" fmla="*/ 35963 w 364575"/>
              <a:gd name="connsiteY12" fmla="*/ 724641 h 730852"/>
              <a:gd name="connsiteX13" fmla="*/ 42313 w 364575"/>
              <a:gd name="connsiteY13" fmla="*/ 661141 h 730852"/>
              <a:gd name="connsiteX14" fmla="*/ 2625 w 364575"/>
              <a:gd name="connsiteY14" fmla="*/ 407141 h 730852"/>
              <a:gd name="connsiteX15" fmla="*/ 128038 w 364575"/>
              <a:gd name="connsiteY15" fmla="*/ 557953 h 730852"/>
              <a:gd name="connsiteX16" fmla="*/ 105813 w 364575"/>
              <a:gd name="connsiteY16" fmla="*/ 453178 h 730852"/>
              <a:gd name="connsiteX17" fmla="*/ 210588 w 364575"/>
              <a:gd name="connsiteY17" fmla="*/ 248391 h 730852"/>
              <a:gd name="connsiteX18" fmla="*/ 237575 w 364575"/>
              <a:gd name="connsiteY18" fmla="*/ 251566 h 730852"/>
              <a:gd name="connsiteX19" fmla="*/ 282025 w 364575"/>
              <a:gd name="connsiteY19" fmla="*/ 196003 h 730852"/>
              <a:gd name="connsiteX20" fmla="*/ 296313 w 364575"/>
              <a:gd name="connsiteY20" fmla="*/ 107103 h 730852"/>
              <a:gd name="connsiteX21" fmla="*/ 364575 w 364575"/>
              <a:gd name="connsiteY21" fmla="*/ 2328 h 73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4575" h="730852">
                <a:moveTo>
                  <a:pt x="364575" y="2328"/>
                </a:moveTo>
                <a:cubicBezTo>
                  <a:pt x="364839" y="20584"/>
                  <a:pt x="310335" y="183568"/>
                  <a:pt x="297900" y="216641"/>
                </a:cubicBezTo>
                <a:cubicBezTo>
                  <a:pt x="285465" y="249714"/>
                  <a:pt x="300017" y="184891"/>
                  <a:pt x="289963" y="200766"/>
                </a:cubicBezTo>
                <a:cubicBezTo>
                  <a:pt x="279909" y="216641"/>
                  <a:pt x="247894" y="297868"/>
                  <a:pt x="237575" y="311891"/>
                </a:cubicBezTo>
                <a:cubicBezTo>
                  <a:pt x="227256" y="325914"/>
                  <a:pt x="244719" y="276172"/>
                  <a:pt x="228050" y="284903"/>
                </a:cubicBezTo>
                <a:cubicBezTo>
                  <a:pt x="211381" y="293634"/>
                  <a:pt x="151586" y="342847"/>
                  <a:pt x="137563" y="364278"/>
                </a:cubicBezTo>
                <a:cubicBezTo>
                  <a:pt x="123540" y="385709"/>
                  <a:pt x="132271" y="364543"/>
                  <a:pt x="143913" y="413491"/>
                </a:cubicBezTo>
                <a:cubicBezTo>
                  <a:pt x="155555" y="462439"/>
                  <a:pt x="206090" y="640768"/>
                  <a:pt x="207413" y="657966"/>
                </a:cubicBezTo>
                <a:cubicBezTo>
                  <a:pt x="208736" y="675164"/>
                  <a:pt x="152644" y="516149"/>
                  <a:pt x="151850" y="516678"/>
                </a:cubicBezTo>
                <a:cubicBezTo>
                  <a:pt x="151056" y="517207"/>
                  <a:pt x="217202" y="665374"/>
                  <a:pt x="202650" y="661141"/>
                </a:cubicBezTo>
                <a:cubicBezTo>
                  <a:pt x="188098" y="656908"/>
                  <a:pt x="86763" y="511386"/>
                  <a:pt x="64538" y="491278"/>
                </a:cubicBezTo>
                <a:cubicBezTo>
                  <a:pt x="42313" y="471170"/>
                  <a:pt x="74062" y="501597"/>
                  <a:pt x="69300" y="540491"/>
                </a:cubicBezTo>
                <a:cubicBezTo>
                  <a:pt x="64538" y="579385"/>
                  <a:pt x="40461" y="704533"/>
                  <a:pt x="35963" y="724641"/>
                </a:cubicBezTo>
                <a:cubicBezTo>
                  <a:pt x="31465" y="744749"/>
                  <a:pt x="47869" y="714058"/>
                  <a:pt x="42313" y="661141"/>
                </a:cubicBezTo>
                <a:cubicBezTo>
                  <a:pt x="36757" y="608224"/>
                  <a:pt x="-11662" y="424339"/>
                  <a:pt x="2625" y="407141"/>
                </a:cubicBezTo>
                <a:cubicBezTo>
                  <a:pt x="16912" y="389943"/>
                  <a:pt x="110840" y="550280"/>
                  <a:pt x="128038" y="557953"/>
                </a:cubicBezTo>
                <a:cubicBezTo>
                  <a:pt x="145236" y="565626"/>
                  <a:pt x="92055" y="504772"/>
                  <a:pt x="105813" y="453178"/>
                </a:cubicBezTo>
                <a:cubicBezTo>
                  <a:pt x="119571" y="401584"/>
                  <a:pt x="188628" y="281993"/>
                  <a:pt x="210588" y="248391"/>
                </a:cubicBezTo>
                <a:cubicBezTo>
                  <a:pt x="232548" y="214789"/>
                  <a:pt x="225669" y="260297"/>
                  <a:pt x="237575" y="251566"/>
                </a:cubicBezTo>
                <a:cubicBezTo>
                  <a:pt x="249481" y="242835"/>
                  <a:pt x="272235" y="220080"/>
                  <a:pt x="282025" y="196003"/>
                </a:cubicBezTo>
                <a:cubicBezTo>
                  <a:pt x="291815" y="171926"/>
                  <a:pt x="281496" y="135942"/>
                  <a:pt x="296313" y="107103"/>
                </a:cubicBezTo>
                <a:cubicBezTo>
                  <a:pt x="311130" y="78264"/>
                  <a:pt x="364311" y="-15928"/>
                  <a:pt x="364575" y="23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298118E-F9A6-42C3-80A2-894DEBE8100D}"/>
              </a:ext>
            </a:extLst>
          </p:cNvPr>
          <p:cNvSpPr/>
          <p:nvPr/>
        </p:nvSpPr>
        <p:spPr>
          <a:xfrm>
            <a:off x="7281620" y="3766334"/>
            <a:ext cx="174755" cy="201986"/>
          </a:xfrm>
          <a:custGeom>
            <a:avLst/>
            <a:gdLst>
              <a:gd name="connsiteX0" fmla="*/ 3418 w 174755"/>
              <a:gd name="connsiteY0" fmla="*/ 2391 h 201986"/>
              <a:gd name="connsiteX1" fmla="*/ 103430 w 174755"/>
              <a:gd name="connsiteY1" fmla="*/ 143679 h 201986"/>
              <a:gd name="connsiteX2" fmla="*/ 68505 w 174755"/>
              <a:gd name="connsiteY2" fmla="*/ 116691 h 201986"/>
              <a:gd name="connsiteX3" fmla="*/ 171693 w 174755"/>
              <a:gd name="connsiteY3" fmla="*/ 200829 h 201986"/>
              <a:gd name="connsiteX4" fmla="*/ 138355 w 174755"/>
              <a:gd name="connsiteY4" fmla="*/ 161141 h 201986"/>
              <a:gd name="connsiteX5" fmla="*/ 44693 w 174755"/>
              <a:gd name="connsiteY5" fmla="*/ 97641 h 201986"/>
              <a:gd name="connsiteX6" fmla="*/ 24055 w 174755"/>
              <a:gd name="connsiteY6" fmla="*/ 56366 h 201986"/>
              <a:gd name="connsiteX7" fmla="*/ 3418 w 174755"/>
              <a:gd name="connsiteY7" fmla="*/ 2391 h 20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755" h="201986">
                <a:moveTo>
                  <a:pt x="3418" y="2391"/>
                </a:moveTo>
                <a:cubicBezTo>
                  <a:pt x="16647" y="16943"/>
                  <a:pt x="92582" y="124629"/>
                  <a:pt x="103430" y="143679"/>
                </a:cubicBezTo>
                <a:cubicBezTo>
                  <a:pt x="114278" y="162729"/>
                  <a:pt x="57128" y="107166"/>
                  <a:pt x="68505" y="116691"/>
                </a:cubicBezTo>
                <a:cubicBezTo>
                  <a:pt x="79882" y="126216"/>
                  <a:pt x="160051" y="193421"/>
                  <a:pt x="171693" y="200829"/>
                </a:cubicBezTo>
                <a:cubicBezTo>
                  <a:pt x="183335" y="208237"/>
                  <a:pt x="159522" y="178339"/>
                  <a:pt x="138355" y="161141"/>
                </a:cubicBezTo>
                <a:cubicBezTo>
                  <a:pt x="117188" y="143943"/>
                  <a:pt x="63743" y="115103"/>
                  <a:pt x="44693" y="97641"/>
                </a:cubicBezTo>
                <a:cubicBezTo>
                  <a:pt x="25643" y="80179"/>
                  <a:pt x="28818" y="68801"/>
                  <a:pt x="24055" y="56366"/>
                </a:cubicBezTo>
                <a:cubicBezTo>
                  <a:pt x="19292" y="43931"/>
                  <a:pt x="-9811" y="-12161"/>
                  <a:pt x="3418" y="23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343ED149-F7D8-4F03-9F79-D50720145B44}"/>
              </a:ext>
            </a:extLst>
          </p:cNvPr>
          <p:cNvSpPr/>
          <p:nvPr/>
        </p:nvSpPr>
        <p:spPr>
          <a:xfrm>
            <a:off x="7458552" y="4070571"/>
            <a:ext cx="166350" cy="526585"/>
          </a:xfrm>
          <a:custGeom>
            <a:avLst/>
            <a:gdLst>
              <a:gd name="connsiteX0" fmla="*/ 39211 w 166350"/>
              <a:gd name="connsiteY0" fmla="*/ 1367 h 526585"/>
              <a:gd name="connsiteX1" fmla="*/ 15398 w 166350"/>
              <a:gd name="connsiteY1" fmla="*/ 180754 h 526585"/>
              <a:gd name="connsiteX2" fmla="*/ 15398 w 166350"/>
              <a:gd name="connsiteY2" fmla="*/ 166467 h 526585"/>
              <a:gd name="connsiteX3" fmla="*/ 59848 w 166350"/>
              <a:gd name="connsiteY3" fmla="*/ 339504 h 526585"/>
              <a:gd name="connsiteX4" fmla="*/ 58261 w 166350"/>
              <a:gd name="connsiteY4" fmla="*/ 322042 h 526585"/>
              <a:gd name="connsiteX5" fmla="*/ 164623 w 166350"/>
              <a:gd name="connsiteY5" fmla="*/ 523654 h 526585"/>
              <a:gd name="connsiteX6" fmla="*/ 115411 w 166350"/>
              <a:gd name="connsiteY6" fmla="*/ 431579 h 526585"/>
              <a:gd name="connsiteX7" fmla="*/ 2698 w 166350"/>
              <a:gd name="connsiteY7" fmla="*/ 290292 h 526585"/>
              <a:gd name="connsiteX8" fmla="*/ 39211 w 166350"/>
              <a:gd name="connsiteY8" fmla="*/ 1367 h 52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350" h="526585">
                <a:moveTo>
                  <a:pt x="39211" y="1367"/>
                </a:moveTo>
                <a:cubicBezTo>
                  <a:pt x="41328" y="-16889"/>
                  <a:pt x="19367" y="153237"/>
                  <a:pt x="15398" y="180754"/>
                </a:cubicBezTo>
                <a:cubicBezTo>
                  <a:pt x="11429" y="208271"/>
                  <a:pt x="7990" y="140009"/>
                  <a:pt x="15398" y="166467"/>
                </a:cubicBezTo>
                <a:cubicBezTo>
                  <a:pt x="22806" y="192925"/>
                  <a:pt x="52704" y="313575"/>
                  <a:pt x="59848" y="339504"/>
                </a:cubicBezTo>
                <a:cubicBezTo>
                  <a:pt x="66992" y="365433"/>
                  <a:pt x="40799" y="291350"/>
                  <a:pt x="58261" y="322042"/>
                </a:cubicBezTo>
                <a:cubicBezTo>
                  <a:pt x="75724" y="352734"/>
                  <a:pt x="155098" y="505398"/>
                  <a:pt x="164623" y="523654"/>
                </a:cubicBezTo>
                <a:cubicBezTo>
                  <a:pt x="174148" y="541910"/>
                  <a:pt x="142399" y="470473"/>
                  <a:pt x="115411" y="431579"/>
                </a:cubicBezTo>
                <a:cubicBezTo>
                  <a:pt x="88424" y="392685"/>
                  <a:pt x="17250" y="361200"/>
                  <a:pt x="2698" y="290292"/>
                </a:cubicBezTo>
                <a:cubicBezTo>
                  <a:pt x="-11854" y="219384"/>
                  <a:pt x="37094" y="19623"/>
                  <a:pt x="39211" y="13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018AFB8-3499-4E42-BB0F-61F1EAC341C2}"/>
              </a:ext>
            </a:extLst>
          </p:cNvPr>
          <p:cNvSpPr/>
          <p:nvPr/>
        </p:nvSpPr>
        <p:spPr>
          <a:xfrm>
            <a:off x="7586625" y="4585294"/>
            <a:ext cx="334896" cy="534482"/>
          </a:xfrm>
          <a:custGeom>
            <a:avLst/>
            <a:gdLst>
              <a:gd name="connsiteX0" fmla="*/ 6388 w 334896"/>
              <a:gd name="connsiteY0" fmla="*/ 2581 h 534482"/>
              <a:gd name="connsiteX1" fmla="*/ 130213 w 334896"/>
              <a:gd name="connsiteY1" fmla="*/ 215306 h 534482"/>
              <a:gd name="connsiteX2" fmla="*/ 120688 w 334896"/>
              <a:gd name="connsiteY2" fmla="*/ 202606 h 534482"/>
              <a:gd name="connsiteX3" fmla="*/ 322300 w 334896"/>
              <a:gd name="connsiteY3" fmla="*/ 515344 h 534482"/>
              <a:gd name="connsiteX4" fmla="*/ 292138 w 334896"/>
              <a:gd name="connsiteY4" fmla="*/ 474069 h 534482"/>
              <a:gd name="connsiteX5" fmla="*/ 115925 w 334896"/>
              <a:gd name="connsiteY5" fmla="*/ 258169 h 534482"/>
              <a:gd name="connsiteX6" fmla="*/ 158788 w 334896"/>
              <a:gd name="connsiteY6" fmla="*/ 283569 h 534482"/>
              <a:gd name="connsiteX7" fmla="*/ 109575 w 334896"/>
              <a:gd name="connsiteY7" fmla="*/ 150219 h 534482"/>
              <a:gd name="connsiteX8" fmla="*/ 27025 w 334896"/>
              <a:gd name="connsiteY8" fmla="*/ 99419 h 534482"/>
              <a:gd name="connsiteX9" fmla="*/ 6388 w 334896"/>
              <a:gd name="connsiteY9" fmla="*/ 2581 h 53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4896" h="534482">
                <a:moveTo>
                  <a:pt x="6388" y="2581"/>
                </a:moveTo>
                <a:cubicBezTo>
                  <a:pt x="23586" y="21896"/>
                  <a:pt x="111163" y="181969"/>
                  <a:pt x="130213" y="215306"/>
                </a:cubicBezTo>
                <a:cubicBezTo>
                  <a:pt x="149263" y="248644"/>
                  <a:pt x="88674" y="152600"/>
                  <a:pt x="120688" y="202606"/>
                </a:cubicBezTo>
                <a:cubicBezTo>
                  <a:pt x="152703" y="252612"/>
                  <a:pt x="293725" y="470100"/>
                  <a:pt x="322300" y="515344"/>
                </a:cubicBezTo>
                <a:cubicBezTo>
                  <a:pt x="350875" y="560588"/>
                  <a:pt x="326534" y="516931"/>
                  <a:pt x="292138" y="474069"/>
                </a:cubicBezTo>
                <a:cubicBezTo>
                  <a:pt x="257742" y="431207"/>
                  <a:pt x="138150" y="289919"/>
                  <a:pt x="115925" y="258169"/>
                </a:cubicBezTo>
                <a:cubicBezTo>
                  <a:pt x="93700" y="226419"/>
                  <a:pt x="159846" y="301560"/>
                  <a:pt x="158788" y="283569"/>
                </a:cubicBezTo>
                <a:cubicBezTo>
                  <a:pt x="157730" y="265578"/>
                  <a:pt x="131535" y="180911"/>
                  <a:pt x="109575" y="150219"/>
                </a:cubicBezTo>
                <a:cubicBezTo>
                  <a:pt x="87615" y="119527"/>
                  <a:pt x="43694" y="120850"/>
                  <a:pt x="27025" y="99419"/>
                </a:cubicBezTo>
                <a:cubicBezTo>
                  <a:pt x="10356" y="77988"/>
                  <a:pt x="-10810" y="-16734"/>
                  <a:pt x="6388" y="25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62B6E201-E1EB-4C90-ADB2-74484BD903C4}"/>
              </a:ext>
            </a:extLst>
          </p:cNvPr>
          <p:cNvSpPr/>
          <p:nvPr/>
        </p:nvSpPr>
        <p:spPr>
          <a:xfrm>
            <a:off x="8036199" y="5295371"/>
            <a:ext cx="304514" cy="206770"/>
          </a:xfrm>
          <a:custGeom>
            <a:avLst/>
            <a:gdLst>
              <a:gd name="connsiteX0" fmla="*/ 66401 w 304514"/>
              <a:gd name="connsiteY0" fmla="*/ 21696 h 206770"/>
              <a:gd name="connsiteX1" fmla="*/ 301351 w 304514"/>
              <a:gd name="connsiteY1" fmla="*/ 205846 h 206770"/>
              <a:gd name="connsiteX2" fmla="*/ 189168 w 304514"/>
              <a:gd name="connsiteY2" fmla="*/ 89429 h 206770"/>
              <a:gd name="connsiteX3" fmla="*/ 7134 w 304514"/>
              <a:gd name="connsiteY3" fmla="*/ 11112 h 206770"/>
              <a:gd name="connsiteX4" fmla="*/ 66401 w 304514"/>
              <a:gd name="connsiteY4" fmla="*/ 21696 h 20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514" h="206770">
                <a:moveTo>
                  <a:pt x="66401" y="21696"/>
                </a:moveTo>
                <a:cubicBezTo>
                  <a:pt x="115437" y="54152"/>
                  <a:pt x="280890" y="194557"/>
                  <a:pt x="301351" y="205846"/>
                </a:cubicBezTo>
                <a:cubicBezTo>
                  <a:pt x="321812" y="217135"/>
                  <a:pt x="238204" y="121885"/>
                  <a:pt x="189168" y="89429"/>
                </a:cubicBezTo>
                <a:cubicBezTo>
                  <a:pt x="140132" y="56973"/>
                  <a:pt x="29359" y="22401"/>
                  <a:pt x="7134" y="11112"/>
                </a:cubicBezTo>
                <a:cubicBezTo>
                  <a:pt x="-15091" y="-177"/>
                  <a:pt x="17365" y="-10760"/>
                  <a:pt x="66401" y="216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6F6F1B9-C0B3-4DE4-98F1-54D8D30A1C9A}"/>
              </a:ext>
            </a:extLst>
          </p:cNvPr>
          <p:cNvSpPr/>
          <p:nvPr/>
        </p:nvSpPr>
        <p:spPr>
          <a:xfrm>
            <a:off x="8203667" y="5316675"/>
            <a:ext cx="661189" cy="422048"/>
          </a:xfrm>
          <a:custGeom>
            <a:avLst/>
            <a:gdLst>
              <a:gd name="connsiteX0" fmla="*/ 533 w 661189"/>
              <a:gd name="connsiteY0" fmla="*/ 392 h 422048"/>
              <a:gd name="connsiteX1" fmla="*/ 210083 w 661189"/>
              <a:gd name="connsiteY1" fmla="*/ 195125 h 422048"/>
              <a:gd name="connsiteX2" fmla="*/ 184683 w 661189"/>
              <a:gd name="connsiteY2" fmla="*/ 214175 h 422048"/>
              <a:gd name="connsiteX3" fmla="*/ 248183 w 661189"/>
              <a:gd name="connsiteY3" fmla="*/ 313658 h 422048"/>
              <a:gd name="connsiteX4" fmla="*/ 313800 w 661189"/>
              <a:gd name="connsiteY4" fmla="*/ 391975 h 422048"/>
              <a:gd name="connsiteX5" fmla="*/ 373066 w 661189"/>
              <a:gd name="connsiteY5" fmla="*/ 383508 h 422048"/>
              <a:gd name="connsiteX6" fmla="*/ 660933 w 661189"/>
              <a:gd name="connsiteY6" fmla="*/ 421608 h 422048"/>
              <a:gd name="connsiteX7" fmla="*/ 318033 w 661189"/>
              <a:gd name="connsiteY7" fmla="*/ 353875 h 422048"/>
              <a:gd name="connsiteX8" fmla="*/ 243950 w 661189"/>
              <a:gd name="connsiteY8" fmla="*/ 284025 h 422048"/>
              <a:gd name="connsiteX9" fmla="*/ 214316 w 661189"/>
              <a:gd name="connsiteY9" fmla="*/ 233225 h 422048"/>
              <a:gd name="connsiteX10" fmla="*/ 199500 w 661189"/>
              <a:gd name="connsiteY10" fmla="*/ 218408 h 422048"/>
              <a:gd name="connsiteX11" fmla="*/ 95783 w 661189"/>
              <a:gd name="connsiteY11" fmla="*/ 137975 h 422048"/>
              <a:gd name="connsiteX12" fmla="*/ 148700 w 661189"/>
              <a:gd name="connsiteY12" fmla="*/ 144325 h 422048"/>
              <a:gd name="connsiteX13" fmla="*/ 533 w 661189"/>
              <a:gd name="connsiteY13" fmla="*/ 392 h 42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1189" h="422048">
                <a:moveTo>
                  <a:pt x="533" y="392"/>
                </a:moveTo>
                <a:cubicBezTo>
                  <a:pt x="10763" y="8859"/>
                  <a:pt x="179391" y="159495"/>
                  <a:pt x="210083" y="195125"/>
                </a:cubicBezTo>
                <a:cubicBezTo>
                  <a:pt x="240775" y="230755"/>
                  <a:pt x="178333" y="194420"/>
                  <a:pt x="184683" y="214175"/>
                </a:cubicBezTo>
                <a:cubicBezTo>
                  <a:pt x="191033" y="233930"/>
                  <a:pt x="226664" y="284025"/>
                  <a:pt x="248183" y="313658"/>
                </a:cubicBezTo>
                <a:cubicBezTo>
                  <a:pt x="269702" y="343291"/>
                  <a:pt x="292986" y="380333"/>
                  <a:pt x="313800" y="391975"/>
                </a:cubicBezTo>
                <a:cubicBezTo>
                  <a:pt x="334614" y="403617"/>
                  <a:pt x="315211" y="378569"/>
                  <a:pt x="373066" y="383508"/>
                </a:cubicBezTo>
                <a:cubicBezTo>
                  <a:pt x="430922" y="388447"/>
                  <a:pt x="670105" y="426547"/>
                  <a:pt x="660933" y="421608"/>
                </a:cubicBezTo>
                <a:cubicBezTo>
                  <a:pt x="651761" y="416669"/>
                  <a:pt x="387530" y="376805"/>
                  <a:pt x="318033" y="353875"/>
                </a:cubicBezTo>
                <a:cubicBezTo>
                  <a:pt x="248536" y="330945"/>
                  <a:pt x="261236" y="304133"/>
                  <a:pt x="243950" y="284025"/>
                </a:cubicBezTo>
                <a:cubicBezTo>
                  <a:pt x="226664" y="263917"/>
                  <a:pt x="221724" y="244161"/>
                  <a:pt x="214316" y="233225"/>
                </a:cubicBezTo>
                <a:cubicBezTo>
                  <a:pt x="206908" y="222289"/>
                  <a:pt x="219256" y="234283"/>
                  <a:pt x="199500" y="218408"/>
                </a:cubicBezTo>
                <a:cubicBezTo>
                  <a:pt x="179744" y="202533"/>
                  <a:pt x="104250" y="150322"/>
                  <a:pt x="95783" y="137975"/>
                </a:cubicBezTo>
                <a:cubicBezTo>
                  <a:pt x="87316" y="125628"/>
                  <a:pt x="167045" y="165492"/>
                  <a:pt x="148700" y="144325"/>
                </a:cubicBezTo>
                <a:cubicBezTo>
                  <a:pt x="130355" y="123158"/>
                  <a:pt x="-9697" y="-8075"/>
                  <a:pt x="533" y="3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D02D9B1-F692-46FF-BC34-12FCF40C2C09}"/>
              </a:ext>
            </a:extLst>
          </p:cNvPr>
          <p:cNvSpPr/>
          <p:nvPr/>
        </p:nvSpPr>
        <p:spPr>
          <a:xfrm>
            <a:off x="8656230" y="5144976"/>
            <a:ext cx="682613" cy="402102"/>
          </a:xfrm>
          <a:custGeom>
            <a:avLst/>
            <a:gdLst>
              <a:gd name="connsiteX0" fmla="*/ 682503 w 682613"/>
              <a:gd name="connsiteY0" fmla="*/ 641 h 402102"/>
              <a:gd name="connsiteX1" fmla="*/ 424270 w 682613"/>
              <a:gd name="connsiteY1" fmla="*/ 324491 h 402102"/>
              <a:gd name="connsiteX2" fmla="*/ 468720 w 682613"/>
              <a:gd name="connsiteY2" fmla="*/ 288507 h 402102"/>
              <a:gd name="connsiteX3" fmla="*/ 337487 w 682613"/>
              <a:gd name="connsiteY3" fmla="*/ 371057 h 402102"/>
              <a:gd name="connsiteX4" fmla="*/ 257053 w 682613"/>
              <a:gd name="connsiteY4" fmla="*/ 390107 h 402102"/>
              <a:gd name="connsiteX5" fmla="*/ 3053 w 682613"/>
              <a:gd name="connsiteY5" fmla="*/ 400691 h 402102"/>
              <a:gd name="connsiteX6" fmla="*/ 449670 w 682613"/>
              <a:gd name="connsiteY6" fmla="*/ 358357 h 402102"/>
              <a:gd name="connsiteX7" fmla="*/ 405220 w 682613"/>
              <a:gd name="connsiteY7" fmla="*/ 347774 h 402102"/>
              <a:gd name="connsiteX8" fmla="*/ 456020 w 682613"/>
              <a:gd name="connsiteY8" fmla="*/ 244057 h 402102"/>
              <a:gd name="connsiteX9" fmla="*/ 682503 w 682613"/>
              <a:gd name="connsiteY9" fmla="*/ 641 h 40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613" h="402102">
                <a:moveTo>
                  <a:pt x="682503" y="641"/>
                </a:moveTo>
                <a:cubicBezTo>
                  <a:pt x="677211" y="14047"/>
                  <a:pt x="459901" y="276513"/>
                  <a:pt x="424270" y="324491"/>
                </a:cubicBezTo>
                <a:cubicBezTo>
                  <a:pt x="388639" y="372469"/>
                  <a:pt x="483184" y="280746"/>
                  <a:pt x="468720" y="288507"/>
                </a:cubicBezTo>
                <a:cubicBezTo>
                  <a:pt x="454256" y="296268"/>
                  <a:pt x="372765" y="354124"/>
                  <a:pt x="337487" y="371057"/>
                </a:cubicBezTo>
                <a:cubicBezTo>
                  <a:pt x="302209" y="387990"/>
                  <a:pt x="312792" y="385168"/>
                  <a:pt x="257053" y="390107"/>
                </a:cubicBezTo>
                <a:cubicBezTo>
                  <a:pt x="201314" y="395046"/>
                  <a:pt x="-29050" y="405983"/>
                  <a:pt x="3053" y="400691"/>
                </a:cubicBezTo>
                <a:cubicBezTo>
                  <a:pt x="35156" y="395399"/>
                  <a:pt x="382642" y="367176"/>
                  <a:pt x="449670" y="358357"/>
                </a:cubicBezTo>
                <a:cubicBezTo>
                  <a:pt x="516698" y="349538"/>
                  <a:pt x="404162" y="366824"/>
                  <a:pt x="405220" y="347774"/>
                </a:cubicBezTo>
                <a:cubicBezTo>
                  <a:pt x="406278" y="328724"/>
                  <a:pt x="409806" y="300501"/>
                  <a:pt x="456020" y="244057"/>
                </a:cubicBezTo>
                <a:cubicBezTo>
                  <a:pt x="502234" y="187613"/>
                  <a:pt x="687795" y="-12765"/>
                  <a:pt x="682503" y="6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E03B26A5-6747-4A01-8093-C2C8E47BB0CB}"/>
              </a:ext>
            </a:extLst>
          </p:cNvPr>
          <p:cNvSpPr/>
          <p:nvPr/>
        </p:nvSpPr>
        <p:spPr>
          <a:xfrm>
            <a:off x="9488676" y="4178133"/>
            <a:ext cx="471191" cy="750694"/>
          </a:xfrm>
          <a:custGeom>
            <a:avLst/>
            <a:gdLst>
              <a:gd name="connsiteX0" fmla="*/ 410974 w 471191"/>
              <a:gd name="connsiteY0" fmla="*/ 167 h 750694"/>
              <a:gd name="connsiteX1" fmla="*/ 439549 w 471191"/>
              <a:gd name="connsiteY1" fmla="*/ 374817 h 750694"/>
              <a:gd name="connsiteX2" fmla="*/ 445899 w 471191"/>
              <a:gd name="connsiteY2" fmla="*/ 346242 h 750694"/>
              <a:gd name="connsiteX3" fmla="*/ 93474 w 471191"/>
              <a:gd name="connsiteY3" fmla="*/ 743117 h 750694"/>
              <a:gd name="connsiteX4" fmla="*/ 179199 w 471191"/>
              <a:gd name="connsiteY4" fmla="*/ 616117 h 750694"/>
              <a:gd name="connsiteX5" fmla="*/ 1399 w 471191"/>
              <a:gd name="connsiteY5" fmla="*/ 730417 h 750694"/>
              <a:gd name="connsiteX6" fmla="*/ 293499 w 471191"/>
              <a:gd name="connsiteY6" fmla="*/ 492292 h 750694"/>
              <a:gd name="connsiteX7" fmla="*/ 379224 w 471191"/>
              <a:gd name="connsiteY7" fmla="*/ 381167 h 750694"/>
              <a:gd name="connsiteX8" fmla="*/ 391924 w 471191"/>
              <a:gd name="connsiteY8" fmla="*/ 327192 h 750694"/>
              <a:gd name="connsiteX9" fmla="*/ 410974 w 471191"/>
              <a:gd name="connsiteY9" fmla="*/ 167 h 75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191" h="750694">
                <a:moveTo>
                  <a:pt x="410974" y="167"/>
                </a:moveTo>
                <a:cubicBezTo>
                  <a:pt x="418911" y="8104"/>
                  <a:pt x="433728" y="317138"/>
                  <a:pt x="439549" y="374817"/>
                </a:cubicBezTo>
                <a:cubicBezTo>
                  <a:pt x="445370" y="432496"/>
                  <a:pt x="503578" y="284859"/>
                  <a:pt x="445899" y="346242"/>
                </a:cubicBezTo>
                <a:cubicBezTo>
                  <a:pt x="388220" y="407625"/>
                  <a:pt x="137924" y="698138"/>
                  <a:pt x="93474" y="743117"/>
                </a:cubicBezTo>
                <a:cubicBezTo>
                  <a:pt x="49024" y="788096"/>
                  <a:pt x="194545" y="618234"/>
                  <a:pt x="179199" y="616117"/>
                </a:cubicBezTo>
                <a:cubicBezTo>
                  <a:pt x="163853" y="614000"/>
                  <a:pt x="-17651" y="751054"/>
                  <a:pt x="1399" y="730417"/>
                </a:cubicBezTo>
                <a:cubicBezTo>
                  <a:pt x="20449" y="709780"/>
                  <a:pt x="230528" y="550500"/>
                  <a:pt x="293499" y="492292"/>
                </a:cubicBezTo>
                <a:cubicBezTo>
                  <a:pt x="356470" y="434084"/>
                  <a:pt x="362820" y="408684"/>
                  <a:pt x="379224" y="381167"/>
                </a:cubicBezTo>
                <a:cubicBezTo>
                  <a:pt x="395628" y="353650"/>
                  <a:pt x="388749" y="384871"/>
                  <a:pt x="391924" y="327192"/>
                </a:cubicBezTo>
                <a:cubicBezTo>
                  <a:pt x="395099" y="269513"/>
                  <a:pt x="403037" y="-7770"/>
                  <a:pt x="410974" y="1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DE3B3F5B-3A55-4B99-BFF1-5F11BBFE430D}"/>
              </a:ext>
            </a:extLst>
          </p:cNvPr>
          <p:cNvSpPr/>
          <p:nvPr/>
        </p:nvSpPr>
        <p:spPr>
          <a:xfrm>
            <a:off x="9977051" y="2736656"/>
            <a:ext cx="357854" cy="631357"/>
          </a:xfrm>
          <a:custGeom>
            <a:avLst/>
            <a:gdLst>
              <a:gd name="connsiteX0" fmla="*/ 387 w 357854"/>
              <a:gd name="connsiteY0" fmla="*/ 73219 h 631357"/>
              <a:gd name="connsiteX1" fmla="*/ 82937 w 357854"/>
              <a:gd name="connsiteY1" fmla="*/ 17657 h 631357"/>
              <a:gd name="connsiteX2" fmla="*/ 195649 w 357854"/>
              <a:gd name="connsiteY2" fmla="*/ 116082 h 631357"/>
              <a:gd name="connsiteX3" fmla="*/ 209937 w 357854"/>
              <a:gd name="connsiteY3" fmla="*/ 120844 h 631357"/>
              <a:gd name="connsiteX4" fmla="*/ 271849 w 357854"/>
              <a:gd name="connsiteY4" fmla="*/ 235144 h 631357"/>
              <a:gd name="connsiteX5" fmla="*/ 259149 w 357854"/>
              <a:gd name="connsiteY5" fmla="*/ 227207 h 631357"/>
              <a:gd name="connsiteX6" fmla="*/ 351224 w 357854"/>
              <a:gd name="connsiteY6" fmla="*/ 430407 h 631357"/>
              <a:gd name="connsiteX7" fmla="*/ 348049 w 357854"/>
              <a:gd name="connsiteY7" fmla="*/ 425644 h 631357"/>
              <a:gd name="connsiteX8" fmla="*/ 355987 w 357854"/>
              <a:gd name="connsiteY8" fmla="*/ 627257 h 631357"/>
              <a:gd name="connsiteX9" fmla="*/ 355987 w 357854"/>
              <a:gd name="connsiteY9" fmla="*/ 543119 h 631357"/>
              <a:gd name="connsiteX10" fmla="*/ 335349 w 357854"/>
              <a:gd name="connsiteY10" fmla="*/ 330394 h 631357"/>
              <a:gd name="connsiteX11" fmla="*/ 324237 w 357854"/>
              <a:gd name="connsiteY11" fmla="*/ 308169 h 631357"/>
              <a:gd name="connsiteX12" fmla="*/ 116274 w 357854"/>
              <a:gd name="connsiteY12" fmla="*/ 9719 h 631357"/>
              <a:gd name="connsiteX13" fmla="*/ 387 w 357854"/>
              <a:gd name="connsiteY13" fmla="*/ 73219 h 63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7854" h="631357">
                <a:moveTo>
                  <a:pt x="387" y="73219"/>
                </a:moveTo>
                <a:cubicBezTo>
                  <a:pt x="-5169" y="74542"/>
                  <a:pt x="50393" y="10513"/>
                  <a:pt x="82937" y="17657"/>
                </a:cubicBezTo>
                <a:cubicBezTo>
                  <a:pt x="115481" y="24801"/>
                  <a:pt x="174482" y="98884"/>
                  <a:pt x="195649" y="116082"/>
                </a:cubicBezTo>
                <a:cubicBezTo>
                  <a:pt x="216816" y="133280"/>
                  <a:pt x="197237" y="101000"/>
                  <a:pt x="209937" y="120844"/>
                </a:cubicBezTo>
                <a:cubicBezTo>
                  <a:pt x="222637" y="140688"/>
                  <a:pt x="263647" y="217417"/>
                  <a:pt x="271849" y="235144"/>
                </a:cubicBezTo>
                <a:cubicBezTo>
                  <a:pt x="280051" y="252871"/>
                  <a:pt x="245920" y="194663"/>
                  <a:pt x="259149" y="227207"/>
                </a:cubicBezTo>
                <a:cubicBezTo>
                  <a:pt x="272378" y="259751"/>
                  <a:pt x="336407" y="397334"/>
                  <a:pt x="351224" y="430407"/>
                </a:cubicBezTo>
                <a:cubicBezTo>
                  <a:pt x="366041" y="463480"/>
                  <a:pt x="347255" y="392836"/>
                  <a:pt x="348049" y="425644"/>
                </a:cubicBezTo>
                <a:cubicBezTo>
                  <a:pt x="348843" y="458452"/>
                  <a:pt x="354664" y="607678"/>
                  <a:pt x="355987" y="627257"/>
                </a:cubicBezTo>
                <a:cubicBezTo>
                  <a:pt x="357310" y="646836"/>
                  <a:pt x="359427" y="592596"/>
                  <a:pt x="355987" y="543119"/>
                </a:cubicBezTo>
                <a:cubicBezTo>
                  <a:pt x="352547" y="493642"/>
                  <a:pt x="340641" y="369552"/>
                  <a:pt x="335349" y="330394"/>
                </a:cubicBezTo>
                <a:cubicBezTo>
                  <a:pt x="330057" y="291236"/>
                  <a:pt x="360750" y="361615"/>
                  <a:pt x="324237" y="308169"/>
                </a:cubicBezTo>
                <a:cubicBezTo>
                  <a:pt x="287724" y="254723"/>
                  <a:pt x="174747" y="50994"/>
                  <a:pt x="116274" y="9719"/>
                </a:cubicBezTo>
                <a:cubicBezTo>
                  <a:pt x="57801" y="-31556"/>
                  <a:pt x="5943" y="71896"/>
                  <a:pt x="387" y="732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0836863-A23B-4E86-806C-459093B75699}"/>
              </a:ext>
            </a:extLst>
          </p:cNvPr>
          <p:cNvSpPr/>
          <p:nvPr/>
        </p:nvSpPr>
        <p:spPr>
          <a:xfrm>
            <a:off x="9905845" y="2710453"/>
            <a:ext cx="325868" cy="202014"/>
          </a:xfrm>
          <a:custGeom>
            <a:avLst/>
            <a:gdLst>
              <a:gd name="connsiteX0" fmla="*/ 155 w 325868"/>
              <a:gd name="connsiteY0" fmla="*/ 201022 h 202014"/>
              <a:gd name="connsiteX1" fmla="*/ 60480 w 325868"/>
              <a:gd name="connsiteY1" fmla="*/ 131172 h 202014"/>
              <a:gd name="connsiteX2" fmla="*/ 55718 w 325868"/>
              <a:gd name="connsiteY2" fmla="*/ 54972 h 202014"/>
              <a:gd name="connsiteX3" fmla="*/ 101755 w 325868"/>
              <a:gd name="connsiteY3" fmla="*/ 37510 h 202014"/>
              <a:gd name="connsiteX4" fmla="*/ 185893 w 325868"/>
              <a:gd name="connsiteY4" fmla="*/ 37510 h 202014"/>
              <a:gd name="connsiteX5" fmla="*/ 103343 w 325868"/>
              <a:gd name="connsiteY5" fmla="*/ 15285 h 202014"/>
              <a:gd name="connsiteX6" fmla="*/ 206530 w 325868"/>
              <a:gd name="connsiteY6" fmla="*/ 51797 h 202014"/>
              <a:gd name="connsiteX7" fmla="*/ 325593 w 325868"/>
              <a:gd name="connsiteY7" fmla="*/ 177210 h 202014"/>
              <a:gd name="connsiteX8" fmla="*/ 171605 w 325868"/>
              <a:gd name="connsiteY8" fmla="*/ 5760 h 202014"/>
              <a:gd name="connsiteX9" fmla="*/ 82705 w 325868"/>
              <a:gd name="connsiteY9" fmla="*/ 43860 h 202014"/>
              <a:gd name="connsiteX10" fmla="*/ 81118 w 325868"/>
              <a:gd name="connsiteY10" fmla="*/ 77197 h 202014"/>
              <a:gd name="connsiteX11" fmla="*/ 155 w 325868"/>
              <a:gd name="connsiteY11" fmla="*/ 201022 h 20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868" h="202014">
                <a:moveTo>
                  <a:pt x="155" y="201022"/>
                </a:moveTo>
                <a:cubicBezTo>
                  <a:pt x="-3285" y="210018"/>
                  <a:pt x="51220" y="155514"/>
                  <a:pt x="60480" y="131172"/>
                </a:cubicBezTo>
                <a:cubicBezTo>
                  <a:pt x="69740" y="106830"/>
                  <a:pt x="48839" y="70582"/>
                  <a:pt x="55718" y="54972"/>
                </a:cubicBezTo>
                <a:cubicBezTo>
                  <a:pt x="62597" y="39362"/>
                  <a:pt x="80059" y="40420"/>
                  <a:pt x="101755" y="37510"/>
                </a:cubicBezTo>
                <a:cubicBezTo>
                  <a:pt x="123451" y="34600"/>
                  <a:pt x="185628" y="41214"/>
                  <a:pt x="185893" y="37510"/>
                </a:cubicBezTo>
                <a:cubicBezTo>
                  <a:pt x="186158" y="33806"/>
                  <a:pt x="99904" y="12904"/>
                  <a:pt x="103343" y="15285"/>
                </a:cubicBezTo>
                <a:cubicBezTo>
                  <a:pt x="106782" y="17666"/>
                  <a:pt x="169488" y="24810"/>
                  <a:pt x="206530" y="51797"/>
                </a:cubicBezTo>
                <a:cubicBezTo>
                  <a:pt x="243572" y="78784"/>
                  <a:pt x="331414" y="184883"/>
                  <a:pt x="325593" y="177210"/>
                </a:cubicBezTo>
                <a:cubicBezTo>
                  <a:pt x="319772" y="169537"/>
                  <a:pt x="212086" y="27985"/>
                  <a:pt x="171605" y="5760"/>
                </a:cubicBezTo>
                <a:cubicBezTo>
                  <a:pt x="131124" y="-16465"/>
                  <a:pt x="97786" y="31954"/>
                  <a:pt x="82705" y="43860"/>
                </a:cubicBezTo>
                <a:cubicBezTo>
                  <a:pt x="67624" y="55766"/>
                  <a:pt x="91966" y="55237"/>
                  <a:pt x="81118" y="77197"/>
                </a:cubicBezTo>
                <a:cubicBezTo>
                  <a:pt x="70270" y="99157"/>
                  <a:pt x="3595" y="192026"/>
                  <a:pt x="155" y="20102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3BCF308D-8E44-4C25-8747-9B89F584ADE2}"/>
              </a:ext>
            </a:extLst>
          </p:cNvPr>
          <p:cNvSpPr/>
          <p:nvPr/>
        </p:nvSpPr>
        <p:spPr>
          <a:xfrm>
            <a:off x="10018513" y="2804725"/>
            <a:ext cx="293521" cy="599526"/>
          </a:xfrm>
          <a:custGeom>
            <a:avLst/>
            <a:gdLst>
              <a:gd name="connsiteX0" fmla="*/ 200 w 293521"/>
              <a:gd name="connsiteY0" fmla="*/ 8325 h 599526"/>
              <a:gd name="connsiteX1" fmla="*/ 141487 w 293521"/>
              <a:gd name="connsiteY1" fmla="*/ 98813 h 599526"/>
              <a:gd name="connsiteX2" fmla="*/ 130375 w 293521"/>
              <a:gd name="connsiteY2" fmla="*/ 94050 h 599526"/>
              <a:gd name="connsiteX3" fmla="*/ 222450 w 293521"/>
              <a:gd name="connsiteY3" fmla="*/ 257563 h 599526"/>
              <a:gd name="connsiteX4" fmla="*/ 228800 w 293521"/>
              <a:gd name="connsiteY4" fmla="*/ 260738 h 599526"/>
              <a:gd name="connsiteX5" fmla="*/ 290712 w 293521"/>
              <a:gd name="connsiteY5" fmla="*/ 414725 h 599526"/>
              <a:gd name="connsiteX6" fmla="*/ 282775 w 293521"/>
              <a:gd name="connsiteY6" fmla="*/ 414725 h 599526"/>
              <a:gd name="connsiteX7" fmla="*/ 281187 w 293521"/>
              <a:gd name="connsiteY7" fmla="*/ 595700 h 599526"/>
              <a:gd name="connsiteX8" fmla="*/ 282775 w 293521"/>
              <a:gd name="connsiteY8" fmla="*/ 517913 h 599526"/>
              <a:gd name="connsiteX9" fmla="*/ 257375 w 293521"/>
              <a:gd name="connsiteY9" fmla="*/ 286138 h 599526"/>
              <a:gd name="connsiteX10" fmla="*/ 241500 w 293521"/>
              <a:gd name="connsiteY10" fmla="*/ 268675 h 599526"/>
              <a:gd name="connsiteX11" fmla="*/ 112912 w 293521"/>
              <a:gd name="connsiteY11" fmla="*/ 33725 h 599526"/>
              <a:gd name="connsiteX12" fmla="*/ 200 w 293521"/>
              <a:gd name="connsiteY12" fmla="*/ 8325 h 5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521" h="599526">
                <a:moveTo>
                  <a:pt x="200" y="8325"/>
                </a:moveTo>
                <a:cubicBezTo>
                  <a:pt x="4962" y="19173"/>
                  <a:pt x="119791" y="84526"/>
                  <a:pt x="141487" y="98813"/>
                </a:cubicBezTo>
                <a:cubicBezTo>
                  <a:pt x="163183" y="113101"/>
                  <a:pt x="116881" y="67592"/>
                  <a:pt x="130375" y="94050"/>
                </a:cubicBezTo>
                <a:cubicBezTo>
                  <a:pt x="143869" y="120508"/>
                  <a:pt x="206046" y="229782"/>
                  <a:pt x="222450" y="257563"/>
                </a:cubicBezTo>
                <a:cubicBezTo>
                  <a:pt x="238854" y="285344"/>
                  <a:pt x="217423" y="234544"/>
                  <a:pt x="228800" y="260738"/>
                </a:cubicBezTo>
                <a:cubicBezTo>
                  <a:pt x="240177" y="286932"/>
                  <a:pt x="281716" y="389061"/>
                  <a:pt x="290712" y="414725"/>
                </a:cubicBezTo>
                <a:cubicBezTo>
                  <a:pt x="299708" y="440389"/>
                  <a:pt x="284362" y="384563"/>
                  <a:pt x="282775" y="414725"/>
                </a:cubicBezTo>
                <a:cubicBezTo>
                  <a:pt x="281188" y="444887"/>
                  <a:pt x="281187" y="578502"/>
                  <a:pt x="281187" y="595700"/>
                </a:cubicBezTo>
                <a:cubicBezTo>
                  <a:pt x="281187" y="612898"/>
                  <a:pt x="286744" y="569507"/>
                  <a:pt x="282775" y="517913"/>
                </a:cubicBezTo>
                <a:cubicBezTo>
                  <a:pt x="278806" y="466319"/>
                  <a:pt x="264254" y="327678"/>
                  <a:pt x="257375" y="286138"/>
                </a:cubicBezTo>
                <a:cubicBezTo>
                  <a:pt x="250496" y="244598"/>
                  <a:pt x="265577" y="310744"/>
                  <a:pt x="241500" y="268675"/>
                </a:cubicBezTo>
                <a:cubicBezTo>
                  <a:pt x="217423" y="226606"/>
                  <a:pt x="148895" y="77381"/>
                  <a:pt x="112912" y="33725"/>
                </a:cubicBezTo>
                <a:cubicBezTo>
                  <a:pt x="76929" y="-9931"/>
                  <a:pt x="-4562" y="-2523"/>
                  <a:pt x="200" y="83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F78765B6-5FE4-44DE-AF1C-C431307C0604}"/>
              </a:ext>
            </a:extLst>
          </p:cNvPr>
          <p:cNvSpPr/>
          <p:nvPr/>
        </p:nvSpPr>
        <p:spPr>
          <a:xfrm>
            <a:off x="10067813" y="3150862"/>
            <a:ext cx="285736" cy="766217"/>
          </a:xfrm>
          <a:custGeom>
            <a:avLst/>
            <a:gdLst>
              <a:gd name="connsiteX0" fmla="*/ 263637 w 285736"/>
              <a:gd name="connsiteY0" fmla="*/ 1913 h 766217"/>
              <a:gd name="connsiteX1" fmla="*/ 277925 w 285736"/>
              <a:gd name="connsiteY1" fmla="*/ 370213 h 766217"/>
              <a:gd name="connsiteX2" fmla="*/ 268400 w 285736"/>
              <a:gd name="connsiteY2" fmla="*/ 394026 h 766217"/>
              <a:gd name="connsiteX3" fmla="*/ 260462 w 285736"/>
              <a:gd name="connsiteY3" fmla="*/ 498801 h 766217"/>
              <a:gd name="connsiteX4" fmla="*/ 254112 w 285736"/>
              <a:gd name="connsiteY4" fmla="*/ 481338 h 766217"/>
              <a:gd name="connsiteX5" fmla="*/ 162037 w 285736"/>
              <a:gd name="connsiteY5" fmla="*/ 568651 h 766217"/>
              <a:gd name="connsiteX6" fmla="*/ 114412 w 285736"/>
              <a:gd name="connsiteY6" fmla="*/ 624213 h 766217"/>
              <a:gd name="connsiteX7" fmla="*/ 109650 w 285736"/>
              <a:gd name="connsiteY7" fmla="*/ 763913 h 766217"/>
              <a:gd name="connsiteX8" fmla="*/ 106475 w 285736"/>
              <a:gd name="connsiteY8" fmla="*/ 709938 h 766217"/>
              <a:gd name="connsiteX9" fmla="*/ 76312 w 285736"/>
              <a:gd name="connsiteY9" fmla="*/ 692476 h 766217"/>
              <a:gd name="connsiteX10" fmla="*/ 112 w 285736"/>
              <a:gd name="connsiteY10" fmla="*/ 684538 h 766217"/>
              <a:gd name="connsiteX11" fmla="*/ 60437 w 285736"/>
              <a:gd name="connsiteY11" fmla="*/ 676601 h 766217"/>
              <a:gd name="connsiteX12" fmla="*/ 109650 w 285736"/>
              <a:gd name="connsiteY12" fmla="*/ 609926 h 766217"/>
              <a:gd name="connsiteX13" fmla="*/ 277925 w 285736"/>
              <a:gd name="connsiteY13" fmla="*/ 474988 h 766217"/>
              <a:gd name="connsiteX14" fmla="*/ 257287 w 285736"/>
              <a:gd name="connsiteY14" fmla="*/ 463876 h 766217"/>
              <a:gd name="connsiteX15" fmla="*/ 252525 w 285736"/>
              <a:gd name="connsiteY15" fmla="*/ 368626 h 766217"/>
              <a:gd name="connsiteX16" fmla="*/ 257287 w 285736"/>
              <a:gd name="connsiteY16" fmla="*/ 230513 h 766217"/>
              <a:gd name="connsiteX17" fmla="*/ 263637 w 285736"/>
              <a:gd name="connsiteY17" fmla="*/ 1913 h 76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5736" h="766217">
                <a:moveTo>
                  <a:pt x="263637" y="1913"/>
                </a:moveTo>
                <a:cubicBezTo>
                  <a:pt x="267077" y="25196"/>
                  <a:pt x="277131" y="304861"/>
                  <a:pt x="277925" y="370213"/>
                </a:cubicBezTo>
                <a:cubicBezTo>
                  <a:pt x="278719" y="435565"/>
                  <a:pt x="271311" y="372595"/>
                  <a:pt x="268400" y="394026"/>
                </a:cubicBezTo>
                <a:cubicBezTo>
                  <a:pt x="265490" y="415457"/>
                  <a:pt x="262843" y="484249"/>
                  <a:pt x="260462" y="498801"/>
                </a:cubicBezTo>
                <a:cubicBezTo>
                  <a:pt x="258081" y="513353"/>
                  <a:pt x="270516" y="469696"/>
                  <a:pt x="254112" y="481338"/>
                </a:cubicBezTo>
                <a:cubicBezTo>
                  <a:pt x="237708" y="492980"/>
                  <a:pt x="185320" y="544839"/>
                  <a:pt x="162037" y="568651"/>
                </a:cubicBezTo>
                <a:cubicBezTo>
                  <a:pt x="138754" y="592464"/>
                  <a:pt x="123143" y="591669"/>
                  <a:pt x="114412" y="624213"/>
                </a:cubicBezTo>
                <a:cubicBezTo>
                  <a:pt x="105681" y="656757"/>
                  <a:pt x="110973" y="749626"/>
                  <a:pt x="109650" y="763913"/>
                </a:cubicBezTo>
                <a:cubicBezTo>
                  <a:pt x="108327" y="778201"/>
                  <a:pt x="112031" y="721844"/>
                  <a:pt x="106475" y="709938"/>
                </a:cubicBezTo>
                <a:cubicBezTo>
                  <a:pt x="100919" y="698032"/>
                  <a:pt x="94039" y="696709"/>
                  <a:pt x="76312" y="692476"/>
                </a:cubicBezTo>
                <a:cubicBezTo>
                  <a:pt x="58585" y="688243"/>
                  <a:pt x="2758" y="687184"/>
                  <a:pt x="112" y="684538"/>
                </a:cubicBezTo>
                <a:cubicBezTo>
                  <a:pt x="-2534" y="681892"/>
                  <a:pt x="42181" y="689036"/>
                  <a:pt x="60437" y="676601"/>
                </a:cubicBezTo>
                <a:cubicBezTo>
                  <a:pt x="78693" y="664166"/>
                  <a:pt x="73402" y="643528"/>
                  <a:pt x="109650" y="609926"/>
                </a:cubicBezTo>
                <a:cubicBezTo>
                  <a:pt x="145898" y="576324"/>
                  <a:pt x="253319" y="499330"/>
                  <a:pt x="277925" y="474988"/>
                </a:cubicBezTo>
                <a:cubicBezTo>
                  <a:pt x="302531" y="450646"/>
                  <a:pt x="261520" y="481603"/>
                  <a:pt x="257287" y="463876"/>
                </a:cubicBezTo>
                <a:cubicBezTo>
                  <a:pt x="253054" y="446149"/>
                  <a:pt x="252525" y="407520"/>
                  <a:pt x="252525" y="368626"/>
                </a:cubicBezTo>
                <a:cubicBezTo>
                  <a:pt x="252525" y="329732"/>
                  <a:pt x="256493" y="286605"/>
                  <a:pt x="257287" y="230513"/>
                </a:cubicBezTo>
                <a:cubicBezTo>
                  <a:pt x="258081" y="174421"/>
                  <a:pt x="260197" y="-21370"/>
                  <a:pt x="263637" y="19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29E75A2-0DA6-41D5-A8CD-5D4E1E07FC2B}"/>
              </a:ext>
            </a:extLst>
          </p:cNvPr>
          <p:cNvSpPr/>
          <p:nvPr/>
        </p:nvSpPr>
        <p:spPr>
          <a:xfrm>
            <a:off x="10069511" y="3281182"/>
            <a:ext cx="254013" cy="465031"/>
          </a:xfrm>
          <a:custGeom>
            <a:avLst/>
            <a:gdLst>
              <a:gd name="connsiteX0" fmla="*/ 254002 w 254013"/>
              <a:gd name="connsiteY0" fmla="*/ 1768 h 465031"/>
              <a:gd name="connsiteX1" fmla="*/ 207964 w 254013"/>
              <a:gd name="connsiteY1" fmla="*/ 179568 h 465031"/>
              <a:gd name="connsiteX2" fmla="*/ 207964 w 254013"/>
              <a:gd name="connsiteY2" fmla="*/ 177981 h 465031"/>
              <a:gd name="connsiteX3" fmla="*/ 207964 w 254013"/>
              <a:gd name="connsiteY3" fmla="*/ 304981 h 465031"/>
              <a:gd name="connsiteX4" fmla="*/ 201614 w 254013"/>
              <a:gd name="connsiteY4" fmla="*/ 274818 h 465031"/>
              <a:gd name="connsiteX5" fmla="*/ 79377 w 254013"/>
              <a:gd name="connsiteY5" fmla="*/ 438331 h 465031"/>
              <a:gd name="connsiteX6" fmla="*/ 104777 w 254013"/>
              <a:gd name="connsiteY6" fmla="*/ 424043 h 465031"/>
              <a:gd name="connsiteX7" fmla="*/ 2 w 254013"/>
              <a:gd name="connsiteY7" fmla="*/ 462143 h 465031"/>
              <a:gd name="connsiteX8" fmla="*/ 101602 w 254013"/>
              <a:gd name="connsiteY8" fmla="*/ 458968 h 465031"/>
              <a:gd name="connsiteX9" fmla="*/ 130177 w 254013"/>
              <a:gd name="connsiteY9" fmla="*/ 431981 h 465031"/>
              <a:gd name="connsiteX10" fmla="*/ 190502 w 254013"/>
              <a:gd name="connsiteY10" fmla="*/ 324031 h 465031"/>
              <a:gd name="connsiteX11" fmla="*/ 209552 w 254013"/>
              <a:gd name="connsiteY11" fmla="*/ 238306 h 465031"/>
              <a:gd name="connsiteX12" fmla="*/ 211139 w 254013"/>
              <a:gd name="connsiteY12" fmla="*/ 139881 h 465031"/>
              <a:gd name="connsiteX13" fmla="*/ 222252 w 254013"/>
              <a:gd name="connsiteY13" fmla="*/ 143056 h 465031"/>
              <a:gd name="connsiteX14" fmla="*/ 212727 w 254013"/>
              <a:gd name="connsiteY14" fmla="*/ 90668 h 465031"/>
              <a:gd name="connsiteX15" fmla="*/ 254002 w 254013"/>
              <a:gd name="connsiteY15" fmla="*/ 1768 h 46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4013" h="465031">
                <a:moveTo>
                  <a:pt x="254002" y="1768"/>
                </a:moveTo>
                <a:cubicBezTo>
                  <a:pt x="253208" y="16585"/>
                  <a:pt x="215637" y="150199"/>
                  <a:pt x="207964" y="179568"/>
                </a:cubicBezTo>
                <a:cubicBezTo>
                  <a:pt x="200291" y="208937"/>
                  <a:pt x="207964" y="177981"/>
                  <a:pt x="207964" y="177981"/>
                </a:cubicBezTo>
                <a:cubicBezTo>
                  <a:pt x="207964" y="198883"/>
                  <a:pt x="209022" y="288842"/>
                  <a:pt x="207964" y="304981"/>
                </a:cubicBezTo>
                <a:cubicBezTo>
                  <a:pt x="206906" y="321120"/>
                  <a:pt x="223045" y="252593"/>
                  <a:pt x="201614" y="274818"/>
                </a:cubicBezTo>
                <a:cubicBezTo>
                  <a:pt x="180183" y="297043"/>
                  <a:pt x="95516" y="413460"/>
                  <a:pt x="79377" y="438331"/>
                </a:cubicBezTo>
                <a:cubicBezTo>
                  <a:pt x="63238" y="463202"/>
                  <a:pt x="118006" y="420074"/>
                  <a:pt x="104777" y="424043"/>
                </a:cubicBezTo>
                <a:cubicBezTo>
                  <a:pt x="91548" y="428012"/>
                  <a:pt x="531" y="456322"/>
                  <a:pt x="2" y="462143"/>
                </a:cubicBezTo>
                <a:cubicBezTo>
                  <a:pt x="-527" y="467964"/>
                  <a:pt x="79906" y="463995"/>
                  <a:pt x="101602" y="458968"/>
                </a:cubicBezTo>
                <a:cubicBezTo>
                  <a:pt x="123298" y="453941"/>
                  <a:pt x="115360" y="454470"/>
                  <a:pt x="130177" y="431981"/>
                </a:cubicBezTo>
                <a:cubicBezTo>
                  <a:pt x="144994" y="409492"/>
                  <a:pt x="177273" y="356310"/>
                  <a:pt x="190502" y="324031"/>
                </a:cubicBezTo>
                <a:cubicBezTo>
                  <a:pt x="203731" y="291752"/>
                  <a:pt x="206113" y="268998"/>
                  <a:pt x="209552" y="238306"/>
                </a:cubicBezTo>
                <a:cubicBezTo>
                  <a:pt x="212991" y="207614"/>
                  <a:pt x="209022" y="155756"/>
                  <a:pt x="211139" y="139881"/>
                </a:cubicBezTo>
                <a:cubicBezTo>
                  <a:pt x="213256" y="124006"/>
                  <a:pt x="221987" y="151258"/>
                  <a:pt x="222252" y="143056"/>
                </a:cubicBezTo>
                <a:cubicBezTo>
                  <a:pt x="222517" y="134854"/>
                  <a:pt x="209817" y="111835"/>
                  <a:pt x="212727" y="90668"/>
                </a:cubicBezTo>
                <a:cubicBezTo>
                  <a:pt x="215637" y="69501"/>
                  <a:pt x="254796" y="-13049"/>
                  <a:pt x="254002" y="17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AE4EF845-F7E0-40BF-AC1C-C65A5040C816}"/>
              </a:ext>
            </a:extLst>
          </p:cNvPr>
          <p:cNvSpPr/>
          <p:nvPr/>
        </p:nvSpPr>
        <p:spPr>
          <a:xfrm>
            <a:off x="9926223" y="2950025"/>
            <a:ext cx="339704" cy="326922"/>
          </a:xfrm>
          <a:custGeom>
            <a:avLst/>
            <a:gdLst>
              <a:gd name="connsiteX0" fmla="*/ 415 w 339704"/>
              <a:gd name="connsiteY0" fmla="*/ 7488 h 326922"/>
              <a:gd name="connsiteX1" fmla="*/ 178215 w 339704"/>
              <a:gd name="connsiteY1" fmla="*/ 29713 h 326922"/>
              <a:gd name="connsiteX2" fmla="*/ 159165 w 339704"/>
              <a:gd name="connsiteY2" fmla="*/ 45588 h 326922"/>
              <a:gd name="connsiteX3" fmla="*/ 224252 w 339704"/>
              <a:gd name="connsiteY3" fmla="*/ 144013 h 326922"/>
              <a:gd name="connsiteX4" fmla="*/ 232190 w 339704"/>
              <a:gd name="connsiteY4" fmla="*/ 151950 h 326922"/>
              <a:gd name="connsiteX5" fmla="*/ 338552 w 339704"/>
              <a:gd name="connsiteY5" fmla="*/ 324988 h 326922"/>
              <a:gd name="connsiteX6" fmla="*/ 284577 w 339704"/>
              <a:gd name="connsiteY6" fmla="*/ 234500 h 326922"/>
              <a:gd name="connsiteX7" fmla="*/ 221077 w 339704"/>
              <a:gd name="connsiteY7" fmla="*/ 75750 h 326922"/>
              <a:gd name="connsiteX8" fmla="*/ 206790 w 339704"/>
              <a:gd name="connsiteY8" fmla="*/ 75750 h 326922"/>
              <a:gd name="connsiteX9" fmla="*/ 130590 w 339704"/>
              <a:gd name="connsiteY9" fmla="*/ 7488 h 326922"/>
              <a:gd name="connsiteX10" fmla="*/ 415 w 339704"/>
              <a:gd name="connsiteY10" fmla="*/ 7488 h 3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9704" h="326922">
                <a:moveTo>
                  <a:pt x="415" y="7488"/>
                </a:moveTo>
                <a:cubicBezTo>
                  <a:pt x="8352" y="11192"/>
                  <a:pt x="151757" y="23363"/>
                  <a:pt x="178215" y="29713"/>
                </a:cubicBezTo>
                <a:cubicBezTo>
                  <a:pt x="204673" y="36063"/>
                  <a:pt x="151492" y="26538"/>
                  <a:pt x="159165" y="45588"/>
                </a:cubicBezTo>
                <a:cubicBezTo>
                  <a:pt x="166838" y="64638"/>
                  <a:pt x="212081" y="126286"/>
                  <a:pt x="224252" y="144013"/>
                </a:cubicBezTo>
                <a:cubicBezTo>
                  <a:pt x="236423" y="161740"/>
                  <a:pt x="213140" y="121788"/>
                  <a:pt x="232190" y="151950"/>
                </a:cubicBezTo>
                <a:cubicBezTo>
                  <a:pt x="251240" y="182113"/>
                  <a:pt x="329821" y="311230"/>
                  <a:pt x="338552" y="324988"/>
                </a:cubicBezTo>
                <a:cubicBezTo>
                  <a:pt x="347283" y="338746"/>
                  <a:pt x="304156" y="276040"/>
                  <a:pt x="284577" y="234500"/>
                </a:cubicBezTo>
                <a:cubicBezTo>
                  <a:pt x="264998" y="192960"/>
                  <a:pt x="234041" y="102208"/>
                  <a:pt x="221077" y="75750"/>
                </a:cubicBezTo>
                <a:cubicBezTo>
                  <a:pt x="208113" y="49292"/>
                  <a:pt x="221871" y="87127"/>
                  <a:pt x="206790" y="75750"/>
                </a:cubicBezTo>
                <a:cubicBezTo>
                  <a:pt x="191709" y="64373"/>
                  <a:pt x="160752" y="22305"/>
                  <a:pt x="130590" y="7488"/>
                </a:cubicBezTo>
                <a:cubicBezTo>
                  <a:pt x="100428" y="-7329"/>
                  <a:pt x="-7522" y="3784"/>
                  <a:pt x="415" y="74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6FFF3131-CB4B-44BE-A6D7-C46B3BDF7E0F}"/>
              </a:ext>
            </a:extLst>
          </p:cNvPr>
          <p:cNvSpPr/>
          <p:nvPr/>
        </p:nvSpPr>
        <p:spPr>
          <a:xfrm>
            <a:off x="9915521" y="2905731"/>
            <a:ext cx="350223" cy="658235"/>
          </a:xfrm>
          <a:custGeom>
            <a:avLst/>
            <a:gdLst>
              <a:gd name="connsiteX0" fmla="*/ 4 w 350223"/>
              <a:gd name="connsiteY0" fmla="*/ 26382 h 658235"/>
              <a:gd name="connsiteX1" fmla="*/ 119067 w 350223"/>
              <a:gd name="connsiteY1" fmla="*/ 5744 h 658235"/>
              <a:gd name="connsiteX2" fmla="*/ 106367 w 350223"/>
              <a:gd name="connsiteY2" fmla="*/ 2569 h 658235"/>
              <a:gd name="connsiteX3" fmla="*/ 157167 w 350223"/>
              <a:gd name="connsiteY3" fmla="*/ 34319 h 658235"/>
              <a:gd name="connsiteX4" fmla="*/ 180979 w 350223"/>
              <a:gd name="connsiteY4" fmla="*/ 50194 h 658235"/>
              <a:gd name="connsiteX5" fmla="*/ 257179 w 350223"/>
              <a:gd name="connsiteY5" fmla="*/ 145444 h 658235"/>
              <a:gd name="connsiteX6" fmla="*/ 261942 w 350223"/>
              <a:gd name="connsiteY6" fmla="*/ 158144 h 658235"/>
              <a:gd name="connsiteX7" fmla="*/ 315917 w 350223"/>
              <a:gd name="connsiteY7" fmla="*/ 267682 h 658235"/>
              <a:gd name="connsiteX8" fmla="*/ 342904 w 350223"/>
              <a:gd name="connsiteY8" fmla="*/ 356582 h 658235"/>
              <a:gd name="connsiteX9" fmla="*/ 336554 w 350223"/>
              <a:gd name="connsiteY9" fmla="*/ 377219 h 658235"/>
              <a:gd name="connsiteX10" fmla="*/ 314329 w 350223"/>
              <a:gd name="connsiteY10" fmla="*/ 408969 h 658235"/>
              <a:gd name="connsiteX11" fmla="*/ 287342 w 350223"/>
              <a:gd name="connsiteY11" fmla="*/ 455007 h 658235"/>
              <a:gd name="connsiteX12" fmla="*/ 309567 w 350223"/>
              <a:gd name="connsiteY12" fmla="*/ 518507 h 658235"/>
              <a:gd name="connsiteX13" fmla="*/ 293692 w 350223"/>
              <a:gd name="connsiteY13" fmla="*/ 658207 h 658235"/>
              <a:gd name="connsiteX14" fmla="*/ 296867 w 350223"/>
              <a:gd name="connsiteY14" fmla="*/ 529619 h 658235"/>
              <a:gd name="connsiteX15" fmla="*/ 330204 w 350223"/>
              <a:gd name="connsiteY15" fmla="*/ 407382 h 658235"/>
              <a:gd name="connsiteX16" fmla="*/ 339729 w 350223"/>
              <a:gd name="connsiteY16" fmla="*/ 288319 h 658235"/>
              <a:gd name="connsiteX17" fmla="*/ 177804 w 350223"/>
              <a:gd name="connsiteY17" fmla="*/ 32732 h 658235"/>
              <a:gd name="connsiteX18" fmla="*/ 198442 w 350223"/>
              <a:gd name="connsiteY18" fmla="*/ 56544 h 658235"/>
              <a:gd name="connsiteX19" fmla="*/ 123829 w 350223"/>
              <a:gd name="connsiteY19" fmla="*/ 982 h 658235"/>
              <a:gd name="connsiteX20" fmla="*/ 4 w 350223"/>
              <a:gd name="connsiteY20" fmla="*/ 26382 h 65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223" h="658235">
                <a:moveTo>
                  <a:pt x="4" y="26382"/>
                </a:moveTo>
                <a:cubicBezTo>
                  <a:pt x="-790" y="27176"/>
                  <a:pt x="101340" y="9713"/>
                  <a:pt x="119067" y="5744"/>
                </a:cubicBezTo>
                <a:cubicBezTo>
                  <a:pt x="136794" y="1775"/>
                  <a:pt x="100017" y="-2193"/>
                  <a:pt x="106367" y="2569"/>
                </a:cubicBezTo>
                <a:cubicBezTo>
                  <a:pt x="112717" y="7331"/>
                  <a:pt x="144732" y="26382"/>
                  <a:pt x="157167" y="34319"/>
                </a:cubicBezTo>
                <a:cubicBezTo>
                  <a:pt x="169602" y="42256"/>
                  <a:pt x="164311" y="31673"/>
                  <a:pt x="180979" y="50194"/>
                </a:cubicBezTo>
                <a:cubicBezTo>
                  <a:pt x="197647" y="68715"/>
                  <a:pt x="243685" y="127452"/>
                  <a:pt x="257179" y="145444"/>
                </a:cubicBezTo>
                <a:cubicBezTo>
                  <a:pt x="270673" y="163436"/>
                  <a:pt x="252152" y="137771"/>
                  <a:pt x="261942" y="158144"/>
                </a:cubicBezTo>
                <a:cubicBezTo>
                  <a:pt x="271732" y="178517"/>
                  <a:pt x="302423" y="234609"/>
                  <a:pt x="315917" y="267682"/>
                </a:cubicBezTo>
                <a:cubicBezTo>
                  <a:pt x="329411" y="300755"/>
                  <a:pt x="339465" y="338326"/>
                  <a:pt x="342904" y="356582"/>
                </a:cubicBezTo>
                <a:cubicBezTo>
                  <a:pt x="346344" y="374838"/>
                  <a:pt x="341316" y="368488"/>
                  <a:pt x="336554" y="377219"/>
                </a:cubicBezTo>
                <a:cubicBezTo>
                  <a:pt x="331792" y="385950"/>
                  <a:pt x="322531" y="396004"/>
                  <a:pt x="314329" y="408969"/>
                </a:cubicBezTo>
                <a:cubicBezTo>
                  <a:pt x="306127" y="421934"/>
                  <a:pt x="288136" y="436751"/>
                  <a:pt x="287342" y="455007"/>
                </a:cubicBezTo>
                <a:cubicBezTo>
                  <a:pt x="286548" y="473263"/>
                  <a:pt x="308509" y="484640"/>
                  <a:pt x="309567" y="518507"/>
                </a:cubicBezTo>
                <a:cubicBezTo>
                  <a:pt x="310625" y="552374"/>
                  <a:pt x="295809" y="656355"/>
                  <a:pt x="293692" y="658207"/>
                </a:cubicBezTo>
                <a:cubicBezTo>
                  <a:pt x="291575" y="660059"/>
                  <a:pt x="290782" y="571423"/>
                  <a:pt x="296867" y="529619"/>
                </a:cubicBezTo>
                <a:cubicBezTo>
                  <a:pt x="302952" y="487815"/>
                  <a:pt x="323060" y="447599"/>
                  <a:pt x="330204" y="407382"/>
                </a:cubicBezTo>
                <a:cubicBezTo>
                  <a:pt x="337348" y="367165"/>
                  <a:pt x="365129" y="350761"/>
                  <a:pt x="339729" y="288319"/>
                </a:cubicBezTo>
                <a:cubicBezTo>
                  <a:pt x="314329" y="225877"/>
                  <a:pt x="201352" y="71361"/>
                  <a:pt x="177804" y="32732"/>
                </a:cubicBezTo>
                <a:cubicBezTo>
                  <a:pt x="154256" y="-5897"/>
                  <a:pt x="207438" y="61836"/>
                  <a:pt x="198442" y="56544"/>
                </a:cubicBezTo>
                <a:cubicBezTo>
                  <a:pt x="189446" y="51252"/>
                  <a:pt x="153991" y="7861"/>
                  <a:pt x="123829" y="982"/>
                </a:cubicBezTo>
                <a:cubicBezTo>
                  <a:pt x="93667" y="-5897"/>
                  <a:pt x="798" y="25588"/>
                  <a:pt x="4" y="2638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D93859AE-9E3E-41BB-B595-B64D9CDA9FCB}"/>
              </a:ext>
            </a:extLst>
          </p:cNvPr>
          <p:cNvSpPr/>
          <p:nvPr/>
        </p:nvSpPr>
        <p:spPr>
          <a:xfrm>
            <a:off x="9834282" y="3097155"/>
            <a:ext cx="209533" cy="288100"/>
          </a:xfrm>
          <a:custGeom>
            <a:avLst/>
            <a:gdLst>
              <a:gd name="connsiteX0" fmla="*/ 1868 w 209533"/>
              <a:gd name="connsiteY0" fmla="*/ 58 h 288100"/>
              <a:gd name="connsiteX1" fmla="*/ 11393 w 209533"/>
              <a:gd name="connsiteY1" fmla="*/ 142933 h 288100"/>
              <a:gd name="connsiteX2" fmla="*/ 93943 w 209533"/>
              <a:gd name="connsiteY2" fmla="*/ 171508 h 288100"/>
              <a:gd name="connsiteX3" fmla="*/ 124106 w 209533"/>
              <a:gd name="connsiteY3" fmla="*/ 166745 h 288100"/>
              <a:gd name="connsiteX4" fmla="*/ 208243 w 209533"/>
              <a:gd name="connsiteY4" fmla="*/ 187383 h 288100"/>
              <a:gd name="connsiteX5" fmla="*/ 170143 w 209533"/>
              <a:gd name="connsiteY5" fmla="*/ 236595 h 288100"/>
              <a:gd name="connsiteX6" fmla="*/ 103468 w 209533"/>
              <a:gd name="connsiteY6" fmla="*/ 255645 h 288100"/>
              <a:gd name="connsiteX7" fmla="*/ 100293 w 209533"/>
              <a:gd name="connsiteY7" fmla="*/ 287395 h 288100"/>
              <a:gd name="connsiteX8" fmla="*/ 205068 w 209533"/>
              <a:gd name="connsiteY8" fmla="*/ 222308 h 288100"/>
              <a:gd name="connsiteX9" fmla="*/ 163793 w 209533"/>
              <a:gd name="connsiteY9" fmla="*/ 163570 h 288100"/>
              <a:gd name="connsiteX10" fmla="*/ 30443 w 209533"/>
              <a:gd name="connsiteY10" fmla="*/ 138170 h 288100"/>
              <a:gd name="connsiteX11" fmla="*/ 22506 w 209533"/>
              <a:gd name="connsiteY11" fmla="*/ 125470 h 288100"/>
              <a:gd name="connsiteX12" fmla="*/ 1868 w 209533"/>
              <a:gd name="connsiteY12" fmla="*/ 58 h 28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533" h="288100">
                <a:moveTo>
                  <a:pt x="1868" y="58"/>
                </a:moveTo>
                <a:cubicBezTo>
                  <a:pt x="16" y="2968"/>
                  <a:pt x="-3953" y="114358"/>
                  <a:pt x="11393" y="142933"/>
                </a:cubicBezTo>
                <a:cubicBezTo>
                  <a:pt x="26739" y="171508"/>
                  <a:pt x="75158" y="167539"/>
                  <a:pt x="93943" y="171508"/>
                </a:cubicBezTo>
                <a:cubicBezTo>
                  <a:pt x="112728" y="175477"/>
                  <a:pt x="105056" y="164099"/>
                  <a:pt x="124106" y="166745"/>
                </a:cubicBezTo>
                <a:cubicBezTo>
                  <a:pt x="143156" y="169391"/>
                  <a:pt x="200570" y="175741"/>
                  <a:pt x="208243" y="187383"/>
                </a:cubicBezTo>
                <a:cubicBezTo>
                  <a:pt x="215916" y="199025"/>
                  <a:pt x="187606" y="225218"/>
                  <a:pt x="170143" y="236595"/>
                </a:cubicBezTo>
                <a:cubicBezTo>
                  <a:pt x="152680" y="247972"/>
                  <a:pt x="115110" y="247178"/>
                  <a:pt x="103468" y="255645"/>
                </a:cubicBezTo>
                <a:cubicBezTo>
                  <a:pt x="91826" y="264112"/>
                  <a:pt x="83360" y="292951"/>
                  <a:pt x="100293" y="287395"/>
                </a:cubicBezTo>
                <a:cubicBezTo>
                  <a:pt x="117226" y="281839"/>
                  <a:pt x="194485" y="242946"/>
                  <a:pt x="205068" y="222308"/>
                </a:cubicBezTo>
                <a:cubicBezTo>
                  <a:pt x="215651" y="201671"/>
                  <a:pt x="192897" y="177593"/>
                  <a:pt x="163793" y="163570"/>
                </a:cubicBezTo>
                <a:cubicBezTo>
                  <a:pt x="134689" y="149547"/>
                  <a:pt x="53991" y="144520"/>
                  <a:pt x="30443" y="138170"/>
                </a:cubicBezTo>
                <a:cubicBezTo>
                  <a:pt x="6895" y="131820"/>
                  <a:pt x="25681" y="146372"/>
                  <a:pt x="22506" y="125470"/>
                </a:cubicBezTo>
                <a:cubicBezTo>
                  <a:pt x="19331" y="104568"/>
                  <a:pt x="3720" y="-2852"/>
                  <a:pt x="1868" y="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1A26B4B-7B81-4A48-9618-7046A4ADB95B}"/>
              </a:ext>
            </a:extLst>
          </p:cNvPr>
          <p:cNvSpPr/>
          <p:nvPr/>
        </p:nvSpPr>
        <p:spPr>
          <a:xfrm>
            <a:off x="9857875" y="3054681"/>
            <a:ext cx="164314" cy="154508"/>
          </a:xfrm>
          <a:custGeom>
            <a:avLst/>
            <a:gdLst>
              <a:gd name="connsiteX0" fmla="*/ 164013 w 164314"/>
              <a:gd name="connsiteY0" fmla="*/ 18719 h 154508"/>
              <a:gd name="connsiteX1" fmla="*/ 21138 w 164314"/>
              <a:gd name="connsiteY1" fmla="*/ 34594 h 154508"/>
              <a:gd name="connsiteX2" fmla="*/ 100513 w 164314"/>
              <a:gd name="connsiteY2" fmla="*/ 144132 h 154508"/>
              <a:gd name="connsiteX3" fmla="*/ 140200 w 164314"/>
              <a:gd name="connsiteY3" fmla="*/ 148894 h 154508"/>
              <a:gd name="connsiteX4" fmla="*/ 89400 w 164314"/>
              <a:gd name="connsiteY4" fmla="*/ 134607 h 154508"/>
              <a:gd name="connsiteX5" fmla="*/ 500 w 164314"/>
              <a:gd name="connsiteY5" fmla="*/ 98094 h 154508"/>
              <a:gd name="connsiteX6" fmla="*/ 57650 w 164314"/>
              <a:gd name="connsiteY6" fmla="*/ 4432 h 154508"/>
              <a:gd name="connsiteX7" fmla="*/ 164013 w 164314"/>
              <a:gd name="connsiteY7" fmla="*/ 18719 h 15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314" h="154508">
                <a:moveTo>
                  <a:pt x="164013" y="18719"/>
                </a:moveTo>
                <a:cubicBezTo>
                  <a:pt x="157928" y="23746"/>
                  <a:pt x="31721" y="13692"/>
                  <a:pt x="21138" y="34594"/>
                </a:cubicBezTo>
                <a:cubicBezTo>
                  <a:pt x="10555" y="55496"/>
                  <a:pt x="80669" y="125082"/>
                  <a:pt x="100513" y="144132"/>
                </a:cubicBezTo>
                <a:cubicBezTo>
                  <a:pt x="120357" y="163182"/>
                  <a:pt x="142052" y="150481"/>
                  <a:pt x="140200" y="148894"/>
                </a:cubicBezTo>
                <a:cubicBezTo>
                  <a:pt x="138348" y="147307"/>
                  <a:pt x="112683" y="143074"/>
                  <a:pt x="89400" y="134607"/>
                </a:cubicBezTo>
                <a:cubicBezTo>
                  <a:pt x="66117" y="126140"/>
                  <a:pt x="5792" y="119790"/>
                  <a:pt x="500" y="98094"/>
                </a:cubicBezTo>
                <a:cubicBezTo>
                  <a:pt x="-4792" y="76398"/>
                  <a:pt x="33044" y="18455"/>
                  <a:pt x="57650" y="4432"/>
                </a:cubicBezTo>
                <a:cubicBezTo>
                  <a:pt x="82256" y="-9591"/>
                  <a:pt x="170098" y="13692"/>
                  <a:pt x="164013" y="187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F028131-5291-4597-B637-694484B5D9E7}"/>
              </a:ext>
            </a:extLst>
          </p:cNvPr>
          <p:cNvSpPr/>
          <p:nvPr/>
        </p:nvSpPr>
        <p:spPr>
          <a:xfrm>
            <a:off x="9902812" y="3034102"/>
            <a:ext cx="305435" cy="531076"/>
          </a:xfrm>
          <a:custGeom>
            <a:avLst/>
            <a:gdLst>
              <a:gd name="connsiteX0" fmla="*/ 168288 w 305435"/>
              <a:gd name="connsiteY0" fmla="*/ 2786 h 531076"/>
              <a:gd name="connsiteX1" fmla="*/ 290526 w 305435"/>
              <a:gd name="connsiteY1" fmla="*/ 237736 h 531076"/>
              <a:gd name="connsiteX2" fmla="*/ 301638 w 305435"/>
              <a:gd name="connsiteY2" fmla="*/ 267898 h 531076"/>
              <a:gd name="connsiteX3" fmla="*/ 274651 w 305435"/>
              <a:gd name="connsiteY3" fmla="*/ 301236 h 531076"/>
              <a:gd name="connsiteX4" fmla="*/ 222263 w 305435"/>
              <a:gd name="connsiteY4" fmla="*/ 342511 h 531076"/>
              <a:gd name="connsiteX5" fmla="*/ 192101 w 305435"/>
              <a:gd name="connsiteY5" fmla="*/ 426648 h 531076"/>
              <a:gd name="connsiteX6" fmla="*/ 187338 w 305435"/>
              <a:gd name="connsiteY6" fmla="*/ 483798 h 531076"/>
              <a:gd name="connsiteX7" fmla="*/ 123838 w 305435"/>
              <a:gd name="connsiteY7" fmla="*/ 502848 h 531076"/>
              <a:gd name="connsiteX8" fmla="*/ 13 w 305435"/>
              <a:gd name="connsiteY8" fmla="*/ 529836 h 531076"/>
              <a:gd name="connsiteX9" fmla="*/ 131776 w 305435"/>
              <a:gd name="connsiteY9" fmla="*/ 523486 h 531076"/>
              <a:gd name="connsiteX10" fmla="*/ 179401 w 305435"/>
              <a:gd name="connsiteY10" fmla="*/ 496498 h 531076"/>
              <a:gd name="connsiteX11" fmla="*/ 169876 w 305435"/>
              <a:gd name="connsiteY11" fmla="*/ 409186 h 531076"/>
              <a:gd name="connsiteX12" fmla="*/ 174638 w 305435"/>
              <a:gd name="connsiteY12" fmla="*/ 385373 h 531076"/>
              <a:gd name="connsiteX13" fmla="*/ 288938 w 305435"/>
              <a:gd name="connsiteY13" fmla="*/ 264723 h 531076"/>
              <a:gd name="connsiteX14" fmla="*/ 295288 w 305435"/>
              <a:gd name="connsiteY14" fmla="*/ 236148 h 531076"/>
              <a:gd name="connsiteX15" fmla="*/ 293701 w 305435"/>
              <a:gd name="connsiteY15" fmla="*/ 180586 h 531076"/>
              <a:gd name="connsiteX16" fmla="*/ 261951 w 305435"/>
              <a:gd name="connsiteY16" fmla="*/ 96448 h 531076"/>
              <a:gd name="connsiteX17" fmla="*/ 249251 w 305435"/>
              <a:gd name="connsiteY17" fmla="*/ 107561 h 531076"/>
              <a:gd name="connsiteX18" fmla="*/ 168288 w 305435"/>
              <a:gd name="connsiteY18" fmla="*/ 2786 h 53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5435" h="531076">
                <a:moveTo>
                  <a:pt x="168288" y="2786"/>
                </a:moveTo>
                <a:cubicBezTo>
                  <a:pt x="175167" y="24482"/>
                  <a:pt x="268301" y="193551"/>
                  <a:pt x="290526" y="237736"/>
                </a:cubicBezTo>
                <a:cubicBezTo>
                  <a:pt x="312751" y="281921"/>
                  <a:pt x="304284" y="257315"/>
                  <a:pt x="301638" y="267898"/>
                </a:cubicBezTo>
                <a:cubicBezTo>
                  <a:pt x="298992" y="278481"/>
                  <a:pt x="287880" y="288801"/>
                  <a:pt x="274651" y="301236"/>
                </a:cubicBezTo>
                <a:cubicBezTo>
                  <a:pt x="261422" y="313672"/>
                  <a:pt x="236021" y="321609"/>
                  <a:pt x="222263" y="342511"/>
                </a:cubicBezTo>
                <a:cubicBezTo>
                  <a:pt x="208505" y="363413"/>
                  <a:pt x="197922" y="403100"/>
                  <a:pt x="192101" y="426648"/>
                </a:cubicBezTo>
                <a:cubicBezTo>
                  <a:pt x="186280" y="450196"/>
                  <a:pt x="198715" y="471098"/>
                  <a:pt x="187338" y="483798"/>
                </a:cubicBezTo>
                <a:cubicBezTo>
                  <a:pt x="175961" y="496498"/>
                  <a:pt x="155059" y="495175"/>
                  <a:pt x="123838" y="502848"/>
                </a:cubicBezTo>
                <a:cubicBezTo>
                  <a:pt x="92617" y="510521"/>
                  <a:pt x="-1310" y="526396"/>
                  <a:pt x="13" y="529836"/>
                </a:cubicBezTo>
                <a:cubicBezTo>
                  <a:pt x="1336" y="533276"/>
                  <a:pt x="101878" y="529042"/>
                  <a:pt x="131776" y="523486"/>
                </a:cubicBezTo>
                <a:cubicBezTo>
                  <a:pt x="161674" y="517930"/>
                  <a:pt x="173051" y="515548"/>
                  <a:pt x="179401" y="496498"/>
                </a:cubicBezTo>
                <a:cubicBezTo>
                  <a:pt x="185751" y="477448"/>
                  <a:pt x="170670" y="427707"/>
                  <a:pt x="169876" y="409186"/>
                </a:cubicBezTo>
                <a:cubicBezTo>
                  <a:pt x="169082" y="390665"/>
                  <a:pt x="154794" y="409450"/>
                  <a:pt x="174638" y="385373"/>
                </a:cubicBezTo>
                <a:cubicBezTo>
                  <a:pt x="194482" y="361296"/>
                  <a:pt x="268830" y="289594"/>
                  <a:pt x="288938" y="264723"/>
                </a:cubicBezTo>
                <a:cubicBezTo>
                  <a:pt x="309046" y="239852"/>
                  <a:pt x="294494" y="250171"/>
                  <a:pt x="295288" y="236148"/>
                </a:cubicBezTo>
                <a:cubicBezTo>
                  <a:pt x="296082" y="222125"/>
                  <a:pt x="299257" y="203869"/>
                  <a:pt x="293701" y="180586"/>
                </a:cubicBezTo>
                <a:cubicBezTo>
                  <a:pt x="288145" y="157303"/>
                  <a:pt x="269359" y="108619"/>
                  <a:pt x="261951" y="96448"/>
                </a:cubicBezTo>
                <a:cubicBezTo>
                  <a:pt x="254543" y="84277"/>
                  <a:pt x="262216" y="122378"/>
                  <a:pt x="249251" y="107561"/>
                </a:cubicBezTo>
                <a:cubicBezTo>
                  <a:pt x="236286" y="92744"/>
                  <a:pt x="161409" y="-18910"/>
                  <a:pt x="168288" y="27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5EEF37B-6F62-4AD8-900C-753A59D0E25E}"/>
              </a:ext>
            </a:extLst>
          </p:cNvPr>
          <p:cNvSpPr/>
          <p:nvPr/>
        </p:nvSpPr>
        <p:spPr>
          <a:xfrm>
            <a:off x="9636951" y="3392382"/>
            <a:ext cx="140087" cy="358880"/>
          </a:xfrm>
          <a:custGeom>
            <a:avLst/>
            <a:gdLst>
              <a:gd name="connsiteX0" fmla="*/ 34099 w 140087"/>
              <a:gd name="connsiteY0" fmla="*/ 106 h 358880"/>
              <a:gd name="connsiteX1" fmla="*/ 11874 w 140087"/>
              <a:gd name="connsiteY1" fmla="*/ 117581 h 358880"/>
              <a:gd name="connsiteX2" fmla="*/ 762 w 140087"/>
              <a:gd name="connsiteY2" fmla="*/ 138218 h 358880"/>
              <a:gd name="connsiteX3" fmla="*/ 32512 w 140087"/>
              <a:gd name="connsiteY3" fmla="*/ 177906 h 358880"/>
              <a:gd name="connsiteX4" fmla="*/ 138874 w 140087"/>
              <a:gd name="connsiteY4" fmla="*/ 357293 h 358880"/>
              <a:gd name="connsiteX5" fmla="*/ 86487 w 140087"/>
              <a:gd name="connsiteY5" fmla="*/ 258868 h 358880"/>
              <a:gd name="connsiteX6" fmla="*/ 30924 w 140087"/>
              <a:gd name="connsiteY6" fmla="*/ 141393 h 358880"/>
              <a:gd name="connsiteX7" fmla="*/ 26162 w 140087"/>
              <a:gd name="connsiteY7" fmla="*/ 96943 h 358880"/>
              <a:gd name="connsiteX8" fmla="*/ 34099 w 140087"/>
              <a:gd name="connsiteY8" fmla="*/ 106 h 35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087" h="358880">
                <a:moveTo>
                  <a:pt x="34099" y="106"/>
                </a:moveTo>
                <a:cubicBezTo>
                  <a:pt x="31718" y="3546"/>
                  <a:pt x="17430" y="94562"/>
                  <a:pt x="11874" y="117581"/>
                </a:cubicBezTo>
                <a:cubicBezTo>
                  <a:pt x="6318" y="140600"/>
                  <a:pt x="-2678" y="128164"/>
                  <a:pt x="762" y="138218"/>
                </a:cubicBezTo>
                <a:cubicBezTo>
                  <a:pt x="4202" y="148272"/>
                  <a:pt x="9493" y="141394"/>
                  <a:pt x="32512" y="177906"/>
                </a:cubicBezTo>
                <a:cubicBezTo>
                  <a:pt x="55531" y="214418"/>
                  <a:pt x="129878" y="343799"/>
                  <a:pt x="138874" y="357293"/>
                </a:cubicBezTo>
                <a:cubicBezTo>
                  <a:pt x="147870" y="370787"/>
                  <a:pt x="104479" y="294851"/>
                  <a:pt x="86487" y="258868"/>
                </a:cubicBezTo>
                <a:cubicBezTo>
                  <a:pt x="68495" y="222885"/>
                  <a:pt x="40978" y="168381"/>
                  <a:pt x="30924" y="141393"/>
                </a:cubicBezTo>
                <a:cubicBezTo>
                  <a:pt x="20870" y="114406"/>
                  <a:pt x="22193" y="116522"/>
                  <a:pt x="26162" y="96943"/>
                </a:cubicBezTo>
                <a:cubicBezTo>
                  <a:pt x="30131" y="77364"/>
                  <a:pt x="36480" y="-3334"/>
                  <a:pt x="34099" y="1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B96A5239-DD1E-46BB-9B16-B35B1D9D7041}"/>
              </a:ext>
            </a:extLst>
          </p:cNvPr>
          <p:cNvSpPr/>
          <p:nvPr/>
        </p:nvSpPr>
        <p:spPr>
          <a:xfrm>
            <a:off x="9667819" y="3160849"/>
            <a:ext cx="153678" cy="399991"/>
          </a:xfrm>
          <a:custGeom>
            <a:avLst/>
            <a:gdLst>
              <a:gd name="connsiteX0" fmla="*/ 120706 w 153678"/>
              <a:gd name="connsiteY0" fmla="*/ 1451 h 399991"/>
              <a:gd name="connsiteX1" fmla="*/ 150869 w 153678"/>
              <a:gd name="connsiteY1" fmla="*/ 190364 h 399991"/>
              <a:gd name="connsiteX2" fmla="*/ 147694 w 153678"/>
              <a:gd name="connsiteY2" fmla="*/ 247514 h 399991"/>
              <a:gd name="connsiteX3" fmla="*/ 109594 w 153678"/>
              <a:gd name="connsiteY3" fmla="*/ 312601 h 399991"/>
              <a:gd name="connsiteX4" fmla="*/ 93719 w 153678"/>
              <a:gd name="connsiteY4" fmla="*/ 396739 h 399991"/>
              <a:gd name="connsiteX5" fmla="*/ 71494 w 153678"/>
              <a:gd name="connsiteY5" fmla="*/ 376101 h 399991"/>
              <a:gd name="connsiteX6" fmla="*/ 56 w 153678"/>
              <a:gd name="connsiteY6" fmla="*/ 314189 h 399991"/>
              <a:gd name="connsiteX7" fmla="*/ 84194 w 153678"/>
              <a:gd name="connsiteY7" fmla="*/ 366576 h 399991"/>
              <a:gd name="connsiteX8" fmla="*/ 106419 w 153678"/>
              <a:gd name="connsiteY8" fmla="*/ 291964 h 399991"/>
              <a:gd name="connsiteX9" fmla="*/ 144519 w 153678"/>
              <a:gd name="connsiteY9" fmla="*/ 187189 h 399991"/>
              <a:gd name="connsiteX10" fmla="*/ 114356 w 153678"/>
              <a:gd name="connsiteY10" fmla="*/ 106226 h 399991"/>
              <a:gd name="connsiteX11" fmla="*/ 120706 w 153678"/>
              <a:gd name="connsiteY11" fmla="*/ 1451 h 3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678" h="399991">
                <a:moveTo>
                  <a:pt x="120706" y="1451"/>
                </a:moveTo>
                <a:cubicBezTo>
                  <a:pt x="126792" y="15474"/>
                  <a:pt x="146371" y="149354"/>
                  <a:pt x="150869" y="190364"/>
                </a:cubicBezTo>
                <a:cubicBezTo>
                  <a:pt x="155367" y="231374"/>
                  <a:pt x="154573" y="227141"/>
                  <a:pt x="147694" y="247514"/>
                </a:cubicBezTo>
                <a:cubicBezTo>
                  <a:pt x="140815" y="267887"/>
                  <a:pt x="118590" y="287730"/>
                  <a:pt x="109594" y="312601"/>
                </a:cubicBezTo>
                <a:cubicBezTo>
                  <a:pt x="100598" y="337472"/>
                  <a:pt x="100069" y="386156"/>
                  <a:pt x="93719" y="396739"/>
                </a:cubicBezTo>
                <a:cubicBezTo>
                  <a:pt x="87369" y="407322"/>
                  <a:pt x="87104" y="389859"/>
                  <a:pt x="71494" y="376101"/>
                </a:cubicBezTo>
                <a:cubicBezTo>
                  <a:pt x="55883" y="362343"/>
                  <a:pt x="-2061" y="315777"/>
                  <a:pt x="56" y="314189"/>
                </a:cubicBezTo>
                <a:cubicBezTo>
                  <a:pt x="2173" y="312601"/>
                  <a:pt x="66467" y="370280"/>
                  <a:pt x="84194" y="366576"/>
                </a:cubicBezTo>
                <a:cubicBezTo>
                  <a:pt x="101921" y="362872"/>
                  <a:pt x="96365" y="321862"/>
                  <a:pt x="106419" y="291964"/>
                </a:cubicBezTo>
                <a:cubicBezTo>
                  <a:pt x="116473" y="262066"/>
                  <a:pt x="143196" y="218145"/>
                  <a:pt x="144519" y="187189"/>
                </a:cubicBezTo>
                <a:cubicBezTo>
                  <a:pt x="145842" y="156233"/>
                  <a:pt x="120971" y="133478"/>
                  <a:pt x="114356" y="106226"/>
                </a:cubicBezTo>
                <a:cubicBezTo>
                  <a:pt x="107741" y="78974"/>
                  <a:pt x="114620" y="-12572"/>
                  <a:pt x="120706" y="14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146CD1CB-9FF6-4BD3-BE97-04E7951F5C49}"/>
              </a:ext>
            </a:extLst>
          </p:cNvPr>
          <p:cNvSpPr/>
          <p:nvPr/>
        </p:nvSpPr>
        <p:spPr>
          <a:xfrm>
            <a:off x="9859961" y="3301888"/>
            <a:ext cx="196343" cy="286419"/>
          </a:xfrm>
          <a:custGeom>
            <a:avLst/>
            <a:gdLst>
              <a:gd name="connsiteX0" fmla="*/ 2 w 196343"/>
              <a:gd name="connsiteY0" fmla="*/ 112 h 286419"/>
              <a:gd name="connsiteX1" fmla="*/ 188914 w 196343"/>
              <a:gd name="connsiteY1" fmla="*/ 52500 h 286419"/>
              <a:gd name="connsiteX2" fmla="*/ 158752 w 196343"/>
              <a:gd name="connsiteY2" fmla="*/ 66787 h 286419"/>
              <a:gd name="connsiteX3" fmla="*/ 163514 w 196343"/>
              <a:gd name="connsiteY3" fmla="*/ 104887 h 286419"/>
              <a:gd name="connsiteX4" fmla="*/ 114302 w 196343"/>
              <a:gd name="connsiteY4" fmla="*/ 122350 h 286419"/>
              <a:gd name="connsiteX5" fmla="*/ 93664 w 196343"/>
              <a:gd name="connsiteY5" fmla="*/ 152512 h 286419"/>
              <a:gd name="connsiteX6" fmla="*/ 90489 w 196343"/>
              <a:gd name="connsiteY6" fmla="*/ 196962 h 286419"/>
              <a:gd name="connsiteX7" fmla="*/ 88902 w 196343"/>
              <a:gd name="connsiteY7" fmla="*/ 284275 h 286419"/>
              <a:gd name="connsiteX8" fmla="*/ 76202 w 196343"/>
              <a:gd name="connsiteY8" fmla="*/ 244587 h 286419"/>
              <a:gd name="connsiteX9" fmla="*/ 152402 w 196343"/>
              <a:gd name="connsiteY9" fmla="*/ 84250 h 286419"/>
              <a:gd name="connsiteX10" fmla="*/ 184152 w 196343"/>
              <a:gd name="connsiteY10" fmla="*/ 39800 h 286419"/>
              <a:gd name="connsiteX11" fmla="*/ 2 w 196343"/>
              <a:gd name="connsiteY11" fmla="*/ 112 h 28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343" h="286419">
                <a:moveTo>
                  <a:pt x="2" y="112"/>
                </a:moveTo>
                <a:cubicBezTo>
                  <a:pt x="796" y="2229"/>
                  <a:pt x="162456" y="41388"/>
                  <a:pt x="188914" y="52500"/>
                </a:cubicBezTo>
                <a:cubicBezTo>
                  <a:pt x="215372" y="63613"/>
                  <a:pt x="162985" y="58056"/>
                  <a:pt x="158752" y="66787"/>
                </a:cubicBezTo>
                <a:cubicBezTo>
                  <a:pt x="154519" y="75518"/>
                  <a:pt x="170922" y="95626"/>
                  <a:pt x="163514" y="104887"/>
                </a:cubicBezTo>
                <a:cubicBezTo>
                  <a:pt x="156106" y="114148"/>
                  <a:pt x="125944" y="114413"/>
                  <a:pt x="114302" y="122350"/>
                </a:cubicBezTo>
                <a:cubicBezTo>
                  <a:pt x="102660" y="130288"/>
                  <a:pt x="97633" y="140077"/>
                  <a:pt x="93664" y="152512"/>
                </a:cubicBezTo>
                <a:cubicBezTo>
                  <a:pt x="89695" y="164947"/>
                  <a:pt x="91283" y="175002"/>
                  <a:pt x="90489" y="196962"/>
                </a:cubicBezTo>
                <a:cubicBezTo>
                  <a:pt x="89695" y="218922"/>
                  <a:pt x="91283" y="276338"/>
                  <a:pt x="88902" y="284275"/>
                </a:cubicBezTo>
                <a:cubicBezTo>
                  <a:pt x="86521" y="292212"/>
                  <a:pt x="65619" y="277925"/>
                  <a:pt x="76202" y="244587"/>
                </a:cubicBezTo>
                <a:cubicBezTo>
                  <a:pt x="86785" y="211250"/>
                  <a:pt x="134410" y="118381"/>
                  <a:pt x="152402" y="84250"/>
                </a:cubicBezTo>
                <a:cubicBezTo>
                  <a:pt x="170394" y="50119"/>
                  <a:pt x="209023" y="53294"/>
                  <a:pt x="184152" y="39800"/>
                </a:cubicBezTo>
                <a:cubicBezTo>
                  <a:pt x="159281" y="26306"/>
                  <a:pt x="-792" y="-2005"/>
                  <a:pt x="2" y="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CC2369CC-491E-47A6-8342-B3BD6DD394E4}"/>
              </a:ext>
            </a:extLst>
          </p:cNvPr>
          <p:cNvSpPr/>
          <p:nvPr/>
        </p:nvSpPr>
        <p:spPr>
          <a:xfrm>
            <a:off x="10001852" y="3555749"/>
            <a:ext cx="201134" cy="420014"/>
          </a:xfrm>
          <a:custGeom>
            <a:avLst/>
            <a:gdLst>
              <a:gd name="connsiteX0" fmla="*/ 201011 w 201134"/>
              <a:gd name="connsiteY0" fmla="*/ 251 h 420014"/>
              <a:gd name="connsiteX1" fmla="*/ 69248 w 201134"/>
              <a:gd name="connsiteY1" fmla="*/ 90739 h 420014"/>
              <a:gd name="connsiteX2" fmla="*/ 99411 w 201134"/>
              <a:gd name="connsiteY2" fmla="*/ 97089 h 420014"/>
              <a:gd name="connsiteX3" fmla="*/ 72423 w 201134"/>
              <a:gd name="connsiteY3" fmla="*/ 165351 h 420014"/>
              <a:gd name="connsiteX4" fmla="*/ 50198 w 201134"/>
              <a:gd name="connsiteY4" fmla="*/ 178051 h 420014"/>
              <a:gd name="connsiteX5" fmla="*/ 39086 w 201134"/>
              <a:gd name="connsiteY5" fmla="*/ 297114 h 420014"/>
              <a:gd name="connsiteX6" fmla="*/ 169261 w 201134"/>
              <a:gd name="connsiteY6" fmla="*/ 416176 h 420014"/>
              <a:gd name="connsiteX7" fmla="*/ 116873 w 201134"/>
              <a:gd name="connsiteY7" fmla="*/ 382839 h 420014"/>
              <a:gd name="connsiteX8" fmla="*/ 37498 w 201134"/>
              <a:gd name="connsiteY8" fmla="*/ 303464 h 420014"/>
              <a:gd name="connsiteX9" fmla="*/ 986 w 201134"/>
              <a:gd name="connsiteY9" fmla="*/ 225676 h 420014"/>
              <a:gd name="connsiteX10" fmla="*/ 74011 w 201134"/>
              <a:gd name="connsiteY10" fmla="*/ 146301 h 420014"/>
              <a:gd name="connsiteX11" fmla="*/ 42261 w 201134"/>
              <a:gd name="connsiteY11" fmla="*/ 122489 h 420014"/>
              <a:gd name="connsiteX12" fmla="*/ 201011 w 201134"/>
              <a:gd name="connsiteY12" fmla="*/ 251 h 42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1134" h="420014">
                <a:moveTo>
                  <a:pt x="201011" y="251"/>
                </a:moveTo>
                <a:cubicBezTo>
                  <a:pt x="205509" y="-5041"/>
                  <a:pt x="86181" y="74599"/>
                  <a:pt x="69248" y="90739"/>
                </a:cubicBezTo>
                <a:cubicBezTo>
                  <a:pt x="52315" y="106879"/>
                  <a:pt x="98882" y="84654"/>
                  <a:pt x="99411" y="97089"/>
                </a:cubicBezTo>
                <a:cubicBezTo>
                  <a:pt x="99940" y="109524"/>
                  <a:pt x="80625" y="151857"/>
                  <a:pt x="72423" y="165351"/>
                </a:cubicBezTo>
                <a:cubicBezTo>
                  <a:pt x="64221" y="178845"/>
                  <a:pt x="55754" y="156091"/>
                  <a:pt x="50198" y="178051"/>
                </a:cubicBezTo>
                <a:cubicBezTo>
                  <a:pt x="44642" y="200011"/>
                  <a:pt x="19242" y="257427"/>
                  <a:pt x="39086" y="297114"/>
                </a:cubicBezTo>
                <a:cubicBezTo>
                  <a:pt x="58930" y="336801"/>
                  <a:pt x="156296" y="401888"/>
                  <a:pt x="169261" y="416176"/>
                </a:cubicBezTo>
                <a:cubicBezTo>
                  <a:pt x="182226" y="430464"/>
                  <a:pt x="138833" y="401624"/>
                  <a:pt x="116873" y="382839"/>
                </a:cubicBezTo>
                <a:cubicBezTo>
                  <a:pt x="94913" y="364054"/>
                  <a:pt x="56812" y="329658"/>
                  <a:pt x="37498" y="303464"/>
                </a:cubicBezTo>
                <a:cubicBezTo>
                  <a:pt x="18184" y="277270"/>
                  <a:pt x="-5099" y="251870"/>
                  <a:pt x="986" y="225676"/>
                </a:cubicBezTo>
                <a:cubicBezTo>
                  <a:pt x="7071" y="199482"/>
                  <a:pt x="67132" y="163499"/>
                  <a:pt x="74011" y="146301"/>
                </a:cubicBezTo>
                <a:cubicBezTo>
                  <a:pt x="80890" y="129103"/>
                  <a:pt x="21359" y="151593"/>
                  <a:pt x="42261" y="122489"/>
                </a:cubicBezTo>
                <a:cubicBezTo>
                  <a:pt x="63163" y="93385"/>
                  <a:pt x="196513" y="5543"/>
                  <a:pt x="201011" y="2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DABFB99F-7380-4A18-A6CF-994EEC9D0ECC}"/>
              </a:ext>
            </a:extLst>
          </p:cNvPr>
          <p:cNvSpPr/>
          <p:nvPr/>
        </p:nvSpPr>
        <p:spPr>
          <a:xfrm>
            <a:off x="9599992" y="3676504"/>
            <a:ext cx="663276" cy="365285"/>
          </a:xfrm>
          <a:custGeom>
            <a:avLst/>
            <a:gdLst>
              <a:gd name="connsiteX0" fmla="*/ 2796 w 663276"/>
              <a:gd name="connsiteY0" fmla="*/ 23959 h 365285"/>
              <a:gd name="connsiteX1" fmla="*/ 277433 w 663276"/>
              <a:gd name="connsiteY1" fmla="*/ 87459 h 365285"/>
              <a:gd name="connsiteX2" fmla="*/ 286958 w 663276"/>
              <a:gd name="connsiteY2" fmla="*/ 76346 h 365285"/>
              <a:gd name="connsiteX3" fmla="*/ 329821 w 663276"/>
              <a:gd name="connsiteY3" fmla="*/ 254146 h 365285"/>
              <a:gd name="connsiteX4" fmla="*/ 421896 w 663276"/>
              <a:gd name="connsiteY4" fmla="*/ 316059 h 365285"/>
              <a:gd name="connsiteX5" fmla="*/ 663196 w 663276"/>
              <a:gd name="connsiteY5" fmla="*/ 365271 h 365285"/>
              <a:gd name="connsiteX6" fmla="*/ 448883 w 663276"/>
              <a:gd name="connsiteY6" fmla="*/ 311296 h 365285"/>
              <a:gd name="connsiteX7" fmla="*/ 456821 w 663276"/>
              <a:gd name="connsiteY7" fmla="*/ 301771 h 365285"/>
              <a:gd name="connsiteX8" fmla="*/ 383796 w 663276"/>
              <a:gd name="connsiteY8" fmla="*/ 258909 h 365285"/>
              <a:gd name="connsiteX9" fmla="*/ 301246 w 663276"/>
              <a:gd name="connsiteY9" fmla="*/ 62059 h 365285"/>
              <a:gd name="connsiteX10" fmla="*/ 259971 w 663276"/>
              <a:gd name="connsiteY10" fmla="*/ 146 h 365285"/>
              <a:gd name="connsiteX11" fmla="*/ 247271 w 663276"/>
              <a:gd name="connsiteY11" fmla="*/ 74759 h 365285"/>
              <a:gd name="connsiteX12" fmla="*/ 221871 w 663276"/>
              <a:gd name="connsiteY12" fmla="*/ 68409 h 365285"/>
              <a:gd name="connsiteX13" fmla="*/ 139321 w 663276"/>
              <a:gd name="connsiteY13" fmla="*/ 49359 h 365285"/>
              <a:gd name="connsiteX14" fmla="*/ 2796 w 663276"/>
              <a:gd name="connsiteY14" fmla="*/ 23959 h 36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3276" h="365285">
                <a:moveTo>
                  <a:pt x="2796" y="23959"/>
                </a:moveTo>
                <a:cubicBezTo>
                  <a:pt x="25815" y="30309"/>
                  <a:pt x="230073" y="78728"/>
                  <a:pt x="277433" y="87459"/>
                </a:cubicBezTo>
                <a:cubicBezTo>
                  <a:pt x="324793" y="96190"/>
                  <a:pt x="278227" y="48565"/>
                  <a:pt x="286958" y="76346"/>
                </a:cubicBezTo>
                <a:cubicBezTo>
                  <a:pt x="295689" y="104127"/>
                  <a:pt x="307331" y="214194"/>
                  <a:pt x="329821" y="254146"/>
                </a:cubicBezTo>
                <a:cubicBezTo>
                  <a:pt x="352311" y="294098"/>
                  <a:pt x="366334" y="297538"/>
                  <a:pt x="421896" y="316059"/>
                </a:cubicBezTo>
                <a:cubicBezTo>
                  <a:pt x="477459" y="334580"/>
                  <a:pt x="658698" y="366065"/>
                  <a:pt x="663196" y="365271"/>
                </a:cubicBezTo>
                <a:cubicBezTo>
                  <a:pt x="667694" y="364477"/>
                  <a:pt x="483279" y="321879"/>
                  <a:pt x="448883" y="311296"/>
                </a:cubicBezTo>
                <a:cubicBezTo>
                  <a:pt x="414487" y="300713"/>
                  <a:pt x="467669" y="310502"/>
                  <a:pt x="456821" y="301771"/>
                </a:cubicBezTo>
                <a:cubicBezTo>
                  <a:pt x="445973" y="293040"/>
                  <a:pt x="409725" y="298861"/>
                  <a:pt x="383796" y="258909"/>
                </a:cubicBezTo>
                <a:cubicBezTo>
                  <a:pt x="357867" y="218957"/>
                  <a:pt x="321883" y="105186"/>
                  <a:pt x="301246" y="62059"/>
                </a:cubicBezTo>
                <a:cubicBezTo>
                  <a:pt x="280609" y="18932"/>
                  <a:pt x="268967" y="-1971"/>
                  <a:pt x="259971" y="146"/>
                </a:cubicBezTo>
                <a:cubicBezTo>
                  <a:pt x="250975" y="2263"/>
                  <a:pt x="253621" y="63382"/>
                  <a:pt x="247271" y="74759"/>
                </a:cubicBezTo>
                <a:cubicBezTo>
                  <a:pt x="240921" y="86136"/>
                  <a:pt x="221871" y="68409"/>
                  <a:pt x="221871" y="68409"/>
                </a:cubicBezTo>
                <a:cubicBezTo>
                  <a:pt x="203879" y="64176"/>
                  <a:pt x="173188" y="55974"/>
                  <a:pt x="139321" y="49359"/>
                </a:cubicBezTo>
                <a:cubicBezTo>
                  <a:pt x="105454" y="42744"/>
                  <a:pt x="-20223" y="17609"/>
                  <a:pt x="2796" y="239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FA6C664-1929-4525-8D44-D5261BD16E7F}"/>
              </a:ext>
            </a:extLst>
          </p:cNvPr>
          <p:cNvSpPr/>
          <p:nvPr/>
        </p:nvSpPr>
        <p:spPr>
          <a:xfrm>
            <a:off x="7113213" y="1466452"/>
            <a:ext cx="839472" cy="982722"/>
          </a:xfrm>
          <a:custGeom>
            <a:avLst/>
            <a:gdLst>
              <a:gd name="connsiteX0" fmla="*/ 836987 w 839472"/>
              <a:gd name="connsiteY0" fmla="*/ 2515 h 982722"/>
              <a:gd name="connsiteX1" fmla="*/ 341687 w 839472"/>
              <a:gd name="connsiteY1" fmla="*/ 324248 h 982722"/>
              <a:gd name="connsiteX2" fmla="*/ 434820 w 839472"/>
              <a:gd name="connsiteY2" fmla="*/ 243815 h 982722"/>
              <a:gd name="connsiteX3" fmla="*/ 159654 w 839472"/>
              <a:gd name="connsiteY3" fmla="*/ 593065 h 982722"/>
              <a:gd name="connsiteX4" fmla="*/ 161770 w 839472"/>
              <a:gd name="connsiteY4" fmla="*/ 595181 h 982722"/>
              <a:gd name="connsiteX5" fmla="*/ 11487 w 839472"/>
              <a:gd name="connsiteY5" fmla="*/ 965598 h 982722"/>
              <a:gd name="connsiteX6" fmla="*/ 45354 w 839472"/>
              <a:gd name="connsiteY6" fmla="*/ 870348 h 982722"/>
              <a:gd name="connsiteX7" fmla="*/ 322637 w 839472"/>
              <a:gd name="connsiteY7" fmla="*/ 425848 h 982722"/>
              <a:gd name="connsiteX8" fmla="*/ 337454 w 839472"/>
              <a:gd name="connsiteY8" fmla="*/ 447015 h 982722"/>
              <a:gd name="connsiteX9" fmla="*/ 494087 w 839472"/>
              <a:gd name="connsiteY9" fmla="*/ 195131 h 982722"/>
              <a:gd name="connsiteX10" fmla="*/ 532187 w 839472"/>
              <a:gd name="connsiteY10" fmla="*/ 176081 h 982722"/>
              <a:gd name="connsiteX11" fmla="*/ 836987 w 839472"/>
              <a:gd name="connsiteY11" fmla="*/ 2515 h 98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9472" h="982722">
                <a:moveTo>
                  <a:pt x="836987" y="2515"/>
                </a:moveTo>
                <a:cubicBezTo>
                  <a:pt x="805237" y="27209"/>
                  <a:pt x="408715" y="284031"/>
                  <a:pt x="341687" y="324248"/>
                </a:cubicBezTo>
                <a:cubicBezTo>
                  <a:pt x="274659" y="364465"/>
                  <a:pt x="465159" y="199012"/>
                  <a:pt x="434820" y="243815"/>
                </a:cubicBezTo>
                <a:cubicBezTo>
                  <a:pt x="404481" y="288618"/>
                  <a:pt x="205162" y="534504"/>
                  <a:pt x="159654" y="593065"/>
                </a:cubicBezTo>
                <a:cubicBezTo>
                  <a:pt x="114146" y="651626"/>
                  <a:pt x="186464" y="533092"/>
                  <a:pt x="161770" y="595181"/>
                </a:cubicBezTo>
                <a:cubicBezTo>
                  <a:pt x="137076" y="657270"/>
                  <a:pt x="30890" y="919737"/>
                  <a:pt x="11487" y="965598"/>
                </a:cubicBezTo>
                <a:cubicBezTo>
                  <a:pt x="-7916" y="1011459"/>
                  <a:pt x="-6504" y="960306"/>
                  <a:pt x="45354" y="870348"/>
                </a:cubicBezTo>
                <a:cubicBezTo>
                  <a:pt x="97212" y="780390"/>
                  <a:pt x="273954" y="496404"/>
                  <a:pt x="322637" y="425848"/>
                </a:cubicBezTo>
                <a:cubicBezTo>
                  <a:pt x="371320" y="355292"/>
                  <a:pt x="308879" y="485468"/>
                  <a:pt x="337454" y="447015"/>
                </a:cubicBezTo>
                <a:cubicBezTo>
                  <a:pt x="366029" y="408562"/>
                  <a:pt x="461631" y="240287"/>
                  <a:pt x="494087" y="195131"/>
                </a:cubicBezTo>
                <a:cubicBezTo>
                  <a:pt x="526543" y="149975"/>
                  <a:pt x="477507" y="209948"/>
                  <a:pt x="532187" y="176081"/>
                </a:cubicBezTo>
                <a:cubicBezTo>
                  <a:pt x="586867" y="142214"/>
                  <a:pt x="868737" y="-22179"/>
                  <a:pt x="836987" y="25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8A398B87-5728-4835-961A-7965B917A4A8}"/>
              </a:ext>
            </a:extLst>
          </p:cNvPr>
          <p:cNvSpPr/>
          <p:nvPr/>
        </p:nvSpPr>
        <p:spPr>
          <a:xfrm>
            <a:off x="7141167" y="2284836"/>
            <a:ext cx="127889" cy="546943"/>
          </a:xfrm>
          <a:custGeom>
            <a:avLst/>
            <a:gdLst>
              <a:gd name="connsiteX0" fmla="*/ 42800 w 127889"/>
              <a:gd name="connsiteY0" fmla="*/ 244581 h 546943"/>
              <a:gd name="connsiteX1" fmla="*/ 63966 w 127889"/>
              <a:gd name="connsiteY1" fmla="*/ 392747 h 546943"/>
              <a:gd name="connsiteX2" fmla="*/ 127466 w 127889"/>
              <a:gd name="connsiteY2" fmla="*/ 543031 h 546943"/>
              <a:gd name="connsiteX3" fmla="*/ 89366 w 127889"/>
              <a:gd name="connsiteY3" fmla="*/ 496464 h 546943"/>
              <a:gd name="connsiteX4" fmla="*/ 44916 w 127889"/>
              <a:gd name="connsiteY4" fmla="*/ 426614 h 546943"/>
              <a:gd name="connsiteX5" fmla="*/ 466 w 127889"/>
              <a:gd name="connsiteY5" fmla="*/ 11747 h 546943"/>
              <a:gd name="connsiteX6" fmla="*/ 21633 w 127889"/>
              <a:gd name="connsiteY6" fmla="*/ 126047 h 546943"/>
              <a:gd name="connsiteX7" fmla="*/ 42800 w 127889"/>
              <a:gd name="connsiteY7" fmla="*/ 244581 h 54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889" h="546943">
                <a:moveTo>
                  <a:pt x="42800" y="244581"/>
                </a:moveTo>
                <a:cubicBezTo>
                  <a:pt x="49855" y="289031"/>
                  <a:pt x="49855" y="343005"/>
                  <a:pt x="63966" y="392747"/>
                </a:cubicBezTo>
                <a:cubicBezTo>
                  <a:pt x="78077" y="442489"/>
                  <a:pt x="123233" y="525745"/>
                  <a:pt x="127466" y="543031"/>
                </a:cubicBezTo>
                <a:cubicBezTo>
                  <a:pt x="131699" y="560317"/>
                  <a:pt x="103124" y="515867"/>
                  <a:pt x="89366" y="496464"/>
                </a:cubicBezTo>
                <a:cubicBezTo>
                  <a:pt x="75608" y="477061"/>
                  <a:pt x="59733" y="507400"/>
                  <a:pt x="44916" y="426614"/>
                </a:cubicBezTo>
                <a:cubicBezTo>
                  <a:pt x="30099" y="345828"/>
                  <a:pt x="4346" y="61841"/>
                  <a:pt x="466" y="11747"/>
                </a:cubicBezTo>
                <a:cubicBezTo>
                  <a:pt x="-3415" y="-38348"/>
                  <a:pt x="18105" y="85477"/>
                  <a:pt x="21633" y="126047"/>
                </a:cubicBezTo>
                <a:cubicBezTo>
                  <a:pt x="25161" y="166616"/>
                  <a:pt x="35745" y="200131"/>
                  <a:pt x="42800" y="2445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D0E2E498-79B9-428C-85CE-5053E9623198}"/>
              </a:ext>
            </a:extLst>
          </p:cNvPr>
          <p:cNvSpPr/>
          <p:nvPr/>
        </p:nvSpPr>
        <p:spPr>
          <a:xfrm>
            <a:off x="7040915" y="2387163"/>
            <a:ext cx="124334" cy="607439"/>
          </a:xfrm>
          <a:custGeom>
            <a:avLst/>
            <a:gdLst>
              <a:gd name="connsiteX0" fmla="*/ 124002 w 124334"/>
              <a:gd name="connsiteY0" fmla="*/ 437 h 607439"/>
              <a:gd name="connsiteX1" fmla="*/ 81668 w 124334"/>
              <a:gd name="connsiteY1" fmla="*/ 188820 h 607439"/>
              <a:gd name="connsiteX2" fmla="*/ 68968 w 124334"/>
              <a:gd name="connsiteY2" fmla="*/ 326404 h 607439"/>
              <a:gd name="connsiteX3" fmla="*/ 92252 w 124334"/>
              <a:gd name="connsiteY3" fmla="*/ 601570 h 607439"/>
              <a:gd name="connsiteX4" fmla="*/ 83785 w 124334"/>
              <a:gd name="connsiteY4" fmla="*/ 493620 h 607439"/>
              <a:gd name="connsiteX5" fmla="*/ 1235 w 124334"/>
              <a:gd name="connsiteY5" fmla="*/ 250204 h 607439"/>
              <a:gd name="connsiteX6" fmla="*/ 35102 w 124334"/>
              <a:gd name="connsiteY6" fmla="*/ 288304 h 607439"/>
              <a:gd name="connsiteX7" fmla="*/ 47802 w 124334"/>
              <a:gd name="connsiteY7" fmla="*/ 201520 h 607439"/>
              <a:gd name="connsiteX8" fmla="*/ 56268 w 124334"/>
              <a:gd name="connsiteY8" fmla="*/ 138020 h 607439"/>
              <a:gd name="connsiteX9" fmla="*/ 124002 w 124334"/>
              <a:gd name="connsiteY9" fmla="*/ 437 h 60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334" h="607439">
                <a:moveTo>
                  <a:pt x="124002" y="437"/>
                </a:moveTo>
                <a:cubicBezTo>
                  <a:pt x="128235" y="8904"/>
                  <a:pt x="90840" y="134492"/>
                  <a:pt x="81668" y="188820"/>
                </a:cubicBezTo>
                <a:cubicBezTo>
                  <a:pt x="72496" y="243148"/>
                  <a:pt x="67204" y="257612"/>
                  <a:pt x="68968" y="326404"/>
                </a:cubicBezTo>
                <a:cubicBezTo>
                  <a:pt x="70732" y="395196"/>
                  <a:pt x="89782" y="573701"/>
                  <a:pt x="92252" y="601570"/>
                </a:cubicBezTo>
                <a:cubicBezTo>
                  <a:pt x="94721" y="629439"/>
                  <a:pt x="98955" y="552181"/>
                  <a:pt x="83785" y="493620"/>
                </a:cubicBezTo>
                <a:cubicBezTo>
                  <a:pt x="68615" y="435059"/>
                  <a:pt x="9349" y="284423"/>
                  <a:pt x="1235" y="250204"/>
                </a:cubicBezTo>
                <a:cubicBezTo>
                  <a:pt x="-6879" y="215985"/>
                  <a:pt x="27341" y="296418"/>
                  <a:pt x="35102" y="288304"/>
                </a:cubicBezTo>
                <a:cubicBezTo>
                  <a:pt x="42863" y="280190"/>
                  <a:pt x="44274" y="226567"/>
                  <a:pt x="47802" y="201520"/>
                </a:cubicBezTo>
                <a:cubicBezTo>
                  <a:pt x="51330" y="176473"/>
                  <a:pt x="42157" y="167300"/>
                  <a:pt x="56268" y="138020"/>
                </a:cubicBezTo>
                <a:cubicBezTo>
                  <a:pt x="70379" y="108740"/>
                  <a:pt x="119769" y="-8030"/>
                  <a:pt x="124002" y="4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21C98260-C904-471B-8F88-53E51FB753B1}"/>
              </a:ext>
            </a:extLst>
          </p:cNvPr>
          <p:cNvSpPr/>
          <p:nvPr/>
        </p:nvSpPr>
        <p:spPr>
          <a:xfrm>
            <a:off x="7733839" y="1402079"/>
            <a:ext cx="1039317" cy="198137"/>
          </a:xfrm>
          <a:custGeom>
            <a:avLst/>
            <a:gdLst>
              <a:gd name="connsiteX0" fmla="*/ 2578 w 1039317"/>
              <a:gd name="connsiteY0" fmla="*/ 198121 h 198137"/>
              <a:gd name="connsiteX1" fmla="*/ 535978 w 1039317"/>
              <a:gd name="connsiteY1" fmla="*/ 39371 h 198137"/>
              <a:gd name="connsiteX2" fmla="*/ 523278 w 1039317"/>
              <a:gd name="connsiteY2" fmla="*/ 54188 h 198137"/>
              <a:gd name="connsiteX3" fmla="*/ 1010111 w 1039317"/>
              <a:gd name="connsiteY3" fmla="*/ 62654 h 198137"/>
              <a:gd name="connsiteX4" fmla="*/ 982594 w 1039317"/>
              <a:gd name="connsiteY4" fmla="*/ 124038 h 198137"/>
              <a:gd name="connsiteX5" fmla="*/ 969894 w 1039317"/>
              <a:gd name="connsiteY5" fmla="*/ 191771 h 198137"/>
              <a:gd name="connsiteX6" fmla="*/ 1022811 w 1039317"/>
              <a:gd name="connsiteY6" fmla="*/ 69004 h 198137"/>
              <a:gd name="connsiteX7" fmla="*/ 957194 w 1039317"/>
              <a:gd name="connsiteY7" fmla="*/ 30904 h 198137"/>
              <a:gd name="connsiteX8" fmla="*/ 601594 w 1039317"/>
              <a:gd name="connsiteY8" fmla="*/ 28788 h 198137"/>
              <a:gd name="connsiteX9" fmla="*/ 764578 w 1039317"/>
              <a:gd name="connsiteY9" fmla="*/ 20321 h 198137"/>
              <a:gd name="connsiteX10" fmla="*/ 686261 w 1039317"/>
              <a:gd name="connsiteY10" fmla="*/ 20321 h 198137"/>
              <a:gd name="connsiteX11" fmla="*/ 262928 w 1039317"/>
              <a:gd name="connsiteY11" fmla="*/ 52071 h 198137"/>
              <a:gd name="connsiteX12" fmla="*/ 440728 w 1039317"/>
              <a:gd name="connsiteY12" fmla="*/ 1271 h 198137"/>
              <a:gd name="connsiteX13" fmla="*/ 337011 w 1039317"/>
              <a:gd name="connsiteY13" fmla="*/ 28788 h 198137"/>
              <a:gd name="connsiteX14" fmla="*/ 2578 w 1039317"/>
              <a:gd name="connsiteY14" fmla="*/ 198121 h 19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9317" h="198137">
                <a:moveTo>
                  <a:pt x="2578" y="198121"/>
                </a:moveTo>
                <a:cubicBezTo>
                  <a:pt x="35739" y="199885"/>
                  <a:pt x="449195" y="63360"/>
                  <a:pt x="535978" y="39371"/>
                </a:cubicBezTo>
                <a:cubicBezTo>
                  <a:pt x="622761" y="15382"/>
                  <a:pt x="444256" y="50307"/>
                  <a:pt x="523278" y="54188"/>
                </a:cubicBezTo>
                <a:cubicBezTo>
                  <a:pt x="602300" y="58068"/>
                  <a:pt x="933558" y="51012"/>
                  <a:pt x="1010111" y="62654"/>
                </a:cubicBezTo>
                <a:cubicBezTo>
                  <a:pt x="1086664" y="74296"/>
                  <a:pt x="989297" y="102519"/>
                  <a:pt x="982594" y="124038"/>
                </a:cubicBezTo>
                <a:cubicBezTo>
                  <a:pt x="975891" y="145557"/>
                  <a:pt x="963191" y="200943"/>
                  <a:pt x="969894" y="191771"/>
                </a:cubicBezTo>
                <a:cubicBezTo>
                  <a:pt x="976597" y="182599"/>
                  <a:pt x="1024928" y="95815"/>
                  <a:pt x="1022811" y="69004"/>
                </a:cubicBezTo>
                <a:cubicBezTo>
                  <a:pt x="1020694" y="42193"/>
                  <a:pt x="1027397" y="37607"/>
                  <a:pt x="957194" y="30904"/>
                </a:cubicBezTo>
                <a:cubicBezTo>
                  <a:pt x="886991" y="24201"/>
                  <a:pt x="633697" y="30552"/>
                  <a:pt x="601594" y="28788"/>
                </a:cubicBezTo>
                <a:lnTo>
                  <a:pt x="764578" y="20321"/>
                </a:lnTo>
                <a:cubicBezTo>
                  <a:pt x="778689" y="18910"/>
                  <a:pt x="769869" y="15029"/>
                  <a:pt x="686261" y="20321"/>
                </a:cubicBezTo>
                <a:cubicBezTo>
                  <a:pt x="602653" y="25613"/>
                  <a:pt x="303850" y="55246"/>
                  <a:pt x="262928" y="52071"/>
                </a:cubicBezTo>
                <a:cubicBezTo>
                  <a:pt x="222006" y="48896"/>
                  <a:pt x="428381" y="5151"/>
                  <a:pt x="440728" y="1271"/>
                </a:cubicBezTo>
                <a:cubicBezTo>
                  <a:pt x="453075" y="-2610"/>
                  <a:pt x="408272" y="1271"/>
                  <a:pt x="337011" y="28788"/>
                </a:cubicBezTo>
                <a:cubicBezTo>
                  <a:pt x="265750" y="56305"/>
                  <a:pt x="-30583" y="196357"/>
                  <a:pt x="2578" y="1981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5C9081CF-44F5-469B-BC72-B51DC6E59F58}"/>
              </a:ext>
            </a:extLst>
          </p:cNvPr>
          <p:cNvSpPr/>
          <p:nvPr/>
        </p:nvSpPr>
        <p:spPr>
          <a:xfrm>
            <a:off x="8526444" y="1429783"/>
            <a:ext cx="451117" cy="1048883"/>
          </a:xfrm>
          <a:custGeom>
            <a:avLst/>
            <a:gdLst>
              <a:gd name="connsiteX0" fmla="*/ 449281 w 451117"/>
              <a:gd name="connsiteY0" fmla="*/ 5317 h 1048883"/>
              <a:gd name="connsiteX1" fmla="*/ 71456 w 451117"/>
              <a:gd name="connsiteY1" fmla="*/ 472042 h 1048883"/>
              <a:gd name="connsiteX2" fmla="*/ 154006 w 451117"/>
              <a:gd name="connsiteY2" fmla="*/ 395842 h 1048883"/>
              <a:gd name="connsiteX3" fmla="*/ 4781 w 451117"/>
              <a:gd name="connsiteY3" fmla="*/ 783192 h 1048883"/>
              <a:gd name="connsiteX4" fmla="*/ 36531 w 451117"/>
              <a:gd name="connsiteY4" fmla="*/ 754617 h 1048883"/>
              <a:gd name="connsiteX5" fmla="*/ 33356 w 451117"/>
              <a:gd name="connsiteY5" fmla="*/ 1037192 h 1048883"/>
              <a:gd name="connsiteX6" fmla="*/ 20656 w 451117"/>
              <a:gd name="connsiteY6" fmla="*/ 932417 h 1048883"/>
              <a:gd name="connsiteX7" fmla="*/ 182581 w 451117"/>
              <a:gd name="connsiteY7" fmla="*/ 373617 h 1048883"/>
              <a:gd name="connsiteX8" fmla="*/ 185756 w 451117"/>
              <a:gd name="connsiteY8" fmla="*/ 389492 h 1048883"/>
              <a:gd name="connsiteX9" fmla="*/ 214331 w 451117"/>
              <a:gd name="connsiteY9" fmla="*/ 230742 h 1048883"/>
              <a:gd name="connsiteX10" fmla="*/ 449281 w 451117"/>
              <a:gd name="connsiteY10" fmla="*/ 5317 h 104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117" h="1048883">
                <a:moveTo>
                  <a:pt x="449281" y="5317"/>
                </a:moveTo>
                <a:cubicBezTo>
                  <a:pt x="425468" y="45534"/>
                  <a:pt x="120668" y="406955"/>
                  <a:pt x="71456" y="472042"/>
                </a:cubicBezTo>
                <a:cubicBezTo>
                  <a:pt x="22244" y="537129"/>
                  <a:pt x="165118" y="343984"/>
                  <a:pt x="154006" y="395842"/>
                </a:cubicBezTo>
                <a:cubicBezTo>
                  <a:pt x="142894" y="447700"/>
                  <a:pt x="24360" y="723396"/>
                  <a:pt x="4781" y="783192"/>
                </a:cubicBezTo>
                <a:cubicBezTo>
                  <a:pt x="-14798" y="842988"/>
                  <a:pt x="31769" y="712284"/>
                  <a:pt x="36531" y="754617"/>
                </a:cubicBezTo>
                <a:cubicBezTo>
                  <a:pt x="41293" y="796950"/>
                  <a:pt x="36002" y="1007559"/>
                  <a:pt x="33356" y="1037192"/>
                </a:cubicBezTo>
                <a:cubicBezTo>
                  <a:pt x="30710" y="1066825"/>
                  <a:pt x="-4215" y="1043013"/>
                  <a:pt x="20656" y="932417"/>
                </a:cubicBezTo>
                <a:cubicBezTo>
                  <a:pt x="45527" y="821821"/>
                  <a:pt x="155064" y="464104"/>
                  <a:pt x="182581" y="373617"/>
                </a:cubicBezTo>
                <a:cubicBezTo>
                  <a:pt x="210098" y="283130"/>
                  <a:pt x="180464" y="413305"/>
                  <a:pt x="185756" y="389492"/>
                </a:cubicBezTo>
                <a:cubicBezTo>
                  <a:pt x="191048" y="365679"/>
                  <a:pt x="170410" y="297417"/>
                  <a:pt x="214331" y="230742"/>
                </a:cubicBezTo>
                <a:cubicBezTo>
                  <a:pt x="258252" y="164067"/>
                  <a:pt x="473094" y="-34900"/>
                  <a:pt x="449281" y="53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DF1AC5A8-30D4-455B-8014-48DE4E002DA0}"/>
              </a:ext>
            </a:extLst>
          </p:cNvPr>
          <p:cNvSpPr/>
          <p:nvPr/>
        </p:nvSpPr>
        <p:spPr>
          <a:xfrm>
            <a:off x="8701088" y="1004625"/>
            <a:ext cx="546123" cy="512725"/>
          </a:xfrm>
          <a:custGeom>
            <a:avLst/>
            <a:gdLst>
              <a:gd name="connsiteX0" fmla="*/ 0 w 546123"/>
              <a:gd name="connsiteY0" fmla="*/ 217750 h 512725"/>
              <a:gd name="connsiteX1" fmla="*/ 214312 w 546123"/>
              <a:gd name="connsiteY1" fmla="*/ 500325 h 512725"/>
              <a:gd name="connsiteX2" fmla="*/ 193675 w 546123"/>
              <a:gd name="connsiteY2" fmla="*/ 465400 h 512725"/>
              <a:gd name="connsiteX3" fmla="*/ 200025 w 546123"/>
              <a:gd name="connsiteY3" fmla="*/ 492388 h 512725"/>
              <a:gd name="connsiteX4" fmla="*/ 273050 w 546123"/>
              <a:gd name="connsiteY4" fmla="*/ 441588 h 512725"/>
              <a:gd name="connsiteX5" fmla="*/ 546100 w 546123"/>
              <a:gd name="connsiteY5" fmla="*/ 114563 h 512725"/>
              <a:gd name="connsiteX6" fmla="*/ 257175 w 546123"/>
              <a:gd name="connsiteY6" fmla="*/ 411425 h 512725"/>
              <a:gd name="connsiteX7" fmla="*/ 381000 w 546123"/>
              <a:gd name="connsiteY7" fmla="*/ 289188 h 512725"/>
              <a:gd name="connsiteX8" fmla="*/ 388937 w 546123"/>
              <a:gd name="connsiteY8" fmla="*/ 211400 h 512725"/>
              <a:gd name="connsiteX9" fmla="*/ 382587 w 546123"/>
              <a:gd name="connsiteY9" fmla="*/ 17725 h 512725"/>
              <a:gd name="connsiteX10" fmla="*/ 314325 w 546123"/>
              <a:gd name="connsiteY10" fmla="*/ 362213 h 512725"/>
              <a:gd name="connsiteX11" fmla="*/ 255587 w 546123"/>
              <a:gd name="connsiteY11" fmla="*/ 32013 h 512725"/>
              <a:gd name="connsiteX12" fmla="*/ 274637 w 546123"/>
              <a:gd name="connsiteY12" fmla="*/ 146313 h 512725"/>
              <a:gd name="connsiteX13" fmla="*/ 155575 w 546123"/>
              <a:gd name="connsiteY13" fmla="*/ 263 h 512725"/>
              <a:gd name="connsiteX14" fmla="*/ 182562 w 546123"/>
              <a:gd name="connsiteY14" fmla="*/ 119325 h 512725"/>
              <a:gd name="connsiteX15" fmla="*/ 269875 w 546123"/>
              <a:gd name="connsiteY15" fmla="*/ 419363 h 512725"/>
              <a:gd name="connsiteX16" fmla="*/ 214312 w 546123"/>
              <a:gd name="connsiteY16" fmla="*/ 454288 h 512725"/>
              <a:gd name="connsiteX17" fmla="*/ 188912 w 546123"/>
              <a:gd name="connsiteY17" fmla="*/ 422538 h 512725"/>
              <a:gd name="connsiteX18" fmla="*/ 0 w 546123"/>
              <a:gd name="connsiteY18" fmla="*/ 217750 h 5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6123" h="512725">
                <a:moveTo>
                  <a:pt x="0" y="217750"/>
                </a:moveTo>
                <a:lnTo>
                  <a:pt x="214312" y="500325"/>
                </a:lnTo>
                <a:cubicBezTo>
                  <a:pt x="246591" y="541600"/>
                  <a:pt x="196056" y="466723"/>
                  <a:pt x="193675" y="465400"/>
                </a:cubicBezTo>
                <a:cubicBezTo>
                  <a:pt x="191294" y="464077"/>
                  <a:pt x="186796" y="496357"/>
                  <a:pt x="200025" y="492388"/>
                </a:cubicBezTo>
                <a:cubicBezTo>
                  <a:pt x="213254" y="488419"/>
                  <a:pt x="215371" y="504559"/>
                  <a:pt x="273050" y="441588"/>
                </a:cubicBezTo>
                <a:cubicBezTo>
                  <a:pt x="330729" y="378617"/>
                  <a:pt x="548746" y="119590"/>
                  <a:pt x="546100" y="114563"/>
                </a:cubicBezTo>
                <a:cubicBezTo>
                  <a:pt x="543454" y="109536"/>
                  <a:pt x="284692" y="382321"/>
                  <a:pt x="257175" y="411425"/>
                </a:cubicBezTo>
                <a:cubicBezTo>
                  <a:pt x="229658" y="440529"/>
                  <a:pt x="359040" y="322525"/>
                  <a:pt x="381000" y="289188"/>
                </a:cubicBezTo>
                <a:cubicBezTo>
                  <a:pt x="402960" y="255851"/>
                  <a:pt x="388673" y="256644"/>
                  <a:pt x="388937" y="211400"/>
                </a:cubicBezTo>
                <a:cubicBezTo>
                  <a:pt x="389201" y="166156"/>
                  <a:pt x="395022" y="-7411"/>
                  <a:pt x="382587" y="17725"/>
                </a:cubicBezTo>
                <a:cubicBezTo>
                  <a:pt x="370152" y="42860"/>
                  <a:pt x="335492" y="359832"/>
                  <a:pt x="314325" y="362213"/>
                </a:cubicBezTo>
                <a:cubicBezTo>
                  <a:pt x="293158" y="364594"/>
                  <a:pt x="262202" y="67996"/>
                  <a:pt x="255587" y="32013"/>
                </a:cubicBezTo>
                <a:cubicBezTo>
                  <a:pt x="248972" y="-3970"/>
                  <a:pt x="291306" y="151605"/>
                  <a:pt x="274637" y="146313"/>
                </a:cubicBezTo>
                <a:cubicBezTo>
                  <a:pt x="257968" y="141021"/>
                  <a:pt x="170921" y="4761"/>
                  <a:pt x="155575" y="263"/>
                </a:cubicBezTo>
                <a:cubicBezTo>
                  <a:pt x="140229" y="-4235"/>
                  <a:pt x="163512" y="49475"/>
                  <a:pt x="182562" y="119325"/>
                </a:cubicBezTo>
                <a:cubicBezTo>
                  <a:pt x="201612" y="189175"/>
                  <a:pt x="264583" y="363536"/>
                  <a:pt x="269875" y="419363"/>
                </a:cubicBezTo>
                <a:cubicBezTo>
                  <a:pt x="275167" y="475190"/>
                  <a:pt x="227806" y="453759"/>
                  <a:pt x="214312" y="454288"/>
                </a:cubicBezTo>
                <a:cubicBezTo>
                  <a:pt x="200818" y="454817"/>
                  <a:pt x="188912" y="422538"/>
                  <a:pt x="188912" y="422538"/>
                </a:cubicBezTo>
                <a:lnTo>
                  <a:pt x="0" y="21775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0EC2341-85EE-4A12-A5E4-BEC1FB1164A1}"/>
              </a:ext>
            </a:extLst>
          </p:cNvPr>
          <p:cNvSpPr/>
          <p:nvPr/>
        </p:nvSpPr>
        <p:spPr>
          <a:xfrm>
            <a:off x="9128046" y="1044551"/>
            <a:ext cx="329596" cy="272064"/>
          </a:xfrm>
          <a:custGeom>
            <a:avLst/>
            <a:gdLst>
              <a:gd name="connsiteX0" fmla="*/ 79 w 329596"/>
              <a:gd name="connsiteY0" fmla="*/ 53999 h 272064"/>
              <a:gd name="connsiteX1" fmla="*/ 109617 w 329596"/>
              <a:gd name="connsiteY1" fmla="*/ 19074 h 272064"/>
              <a:gd name="connsiteX2" fmla="*/ 115967 w 329596"/>
              <a:gd name="connsiteY2" fmla="*/ 19074 h 272064"/>
              <a:gd name="connsiteX3" fmla="*/ 149304 w 329596"/>
              <a:gd name="connsiteY3" fmla="*/ 25424 h 272064"/>
              <a:gd name="connsiteX4" fmla="*/ 193754 w 329596"/>
              <a:gd name="connsiteY4" fmla="*/ 55587 h 272064"/>
              <a:gd name="connsiteX5" fmla="*/ 327104 w 329596"/>
              <a:gd name="connsiteY5" fmla="*/ 269899 h 272064"/>
              <a:gd name="connsiteX6" fmla="*/ 274717 w 329596"/>
              <a:gd name="connsiteY6" fmla="*/ 158774 h 272064"/>
              <a:gd name="connsiteX7" fmla="*/ 200104 w 329596"/>
              <a:gd name="connsiteY7" fmla="*/ 38124 h 272064"/>
              <a:gd name="connsiteX8" fmla="*/ 128667 w 329596"/>
              <a:gd name="connsiteY8" fmla="*/ 24 h 272064"/>
              <a:gd name="connsiteX9" fmla="*/ 79 w 329596"/>
              <a:gd name="connsiteY9" fmla="*/ 53999 h 27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9596" h="272064">
                <a:moveTo>
                  <a:pt x="79" y="53999"/>
                </a:moveTo>
                <a:cubicBezTo>
                  <a:pt x="-3096" y="57174"/>
                  <a:pt x="90302" y="24895"/>
                  <a:pt x="109617" y="19074"/>
                </a:cubicBezTo>
                <a:cubicBezTo>
                  <a:pt x="128932" y="13253"/>
                  <a:pt x="109353" y="18016"/>
                  <a:pt x="115967" y="19074"/>
                </a:cubicBezTo>
                <a:cubicBezTo>
                  <a:pt x="122581" y="20132"/>
                  <a:pt x="136340" y="19339"/>
                  <a:pt x="149304" y="25424"/>
                </a:cubicBezTo>
                <a:cubicBezTo>
                  <a:pt x="162268" y="31509"/>
                  <a:pt x="164121" y="14841"/>
                  <a:pt x="193754" y="55587"/>
                </a:cubicBezTo>
                <a:cubicBezTo>
                  <a:pt x="223387" y="96333"/>
                  <a:pt x="313610" y="252701"/>
                  <a:pt x="327104" y="269899"/>
                </a:cubicBezTo>
                <a:cubicBezTo>
                  <a:pt x="340598" y="287097"/>
                  <a:pt x="295884" y="197403"/>
                  <a:pt x="274717" y="158774"/>
                </a:cubicBezTo>
                <a:cubicBezTo>
                  <a:pt x="253550" y="120145"/>
                  <a:pt x="224446" y="64582"/>
                  <a:pt x="200104" y="38124"/>
                </a:cubicBezTo>
                <a:cubicBezTo>
                  <a:pt x="175762" y="11666"/>
                  <a:pt x="163327" y="1347"/>
                  <a:pt x="128667" y="24"/>
                </a:cubicBezTo>
                <a:cubicBezTo>
                  <a:pt x="94007" y="-1299"/>
                  <a:pt x="3254" y="50824"/>
                  <a:pt x="79" y="539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60EB2DA-7140-4BD3-BC21-C79CAD2331D7}"/>
              </a:ext>
            </a:extLst>
          </p:cNvPr>
          <p:cNvSpPr/>
          <p:nvPr/>
        </p:nvSpPr>
        <p:spPr>
          <a:xfrm>
            <a:off x="9151937" y="1022473"/>
            <a:ext cx="360171" cy="286240"/>
          </a:xfrm>
          <a:custGeom>
            <a:avLst/>
            <a:gdLst>
              <a:gd name="connsiteX0" fmla="*/ 1 w 360171"/>
              <a:gd name="connsiteY0" fmla="*/ 12577 h 286240"/>
              <a:gd name="connsiteX1" fmla="*/ 153988 w 360171"/>
              <a:gd name="connsiteY1" fmla="*/ 10990 h 286240"/>
              <a:gd name="connsiteX2" fmla="*/ 192088 w 360171"/>
              <a:gd name="connsiteY2" fmla="*/ 28452 h 286240"/>
              <a:gd name="connsiteX3" fmla="*/ 225426 w 360171"/>
              <a:gd name="connsiteY3" fmla="*/ 74490 h 286240"/>
              <a:gd name="connsiteX4" fmla="*/ 357188 w 360171"/>
              <a:gd name="connsiteY4" fmla="*/ 274515 h 286240"/>
              <a:gd name="connsiteX5" fmla="*/ 320676 w 360171"/>
              <a:gd name="connsiteY5" fmla="*/ 263402 h 286240"/>
              <a:gd name="connsiteX6" fmla="*/ 358776 w 360171"/>
              <a:gd name="connsiteY6" fmla="*/ 269752 h 286240"/>
              <a:gd name="connsiteX7" fmla="*/ 271463 w 360171"/>
              <a:gd name="connsiteY7" fmla="*/ 158627 h 286240"/>
              <a:gd name="connsiteX8" fmla="*/ 157163 w 360171"/>
              <a:gd name="connsiteY8" fmla="*/ 9402 h 286240"/>
              <a:gd name="connsiteX9" fmla="*/ 1 w 360171"/>
              <a:gd name="connsiteY9" fmla="*/ 12577 h 2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171" h="286240">
                <a:moveTo>
                  <a:pt x="1" y="12577"/>
                </a:moveTo>
                <a:cubicBezTo>
                  <a:pt x="-528" y="12842"/>
                  <a:pt x="121973" y="8344"/>
                  <a:pt x="153988" y="10990"/>
                </a:cubicBezTo>
                <a:cubicBezTo>
                  <a:pt x="186003" y="13636"/>
                  <a:pt x="180182" y="17869"/>
                  <a:pt x="192088" y="28452"/>
                </a:cubicBezTo>
                <a:cubicBezTo>
                  <a:pt x="203994" y="39035"/>
                  <a:pt x="197909" y="33480"/>
                  <a:pt x="225426" y="74490"/>
                </a:cubicBezTo>
                <a:cubicBezTo>
                  <a:pt x="252943" y="115500"/>
                  <a:pt x="341313" y="243030"/>
                  <a:pt x="357188" y="274515"/>
                </a:cubicBezTo>
                <a:cubicBezTo>
                  <a:pt x="373063" y="306000"/>
                  <a:pt x="320411" y="264196"/>
                  <a:pt x="320676" y="263402"/>
                </a:cubicBezTo>
                <a:cubicBezTo>
                  <a:pt x="320941" y="262608"/>
                  <a:pt x="366978" y="287214"/>
                  <a:pt x="358776" y="269752"/>
                </a:cubicBezTo>
                <a:cubicBezTo>
                  <a:pt x="350574" y="252290"/>
                  <a:pt x="305065" y="202019"/>
                  <a:pt x="271463" y="158627"/>
                </a:cubicBezTo>
                <a:cubicBezTo>
                  <a:pt x="237861" y="115235"/>
                  <a:pt x="201877" y="32156"/>
                  <a:pt x="157163" y="9402"/>
                </a:cubicBezTo>
                <a:cubicBezTo>
                  <a:pt x="112449" y="-13352"/>
                  <a:pt x="530" y="12312"/>
                  <a:pt x="1" y="125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5C82EBD-2F1B-4A1E-AC98-27A93600C337}"/>
              </a:ext>
            </a:extLst>
          </p:cNvPr>
          <p:cNvSpPr/>
          <p:nvPr/>
        </p:nvSpPr>
        <p:spPr>
          <a:xfrm>
            <a:off x="9110948" y="985598"/>
            <a:ext cx="301422" cy="122639"/>
          </a:xfrm>
          <a:custGeom>
            <a:avLst/>
            <a:gdLst>
              <a:gd name="connsiteX0" fmla="*/ 10827 w 301422"/>
              <a:gd name="connsiteY0" fmla="*/ 122477 h 122639"/>
              <a:gd name="connsiteX1" fmla="*/ 7652 w 301422"/>
              <a:gd name="connsiteY1" fmla="*/ 49452 h 122639"/>
              <a:gd name="connsiteX2" fmla="*/ 96552 w 301422"/>
              <a:gd name="connsiteY2" fmla="*/ 25640 h 122639"/>
              <a:gd name="connsiteX3" fmla="*/ 145765 w 301422"/>
              <a:gd name="connsiteY3" fmla="*/ 240 h 122639"/>
              <a:gd name="connsiteX4" fmla="*/ 220377 w 301422"/>
              <a:gd name="connsiteY4" fmla="*/ 41515 h 122639"/>
              <a:gd name="connsiteX5" fmla="*/ 253715 w 301422"/>
              <a:gd name="connsiteY5" fmla="*/ 58977 h 122639"/>
              <a:gd name="connsiteX6" fmla="*/ 271177 w 301422"/>
              <a:gd name="connsiteY6" fmla="*/ 97077 h 122639"/>
              <a:gd name="connsiteX7" fmla="*/ 299752 w 301422"/>
              <a:gd name="connsiteY7" fmla="*/ 114540 h 122639"/>
              <a:gd name="connsiteX8" fmla="*/ 217202 w 301422"/>
              <a:gd name="connsiteY8" fmla="*/ 38340 h 122639"/>
              <a:gd name="connsiteX9" fmla="*/ 147352 w 301422"/>
              <a:gd name="connsiteY9" fmla="*/ 12940 h 122639"/>
              <a:gd name="connsiteX10" fmla="*/ 99727 w 301422"/>
              <a:gd name="connsiteY10" fmla="*/ 1827 h 122639"/>
              <a:gd name="connsiteX11" fmla="*/ 61627 w 301422"/>
              <a:gd name="connsiteY11" fmla="*/ 27227 h 122639"/>
              <a:gd name="connsiteX12" fmla="*/ 10827 w 301422"/>
              <a:gd name="connsiteY12" fmla="*/ 122477 h 12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422" h="122639">
                <a:moveTo>
                  <a:pt x="10827" y="122477"/>
                </a:moveTo>
                <a:cubicBezTo>
                  <a:pt x="1831" y="126181"/>
                  <a:pt x="-6636" y="65591"/>
                  <a:pt x="7652" y="49452"/>
                </a:cubicBezTo>
                <a:cubicBezTo>
                  <a:pt x="21940" y="33312"/>
                  <a:pt x="73533" y="33842"/>
                  <a:pt x="96552" y="25640"/>
                </a:cubicBezTo>
                <a:cubicBezTo>
                  <a:pt x="119571" y="17438"/>
                  <a:pt x="125128" y="-2406"/>
                  <a:pt x="145765" y="240"/>
                </a:cubicBezTo>
                <a:cubicBezTo>
                  <a:pt x="166402" y="2886"/>
                  <a:pt x="202385" y="31725"/>
                  <a:pt x="220377" y="41515"/>
                </a:cubicBezTo>
                <a:cubicBezTo>
                  <a:pt x="238369" y="51304"/>
                  <a:pt x="245248" y="49717"/>
                  <a:pt x="253715" y="58977"/>
                </a:cubicBezTo>
                <a:cubicBezTo>
                  <a:pt x="262182" y="68237"/>
                  <a:pt x="263504" y="87817"/>
                  <a:pt x="271177" y="97077"/>
                </a:cubicBezTo>
                <a:cubicBezTo>
                  <a:pt x="278850" y="106337"/>
                  <a:pt x="308748" y="124329"/>
                  <a:pt x="299752" y="114540"/>
                </a:cubicBezTo>
                <a:cubicBezTo>
                  <a:pt x="290756" y="104751"/>
                  <a:pt x="242602" y="55273"/>
                  <a:pt x="217202" y="38340"/>
                </a:cubicBezTo>
                <a:cubicBezTo>
                  <a:pt x="191802" y="21407"/>
                  <a:pt x="166931" y="19025"/>
                  <a:pt x="147352" y="12940"/>
                </a:cubicBezTo>
                <a:cubicBezTo>
                  <a:pt x="127773" y="6855"/>
                  <a:pt x="114015" y="-554"/>
                  <a:pt x="99727" y="1827"/>
                </a:cubicBezTo>
                <a:cubicBezTo>
                  <a:pt x="85440" y="4208"/>
                  <a:pt x="74062" y="6854"/>
                  <a:pt x="61627" y="27227"/>
                </a:cubicBezTo>
                <a:cubicBezTo>
                  <a:pt x="49192" y="47600"/>
                  <a:pt x="19823" y="118773"/>
                  <a:pt x="10827" y="1224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A5338BE-A9D6-401E-8E50-7133AAB205B2}"/>
              </a:ext>
            </a:extLst>
          </p:cNvPr>
          <p:cNvSpPr/>
          <p:nvPr/>
        </p:nvSpPr>
        <p:spPr>
          <a:xfrm>
            <a:off x="9318163" y="1034387"/>
            <a:ext cx="687407" cy="118785"/>
          </a:xfrm>
          <a:custGeom>
            <a:avLst/>
            <a:gdLst>
              <a:gd name="connsiteX0" fmla="*/ 462 w 687407"/>
              <a:gd name="connsiteY0" fmla="*/ 7013 h 118785"/>
              <a:gd name="connsiteX1" fmla="*/ 367175 w 687407"/>
              <a:gd name="connsiteY1" fmla="*/ 663 h 118785"/>
              <a:gd name="connsiteX2" fmla="*/ 263987 w 687407"/>
              <a:gd name="connsiteY2" fmla="*/ 19713 h 118785"/>
              <a:gd name="connsiteX3" fmla="*/ 362412 w 687407"/>
              <a:gd name="connsiteY3" fmla="*/ 46701 h 118785"/>
              <a:gd name="connsiteX4" fmla="*/ 405275 w 687407"/>
              <a:gd name="connsiteY4" fmla="*/ 46701 h 118785"/>
              <a:gd name="connsiteX5" fmla="*/ 559262 w 687407"/>
              <a:gd name="connsiteY5" fmla="*/ 53051 h 118785"/>
              <a:gd name="connsiteX6" fmla="*/ 460837 w 687407"/>
              <a:gd name="connsiteY6" fmla="*/ 60988 h 118785"/>
              <a:gd name="connsiteX7" fmla="*/ 668800 w 687407"/>
              <a:gd name="connsiteY7" fmla="*/ 86388 h 118785"/>
              <a:gd name="connsiteX8" fmla="*/ 465600 w 687407"/>
              <a:gd name="connsiteY8" fmla="*/ 116551 h 118785"/>
              <a:gd name="connsiteX9" fmla="*/ 311612 w 687407"/>
              <a:gd name="connsiteY9" fmla="*/ 116551 h 118785"/>
              <a:gd name="connsiteX10" fmla="*/ 673562 w 687407"/>
              <a:gd name="connsiteY10" fmla="*/ 113376 h 118785"/>
              <a:gd name="connsiteX11" fmla="*/ 618000 w 687407"/>
              <a:gd name="connsiteY11" fmla="*/ 108613 h 118785"/>
              <a:gd name="connsiteX12" fmla="*/ 332250 w 687407"/>
              <a:gd name="connsiteY12" fmla="*/ 89563 h 118785"/>
              <a:gd name="connsiteX13" fmla="*/ 524337 w 687407"/>
              <a:gd name="connsiteY13" fmla="*/ 76863 h 118785"/>
              <a:gd name="connsiteX14" fmla="*/ 295737 w 687407"/>
              <a:gd name="connsiteY14" fmla="*/ 32413 h 118785"/>
              <a:gd name="connsiteX15" fmla="*/ 462 w 687407"/>
              <a:gd name="connsiteY15" fmla="*/ 7013 h 11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7407" h="118785">
                <a:moveTo>
                  <a:pt x="462" y="7013"/>
                </a:moveTo>
                <a:cubicBezTo>
                  <a:pt x="12368" y="1721"/>
                  <a:pt x="323254" y="-1454"/>
                  <a:pt x="367175" y="663"/>
                </a:cubicBezTo>
                <a:cubicBezTo>
                  <a:pt x="411096" y="2780"/>
                  <a:pt x="264781" y="12040"/>
                  <a:pt x="263987" y="19713"/>
                </a:cubicBezTo>
                <a:cubicBezTo>
                  <a:pt x="263193" y="27386"/>
                  <a:pt x="338864" y="42203"/>
                  <a:pt x="362412" y="46701"/>
                </a:cubicBezTo>
                <a:cubicBezTo>
                  <a:pt x="385960" y="51199"/>
                  <a:pt x="405275" y="46701"/>
                  <a:pt x="405275" y="46701"/>
                </a:cubicBezTo>
                <a:cubicBezTo>
                  <a:pt x="438083" y="47759"/>
                  <a:pt x="550002" y="50670"/>
                  <a:pt x="559262" y="53051"/>
                </a:cubicBezTo>
                <a:cubicBezTo>
                  <a:pt x="568522" y="55432"/>
                  <a:pt x="442581" y="55432"/>
                  <a:pt x="460837" y="60988"/>
                </a:cubicBezTo>
                <a:cubicBezTo>
                  <a:pt x="479093" y="66544"/>
                  <a:pt x="668006" y="77128"/>
                  <a:pt x="668800" y="86388"/>
                </a:cubicBezTo>
                <a:cubicBezTo>
                  <a:pt x="669594" y="95648"/>
                  <a:pt x="525131" y="111524"/>
                  <a:pt x="465600" y="116551"/>
                </a:cubicBezTo>
                <a:cubicBezTo>
                  <a:pt x="406069" y="121578"/>
                  <a:pt x="311612" y="116551"/>
                  <a:pt x="311612" y="116551"/>
                </a:cubicBezTo>
                <a:lnTo>
                  <a:pt x="673562" y="113376"/>
                </a:lnTo>
                <a:cubicBezTo>
                  <a:pt x="724627" y="112053"/>
                  <a:pt x="618000" y="108613"/>
                  <a:pt x="618000" y="108613"/>
                </a:cubicBezTo>
                <a:cubicBezTo>
                  <a:pt x="561115" y="104644"/>
                  <a:pt x="347860" y="94855"/>
                  <a:pt x="332250" y="89563"/>
                </a:cubicBezTo>
                <a:cubicBezTo>
                  <a:pt x="316640" y="84271"/>
                  <a:pt x="530422" y="86388"/>
                  <a:pt x="524337" y="76863"/>
                </a:cubicBezTo>
                <a:cubicBezTo>
                  <a:pt x="518252" y="67338"/>
                  <a:pt x="381991" y="41938"/>
                  <a:pt x="295737" y="32413"/>
                </a:cubicBezTo>
                <a:cubicBezTo>
                  <a:pt x="209483" y="22888"/>
                  <a:pt x="-11444" y="12305"/>
                  <a:pt x="462" y="70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101C5138-5591-4A8D-9237-937863ECAC56}"/>
              </a:ext>
            </a:extLst>
          </p:cNvPr>
          <p:cNvSpPr/>
          <p:nvPr/>
        </p:nvSpPr>
        <p:spPr>
          <a:xfrm>
            <a:off x="9449150" y="1055687"/>
            <a:ext cx="140938" cy="234986"/>
          </a:xfrm>
          <a:custGeom>
            <a:avLst/>
            <a:gdLst>
              <a:gd name="connsiteX0" fmla="*/ 93313 w 140938"/>
              <a:gd name="connsiteY0" fmla="*/ 1 h 234986"/>
              <a:gd name="connsiteX1" fmla="*/ 140938 w 140938"/>
              <a:gd name="connsiteY1" fmla="*/ 68263 h 234986"/>
              <a:gd name="connsiteX2" fmla="*/ 93313 w 140938"/>
              <a:gd name="connsiteY2" fmla="*/ 107951 h 234986"/>
              <a:gd name="connsiteX3" fmla="*/ 72675 w 140938"/>
              <a:gd name="connsiteY3" fmla="*/ 144463 h 234986"/>
              <a:gd name="connsiteX4" fmla="*/ 21875 w 140938"/>
              <a:gd name="connsiteY4" fmla="*/ 88901 h 234986"/>
              <a:gd name="connsiteX5" fmla="*/ 55213 w 140938"/>
              <a:gd name="connsiteY5" fmla="*/ 233363 h 234986"/>
              <a:gd name="connsiteX6" fmla="*/ 15525 w 140938"/>
              <a:gd name="connsiteY6" fmla="*/ 163513 h 234986"/>
              <a:gd name="connsiteX7" fmla="*/ 2825 w 140938"/>
              <a:gd name="connsiteY7" fmla="*/ 114301 h 234986"/>
              <a:gd name="connsiteX8" fmla="*/ 66325 w 140938"/>
              <a:gd name="connsiteY8" fmla="*/ 123826 h 234986"/>
              <a:gd name="connsiteX9" fmla="*/ 90138 w 140938"/>
              <a:gd name="connsiteY9" fmla="*/ 80963 h 234986"/>
              <a:gd name="connsiteX10" fmla="*/ 106013 w 140938"/>
              <a:gd name="connsiteY10" fmla="*/ 80963 h 234986"/>
              <a:gd name="connsiteX11" fmla="*/ 126650 w 140938"/>
              <a:gd name="connsiteY11" fmla="*/ 69851 h 234986"/>
              <a:gd name="connsiteX12" fmla="*/ 93313 w 140938"/>
              <a:gd name="connsiteY12" fmla="*/ 1 h 23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938" h="234986">
                <a:moveTo>
                  <a:pt x="93313" y="1"/>
                </a:moveTo>
                <a:cubicBezTo>
                  <a:pt x="95694" y="-264"/>
                  <a:pt x="140938" y="50271"/>
                  <a:pt x="140938" y="68263"/>
                </a:cubicBezTo>
                <a:cubicBezTo>
                  <a:pt x="140938" y="86255"/>
                  <a:pt x="104690" y="95251"/>
                  <a:pt x="93313" y="107951"/>
                </a:cubicBezTo>
                <a:cubicBezTo>
                  <a:pt x="81936" y="120651"/>
                  <a:pt x="84581" y="147638"/>
                  <a:pt x="72675" y="144463"/>
                </a:cubicBezTo>
                <a:cubicBezTo>
                  <a:pt x="60769" y="141288"/>
                  <a:pt x="24785" y="74085"/>
                  <a:pt x="21875" y="88901"/>
                </a:cubicBezTo>
                <a:cubicBezTo>
                  <a:pt x="18965" y="103717"/>
                  <a:pt x="56271" y="220928"/>
                  <a:pt x="55213" y="233363"/>
                </a:cubicBezTo>
                <a:cubicBezTo>
                  <a:pt x="54155" y="245798"/>
                  <a:pt x="24256" y="183357"/>
                  <a:pt x="15525" y="163513"/>
                </a:cubicBezTo>
                <a:cubicBezTo>
                  <a:pt x="6794" y="143669"/>
                  <a:pt x="-5642" y="120916"/>
                  <a:pt x="2825" y="114301"/>
                </a:cubicBezTo>
                <a:cubicBezTo>
                  <a:pt x="11292" y="107686"/>
                  <a:pt x="51773" y="129382"/>
                  <a:pt x="66325" y="123826"/>
                </a:cubicBezTo>
                <a:cubicBezTo>
                  <a:pt x="80877" y="118270"/>
                  <a:pt x="83523" y="88107"/>
                  <a:pt x="90138" y="80963"/>
                </a:cubicBezTo>
                <a:cubicBezTo>
                  <a:pt x="96753" y="73819"/>
                  <a:pt x="99928" y="82815"/>
                  <a:pt x="106013" y="80963"/>
                </a:cubicBezTo>
                <a:cubicBezTo>
                  <a:pt x="112098" y="79111"/>
                  <a:pt x="126915" y="77788"/>
                  <a:pt x="126650" y="69851"/>
                </a:cubicBezTo>
                <a:cubicBezTo>
                  <a:pt x="126385" y="61914"/>
                  <a:pt x="90932" y="266"/>
                  <a:pt x="93313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D03C991-8B3E-4F01-B5D0-AD9A6DF25810}"/>
              </a:ext>
            </a:extLst>
          </p:cNvPr>
          <p:cNvSpPr/>
          <p:nvPr/>
        </p:nvSpPr>
        <p:spPr>
          <a:xfrm>
            <a:off x="9537005" y="1185554"/>
            <a:ext cx="453542" cy="207090"/>
          </a:xfrm>
          <a:custGeom>
            <a:avLst/>
            <a:gdLst>
              <a:gd name="connsiteX0" fmla="*/ 81658 w 453542"/>
              <a:gd name="connsiteY0" fmla="*/ 14596 h 207090"/>
              <a:gd name="connsiteX1" fmla="*/ 24508 w 453542"/>
              <a:gd name="connsiteY1" fmla="*/ 93971 h 207090"/>
              <a:gd name="connsiteX2" fmla="*/ 86420 w 453542"/>
              <a:gd name="connsiteY2" fmla="*/ 109846 h 207090"/>
              <a:gd name="connsiteX3" fmla="*/ 141983 w 453542"/>
              <a:gd name="connsiteY3" fmla="*/ 95559 h 207090"/>
              <a:gd name="connsiteX4" fmla="*/ 268983 w 453542"/>
              <a:gd name="connsiteY4" fmla="*/ 141596 h 207090"/>
              <a:gd name="connsiteX5" fmla="*/ 286445 w 453542"/>
              <a:gd name="connsiteY5" fmla="*/ 182871 h 207090"/>
              <a:gd name="connsiteX6" fmla="*/ 297558 w 453542"/>
              <a:gd name="connsiteY6" fmla="*/ 206684 h 207090"/>
              <a:gd name="connsiteX7" fmla="*/ 342008 w 453542"/>
              <a:gd name="connsiteY7" fmla="*/ 163821 h 207090"/>
              <a:gd name="connsiteX8" fmla="*/ 395983 w 453542"/>
              <a:gd name="connsiteY8" fmla="*/ 147946 h 207090"/>
              <a:gd name="connsiteX9" fmla="*/ 403920 w 453542"/>
              <a:gd name="connsiteY9" fmla="*/ 111434 h 207090"/>
              <a:gd name="connsiteX10" fmla="*/ 416620 w 453542"/>
              <a:gd name="connsiteY10" fmla="*/ 309 h 207090"/>
              <a:gd name="connsiteX11" fmla="*/ 449958 w 453542"/>
              <a:gd name="connsiteY11" fmla="*/ 81271 h 207090"/>
              <a:gd name="connsiteX12" fmla="*/ 321370 w 453542"/>
              <a:gd name="connsiteY12" fmla="*/ 171759 h 207090"/>
              <a:gd name="connsiteX13" fmla="*/ 135633 w 453542"/>
              <a:gd name="connsiteY13" fmla="*/ 119371 h 207090"/>
              <a:gd name="connsiteX14" fmla="*/ 695 w 453542"/>
              <a:gd name="connsiteY14" fmla="*/ 93971 h 207090"/>
              <a:gd name="connsiteX15" fmla="*/ 81658 w 453542"/>
              <a:gd name="connsiteY15" fmla="*/ 14596 h 20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3542" h="207090">
                <a:moveTo>
                  <a:pt x="81658" y="14596"/>
                </a:moveTo>
                <a:cubicBezTo>
                  <a:pt x="85627" y="14596"/>
                  <a:pt x="23714" y="78096"/>
                  <a:pt x="24508" y="93971"/>
                </a:cubicBezTo>
                <a:cubicBezTo>
                  <a:pt x="25302" y="109846"/>
                  <a:pt x="66841" y="109581"/>
                  <a:pt x="86420" y="109846"/>
                </a:cubicBezTo>
                <a:cubicBezTo>
                  <a:pt x="105999" y="110111"/>
                  <a:pt x="111556" y="90267"/>
                  <a:pt x="141983" y="95559"/>
                </a:cubicBezTo>
                <a:cubicBezTo>
                  <a:pt x="172410" y="100851"/>
                  <a:pt x="244906" y="127044"/>
                  <a:pt x="268983" y="141596"/>
                </a:cubicBezTo>
                <a:cubicBezTo>
                  <a:pt x="293060" y="156148"/>
                  <a:pt x="281683" y="172023"/>
                  <a:pt x="286445" y="182871"/>
                </a:cubicBezTo>
                <a:cubicBezTo>
                  <a:pt x="291207" y="193719"/>
                  <a:pt x="288298" y="209859"/>
                  <a:pt x="297558" y="206684"/>
                </a:cubicBezTo>
                <a:cubicBezTo>
                  <a:pt x="306818" y="203509"/>
                  <a:pt x="325604" y="173611"/>
                  <a:pt x="342008" y="163821"/>
                </a:cubicBezTo>
                <a:cubicBezTo>
                  <a:pt x="358412" y="154031"/>
                  <a:pt x="385664" y="156677"/>
                  <a:pt x="395983" y="147946"/>
                </a:cubicBezTo>
                <a:cubicBezTo>
                  <a:pt x="406302" y="139215"/>
                  <a:pt x="400481" y="136040"/>
                  <a:pt x="403920" y="111434"/>
                </a:cubicBezTo>
                <a:cubicBezTo>
                  <a:pt x="407359" y="86828"/>
                  <a:pt x="408947" y="5336"/>
                  <a:pt x="416620" y="309"/>
                </a:cubicBezTo>
                <a:cubicBezTo>
                  <a:pt x="424293" y="-4718"/>
                  <a:pt x="465833" y="52696"/>
                  <a:pt x="449958" y="81271"/>
                </a:cubicBezTo>
                <a:cubicBezTo>
                  <a:pt x="434083" y="109846"/>
                  <a:pt x="373757" y="165409"/>
                  <a:pt x="321370" y="171759"/>
                </a:cubicBezTo>
                <a:cubicBezTo>
                  <a:pt x="268983" y="178109"/>
                  <a:pt x="189079" y="132336"/>
                  <a:pt x="135633" y="119371"/>
                </a:cubicBezTo>
                <a:cubicBezTo>
                  <a:pt x="82187" y="106406"/>
                  <a:pt x="9955" y="108788"/>
                  <a:pt x="695" y="93971"/>
                </a:cubicBezTo>
                <a:cubicBezTo>
                  <a:pt x="-8565" y="79154"/>
                  <a:pt x="77689" y="14596"/>
                  <a:pt x="81658" y="145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B0EB3F05-B4CF-4324-81B3-D3209382F361}"/>
              </a:ext>
            </a:extLst>
          </p:cNvPr>
          <p:cNvSpPr/>
          <p:nvPr/>
        </p:nvSpPr>
        <p:spPr>
          <a:xfrm>
            <a:off x="9497967" y="1201826"/>
            <a:ext cx="511423" cy="220751"/>
          </a:xfrm>
          <a:custGeom>
            <a:avLst/>
            <a:gdLst>
              <a:gd name="connsiteX0" fmla="*/ 9571 w 511423"/>
              <a:gd name="connsiteY0" fmla="*/ 76112 h 220751"/>
              <a:gd name="connsiteX1" fmla="*/ 177846 w 511423"/>
              <a:gd name="connsiteY1" fmla="*/ 206287 h 220751"/>
              <a:gd name="connsiteX2" fmla="*/ 161971 w 511423"/>
              <a:gd name="connsiteY2" fmla="*/ 174537 h 220751"/>
              <a:gd name="connsiteX3" fmla="*/ 46 w 511423"/>
              <a:gd name="connsiteY3" fmla="*/ 142787 h 220751"/>
              <a:gd name="connsiteX4" fmla="*/ 179433 w 511423"/>
              <a:gd name="connsiteY4" fmla="*/ 147549 h 220751"/>
              <a:gd name="connsiteX5" fmla="*/ 388983 w 511423"/>
              <a:gd name="connsiteY5" fmla="*/ 211049 h 220751"/>
              <a:gd name="connsiteX6" fmla="*/ 398508 w 511423"/>
              <a:gd name="connsiteY6" fmla="*/ 220574 h 220751"/>
              <a:gd name="connsiteX7" fmla="*/ 379458 w 511423"/>
              <a:gd name="connsiteY7" fmla="*/ 214224 h 220751"/>
              <a:gd name="connsiteX8" fmla="*/ 385808 w 511423"/>
              <a:gd name="connsiteY8" fmla="*/ 180887 h 220751"/>
              <a:gd name="connsiteX9" fmla="*/ 423908 w 511423"/>
              <a:gd name="connsiteY9" fmla="*/ 188824 h 220751"/>
              <a:gd name="connsiteX10" fmla="*/ 458833 w 511423"/>
              <a:gd name="connsiteY10" fmla="*/ 155487 h 220751"/>
              <a:gd name="connsiteX11" fmla="*/ 487408 w 511423"/>
              <a:gd name="connsiteY11" fmla="*/ 144374 h 220751"/>
              <a:gd name="connsiteX12" fmla="*/ 473121 w 511423"/>
              <a:gd name="connsiteY12" fmla="*/ 104687 h 220751"/>
              <a:gd name="connsiteX13" fmla="*/ 498521 w 511423"/>
              <a:gd name="connsiteY13" fmla="*/ 93574 h 220751"/>
              <a:gd name="connsiteX14" fmla="*/ 509633 w 511423"/>
              <a:gd name="connsiteY14" fmla="*/ 52299 h 220751"/>
              <a:gd name="connsiteX15" fmla="*/ 508046 w 511423"/>
              <a:gd name="connsiteY15" fmla="*/ 1499 h 220751"/>
              <a:gd name="connsiteX16" fmla="*/ 477883 w 511423"/>
              <a:gd name="connsiteY16" fmla="*/ 114212 h 220751"/>
              <a:gd name="connsiteX17" fmla="*/ 358821 w 511423"/>
              <a:gd name="connsiteY17" fmla="*/ 174537 h 220751"/>
              <a:gd name="connsiteX18" fmla="*/ 127046 w 511423"/>
              <a:gd name="connsiteY18" fmla="*/ 138024 h 220751"/>
              <a:gd name="connsiteX19" fmla="*/ 95296 w 511423"/>
              <a:gd name="connsiteY19" fmla="*/ 125324 h 220751"/>
              <a:gd name="connsiteX20" fmla="*/ 9571 w 511423"/>
              <a:gd name="connsiteY20" fmla="*/ 76112 h 22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1423" h="220751">
                <a:moveTo>
                  <a:pt x="9571" y="76112"/>
                </a:moveTo>
                <a:cubicBezTo>
                  <a:pt x="23329" y="89606"/>
                  <a:pt x="152446" y="189883"/>
                  <a:pt x="177846" y="206287"/>
                </a:cubicBezTo>
                <a:cubicBezTo>
                  <a:pt x="203246" y="222691"/>
                  <a:pt x="191604" y="185120"/>
                  <a:pt x="161971" y="174537"/>
                </a:cubicBezTo>
                <a:cubicBezTo>
                  <a:pt x="132338" y="163954"/>
                  <a:pt x="-2864" y="147285"/>
                  <a:pt x="46" y="142787"/>
                </a:cubicBezTo>
                <a:cubicBezTo>
                  <a:pt x="2956" y="138289"/>
                  <a:pt x="114610" y="136172"/>
                  <a:pt x="179433" y="147549"/>
                </a:cubicBezTo>
                <a:cubicBezTo>
                  <a:pt x="244256" y="158926"/>
                  <a:pt x="352471" y="198878"/>
                  <a:pt x="388983" y="211049"/>
                </a:cubicBezTo>
                <a:cubicBezTo>
                  <a:pt x="425495" y="223220"/>
                  <a:pt x="400095" y="220045"/>
                  <a:pt x="398508" y="220574"/>
                </a:cubicBezTo>
                <a:cubicBezTo>
                  <a:pt x="396921" y="221103"/>
                  <a:pt x="381575" y="220838"/>
                  <a:pt x="379458" y="214224"/>
                </a:cubicBezTo>
                <a:cubicBezTo>
                  <a:pt x="377341" y="207610"/>
                  <a:pt x="378400" y="185120"/>
                  <a:pt x="385808" y="180887"/>
                </a:cubicBezTo>
                <a:cubicBezTo>
                  <a:pt x="393216" y="176654"/>
                  <a:pt x="411737" y="193057"/>
                  <a:pt x="423908" y="188824"/>
                </a:cubicBezTo>
                <a:cubicBezTo>
                  <a:pt x="436079" y="184591"/>
                  <a:pt x="448250" y="162895"/>
                  <a:pt x="458833" y="155487"/>
                </a:cubicBezTo>
                <a:cubicBezTo>
                  <a:pt x="469416" y="148079"/>
                  <a:pt x="485027" y="152841"/>
                  <a:pt x="487408" y="144374"/>
                </a:cubicBezTo>
                <a:cubicBezTo>
                  <a:pt x="489789" y="135907"/>
                  <a:pt x="471269" y="113154"/>
                  <a:pt x="473121" y="104687"/>
                </a:cubicBezTo>
                <a:cubicBezTo>
                  <a:pt x="474973" y="96220"/>
                  <a:pt x="492436" y="102305"/>
                  <a:pt x="498521" y="93574"/>
                </a:cubicBezTo>
                <a:cubicBezTo>
                  <a:pt x="504606" y="84843"/>
                  <a:pt x="508046" y="67645"/>
                  <a:pt x="509633" y="52299"/>
                </a:cubicBezTo>
                <a:cubicBezTo>
                  <a:pt x="511221" y="36953"/>
                  <a:pt x="513338" y="-8820"/>
                  <a:pt x="508046" y="1499"/>
                </a:cubicBezTo>
                <a:cubicBezTo>
                  <a:pt x="502754" y="11818"/>
                  <a:pt x="502754" y="85372"/>
                  <a:pt x="477883" y="114212"/>
                </a:cubicBezTo>
                <a:cubicBezTo>
                  <a:pt x="453012" y="143052"/>
                  <a:pt x="417294" y="170568"/>
                  <a:pt x="358821" y="174537"/>
                </a:cubicBezTo>
                <a:cubicBezTo>
                  <a:pt x="300348" y="178506"/>
                  <a:pt x="170967" y="146226"/>
                  <a:pt x="127046" y="138024"/>
                </a:cubicBezTo>
                <a:cubicBezTo>
                  <a:pt x="83125" y="129822"/>
                  <a:pt x="110113" y="134055"/>
                  <a:pt x="95296" y="125324"/>
                </a:cubicBezTo>
                <a:cubicBezTo>
                  <a:pt x="80479" y="116593"/>
                  <a:pt x="-4187" y="62618"/>
                  <a:pt x="9571" y="76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E44AA402-6A16-4EDF-A7B7-9525EF76ADA8}"/>
              </a:ext>
            </a:extLst>
          </p:cNvPr>
          <p:cNvSpPr/>
          <p:nvPr/>
        </p:nvSpPr>
        <p:spPr>
          <a:xfrm>
            <a:off x="7200124" y="1697267"/>
            <a:ext cx="557548" cy="1199755"/>
          </a:xfrm>
          <a:custGeom>
            <a:avLst/>
            <a:gdLst>
              <a:gd name="connsiteX0" fmla="*/ 557459 w 557548"/>
              <a:gd name="connsiteY0" fmla="*/ 300 h 1199755"/>
              <a:gd name="connsiteX1" fmla="*/ 197626 w 557548"/>
              <a:gd name="connsiteY1" fmla="*/ 408816 h 1199755"/>
              <a:gd name="connsiteX2" fmla="*/ 225143 w 557548"/>
              <a:gd name="connsiteY2" fmla="*/ 368600 h 1199755"/>
              <a:gd name="connsiteX3" fmla="*/ 68509 w 557548"/>
              <a:gd name="connsiteY3" fmla="*/ 592966 h 1199755"/>
              <a:gd name="connsiteX4" fmla="*/ 74859 w 557548"/>
              <a:gd name="connsiteY4" fmla="*/ 559100 h 1199755"/>
              <a:gd name="connsiteX5" fmla="*/ 53693 w 557548"/>
              <a:gd name="connsiteY5" fmla="*/ 775000 h 1199755"/>
              <a:gd name="connsiteX6" fmla="*/ 57926 w 557548"/>
              <a:gd name="connsiteY6" fmla="*/ 800400 h 1199755"/>
              <a:gd name="connsiteX7" fmla="*/ 163759 w 557548"/>
              <a:gd name="connsiteY7" fmla="*/ 1183516 h 1199755"/>
              <a:gd name="connsiteX8" fmla="*/ 127776 w 557548"/>
              <a:gd name="connsiteY8" fmla="*/ 1086150 h 1199755"/>
              <a:gd name="connsiteX9" fmla="*/ 2893 w 557548"/>
              <a:gd name="connsiteY9" fmla="*/ 700916 h 1199755"/>
              <a:gd name="connsiteX10" fmla="*/ 49459 w 557548"/>
              <a:gd name="connsiteY10" fmla="*/ 692450 h 1199755"/>
              <a:gd name="connsiteX11" fmla="*/ 157409 w 557548"/>
              <a:gd name="connsiteY11" fmla="*/ 391883 h 1199755"/>
              <a:gd name="connsiteX12" fmla="*/ 231493 w 557548"/>
              <a:gd name="connsiteY12" fmla="*/ 343200 h 1199755"/>
              <a:gd name="connsiteX13" fmla="*/ 557459 w 557548"/>
              <a:gd name="connsiteY13" fmla="*/ 300 h 119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548" h="1199755">
                <a:moveTo>
                  <a:pt x="557459" y="300"/>
                </a:moveTo>
                <a:cubicBezTo>
                  <a:pt x="551815" y="11236"/>
                  <a:pt x="253012" y="347433"/>
                  <a:pt x="197626" y="408816"/>
                </a:cubicBezTo>
                <a:cubicBezTo>
                  <a:pt x="142240" y="470199"/>
                  <a:pt x="225143" y="368600"/>
                  <a:pt x="225143" y="368600"/>
                </a:cubicBezTo>
                <a:cubicBezTo>
                  <a:pt x="203624" y="399292"/>
                  <a:pt x="93556" y="561216"/>
                  <a:pt x="68509" y="592966"/>
                </a:cubicBezTo>
                <a:cubicBezTo>
                  <a:pt x="43462" y="624716"/>
                  <a:pt x="77328" y="528761"/>
                  <a:pt x="74859" y="559100"/>
                </a:cubicBezTo>
                <a:cubicBezTo>
                  <a:pt x="72390" y="589439"/>
                  <a:pt x="56515" y="734783"/>
                  <a:pt x="53693" y="775000"/>
                </a:cubicBezTo>
                <a:cubicBezTo>
                  <a:pt x="50871" y="815217"/>
                  <a:pt x="39582" y="732314"/>
                  <a:pt x="57926" y="800400"/>
                </a:cubicBezTo>
                <a:cubicBezTo>
                  <a:pt x="76270" y="868486"/>
                  <a:pt x="152117" y="1135891"/>
                  <a:pt x="163759" y="1183516"/>
                </a:cubicBezTo>
                <a:cubicBezTo>
                  <a:pt x="175401" y="1231141"/>
                  <a:pt x="154587" y="1166583"/>
                  <a:pt x="127776" y="1086150"/>
                </a:cubicBezTo>
                <a:cubicBezTo>
                  <a:pt x="100965" y="1005717"/>
                  <a:pt x="15946" y="766533"/>
                  <a:pt x="2893" y="700916"/>
                </a:cubicBezTo>
                <a:cubicBezTo>
                  <a:pt x="-10160" y="635299"/>
                  <a:pt x="23706" y="743955"/>
                  <a:pt x="49459" y="692450"/>
                </a:cubicBezTo>
                <a:cubicBezTo>
                  <a:pt x="75212" y="640945"/>
                  <a:pt x="127070" y="450091"/>
                  <a:pt x="157409" y="391883"/>
                </a:cubicBezTo>
                <a:cubicBezTo>
                  <a:pt x="187748" y="333675"/>
                  <a:pt x="162349" y="406700"/>
                  <a:pt x="231493" y="343200"/>
                </a:cubicBezTo>
                <a:cubicBezTo>
                  <a:pt x="300637" y="279700"/>
                  <a:pt x="563103" y="-10636"/>
                  <a:pt x="557459" y="3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7B0D78B4-3C86-4D43-91A9-7251C37E3B37}"/>
              </a:ext>
            </a:extLst>
          </p:cNvPr>
          <p:cNvSpPr/>
          <p:nvPr/>
        </p:nvSpPr>
        <p:spPr>
          <a:xfrm>
            <a:off x="7401777" y="1615484"/>
            <a:ext cx="583378" cy="1339774"/>
          </a:xfrm>
          <a:custGeom>
            <a:avLst/>
            <a:gdLst>
              <a:gd name="connsiteX0" fmla="*/ 583348 w 583378"/>
              <a:gd name="connsiteY0" fmla="*/ 591 h 1339774"/>
              <a:gd name="connsiteX1" fmla="*/ 154723 w 583378"/>
              <a:gd name="connsiteY1" fmla="*/ 483191 h 1339774"/>
              <a:gd name="connsiteX2" fmla="*/ 215048 w 583378"/>
              <a:gd name="connsiteY2" fmla="*/ 406991 h 1339774"/>
              <a:gd name="connsiteX3" fmla="*/ 75348 w 583378"/>
              <a:gd name="connsiteY3" fmla="*/ 537166 h 1339774"/>
              <a:gd name="connsiteX4" fmla="*/ 78523 w 583378"/>
              <a:gd name="connsiteY4" fmla="*/ 718141 h 1339774"/>
              <a:gd name="connsiteX5" fmla="*/ 132498 w 583378"/>
              <a:gd name="connsiteY5" fmla="*/ 1311866 h 1339774"/>
              <a:gd name="connsiteX6" fmla="*/ 110273 w 583378"/>
              <a:gd name="connsiteY6" fmla="*/ 1178516 h 1339774"/>
              <a:gd name="connsiteX7" fmla="*/ 2323 w 583378"/>
              <a:gd name="connsiteY7" fmla="*/ 613366 h 1339774"/>
              <a:gd name="connsiteX8" fmla="*/ 43598 w 583378"/>
              <a:gd name="connsiteY8" fmla="*/ 667341 h 1339774"/>
              <a:gd name="connsiteX9" fmla="*/ 129323 w 583378"/>
              <a:gd name="connsiteY9" fmla="*/ 445091 h 1339774"/>
              <a:gd name="connsiteX10" fmla="*/ 176948 w 583378"/>
              <a:gd name="connsiteY10" fmla="*/ 384766 h 1339774"/>
              <a:gd name="connsiteX11" fmla="*/ 583348 w 583378"/>
              <a:gd name="connsiteY11" fmla="*/ 591 h 133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3378" h="1339774">
                <a:moveTo>
                  <a:pt x="583348" y="591"/>
                </a:moveTo>
                <a:cubicBezTo>
                  <a:pt x="579644" y="16995"/>
                  <a:pt x="216106" y="415458"/>
                  <a:pt x="154723" y="483191"/>
                </a:cubicBezTo>
                <a:cubicBezTo>
                  <a:pt x="93340" y="550924"/>
                  <a:pt x="228277" y="397995"/>
                  <a:pt x="215048" y="406991"/>
                </a:cubicBezTo>
                <a:cubicBezTo>
                  <a:pt x="201819" y="415987"/>
                  <a:pt x="98102" y="485308"/>
                  <a:pt x="75348" y="537166"/>
                </a:cubicBezTo>
                <a:cubicBezTo>
                  <a:pt x="52594" y="589024"/>
                  <a:pt x="68998" y="589024"/>
                  <a:pt x="78523" y="718141"/>
                </a:cubicBezTo>
                <a:cubicBezTo>
                  <a:pt x="88048" y="847258"/>
                  <a:pt x="127206" y="1235137"/>
                  <a:pt x="132498" y="1311866"/>
                </a:cubicBezTo>
                <a:cubicBezTo>
                  <a:pt x="137790" y="1388595"/>
                  <a:pt x="131969" y="1294933"/>
                  <a:pt x="110273" y="1178516"/>
                </a:cubicBezTo>
                <a:cubicBezTo>
                  <a:pt x="88577" y="1062099"/>
                  <a:pt x="13435" y="698562"/>
                  <a:pt x="2323" y="613366"/>
                </a:cubicBezTo>
                <a:cubicBezTo>
                  <a:pt x="-8789" y="528170"/>
                  <a:pt x="22431" y="695387"/>
                  <a:pt x="43598" y="667341"/>
                </a:cubicBezTo>
                <a:cubicBezTo>
                  <a:pt x="64765" y="639295"/>
                  <a:pt x="107098" y="492187"/>
                  <a:pt x="129323" y="445091"/>
                </a:cubicBezTo>
                <a:cubicBezTo>
                  <a:pt x="151548" y="397995"/>
                  <a:pt x="102336" y="455674"/>
                  <a:pt x="176948" y="384766"/>
                </a:cubicBezTo>
                <a:cubicBezTo>
                  <a:pt x="251560" y="313858"/>
                  <a:pt x="587052" y="-15813"/>
                  <a:pt x="583348" y="5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3DE7B3E-D5E9-4086-AF40-611350B20847}"/>
              </a:ext>
            </a:extLst>
          </p:cNvPr>
          <p:cNvSpPr/>
          <p:nvPr/>
        </p:nvSpPr>
        <p:spPr>
          <a:xfrm>
            <a:off x="7574088" y="1439172"/>
            <a:ext cx="715501" cy="1557833"/>
          </a:xfrm>
          <a:custGeom>
            <a:avLst/>
            <a:gdLst>
              <a:gd name="connsiteX0" fmla="*/ 712662 w 715501"/>
              <a:gd name="connsiteY0" fmla="*/ 5453 h 1557833"/>
              <a:gd name="connsiteX1" fmla="*/ 137987 w 715501"/>
              <a:gd name="connsiteY1" fmla="*/ 567428 h 1557833"/>
              <a:gd name="connsiteX2" fmla="*/ 211012 w 715501"/>
              <a:gd name="connsiteY2" fmla="*/ 516628 h 1557833"/>
              <a:gd name="connsiteX3" fmla="*/ 55437 w 715501"/>
              <a:gd name="connsiteY3" fmla="*/ 678553 h 1557833"/>
              <a:gd name="connsiteX4" fmla="*/ 45912 w 715501"/>
              <a:gd name="connsiteY4" fmla="*/ 837303 h 1557833"/>
              <a:gd name="connsiteX5" fmla="*/ 45912 w 715501"/>
              <a:gd name="connsiteY5" fmla="*/ 1523103 h 1557833"/>
              <a:gd name="connsiteX6" fmla="*/ 49087 w 715501"/>
              <a:gd name="connsiteY6" fmla="*/ 1380228 h 1557833"/>
              <a:gd name="connsiteX7" fmla="*/ 4637 w 715501"/>
              <a:gd name="connsiteY7" fmla="*/ 723003 h 1557833"/>
              <a:gd name="connsiteX8" fmla="*/ 26862 w 715501"/>
              <a:gd name="connsiteY8" fmla="*/ 859528 h 1557833"/>
              <a:gd name="connsiteX9" fmla="*/ 230062 w 715501"/>
              <a:gd name="connsiteY9" fmla="*/ 545203 h 1557833"/>
              <a:gd name="connsiteX10" fmla="*/ 353887 w 715501"/>
              <a:gd name="connsiteY10" fmla="*/ 294378 h 1557833"/>
              <a:gd name="connsiteX11" fmla="*/ 712662 w 715501"/>
              <a:gd name="connsiteY11" fmla="*/ 5453 h 155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501" h="1557833">
                <a:moveTo>
                  <a:pt x="712662" y="5453"/>
                </a:moveTo>
                <a:cubicBezTo>
                  <a:pt x="676679" y="50961"/>
                  <a:pt x="221595" y="482232"/>
                  <a:pt x="137987" y="567428"/>
                </a:cubicBezTo>
                <a:cubicBezTo>
                  <a:pt x="54379" y="652624"/>
                  <a:pt x="224770" y="498107"/>
                  <a:pt x="211012" y="516628"/>
                </a:cubicBezTo>
                <a:cubicBezTo>
                  <a:pt x="197254" y="535149"/>
                  <a:pt x="82954" y="625107"/>
                  <a:pt x="55437" y="678553"/>
                </a:cubicBezTo>
                <a:cubicBezTo>
                  <a:pt x="27920" y="731999"/>
                  <a:pt x="47499" y="696545"/>
                  <a:pt x="45912" y="837303"/>
                </a:cubicBezTo>
                <a:cubicBezTo>
                  <a:pt x="44325" y="978061"/>
                  <a:pt x="45383" y="1432616"/>
                  <a:pt x="45912" y="1523103"/>
                </a:cubicBezTo>
                <a:cubicBezTo>
                  <a:pt x="46441" y="1613590"/>
                  <a:pt x="55966" y="1513578"/>
                  <a:pt x="49087" y="1380228"/>
                </a:cubicBezTo>
                <a:cubicBezTo>
                  <a:pt x="42208" y="1246878"/>
                  <a:pt x="8341" y="809786"/>
                  <a:pt x="4637" y="723003"/>
                </a:cubicBezTo>
                <a:cubicBezTo>
                  <a:pt x="933" y="636220"/>
                  <a:pt x="-10709" y="889161"/>
                  <a:pt x="26862" y="859528"/>
                </a:cubicBezTo>
                <a:cubicBezTo>
                  <a:pt x="64433" y="829895"/>
                  <a:pt x="175558" y="639395"/>
                  <a:pt x="230062" y="545203"/>
                </a:cubicBezTo>
                <a:cubicBezTo>
                  <a:pt x="284566" y="451011"/>
                  <a:pt x="275570" y="376928"/>
                  <a:pt x="353887" y="294378"/>
                </a:cubicBezTo>
                <a:cubicBezTo>
                  <a:pt x="432204" y="211828"/>
                  <a:pt x="748645" y="-40055"/>
                  <a:pt x="712662" y="54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64BA7E9B-BAF5-49EA-8AD1-44ED486BAD2C}"/>
              </a:ext>
            </a:extLst>
          </p:cNvPr>
          <p:cNvSpPr/>
          <p:nvPr/>
        </p:nvSpPr>
        <p:spPr>
          <a:xfrm>
            <a:off x="7666890" y="1458605"/>
            <a:ext cx="858928" cy="1546021"/>
          </a:xfrm>
          <a:custGeom>
            <a:avLst/>
            <a:gdLst>
              <a:gd name="connsiteX0" fmla="*/ 857985 w 858928"/>
              <a:gd name="connsiteY0" fmla="*/ 1895 h 1546021"/>
              <a:gd name="connsiteX1" fmla="*/ 264260 w 858928"/>
              <a:gd name="connsiteY1" fmla="*/ 494020 h 1546021"/>
              <a:gd name="connsiteX2" fmla="*/ 280135 w 858928"/>
              <a:gd name="connsiteY2" fmla="*/ 484495 h 1546021"/>
              <a:gd name="connsiteX3" fmla="*/ 73760 w 858928"/>
              <a:gd name="connsiteY3" fmla="*/ 881370 h 1546021"/>
              <a:gd name="connsiteX4" fmla="*/ 67410 w 858928"/>
              <a:gd name="connsiteY4" fmla="*/ 894070 h 1546021"/>
              <a:gd name="connsiteX5" fmla="*/ 3910 w 858928"/>
              <a:gd name="connsiteY5" fmla="*/ 1522720 h 1546021"/>
              <a:gd name="connsiteX6" fmla="*/ 13435 w 858928"/>
              <a:gd name="connsiteY6" fmla="*/ 1354445 h 1546021"/>
              <a:gd name="connsiteX7" fmla="*/ 67410 w 858928"/>
              <a:gd name="connsiteY7" fmla="*/ 817870 h 1546021"/>
              <a:gd name="connsiteX8" fmla="*/ 89635 w 858928"/>
              <a:gd name="connsiteY8" fmla="*/ 744845 h 1546021"/>
              <a:gd name="connsiteX9" fmla="*/ 242035 w 858928"/>
              <a:gd name="connsiteY9" fmla="*/ 449570 h 1546021"/>
              <a:gd name="connsiteX10" fmla="*/ 397610 w 858928"/>
              <a:gd name="connsiteY10" fmla="*/ 328920 h 1546021"/>
              <a:gd name="connsiteX11" fmla="*/ 857985 w 858928"/>
              <a:gd name="connsiteY11" fmla="*/ 1895 h 154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8928" h="1546021">
                <a:moveTo>
                  <a:pt x="857985" y="1895"/>
                </a:moveTo>
                <a:cubicBezTo>
                  <a:pt x="835760" y="29412"/>
                  <a:pt x="360568" y="413587"/>
                  <a:pt x="264260" y="494020"/>
                </a:cubicBezTo>
                <a:cubicBezTo>
                  <a:pt x="167952" y="574453"/>
                  <a:pt x="311885" y="419937"/>
                  <a:pt x="280135" y="484495"/>
                </a:cubicBezTo>
                <a:cubicBezTo>
                  <a:pt x="248385" y="549053"/>
                  <a:pt x="109214" y="813108"/>
                  <a:pt x="73760" y="881370"/>
                </a:cubicBezTo>
                <a:cubicBezTo>
                  <a:pt x="38306" y="949632"/>
                  <a:pt x="79052" y="787178"/>
                  <a:pt x="67410" y="894070"/>
                </a:cubicBezTo>
                <a:cubicBezTo>
                  <a:pt x="55768" y="1000962"/>
                  <a:pt x="12906" y="1445991"/>
                  <a:pt x="3910" y="1522720"/>
                </a:cubicBezTo>
                <a:cubicBezTo>
                  <a:pt x="-5086" y="1599449"/>
                  <a:pt x="2852" y="1471920"/>
                  <a:pt x="13435" y="1354445"/>
                </a:cubicBezTo>
                <a:cubicBezTo>
                  <a:pt x="24018" y="1236970"/>
                  <a:pt x="54710" y="919470"/>
                  <a:pt x="67410" y="817870"/>
                </a:cubicBezTo>
                <a:cubicBezTo>
                  <a:pt x="80110" y="716270"/>
                  <a:pt x="60531" y="806228"/>
                  <a:pt x="89635" y="744845"/>
                </a:cubicBezTo>
                <a:cubicBezTo>
                  <a:pt x="118739" y="683462"/>
                  <a:pt x="190706" y="518891"/>
                  <a:pt x="242035" y="449570"/>
                </a:cubicBezTo>
                <a:cubicBezTo>
                  <a:pt x="293364" y="380249"/>
                  <a:pt x="291777" y="403533"/>
                  <a:pt x="397610" y="328920"/>
                </a:cubicBezTo>
                <a:cubicBezTo>
                  <a:pt x="503443" y="254307"/>
                  <a:pt x="880210" y="-25622"/>
                  <a:pt x="857985" y="18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0285068F-AA1C-4971-B206-8AAE91089960}"/>
              </a:ext>
            </a:extLst>
          </p:cNvPr>
          <p:cNvSpPr/>
          <p:nvPr/>
        </p:nvSpPr>
        <p:spPr>
          <a:xfrm>
            <a:off x="7715741" y="1470468"/>
            <a:ext cx="893352" cy="1487689"/>
          </a:xfrm>
          <a:custGeom>
            <a:avLst/>
            <a:gdLst>
              <a:gd name="connsiteX0" fmla="*/ 878984 w 893352"/>
              <a:gd name="connsiteY0" fmla="*/ 5907 h 1487689"/>
              <a:gd name="connsiteX1" fmla="*/ 377334 w 893352"/>
              <a:gd name="connsiteY1" fmla="*/ 488507 h 1487689"/>
              <a:gd name="connsiteX2" fmla="*/ 415434 w 893352"/>
              <a:gd name="connsiteY2" fmla="*/ 453582 h 1487689"/>
              <a:gd name="connsiteX3" fmla="*/ 348759 w 893352"/>
              <a:gd name="connsiteY3" fmla="*/ 523432 h 1487689"/>
              <a:gd name="connsiteX4" fmla="*/ 269384 w 893352"/>
              <a:gd name="connsiteY4" fmla="*/ 729807 h 1487689"/>
              <a:gd name="connsiteX5" fmla="*/ 186834 w 893352"/>
              <a:gd name="connsiteY5" fmla="*/ 1256857 h 1487689"/>
              <a:gd name="connsiteX6" fmla="*/ 193184 w 893352"/>
              <a:gd name="connsiteY6" fmla="*/ 990157 h 1487689"/>
              <a:gd name="connsiteX7" fmla="*/ 2684 w 893352"/>
              <a:gd name="connsiteY7" fmla="*/ 1482282 h 1487689"/>
              <a:gd name="connsiteX8" fmla="*/ 91584 w 893352"/>
              <a:gd name="connsiteY8" fmla="*/ 1215582 h 1487689"/>
              <a:gd name="connsiteX9" fmla="*/ 234459 w 893352"/>
              <a:gd name="connsiteY9" fmla="*/ 650432 h 1487689"/>
              <a:gd name="connsiteX10" fmla="*/ 367809 w 893352"/>
              <a:gd name="connsiteY10" fmla="*/ 453582 h 1487689"/>
              <a:gd name="connsiteX11" fmla="*/ 501159 w 893352"/>
              <a:gd name="connsiteY11" fmla="*/ 320232 h 1487689"/>
              <a:gd name="connsiteX12" fmla="*/ 736109 w 893352"/>
              <a:gd name="connsiteY12" fmla="*/ 224982 h 1487689"/>
              <a:gd name="connsiteX13" fmla="*/ 878984 w 893352"/>
              <a:gd name="connsiteY13" fmla="*/ 5907 h 148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3352" h="1487689">
                <a:moveTo>
                  <a:pt x="878984" y="5907"/>
                </a:moveTo>
                <a:cubicBezTo>
                  <a:pt x="819188" y="49828"/>
                  <a:pt x="454592" y="413895"/>
                  <a:pt x="377334" y="488507"/>
                </a:cubicBezTo>
                <a:cubicBezTo>
                  <a:pt x="300076" y="563119"/>
                  <a:pt x="420196" y="447761"/>
                  <a:pt x="415434" y="453582"/>
                </a:cubicBezTo>
                <a:cubicBezTo>
                  <a:pt x="410672" y="459403"/>
                  <a:pt x="373101" y="477395"/>
                  <a:pt x="348759" y="523432"/>
                </a:cubicBezTo>
                <a:cubicBezTo>
                  <a:pt x="324417" y="569470"/>
                  <a:pt x="296371" y="607570"/>
                  <a:pt x="269384" y="729807"/>
                </a:cubicBezTo>
                <a:cubicBezTo>
                  <a:pt x="242397" y="852044"/>
                  <a:pt x="199534" y="1213465"/>
                  <a:pt x="186834" y="1256857"/>
                </a:cubicBezTo>
                <a:cubicBezTo>
                  <a:pt x="174134" y="1300249"/>
                  <a:pt x="223876" y="952586"/>
                  <a:pt x="193184" y="990157"/>
                </a:cubicBezTo>
                <a:cubicBezTo>
                  <a:pt x="162492" y="1027728"/>
                  <a:pt x="19617" y="1444711"/>
                  <a:pt x="2684" y="1482282"/>
                </a:cubicBezTo>
                <a:cubicBezTo>
                  <a:pt x="-14249" y="1519853"/>
                  <a:pt x="52955" y="1354224"/>
                  <a:pt x="91584" y="1215582"/>
                </a:cubicBezTo>
                <a:cubicBezTo>
                  <a:pt x="130213" y="1076940"/>
                  <a:pt x="188421" y="777432"/>
                  <a:pt x="234459" y="650432"/>
                </a:cubicBezTo>
                <a:cubicBezTo>
                  <a:pt x="280496" y="523432"/>
                  <a:pt x="323359" y="508615"/>
                  <a:pt x="367809" y="453582"/>
                </a:cubicBezTo>
                <a:cubicBezTo>
                  <a:pt x="412259" y="398549"/>
                  <a:pt x="439776" y="358332"/>
                  <a:pt x="501159" y="320232"/>
                </a:cubicBezTo>
                <a:cubicBezTo>
                  <a:pt x="562542" y="282132"/>
                  <a:pt x="675784" y="274194"/>
                  <a:pt x="736109" y="224982"/>
                </a:cubicBezTo>
                <a:cubicBezTo>
                  <a:pt x="796434" y="175770"/>
                  <a:pt x="938780" y="-38014"/>
                  <a:pt x="878984" y="59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F8B0C27-EB57-45E6-8D4F-C71C29C4CF01}"/>
              </a:ext>
            </a:extLst>
          </p:cNvPr>
          <p:cNvSpPr/>
          <p:nvPr/>
        </p:nvSpPr>
        <p:spPr>
          <a:xfrm>
            <a:off x="7892356" y="1462216"/>
            <a:ext cx="794090" cy="1408479"/>
          </a:xfrm>
          <a:custGeom>
            <a:avLst/>
            <a:gdLst>
              <a:gd name="connsiteX0" fmla="*/ 788094 w 794090"/>
              <a:gd name="connsiteY0" fmla="*/ 4634 h 1408479"/>
              <a:gd name="connsiteX1" fmla="*/ 305494 w 794090"/>
              <a:gd name="connsiteY1" fmla="*/ 576134 h 1408479"/>
              <a:gd name="connsiteX2" fmla="*/ 397569 w 794090"/>
              <a:gd name="connsiteY2" fmla="*/ 547559 h 1408479"/>
              <a:gd name="connsiteX3" fmla="*/ 229294 w 794090"/>
              <a:gd name="connsiteY3" fmla="*/ 915859 h 1408479"/>
              <a:gd name="connsiteX4" fmla="*/ 270569 w 794090"/>
              <a:gd name="connsiteY4" fmla="*/ 804734 h 1408479"/>
              <a:gd name="connsiteX5" fmla="*/ 3869 w 794090"/>
              <a:gd name="connsiteY5" fmla="*/ 1395284 h 1408479"/>
              <a:gd name="connsiteX6" fmla="*/ 134044 w 794090"/>
              <a:gd name="connsiteY6" fmla="*/ 1163509 h 1408479"/>
              <a:gd name="connsiteX7" fmla="*/ 429319 w 794090"/>
              <a:gd name="connsiteY7" fmla="*/ 576134 h 1408479"/>
              <a:gd name="connsiteX8" fmla="*/ 419794 w 794090"/>
              <a:gd name="connsiteY8" fmla="*/ 557084 h 1408479"/>
              <a:gd name="connsiteX9" fmla="*/ 565844 w 794090"/>
              <a:gd name="connsiteY9" fmla="*/ 318959 h 1408479"/>
              <a:gd name="connsiteX10" fmla="*/ 788094 w 794090"/>
              <a:gd name="connsiteY10" fmla="*/ 4634 h 140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4090" h="1408479">
                <a:moveTo>
                  <a:pt x="788094" y="4634"/>
                </a:moveTo>
                <a:cubicBezTo>
                  <a:pt x="744703" y="47496"/>
                  <a:pt x="370581" y="485647"/>
                  <a:pt x="305494" y="576134"/>
                </a:cubicBezTo>
                <a:cubicBezTo>
                  <a:pt x="240407" y="666621"/>
                  <a:pt x="410269" y="490938"/>
                  <a:pt x="397569" y="547559"/>
                </a:cubicBezTo>
                <a:cubicBezTo>
                  <a:pt x="384869" y="604180"/>
                  <a:pt x="250461" y="872997"/>
                  <a:pt x="229294" y="915859"/>
                </a:cubicBezTo>
                <a:cubicBezTo>
                  <a:pt x="208127" y="958722"/>
                  <a:pt x="308140" y="724830"/>
                  <a:pt x="270569" y="804734"/>
                </a:cubicBezTo>
                <a:cubicBezTo>
                  <a:pt x="232998" y="884638"/>
                  <a:pt x="26623" y="1335488"/>
                  <a:pt x="3869" y="1395284"/>
                </a:cubicBezTo>
                <a:cubicBezTo>
                  <a:pt x="-18885" y="1455080"/>
                  <a:pt x="63136" y="1300034"/>
                  <a:pt x="134044" y="1163509"/>
                </a:cubicBezTo>
                <a:cubicBezTo>
                  <a:pt x="204952" y="1026984"/>
                  <a:pt x="381694" y="677205"/>
                  <a:pt x="429319" y="576134"/>
                </a:cubicBezTo>
                <a:cubicBezTo>
                  <a:pt x="476944" y="475063"/>
                  <a:pt x="397040" y="599946"/>
                  <a:pt x="419794" y="557084"/>
                </a:cubicBezTo>
                <a:cubicBezTo>
                  <a:pt x="442548" y="514222"/>
                  <a:pt x="504461" y="409976"/>
                  <a:pt x="565844" y="318959"/>
                </a:cubicBezTo>
                <a:cubicBezTo>
                  <a:pt x="627227" y="227942"/>
                  <a:pt x="831485" y="-38228"/>
                  <a:pt x="788094" y="463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371B0A4-8695-433A-BAEA-C1154CD3EA35}"/>
              </a:ext>
            </a:extLst>
          </p:cNvPr>
          <p:cNvSpPr/>
          <p:nvPr/>
        </p:nvSpPr>
        <p:spPr>
          <a:xfrm>
            <a:off x="8098930" y="1466259"/>
            <a:ext cx="655169" cy="1084540"/>
          </a:xfrm>
          <a:custGeom>
            <a:avLst/>
            <a:gdLst>
              <a:gd name="connsiteX0" fmla="*/ 651370 w 655169"/>
              <a:gd name="connsiteY0" fmla="*/ 19641 h 1084540"/>
              <a:gd name="connsiteX1" fmla="*/ 603745 w 655169"/>
              <a:gd name="connsiteY1" fmla="*/ 76791 h 1084540"/>
              <a:gd name="connsiteX2" fmla="*/ 333870 w 655169"/>
              <a:gd name="connsiteY2" fmla="*/ 565741 h 1084540"/>
              <a:gd name="connsiteX3" fmla="*/ 362445 w 655169"/>
              <a:gd name="connsiteY3" fmla="*/ 492716 h 1084540"/>
              <a:gd name="connsiteX4" fmla="*/ 121145 w 655169"/>
              <a:gd name="connsiteY4" fmla="*/ 934041 h 1084540"/>
              <a:gd name="connsiteX5" fmla="*/ 114795 w 655169"/>
              <a:gd name="connsiteY5" fmla="*/ 962616 h 1084540"/>
              <a:gd name="connsiteX6" fmla="*/ 495 w 655169"/>
              <a:gd name="connsiteY6" fmla="*/ 1083266 h 1084540"/>
              <a:gd name="connsiteX7" fmla="*/ 165595 w 655169"/>
              <a:gd name="connsiteY7" fmla="*/ 876891 h 1084540"/>
              <a:gd name="connsiteX8" fmla="*/ 368795 w 655169"/>
              <a:gd name="connsiteY8" fmla="*/ 591141 h 1084540"/>
              <a:gd name="connsiteX9" fmla="*/ 416420 w 655169"/>
              <a:gd name="connsiteY9" fmla="*/ 527641 h 1084540"/>
              <a:gd name="connsiteX10" fmla="*/ 549770 w 655169"/>
              <a:gd name="connsiteY10" fmla="*/ 264116 h 1084540"/>
              <a:gd name="connsiteX11" fmla="*/ 651370 w 655169"/>
              <a:gd name="connsiteY11" fmla="*/ 19641 h 108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169" h="1084540">
                <a:moveTo>
                  <a:pt x="651370" y="19641"/>
                </a:moveTo>
                <a:cubicBezTo>
                  <a:pt x="660366" y="-11580"/>
                  <a:pt x="656662" y="-14226"/>
                  <a:pt x="603745" y="76791"/>
                </a:cubicBezTo>
                <a:cubicBezTo>
                  <a:pt x="550828" y="167808"/>
                  <a:pt x="374087" y="496420"/>
                  <a:pt x="333870" y="565741"/>
                </a:cubicBezTo>
                <a:cubicBezTo>
                  <a:pt x="293653" y="635062"/>
                  <a:pt x="397899" y="431333"/>
                  <a:pt x="362445" y="492716"/>
                </a:cubicBezTo>
                <a:cubicBezTo>
                  <a:pt x="326991" y="554099"/>
                  <a:pt x="162420" y="855724"/>
                  <a:pt x="121145" y="934041"/>
                </a:cubicBezTo>
                <a:cubicBezTo>
                  <a:pt x="79870" y="1012358"/>
                  <a:pt x="134903" y="937745"/>
                  <a:pt x="114795" y="962616"/>
                </a:cubicBezTo>
                <a:cubicBezTo>
                  <a:pt x="94687" y="987487"/>
                  <a:pt x="-7972" y="1097554"/>
                  <a:pt x="495" y="1083266"/>
                </a:cubicBezTo>
                <a:cubicBezTo>
                  <a:pt x="8962" y="1068978"/>
                  <a:pt x="104212" y="958912"/>
                  <a:pt x="165595" y="876891"/>
                </a:cubicBezTo>
                <a:cubicBezTo>
                  <a:pt x="226978" y="794870"/>
                  <a:pt x="326991" y="649349"/>
                  <a:pt x="368795" y="591141"/>
                </a:cubicBezTo>
                <a:cubicBezTo>
                  <a:pt x="410599" y="532933"/>
                  <a:pt x="386258" y="582145"/>
                  <a:pt x="416420" y="527641"/>
                </a:cubicBezTo>
                <a:cubicBezTo>
                  <a:pt x="446582" y="473137"/>
                  <a:pt x="512199" y="349841"/>
                  <a:pt x="549770" y="264116"/>
                </a:cubicBezTo>
                <a:cubicBezTo>
                  <a:pt x="587341" y="178391"/>
                  <a:pt x="642374" y="50862"/>
                  <a:pt x="651370" y="196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B876157-761E-4008-A73A-C92828778156}"/>
              </a:ext>
            </a:extLst>
          </p:cNvPr>
          <p:cNvSpPr/>
          <p:nvPr/>
        </p:nvSpPr>
        <p:spPr>
          <a:xfrm>
            <a:off x="8619302" y="1159388"/>
            <a:ext cx="743691" cy="1254102"/>
          </a:xfrm>
          <a:custGeom>
            <a:avLst/>
            <a:gdLst>
              <a:gd name="connsiteX0" fmla="*/ 742715 w 743691"/>
              <a:gd name="connsiteY0" fmla="*/ 2662 h 1254102"/>
              <a:gd name="connsiteX1" fmla="*/ 425215 w 743691"/>
              <a:gd name="connsiteY1" fmla="*/ 277829 h 1254102"/>
              <a:gd name="connsiteX2" fmla="*/ 482365 w 743691"/>
              <a:gd name="connsiteY2" fmla="*/ 292645 h 1254102"/>
              <a:gd name="connsiteX3" fmla="*/ 274931 w 743691"/>
              <a:gd name="connsiteY3" fmla="*/ 586862 h 1254102"/>
              <a:gd name="connsiteX4" fmla="*/ 293981 w 743691"/>
              <a:gd name="connsiteY4" fmla="*/ 574162 h 1254102"/>
              <a:gd name="connsiteX5" fmla="*/ 143698 w 743691"/>
              <a:gd name="connsiteY5" fmla="*/ 815462 h 1254102"/>
              <a:gd name="connsiteX6" fmla="*/ 200848 w 743691"/>
              <a:gd name="connsiteY6" fmla="*/ 663062 h 1254102"/>
              <a:gd name="connsiteX7" fmla="*/ 12465 w 743691"/>
              <a:gd name="connsiteY7" fmla="*/ 1223979 h 1254102"/>
              <a:gd name="connsiteX8" fmla="*/ 48448 w 743691"/>
              <a:gd name="connsiteY8" fmla="*/ 1101212 h 1254102"/>
              <a:gd name="connsiteX9" fmla="*/ 296098 w 743691"/>
              <a:gd name="connsiteY9" fmla="*/ 451395 h 1254102"/>
              <a:gd name="connsiteX10" fmla="*/ 323615 w 743691"/>
              <a:gd name="connsiteY10" fmla="*/ 445045 h 1254102"/>
              <a:gd name="connsiteX11" fmla="*/ 497181 w 743691"/>
              <a:gd name="connsiteY11" fmla="*/ 184695 h 1254102"/>
              <a:gd name="connsiteX12" fmla="*/ 524698 w 743691"/>
              <a:gd name="connsiteY12" fmla="*/ 140245 h 1254102"/>
              <a:gd name="connsiteX13" fmla="*/ 742715 w 743691"/>
              <a:gd name="connsiteY13" fmla="*/ 2662 h 125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3691" h="1254102">
                <a:moveTo>
                  <a:pt x="742715" y="2662"/>
                </a:moveTo>
                <a:cubicBezTo>
                  <a:pt x="726135" y="25593"/>
                  <a:pt x="468607" y="229499"/>
                  <a:pt x="425215" y="277829"/>
                </a:cubicBezTo>
                <a:cubicBezTo>
                  <a:pt x="381823" y="326160"/>
                  <a:pt x="507412" y="241139"/>
                  <a:pt x="482365" y="292645"/>
                </a:cubicBezTo>
                <a:cubicBezTo>
                  <a:pt x="457318" y="344151"/>
                  <a:pt x="306328" y="539943"/>
                  <a:pt x="274931" y="586862"/>
                </a:cubicBezTo>
                <a:cubicBezTo>
                  <a:pt x="243534" y="633781"/>
                  <a:pt x="315853" y="536062"/>
                  <a:pt x="293981" y="574162"/>
                </a:cubicBezTo>
                <a:cubicBezTo>
                  <a:pt x="272109" y="612262"/>
                  <a:pt x="159220" y="800645"/>
                  <a:pt x="143698" y="815462"/>
                </a:cubicBezTo>
                <a:cubicBezTo>
                  <a:pt x="128176" y="830279"/>
                  <a:pt x="222720" y="594976"/>
                  <a:pt x="200848" y="663062"/>
                </a:cubicBezTo>
                <a:cubicBezTo>
                  <a:pt x="178976" y="731148"/>
                  <a:pt x="37865" y="1150954"/>
                  <a:pt x="12465" y="1223979"/>
                </a:cubicBezTo>
                <a:cubicBezTo>
                  <a:pt x="-12935" y="1297004"/>
                  <a:pt x="1176" y="1229976"/>
                  <a:pt x="48448" y="1101212"/>
                </a:cubicBezTo>
                <a:cubicBezTo>
                  <a:pt x="95720" y="972448"/>
                  <a:pt x="250237" y="560756"/>
                  <a:pt x="296098" y="451395"/>
                </a:cubicBezTo>
                <a:cubicBezTo>
                  <a:pt x="341959" y="342034"/>
                  <a:pt x="290101" y="489495"/>
                  <a:pt x="323615" y="445045"/>
                </a:cubicBezTo>
                <a:cubicBezTo>
                  <a:pt x="357129" y="400595"/>
                  <a:pt x="463667" y="235495"/>
                  <a:pt x="497181" y="184695"/>
                </a:cubicBezTo>
                <a:cubicBezTo>
                  <a:pt x="530695" y="133895"/>
                  <a:pt x="489773" y="168820"/>
                  <a:pt x="524698" y="140245"/>
                </a:cubicBezTo>
                <a:cubicBezTo>
                  <a:pt x="559623" y="111670"/>
                  <a:pt x="759295" y="-20269"/>
                  <a:pt x="742715" y="26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3D53C3B-B556-4079-8C33-9BEB36533D12}"/>
              </a:ext>
            </a:extLst>
          </p:cNvPr>
          <p:cNvSpPr/>
          <p:nvPr/>
        </p:nvSpPr>
        <p:spPr>
          <a:xfrm>
            <a:off x="8776633" y="1268315"/>
            <a:ext cx="604689" cy="1128663"/>
          </a:xfrm>
          <a:custGeom>
            <a:avLst/>
            <a:gdLst>
              <a:gd name="connsiteX0" fmla="*/ 604434 w 604689"/>
              <a:gd name="connsiteY0" fmla="*/ 1685 h 1128663"/>
              <a:gd name="connsiteX1" fmla="*/ 240367 w 604689"/>
              <a:gd name="connsiteY1" fmla="*/ 558368 h 1128663"/>
              <a:gd name="connsiteX2" fmla="*/ 314450 w 604689"/>
              <a:gd name="connsiteY2" fmla="*/ 471585 h 1128663"/>
              <a:gd name="connsiteX3" fmla="*/ 102784 w 604689"/>
              <a:gd name="connsiteY3" fmla="*/ 928785 h 1128663"/>
              <a:gd name="connsiteX4" fmla="*/ 45634 w 604689"/>
              <a:gd name="connsiteY4" fmla="*/ 1038852 h 1128663"/>
              <a:gd name="connsiteX5" fmla="*/ 1184 w 604689"/>
              <a:gd name="connsiteY5" fmla="*/ 1125635 h 1128663"/>
              <a:gd name="connsiteX6" fmla="*/ 94317 w 604689"/>
              <a:gd name="connsiteY6" fmla="*/ 926668 h 1128663"/>
              <a:gd name="connsiteX7" fmla="*/ 234017 w 604689"/>
              <a:gd name="connsiteY7" fmla="*/ 571068 h 1128663"/>
              <a:gd name="connsiteX8" fmla="*/ 231900 w 604689"/>
              <a:gd name="connsiteY8" fmla="*/ 556252 h 1128663"/>
              <a:gd name="connsiteX9" fmla="*/ 297517 w 604689"/>
              <a:gd name="connsiteY9" fmla="*/ 391152 h 1128663"/>
              <a:gd name="connsiteX10" fmla="*/ 604434 w 604689"/>
              <a:gd name="connsiteY10" fmla="*/ 1685 h 11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4689" h="1128663">
                <a:moveTo>
                  <a:pt x="604434" y="1685"/>
                </a:moveTo>
                <a:cubicBezTo>
                  <a:pt x="594909" y="29554"/>
                  <a:pt x="288698" y="480051"/>
                  <a:pt x="240367" y="558368"/>
                </a:cubicBezTo>
                <a:cubicBezTo>
                  <a:pt x="192036" y="636685"/>
                  <a:pt x="337380" y="409849"/>
                  <a:pt x="314450" y="471585"/>
                </a:cubicBezTo>
                <a:cubicBezTo>
                  <a:pt x="291520" y="533321"/>
                  <a:pt x="147587" y="834241"/>
                  <a:pt x="102784" y="928785"/>
                </a:cubicBezTo>
                <a:cubicBezTo>
                  <a:pt x="57981" y="1023329"/>
                  <a:pt x="62567" y="1006044"/>
                  <a:pt x="45634" y="1038852"/>
                </a:cubicBezTo>
                <a:cubicBezTo>
                  <a:pt x="28701" y="1071660"/>
                  <a:pt x="-6930" y="1144332"/>
                  <a:pt x="1184" y="1125635"/>
                </a:cubicBezTo>
                <a:cubicBezTo>
                  <a:pt x="9298" y="1106938"/>
                  <a:pt x="55512" y="1019096"/>
                  <a:pt x="94317" y="926668"/>
                </a:cubicBezTo>
                <a:cubicBezTo>
                  <a:pt x="133122" y="834240"/>
                  <a:pt x="211087" y="632804"/>
                  <a:pt x="234017" y="571068"/>
                </a:cubicBezTo>
                <a:cubicBezTo>
                  <a:pt x="256947" y="509332"/>
                  <a:pt x="221317" y="586238"/>
                  <a:pt x="231900" y="556252"/>
                </a:cubicBezTo>
                <a:cubicBezTo>
                  <a:pt x="242483" y="526266"/>
                  <a:pt x="240720" y="482874"/>
                  <a:pt x="297517" y="391152"/>
                </a:cubicBezTo>
                <a:cubicBezTo>
                  <a:pt x="354314" y="299430"/>
                  <a:pt x="613959" y="-26184"/>
                  <a:pt x="604434" y="16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1ACC0D6-AE8D-4195-A64F-0706C370CD65}"/>
              </a:ext>
            </a:extLst>
          </p:cNvPr>
          <p:cNvSpPr/>
          <p:nvPr/>
        </p:nvSpPr>
        <p:spPr>
          <a:xfrm>
            <a:off x="8926489" y="1636916"/>
            <a:ext cx="330938" cy="1153599"/>
          </a:xfrm>
          <a:custGeom>
            <a:avLst/>
            <a:gdLst>
              <a:gd name="connsiteX0" fmla="*/ 329694 w 330938"/>
              <a:gd name="connsiteY0" fmla="*/ 16201 h 1153599"/>
              <a:gd name="connsiteX1" fmla="*/ 156128 w 330938"/>
              <a:gd name="connsiteY1" fmla="*/ 710467 h 1153599"/>
              <a:gd name="connsiteX2" fmla="*/ 158244 w 330938"/>
              <a:gd name="connsiteY2" fmla="*/ 606751 h 1153599"/>
              <a:gd name="connsiteX3" fmla="*/ 3728 w 330938"/>
              <a:gd name="connsiteY3" fmla="*/ 1144384 h 1153599"/>
              <a:gd name="connsiteX4" fmla="*/ 56644 w 330938"/>
              <a:gd name="connsiteY4" fmla="*/ 913667 h 1153599"/>
              <a:gd name="connsiteX5" fmla="*/ 154011 w 330938"/>
              <a:gd name="connsiteY5" fmla="*/ 494567 h 1153599"/>
              <a:gd name="connsiteX6" fmla="*/ 147661 w 330938"/>
              <a:gd name="connsiteY6" fmla="*/ 543251 h 1153599"/>
              <a:gd name="connsiteX7" fmla="*/ 230211 w 330938"/>
              <a:gd name="connsiteY7" fmla="*/ 244801 h 1153599"/>
              <a:gd name="connsiteX8" fmla="*/ 329694 w 330938"/>
              <a:gd name="connsiteY8" fmla="*/ 16201 h 115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938" h="1153599">
                <a:moveTo>
                  <a:pt x="329694" y="16201"/>
                </a:moveTo>
                <a:cubicBezTo>
                  <a:pt x="317347" y="93812"/>
                  <a:pt x="184703" y="612042"/>
                  <a:pt x="156128" y="710467"/>
                </a:cubicBezTo>
                <a:cubicBezTo>
                  <a:pt x="127553" y="808892"/>
                  <a:pt x="183644" y="534432"/>
                  <a:pt x="158244" y="606751"/>
                </a:cubicBezTo>
                <a:cubicBezTo>
                  <a:pt x="132844" y="679070"/>
                  <a:pt x="20661" y="1093231"/>
                  <a:pt x="3728" y="1144384"/>
                </a:cubicBezTo>
                <a:cubicBezTo>
                  <a:pt x="-13205" y="1195537"/>
                  <a:pt x="31597" y="1021970"/>
                  <a:pt x="56644" y="913667"/>
                </a:cubicBezTo>
                <a:cubicBezTo>
                  <a:pt x="81691" y="805364"/>
                  <a:pt x="138841" y="556303"/>
                  <a:pt x="154011" y="494567"/>
                </a:cubicBezTo>
                <a:cubicBezTo>
                  <a:pt x="169180" y="432831"/>
                  <a:pt x="134961" y="584879"/>
                  <a:pt x="147661" y="543251"/>
                </a:cubicBezTo>
                <a:cubicBezTo>
                  <a:pt x="160361" y="501623"/>
                  <a:pt x="201283" y="329115"/>
                  <a:pt x="230211" y="244801"/>
                </a:cubicBezTo>
                <a:cubicBezTo>
                  <a:pt x="259139" y="160487"/>
                  <a:pt x="342041" y="-61410"/>
                  <a:pt x="329694" y="162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07E8114-F4AA-4C4B-940F-1F66DDB5A424}"/>
              </a:ext>
            </a:extLst>
          </p:cNvPr>
          <p:cNvSpPr/>
          <p:nvPr/>
        </p:nvSpPr>
        <p:spPr>
          <a:xfrm>
            <a:off x="9233737" y="1337997"/>
            <a:ext cx="242734" cy="1126542"/>
          </a:xfrm>
          <a:custGeom>
            <a:avLst/>
            <a:gdLst>
              <a:gd name="connsiteX0" fmla="*/ 187546 w 242734"/>
              <a:gd name="connsiteY0" fmla="*/ 29370 h 1126542"/>
              <a:gd name="connsiteX1" fmla="*/ 181196 w 242734"/>
              <a:gd name="connsiteY1" fmla="*/ 84403 h 1126542"/>
              <a:gd name="connsiteX2" fmla="*/ 166380 w 242734"/>
              <a:gd name="connsiteY2" fmla="*/ 751153 h 1126542"/>
              <a:gd name="connsiteX3" fmla="*/ 149446 w 242734"/>
              <a:gd name="connsiteY3" fmla="*/ 776553 h 1126542"/>
              <a:gd name="connsiteX4" fmla="*/ 3396 w 242734"/>
              <a:gd name="connsiteY4" fmla="*/ 1117336 h 1126542"/>
              <a:gd name="connsiteX5" fmla="*/ 60546 w 242734"/>
              <a:gd name="connsiteY5" fmla="*/ 1005153 h 1126542"/>
              <a:gd name="connsiteX6" fmla="*/ 217180 w 242734"/>
              <a:gd name="connsiteY6" fmla="*/ 746920 h 1126542"/>
              <a:gd name="connsiteX7" fmla="*/ 187546 w 242734"/>
              <a:gd name="connsiteY7" fmla="*/ 721520 h 1126542"/>
              <a:gd name="connsiteX8" fmla="*/ 221413 w 242734"/>
              <a:gd name="connsiteY8" fmla="*/ 535253 h 1126542"/>
              <a:gd name="connsiteX9" fmla="*/ 242580 w 242734"/>
              <a:gd name="connsiteY9" fmla="*/ 446353 h 1126542"/>
              <a:gd name="connsiteX10" fmla="*/ 210830 w 242734"/>
              <a:gd name="connsiteY10" fmla="*/ 446353 h 1126542"/>
              <a:gd name="connsiteX11" fmla="*/ 196013 w 242734"/>
              <a:gd name="connsiteY11" fmla="*/ 463286 h 1126542"/>
              <a:gd name="connsiteX12" fmla="*/ 200246 w 242734"/>
              <a:gd name="connsiteY12" fmla="*/ 268553 h 1126542"/>
              <a:gd name="connsiteX13" fmla="*/ 187546 w 242734"/>
              <a:gd name="connsiteY13" fmla="*/ 29370 h 112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2734" h="1126542">
                <a:moveTo>
                  <a:pt x="187546" y="29370"/>
                </a:moveTo>
                <a:cubicBezTo>
                  <a:pt x="184371" y="-1322"/>
                  <a:pt x="184724" y="-35894"/>
                  <a:pt x="181196" y="84403"/>
                </a:cubicBezTo>
                <a:cubicBezTo>
                  <a:pt x="177668" y="204700"/>
                  <a:pt x="171672" y="635795"/>
                  <a:pt x="166380" y="751153"/>
                </a:cubicBezTo>
                <a:cubicBezTo>
                  <a:pt x="161088" y="866511"/>
                  <a:pt x="176610" y="715523"/>
                  <a:pt x="149446" y="776553"/>
                </a:cubicBezTo>
                <a:cubicBezTo>
                  <a:pt x="122282" y="837583"/>
                  <a:pt x="18213" y="1079236"/>
                  <a:pt x="3396" y="1117336"/>
                </a:cubicBezTo>
                <a:cubicBezTo>
                  <a:pt x="-11421" y="1155436"/>
                  <a:pt x="24915" y="1066889"/>
                  <a:pt x="60546" y="1005153"/>
                </a:cubicBezTo>
                <a:cubicBezTo>
                  <a:pt x="96177" y="943417"/>
                  <a:pt x="196013" y="794192"/>
                  <a:pt x="217180" y="746920"/>
                </a:cubicBezTo>
                <a:cubicBezTo>
                  <a:pt x="238347" y="699648"/>
                  <a:pt x="186841" y="756798"/>
                  <a:pt x="187546" y="721520"/>
                </a:cubicBezTo>
                <a:cubicBezTo>
                  <a:pt x="188251" y="686242"/>
                  <a:pt x="212241" y="581114"/>
                  <a:pt x="221413" y="535253"/>
                </a:cubicBezTo>
                <a:cubicBezTo>
                  <a:pt x="230585" y="489392"/>
                  <a:pt x="244344" y="461170"/>
                  <a:pt x="242580" y="446353"/>
                </a:cubicBezTo>
                <a:cubicBezTo>
                  <a:pt x="240816" y="431536"/>
                  <a:pt x="218591" y="443531"/>
                  <a:pt x="210830" y="446353"/>
                </a:cubicBezTo>
                <a:cubicBezTo>
                  <a:pt x="203069" y="449175"/>
                  <a:pt x="197777" y="492919"/>
                  <a:pt x="196013" y="463286"/>
                </a:cubicBezTo>
                <a:cubicBezTo>
                  <a:pt x="194249" y="433653"/>
                  <a:pt x="199893" y="342989"/>
                  <a:pt x="200246" y="268553"/>
                </a:cubicBezTo>
                <a:cubicBezTo>
                  <a:pt x="200599" y="194117"/>
                  <a:pt x="190721" y="60062"/>
                  <a:pt x="187546" y="293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91FD132-EE36-42A5-8F85-0C3C61FB82FB}"/>
              </a:ext>
            </a:extLst>
          </p:cNvPr>
          <p:cNvSpPr/>
          <p:nvPr/>
        </p:nvSpPr>
        <p:spPr>
          <a:xfrm>
            <a:off x="9040099" y="1547234"/>
            <a:ext cx="659412" cy="1135824"/>
          </a:xfrm>
          <a:custGeom>
            <a:avLst/>
            <a:gdLst>
              <a:gd name="connsiteX0" fmla="*/ 465851 w 659412"/>
              <a:gd name="connsiteY0" fmla="*/ 842483 h 1135824"/>
              <a:gd name="connsiteX1" fmla="*/ 4418 w 659412"/>
              <a:gd name="connsiteY1" fmla="*/ 1132466 h 1135824"/>
              <a:gd name="connsiteX2" fmla="*/ 243601 w 659412"/>
              <a:gd name="connsiteY2" fmla="*/ 996999 h 1135824"/>
              <a:gd name="connsiteX3" fmla="*/ 425634 w 659412"/>
              <a:gd name="connsiteY3" fmla="*/ 944083 h 1135824"/>
              <a:gd name="connsiteX4" fmla="*/ 510301 w 659412"/>
              <a:gd name="connsiteY4" fmla="*/ 755699 h 1135824"/>
              <a:gd name="connsiteX5" fmla="*/ 652118 w 659412"/>
              <a:gd name="connsiteY5" fmla="*/ 33916 h 1135824"/>
              <a:gd name="connsiteX6" fmla="*/ 620368 w 659412"/>
              <a:gd name="connsiteY6" fmla="*/ 184199 h 1135824"/>
              <a:gd name="connsiteX7" fmla="*/ 461618 w 659412"/>
              <a:gd name="connsiteY7" fmla="*/ 768399 h 1135824"/>
              <a:gd name="connsiteX8" fmla="*/ 465851 w 659412"/>
              <a:gd name="connsiteY8" fmla="*/ 842483 h 113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412" h="1135824">
                <a:moveTo>
                  <a:pt x="465851" y="842483"/>
                </a:moveTo>
                <a:cubicBezTo>
                  <a:pt x="389651" y="903161"/>
                  <a:pt x="41460" y="1106713"/>
                  <a:pt x="4418" y="1132466"/>
                </a:cubicBezTo>
                <a:cubicBezTo>
                  <a:pt x="-32624" y="1158219"/>
                  <a:pt x="173398" y="1028396"/>
                  <a:pt x="243601" y="996999"/>
                </a:cubicBezTo>
                <a:cubicBezTo>
                  <a:pt x="313804" y="965602"/>
                  <a:pt x="381184" y="984300"/>
                  <a:pt x="425634" y="944083"/>
                </a:cubicBezTo>
                <a:cubicBezTo>
                  <a:pt x="470084" y="903866"/>
                  <a:pt x="472554" y="907393"/>
                  <a:pt x="510301" y="755699"/>
                </a:cubicBezTo>
                <a:cubicBezTo>
                  <a:pt x="548048" y="604005"/>
                  <a:pt x="633774" y="129166"/>
                  <a:pt x="652118" y="33916"/>
                </a:cubicBezTo>
                <a:cubicBezTo>
                  <a:pt x="670462" y="-61334"/>
                  <a:pt x="652118" y="61785"/>
                  <a:pt x="620368" y="184199"/>
                </a:cubicBezTo>
                <a:cubicBezTo>
                  <a:pt x="588618" y="306613"/>
                  <a:pt x="489840" y="664682"/>
                  <a:pt x="461618" y="768399"/>
                </a:cubicBezTo>
                <a:cubicBezTo>
                  <a:pt x="433396" y="872116"/>
                  <a:pt x="542051" y="781805"/>
                  <a:pt x="465851" y="8424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A6FA820A-7F84-43C1-BADC-F2498B3E7E0A}"/>
              </a:ext>
            </a:extLst>
          </p:cNvPr>
          <p:cNvSpPr/>
          <p:nvPr/>
        </p:nvSpPr>
        <p:spPr>
          <a:xfrm>
            <a:off x="9376147" y="1377519"/>
            <a:ext cx="196518" cy="1098067"/>
          </a:xfrm>
          <a:custGeom>
            <a:avLst/>
            <a:gdLst>
              <a:gd name="connsiteX0" fmla="*/ 193303 w 196518"/>
              <a:gd name="connsiteY0" fmla="*/ 19481 h 1098067"/>
              <a:gd name="connsiteX1" fmla="*/ 186953 w 196518"/>
              <a:gd name="connsiteY1" fmla="*/ 99914 h 1098067"/>
              <a:gd name="connsiteX2" fmla="*/ 161553 w 196518"/>
              <a:gd name="connsiteY2" fmla="*/ 629081 h 1098067"/>
              <a:gd name="connsiteX3" fmla="*/ 150970 w 196518"/>
              <a:gd name="connsiteY3" fmla="*/ 656598 h 1098067"/>
              <a:gd name="connsiteX4" fmla="*/ 4920 w 196518"/>
              <a:gd name="connsiteY4" fmla="*/ 1082048 h 1098067"/>
              <a:gd name="connsiteX5" fmla="*/ 43020 w 196518"/>
              <a:gd name="connsiteY5" fmla="*/ 967748 h 1098067"/>
              <a:gd name="connsiteX6" fmla="*/ 127686 w 196518"/>
              <a:gd name="connsiteY6" fmla="*/ 586748 h 1098067"/>
              <a:gd name="connsiteX7" fmla="*/ 134036 w 196518"/>
              <a:gd name="connsiteY7" fmla="*/ 601564 h 1098067"/>
              <a:gd name="connsiteX8" fmla="*/ 138270 w 196518"/>
              <a:gd name="connsiteY8" fmla="*/ 339098 h 1098067"/>
              <a:gd name="connsiteX9" fmla="*/ 193303 w 196518"/>
              <a:gd name="connsiteY9" fmla="*/ 19481 h 10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518" h="1098067">
                <a:moveTo>
                  <a:pt x="193303" y="19481"/>
                </a:moveTo>
                <a:cubicBezTo>
                  <a:pt x="201417" y="-20383"/>
                  <a:pt x="192245" y="-1686"/>
                  <a:pt x="186953" y="99914"/>
                </a:cubicBezTo>
                <a:cubicBezTo>
                  <a:pt x="181661" y="201514"/>
                  <a:pt x="167550" y="536301"/>
                  <a:pt x="161553" y="629081"/>
                </a:cubicBezTo>
                <a:cubicBezTo>
                  <a:pt x="155556" y="721861"/>
                  <a:pt x="177075" y="581104"/>
                  <a:pt x="150970" y="656598"/>
                </a:cubicBezTo>
                <a:cubicBezTo>
                  <a:pt x="124865" y="732092"/>
                  <a:pt x="22912" y="1030190"/>
                  <a:pt x="4920" y="1082048"/>
                </a:cubicBezTo>
                <a:cubicBezTo>
                  <a:pt x="-13072" y="1133906"/>
                  <a:pt x="22559" y="1050298"/>
                  <a:pt x="43020" y="967748"/>
                </a:cubicBezTo>
                <a:cubicBezTo>
                  <a:pt x="63481" y="885198"/>
                  <a:pt x="112517" y="647779"/>
                  <a:pt x="127686" y="586748"/>
                </a:cubicBezTo>
                <a:cubicBezTo>
                  <a:pt x="142855" y="525717"/>
                  <a:pt x="132272" y="642839"/>
                  <a:pt x="134036" y="601564"/>
                </a:cubicBezTo>
                <a:cubicBezTo>
                  <a:pt x="135800" y="560289"/>
                  <a:pt x="128745" y="431173"/>
                  <a:pt x="138270" y="339098"/>
                </a:cubicBezTo>
                <a:cubicBezTo>
                  <a:pt x="147795" y="247023"/>
                  <a:pt x="185189" y="59345"/>
                  <a:pt x="193303" y="194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9862180-3C87-4C6C-9450-4BBE58A82112}"/>
              </a:ext>
            </a:extLst>
          </p:cNvPr>
          <p:cNvSpPr/>
          <p:nvPr/>
        </p:nvSpPr>
        <p:spPr>
          <a:xfrm>
            <a:off x="9112186" y="1470455"/>
            <a:ext cx="790999" cy="1220148"/>
          </a:xfrm>
          <a:custGeom>
            <a:avLst/>
            <a:gdLst>
              <a:gd name="connsiteX0" fmla="*/ 565214 w 790999"/>
              <a:gd name="connsiteY0" fmla="*/ 628 h 1220148"/>
              <a:gd name="connsiteX1" fmla="*/ 736664 w 790999"/>
              <a:gd name="connsiteY1" fmla="*/ 544612 h 1220148"/>
              <a:gd name="connsiteX2" fmla="*/ 770531 w 790999"/>
              <a:gd name="connsiteY2" fmla="*/ 536145 h 1220148"/>
              <a:gd name="connsiteX3" fmla="*/ 446681 w 790999"/>
              <a:gd name="connsiteY3" fmla="*/ 1094945 h 1220148"/>
              <a:gd name="connsiteX4" fmla="*/ 64 w 790999"/>
              <a:gd name="connsiteY4" fmla="*/ 1219828 h 1220148"/>
              <a:gd name="connsiteX5" fmla="*/ 478431 w 790999"/>
              <a:gd name="connsiteY5" fmla="*/ 1078012 h 1220148"/>
              <a:gd name="connsiteX6" fmla="*/ 387414 w 790999"/>
              <a:gd name="connsiteY6" fmla="*/ 1078012 h 1220148"/>
              <a:gd name="connsiteX7" fmla="*/ 764181 w 790999"/>
              <a:gd name="connsiteY7" fmla="*/ 671612 h 1220148"/>
              <a:gd name="connsiteX8" fmla="*/ 726081 w 790999"/>
              <a:gd name="connsiteY8" fmla="*/ 671612 h 1220148"/>
              <a:gd name="connsiteX9" fmla="*/ 675281 w 790999"/>
              <a:gd name="connsiteY9" fmla="*/ 440895 h 1220148"/>
              <a:gd name="connsiteX10" fmla="*/ 565214 w 790999"/>
              <a:gd name="connsiteY10" fmla="*/ 628 h 122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999" h="1220148">
                <a:moveTo>
                  <a:pt x="565214" y="628"/>
                </a:moveTo>
                <a:cubicBezTo>
                  <a:pt x="575444" y="17914"/>
                  <a:pt x="702445" y="455359"/>
                  <a:pt x="736664" y="544612"/>
                </a:cubicBezTo>
                <a:cubicBezTo>
                  <a:pt x="770883" y="633865"/>
                  <a:pt x="818861" y="444423"/>
                  <a:pt x="770531" y="536145"/>
                </a:cubicBezTo>
                <a:cubicBezTo>
                  <a:pt x="722201" y="627867"/>
                  <a:pt x="575092" y="980998"/>
                  <a:pt x="446681" y="1094945"/>
                </a:cubicBezTo>
                <a:cubicBezTo>
                  <a:pt x="318270" y="1208892"/>
                  <a:pt x="-5228" y="1222650"/>
                  <a:pt x="64" y="1219828"/>
                </a:cubicBezTo>
                <a:cubicBezTo>
                  <a:pt x="5356" y="1217006"/>
                  <a:pt x="413873" y="1101648"/>
                  <a:pt x="478431" y="1078012"/>
                </a:cubicBezTo>
                <a:cubicBezTo>
                  <a:pt x="542989" y="1054376"/>
                  <a:pt x="339789" y="1145745"/>
                  <a:pt x="387414" y="1078012"/>
                </a:cubicBezTo>
                <a:cubicBezTo>
                  <a:pt x="435039" y="1010279"/>
                  <a:pt x="707737" y="739345"/>
                  <a:pt x="764181" y="671612"/>
                </a:cubicBezTo>
                <a:cubicBezTo>
                  <a:pt x="820625" y="603879"/>
                  <a:pt x="740898" y="710065"/>
                  <a:pt x="726081" y="671612"/>
                </a:cubicBezTo>
                <a:cubicBezTo>
                  <a:pt x="711264" y="633159"/>
                  <a:pt x="698917" y="554137"/>
                  <a:pt x="675281" y="440895"/>
                </a:cubicBezTo>
                <a:cubicBezTo>
                  <a:pt x="651645" y="327653"/>
                  <a:pt x="554984" y="-16658"/>
                  <a:pt x="565214" y="6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75A76FB-BE89-4087-B0DD-248F2C623D97}"/>
              </a:ext>
            </a:extLst>
          </p:cNvPr>
          <p:cNvSpPr/>
          <p:nvPr/>
        </p:nvSpPr>
        <p:spPr>
          <a:xfrm>
            <a:off x="9329406" y="1540562"/>
            <a:ext cx="685059" cy="1239028"/>
          </a:xfrm>
          <a:custGeom>
            <a:avLst/>
            <a:gdLst>
              <a:gd name="connsiteX0" fmla="*/ 428427 w 685059"/>
              <a:gd name="connsiteY0" fmla="*/ 371 h 1239028"/>
              <a:gd name="connsiteX1" fmla="*/ 612577 w 685059"/>
              <a:gd name="connsiteY1" fmla="*/ 425821 h 1239028"/>
              <a:gd name="connsiteX2" fmla="*/ 631627 w 685059"/>
              <a:gd name="connsiteY2" fmla="*/ 383488 h 1239028"/>
              <a:gd name="connsiteX3" fmla="*/ 616811 w 685059"/>
              <a:gd name="connsiteY3" fmla="*/ 726388 h 1239028"/>
              <a:gd name="connsiteX4" fmla="*/ 646444 w 685059"/>
              <a:gd name="connsiteY4" fmla="*/ 700988 h 1239028"/>
              <a:gd name="connsiteX5" fmla="*/ 377627 w 685059"/>
              <a:gd name="connsiteY5" fmla="*/ 1075638 h 1239028"/>
              <a:gd name="connsiteX6" fmla="*/ 375511 w 685059"/>
              <a:gd name="connsiteY6" fmla="*/ 1069288 h 1239028"/>
              <a:gd name="connsiteX7" fmla="*/ 7211 w 685059"/>
              <a:gd name="connsiteY7" fmla="*/ 1236505 h 1239028"/>
              <a:gd name="connsiteX8" fmla="*/ 159611 w 685059"/>
              <a:gd name="connsiteY8" fmla="*/ 1145488 h 1239028"/>
              <a:gd name="connsiteX9" fmla="*/ 500394 w 685059"/>
              <a:gd name="connsiteY9" fmla="*/ 830105 h 1239028"/>
              <a:gd name="connsiteX10" fmla="*/ 504627 w 685059"/>
              <a:gd name="connsiteY10" fmla="*/ 868205 h 1239028"/>
              <a:gd name="connsiteX11" fmla="*/ 669727 w 685059"/>
              <a:gd name="connsiteY11" fmla="*/ 656538 h 1239028"/>
              <a:gd name="connsiteX12" fmla="*/ 671844 w 685059"/>
              <a:gd name="connsiteY12" fmla="*/ 506255 h 1239028"/>
              <a:gd name="connsiteX13" fmla="*/ 616811 w 685059"/>
              <a:gd name="connsiteY13" fmla="*/ 396188 h 1239028"/>
              <a:gd name="connsiteX14" fmla="*/ 599877 w 685059"/>
              <a:gd name="connsiteY14" fmla="*/ 351738 h 1239028"/>
              <a:gd name="connsiteX15" fmla="*/ 428427 w 685059"/>
              <a:gd name="connsiteY15" fmla="*/ 371 h 12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5059" h="1239028">
                <a:moveTo>
                  <a:pt x="428427" y="371"/>
                </a:moveTo>
                <a:cubicBezTo>
                  <a:pt x="430544" y="12718"/>
                  <a:pt x="578710" y="361968"/>
                  <a:pt x="612577" y="425821"/>
                </a:cubicBezTo>
                <a:cubicBezTo>
                  <a:pt x="646444" y="489674"/>
                  <a:pt x="630921" y="333394"/>
                  <a:pt x="631627" y="383488"/>
                </a:cubicBezTo>
                <a:cubicBezTo>
                  <a:pt x="632333" y="433583"/>
                  <a:pt x="614342" y="673471"/>
                  <a:pt x="616811" y="726388"/>
                </a:cubicBezTo>
                <a:cubicBezTo>
                  <a:pt x="619280" y="779305"/>
                  <a:pt x="686308" y="642780"/>
                  <a:pt x="646444" y="700988"/>
                </a:cubicBezTo>
                <a:cubicBezTo>
                  <a:pt x="606580" y="759196"/>
                  <a:pt x="422782" y="1014255"/>
                  <a:pt x="377627" y="1075638"/>
                </a:cubicBezTo>
                <a:cubicBezTo>
                  <a:pt x="332472" y="1137021"/>
                  <a:pt x="437247" y="1042477"/>
                  <a:pt x="375511" y="1069288"/>
                </a:cubicBezTo>
                <a:cubicBezTo>
                  <a:pt x="313775" y="1096099"/>
                  <a:pt x="43194" y="1223805"/>
                  <a:pt x="7211" y="1236505"/>
                </a:cubicBezTo>
                <a:cubicBezTo>
                  <a:pt x="-28772" y="1249205"/>
                  <a:pt x="77414" y="1213221"/>
                  <a:pt x="159611" y="1145488"/>
                </a:cubicBezTo>
                <a:cubicBezTo>
                  <a:pt x="241808" y="1077755"/>
                  <a:pt x="442891" y="876319"/>
                  <a:pt x="500394" y="830105"/>
                </a:cubicBezTo>
                <a:cubicBezTo>
                  <a:pt x="557897" y="783891"/>
                  <a:pt x="476405" y="897133"/>
                  <a:pt x="504627" y="868205"/>
                </a:cubicBezTo>
                <a:cubicBezTo>
                  <a:pt x="532849" y="839277"/>
                  <a:pt x="641858" y="716863"/>
                  <a:pt x="669727" y="656538"/>
                </a:cubicBezTo>
                <a:cubicBezTo>
                  <a:pt x="697596" y="596213"/>
                  <a:pt x="680663" y="549647"/>
                  <a:pt x="671844" y="506255"/>
                </a:cubicBezTo>
                <a:cubicBezTo>
                  <a:pt x="663025" y="462863"/>
                  <a:pt x="628805" y="421941"/>
                  <a:pt x="616811" y="396188"/>
                </a:cubicBezTo>
                <a:cubicBezTo>
                  <a:pt x="604817" y="370435"/>
                  <a:pt x="627041" y="416649"/>
                  <a:pt x="599877" y="351738"/>
                </a:cubicBezTo>
                <a:cubicBezTo>
                  <a:pt x="572713" y="286827"/>
                  <a:pt x="426310" y="-11976"/>
                  <a:pt x="428427" y="3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609C2C4-0C57-4A5A-B95A-2F043F2DB159}"/>
              </a:ext>
            </a:extLst>
          </p:cNvPr>
          <p:cNvSpPr/>
          <p:nvPr/>
        </p:nvSpPr>
        <p:spPr>
          <a:xfrm>
            <a:off x="8942425" y="2334289"/>
            <a:ext cx="1112297" cy="510276"/>
          </a:xfrm>
          <a:custGeom>
            <a:avLst/>
            <a:gdLst>
              <a:gd name="connsiteX0" fmla="*/ 492 w 1112297"/>
              <a:gd name="connsiteY0" fmla="*/ 423728 h 510276"/>
              <a:gd name="connsiteX1" fmla="*/ 516958 w 1112297"/>
              <a:gd name="connsiteY1" fmla="*/ 485111 h 510276"/>
              <a:gd name="connsiteX2" fmla="*/ 519075 w 1112297"/>
              <a:gd name="connsiteY2" fmla="*/ 493578 h 510276"/>
              <a:gd name="connsiteX3" fmla="*/ 845042 w 1112297"/>
              <a:gd name="connsiteY3" fmla="*/ 264978 h 510276"/>
              <a:gd name="connsiteX4" fmla="*/ 1111742 w 1112297"/>
              <a:gd name="connsiteY4" fmla="*/ 394 h 510276"/>
              <a:gd name="connsiteX5" fmla="*/ 910658 w 1112297"/>
              <a:gd name="connsiteY5" fmla="*/ 212061 h 510276"/>
              <a:gd name="connsiteX6" fmla="*/ 760375 w 1112297"/>
              <a:gd name="connsiteY6" fmla="*/ 476644 h 510276"/>
              <a:gd name="connsiteX7" fmla="*/ 775192 w 1112297"/>
              <a:gd name="connsiteY7" fmla="*/ 389861 h 510276"/>
              <a:gd name="connsiteX8" fmla="*/ 635492 w 1112297"/>
              <a:gd name="connsiteY8" fmla="*/ 480878 h 510276"/>
              <a:gd name="connsiteX9" fmla="*/ 425942 w 1112297"/>
              <a:gd name="connsiteY9" fmla="*/ 434311 h 510276"/>
              <a:gd name="connsiteX10" fmla="*/ 492 w 1112297"/>
              <a:gd name="connsiteY10" fmla="*/ 423728 h 51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2297" h="510276">
                <a:moveTo>
                  <a:pt x="492" y="423728"/>
                </a:moveTo>
                <a:cubicBezTo>
                  <a:pt x="15661" y="432195"/>
                  <a:pt x="430528" y="473469"/>
                  <a:pt x="516958" y="485111"/>
                </a:cubicBezTo>
                <a:cubicBezTo>
                  <a:pt x="603389" y="496753"/>
                  <a:pt x="464394" y="530267"/>
                  <a:pt x="519075" y="493578"/>
                </a:cubicBezTo>
                <a:cubicBezTo>
                  <a:pt x="573756" y="456889"/>
                  <a:pt x="746264" y="347175"/>
                  <a:pt x="845042" y="264978"/>
                </a:cubicBezTo>
                <a:cubicBezTo>
                  <a:pt x="943820" y="182781"/>
                  <a:pt x="1100806" y="9213"/>
                  <a:pt x="1111742" y="394"/>
                </a:cubicBezTo>
                <a:cubicBezTo>
                  <a:pt x="1122678" y="-8426"/>
                  <a:pt x="969219" y="132686"/>
                  <a:pt x="910658" y="212061"/>
                </a:cubicBezTo>
                <a:cubicBezTo>
                  <a:pt x="852097" y="291436"/>
                  <a:pt x="782953" y="447011"/>
                  <a:pt x="760375" y="476644"/>
                </a:cubicBezTo>
                <a:cubicBezTo>
                  <a:pt x="737797" y="506277"/>
                  <a:pt x="796006" y="389155"/>
                  <a:pt x="775192" y="389861"/>
                </a:cubicBezTo>
                <a:cubicBezTo>
                  <a:pt x="754378" y="390567"/>
                  <a:pt x="693700" y="473470"/>
                  <a:pt x="635492" y="480878"/>
                </a:cubicBezTo>
                <a:cubicBezTo>
                  <a:pt x="577284" y="488286"/>
                  <a:pt x="527189" y="443483"/>
                  <a:pt x="425942" y="434311"/>
                </a:cubicBezTo>
                <a:cubicBezTo>
                  <a:pt x="324695" y="425139"/>
                  <a:pt x="-14677" y="415261"/>
                  <a:pt x="492" y="4237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CE7BC92-74A7-4E19-B1D3-BBF125611A7A}"/>
              </a:ext>
            </a:extLst>
          </p:cNvPr>
          <p:cNvSpPr/>
          <p:nvPr/>
        </p:nvSpPr>
        <p:spPr>
          <a:xfrm>
            <a:off x="8966783" y="2676356"/>
            <a:ext cx="679642" cy="603490"/>
          </a:xfrm>
          <a:custGeom>
            <a:avLst/>
            <a:gdLst>
              <a:gd name="connsiteX0" fmla="*/ 3650 w 679642"/>
              <a:gd name="connsiteY0" fmla="*/ 3344 h 603490"/>
              <a:gd name="connsiteX1" fmla="*/ 556100 w 679642"/>
              <a:gd name="connsiteY1" fmla="*/ 145161 h 603490"/>
              <a:gd name="connsiteX2" fmla="*/ 416400 w 679642"/>
              <a:gd name="connsiteY2" fmla="*/ 189611 h 603490"/>
              <a:gd name="connsiteX3" fmla="*/ 462967 w 679642"/>
              <a:gd name="connsiteY3" fmla="*/ 248877 h 603490"/>
              <a:gd name="connsiteX4" fmla="*/ 625950 w 679642"/>
              <a:gd name="connsiteY4" fmla="*/ 536744 h 603490"/>
              <a:gd name="connsiteX5" fmla="*/ 678867 w 679642"/>
              <a:gd name="connsiteY5" fmla="*/ 598127 h 603490"/>
              <a:gd name="connsiteX6" fmla="*/ 594200 w 679642"/>
              <a:gd name="connsiteY6" fmla="*/ 441494 h 603490"/>
              <a:gd name="connsiteX7" fmla="*/ 376184 w 679642"/>
              <a:gd name="connsiteY7" fmla="*/ 236177 h 603490"/>
              <a:gd name="connsiteX8" fmla="*/ 505300 w 679642"/>
              <a:gd name="connsiteY8" fmla="*/ 492294 h 603490"/>
              <a:gd name="connsiteX9" fmla="*/ 448150 w 679642"/>
              <a:gd name="connsiteY9" fmla="*/ 191727 h 603490"/>
              <a:gd name="connsiteX10" fmla="*/ 583617 w 679642"/>
              <a:gd name="connsiteY10" fmla="*/ 217127 h 603490"/>
              <a:gd name="connsiteX11" fmla="*/ 556100 w 679642"/>
              <a:gd name="connsiteY11" fmla="*/ 134577 h 603490"/>
              <a:gd name="connsiteX12" fmla="*/ 327500 w 679642"/>
              <a:gd name="connsiteY12" fmla="*/ 52027 h 603490"/>
              <a:gd name="connsiteX13" fmla="*/ 3650 w 679642"/>
              <a:gd name="connsiteY13" fmla="*/ 3344 h 60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9642" h="603490">
                <a:moveTo>
                  <a:pt x="3650" y="3344"/>
                </a:moveTo>
                <a:cubicBezTo>
                  <a:pt x="41750" y="18866"/>
                  <a:pt x="487308" y="114117"/>
                  <a:pt x="556100" y="145161"/>
                </a:cubicBezTo>
                <a:cubicBezTo>
                  <a:pt x="624892" y="176205"/>
                  <a:pt x="431922" y="172325"/>
                  <a:pt x="416400" y="189611"/>
                </a:cubicBezTo>
                <a:cubicBezTo>
                  <a:pt x="400878" y="206897"/>
                  <a:pt x="428042" y="191022"/>
                  <a:pt x="462967" y="248877"/>
                </a:cubicBezTo>
                <a:cubicBezTo>
                  <a:pt x="497892" y="306733"/>
                  <a:pt x="589967" y="478536"/>
                  <a:pt x="625950" y="536744"/>
                </a:cubicBezTo>
                <a:cubicBezTo>
                  <a:pt x="661933" y="594952"/>
                  <a:pt x="684159" y="614002"/>
                  <a:pt x="678867" y="598127"/>
                </a:cubicBezTo>
                <a:cubicBezTo>
                  <a:pt x="673575" y="582252"/>
                  <a:pt x="644647" y="501819"/>
                  <a:pt x="594200" y="441494"/>
                </a:cubicBezTo>
                <a:cubicBezTo>
                  <a:pt x="543753" y="381169"/>
                  <a:pt x="391001" y="227710"/>
                  <a:pt x="376184" y="236177"/>
                </a:cubicBezTo>
                <a:cubicBezTo>
                  <a:pt x="361367" y="244644"/>
                  <a:pt x="493306" y="499702"/>
                  <a:pt x="505300" y="492294"/>
                </a:cubicBezTo>
                <a:cubicBezTo>
                  <a:pt x="517294" y="484886"/>
                  <a:pt x="435097" y="237588"/>
                  <a:pt x="448150" y="191727"/>
                </a:cubicBezTo>
                <a:cubicBezTo>
                  <a:pt x="461203" y="145866"/>
                  <a:pt x="565625" y="226652"/>
                  <a:pt x="583617" y="217127"/>
                </a:cubicBezTo>
                <a:cubicBezTo>
                  <a:pt x="601609" y="207602"/>
                  <a:pt x="598786" y="162094"/>
                  <a:pt x="556100" y="134577"/>
                </a:cubicBezTo>
                <a:cubicBezTo>
                  <a:pt x="513414" y="107060"/>
                  <a:pt x="418869" y="73899"/>
                  <a:pt x="327500" y="52027"/>
                </a:cubicBezTo>
                <a:cubicBezTo>
                  <a:pt x="236131" y="30155"/>
                  <a:pt x="-34450" y="-12178"/>
                  <a:pt x="3650" y="33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77102159-CB48-451E-8846-7CCEE7686941}"/>
              </a:ext>
            </a:extLst>
          </p:cNvPr>
          <p:cNvSpPr/>
          <p:nvPr/>
        </p:nvSpPr>
        <p:spPr>
          <a:xfrm>
            <a:off x="9683224" y="2384797"/>
            <a:ext cx="400577" cy="813845"/>
          </a:xfrm>
          <a:custGeom>
            <a:avLst/>
            <a:gdLst>
              <a:gd name="connsiteX0" fmla="*/ 400576 w 400577"/>
              <a:gd name="connsiteY0" fmla="*/ 686 h 813845"/>
              <a:gd name="connsiteX1" fmla="*/ 138109 w 400577"/>
              <a:gd name="connsiteY1" fmla="*/ 390153 h 813845"/>
              <a:gd name="connsiteX2" fmla="*/ 174093 w 400577"/>
              <a:gd name="connsiteY2" fmla="*/ 360520 h 813845"/>
              <a:gd name="connsiteX3" fmla="*/ 148693 w 400577"/>
              <a:gd name="connsiteY3" fmla="*/ 502336 h 813845"/>
              <a:gd name="connsiteX4" fmla="*/ 150809 w 400577"/>
              <a:gd name="connsiteY4" fmla="*/ 489636 h 813845"/>
              <a:gd name="connsiteX5" fmla="*/ 36509 w 400577"/>
              <a:gd name="connsiteY5" fmla="*/ 690720 h 813845"/>
              <a:gd name="connsiteX6" fmla="*/ 526 w 400577"/>
              <a:gd name="connsiteY6" fmla="*/ 809253 h 813845"/>
              <a:gd name="connsiteX7" fmla="*/ 57676 w 400577"/>
              <a:gd name="connsiteY7" fmla="*/ 534086 h 813845"/>
              <a:gd name="connsiteX8" fmla="*/ 78843 w 400577"/>
              <a:gd name="connsiteY8" fmla="*/ 460003 h 813845"/>
              <a:gd name="connsiteX9" fmla="*/ 91543 w 400577"/>
              <a:gd name="connsiteY9" fmla="*/ 506570 h 813845"/>
              <a:gd name="connsiteX10" fmla="*/ 127526 w 400577"/>
              <a:gd name="connsiteY10" fmla="*/ 383803 h 813845"/>
              <a:gd name="connsiteX11" fmla="*/ 142343 w 400577"/>
              <a:gd name="connsiteY11" fmla="*/ 297020 h 813845"/>
              <a:gd name="connsiteX12" fmla="*/ 400576 w 400577"/>
              <a:gd name="connsiteY12" fmla="*/ 686 h 81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0577" h="813845">
                <a:moveTo>
                  <a:pt x="400576" y="686"/>
                </a:moveTo>
                <a:cubicBezTo>
                  <a:pt x="399870" y="16208"/>
                  <a:pt x="175856" y="330181"/>
                  <a:pt x="138109" y="390153"/>
                </a:cubicBezTo>
                <a:cubicBezTo>
                  <a:pt x="100362" y="450125"/>
                  <a:pt x="172329" y="341823"/>
                  <a:pt x="174093" y="360520"/>
                </a:cubicBezTo>
                <a:cubicBezTo>
                  <a:pt x="175857" y="379217"/>
                  <a:pt x="152574" y="480817"/>
                  <a:pt x="148693" y="502336"/>
                </a:cubicBezTo>
                <a:cubicBezTo>
                  <a:pt x="144812" y="523855"/>
                  <a:pt x="169506" y="458239"/>
                  <a:pt x="150809" y="489636"/>
                </a:cubicBezTo>
                <a:cubicBezTo>
                  <a:pt x="132112" y="521033"/>
                  <a:pt x="61556" y="637451"/>
                  <a:pt x="36509" y="690720"/>
                </a:cubicBezTo>
                <a:cubicBezTo>
                  <a:pt x="11462" y="743989"/>
                  <a:pt x="-3002" y="835359"/>
                  <a:pt x="526" y="809253"/>
                </a:cubicBezTo>
                <a:cubicBezTo>
                  <a:pt x="4054" y="783147"/>
                  <a:pt x="44623" y="592294"/>
                  <a:pt x="57676" y="534086"/>
                </a:cubicBezTo>
                <a:cubicBezTo>
                  <a:pt x="70729" y="475878"/>
                  <a:pt x="73199" y="464589"/>
                  <a:pt x="78843" y="460003"/>
                </a:cubicBezTo>
                <a:cubicBezTo>
                  <a:pt x="84487" y="455417"/>
                  <a:pt x="83429" y="519270"/>
                  <a:pt x="91543" y="506570"/>
                </a:cubicBezTo>
                <a:cubicBezTo>
                  <a:pt x="99657" y="493870"/>
                  <a:pt x="119059" y="418728"/>
                  <a:pt x="127526" y="383803"/>
                </a:cubicBezTo>
                <a:cubicBezTo>
                  <a:pt x="135993" y="348878"/>
                  <a:pt x="100715" y="356639"/>
                  <a:pt x="142343" y="297020"/>
                </a:cubicBezTo>
                <a:cubicBezTo>
                  <a:pt x="183971" y="237401"/>
                  <a:pt x="401282" y="-14836"/>
                  <a:pt x="400576" y="6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D61D54CC-C33C-4D25-9FBE-0E35BC9B964F}"/>
              </a:ext>
            </a:extLst>
          </p:cNvPr>
          <p:cNvSpPr/>
          <p:nvPr/>
        </p:nvSpPr>
        <p:spPr>
          <a:xfrm>
            <a:off x="9399571" y="2781058"/>
            <a:ext cx="338479" cy="385103"/>
          </a:xfrm>
          <a:custGeom>
            <a:avLst/>
            <a:gdLst>
              <a:gd name="connsiteX0" fmla="*/ 337096 w 338479"/>
              <a:gd name="connsiteY0" fmla="*/ 242 h 385103"/>
              <a:gd name="connsiteX1" fmla="*/ 246079 w 338479"/>
              <a:gd name="connsiteY1" fmla="*/ 139942 h 385103"/>
              <a:gd name="connsiteX2" fmla="*/ 267246 w 338479"/>
              <a:gd name="connsiteY2" fmla="*/ 374892 h 385103"/>
              <a:gd name="connsiteX3" fmla="*/ 250312 w 338479"/>
              <a:gd name="connsiteY3" fmla="*/ 326209 h 385103"/>
              <a:gd name="connsiteX4" fmla="*/ 142362 w 338479"/>
              <a:gd name="connsiteY4" fmla="*/ 175925 h 385103"/>
              <a:gd name="connsiteX5" fmla="*/ 546 w 338479"/>
              <a:gd name="connsiteY5" fmla="*/ 101842 h 385103"/>
              <a:gd name="connsiteX6" fmla="*/ 100029 w 338479"/>
              <a:gd name="connsiteY6" fmla="*/ 186509 h 385103"/>
              <a:gd name="connsiteX7" fmla="*/ 263012 w 338479"/>
              <a:gd name="connsiteY7" fmla="*/ 353725 h 385103"/>
              <a:gd name="connsiteX8" fmla="*/ 165646 w 338479"/>
              <a:gd name="connsiteY8" fmla="*/ 173809 h 385103"/>
              <a:gd name="connsiteX9" fmla="*/ 163529 w 338479"/>
              <a:gd name="connsiteY9" fmla="*/ 171692 h 385103"/>
              <a:gd name="connsiteX10" fmla="*/ 337096 w 338479"/>
              <a:gd name="connsiteY10" fmla="*/ 242 h 3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8479" h="385103">
                <a:moveTo>
                  <a:pt x="337096" y="242"/>
                </a:moveTo>
                <a:cubicBezTo>
                  <a:pt x="350854" y="-5050"/>
                  <a:pt x="257721" y="77500"/>
                  <a:pt x="246079" y="139942"/>
                </a:cubicBezTo>
                <a:cubicBezTo>
                  <a:pt x="234437" y="202384"/>
                  <a:pt x="266541" y="343848"/>
                  <a:pt x="267246" y="374892"/>
                </a:cubicBezTo>
                <a:cubicBezTo>
                  <a:pt x="267951" y="405936"/>
                  <a:pt x="271126" y="359370"/>
                  <a:pt x="250312" y="326209"/>
                </a:cubicBezTo>
                <a:cubicBezTo>
                  <a:pt x="229498" y="293048"/>
                  <a:pt x="183990" y="213319"/>
                  <a:pt x="142362" y="175925"/>
                </a:cubicBezTo>
                <a:cubicBezTo>
                  <a:pt x="100734" y="138531"/>
                  <a:pt x="7601" y="100078"/>
                  <a:pt x="546" y="101842"/>
                </a:cubicBezTo>
                <a:cubicBezTo>
                  <a:pt x="-6509" y="103606"/>
                  <a:pt x="56285" y="144529"/>
                  <a:pt x="100029" y="186509"/>
                </a:cubicBezTo>
                <a:cubicBezTo>
                  <a:pt x="143773" y="228489"/>
                  <a:pt x="252076" y="355842"/>
                  <a:pt x="263012" y="353725"/>
                </a:cubicBezTo>
                <a:cubicBezTo>
                  <a:pt x="273948" y="351608"/>
                  <a:pt x="182226" y="204148"/>
                  <a:pt x="165646" y="173809"/>
                </a:cubicBezTo>
                <a:cubicBezTo>
                  <a:pt x="149065" y="143470"/>
                  <a:pt x="135307" y="194623"/>
                  <a:pt x="163529" y="171692"/>
                </a:cubicBezTo>
                <a:cubicBezTo>
                  <a:pt x="191751" y="148761"/>
                  <a:pt x="323338" y="5534"/>
                  <a:pt x="337096" y="24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1692FDCA-0090-4067-9CC7-B95E7187469A}"/>
              </a:ext>
            </a:extLst>
          </p:cNvPr>
          <p:cNvSpPr/>
          <p:nvPr/>
        </p:nvSpPr>
        <p:spPr>
          <a:xfrm>
            <a:off x="9917756" y="2658816"/>
            <a:ext cx="471230" cy="539854"/>
          </a:xfrm>
          <a:custGeom>
            <a:avLst/>
            <a:gdLst>
              <a:gd name="connsiteX0" fmla="*/ 944 w 471230"/>
              <a:gd name="connsiteY0" fmla="*/ 16651 h 539854"/>
              <a:gd name="connsiteX1" fmla="*/ 231661 w 471230"/>
              <a:gd name="connsiteY1" fmla="*/ 37817 h 539854"/>
              <a:gd name="connsiteX2" fmla="*/ 191444 w 471230"/>
              <a:gd name="connsiteY2" fmla="*/ 48401 h 539854"/>
              <a:gd name="connsiteX3" fmla="*/ 240127 w 471230"/>
              <a:gd name="connsiteY3" fmla="*/ 61101 h 539854"/>
              <a:gd name="connsiteX4" fmla="*/ 358661 w 471230"/>
              <a:gd name="connsiteY4" fmla="*/ 236784 h 539854"/>
              <a:gd name="connsiteX5" fmla="*/ 337494 w 471230"/>
              <a:gd name="connsiteY5" fmla="*/ 215617 h 539854"/>
              <a:gd name="connsiteX6" fmla="*/ 468727 w 471230"/>
              <a:gd name="connsiteY6" fmla="*/ 535234 h 539854"/>
              <a:gd name="connsiteX7" fmla="*/ 426394 w 471230"/>
              <a:gd name="connsiteY7" fmla="*/ 410351 h 539854"/>
              <a:gd name="connsiteX8" fmla="*/ 460261 w 471230"/>
              <a:gd name="connsiteY8" fmla="*/ 484434 h 539854"/>
              <a:gd name="connsiteX9" fmla="*/ 388294 w 471230"/>
              <a:gd name="connsiteY9" fmla="*/ 285467 h 539854"/>
              <a:gd name="connsiteX10" fmla="*/ 293044 w 471230"/>
              <a:gd name="connsiteY10" fmla="*/ 90734 h 539854"/>
              <a:gd name="connsiteX11" fmla="*/ 329027 w 471230"/>
              <a:gd name="connsiteY11" fmla="*/ 130951 h 539854"/>
              <a:gd name="connsiteX12" fmla="*/ 242244 w 471230"/>
              <a:gd name="connsiteY12" fmla="*/ 10301 h 539854"/>
              <a:gd name="connsiteX13" fmla="*/ 153344 w 471230"/>
              <a:gd name="connsiteY13" fmla="*/ 6067 h 539854"/>
              <a:gd name="connsiteX14" fmla="*/ 944 w 471230"/>
              <a:gd name="connsiteY14" fmla="*/ 16651 h 53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1230" h="539854">
                <a:moveTo>
                  <a:pt x="944" y="16651"/>
                </a:moveTo>
                <a:cubicBezTo>
                  <a:pt x="13997" y="21943"/>
                  <a:pt x="199911" y="32525"/>
                  <a:pt x="231661" y="37817"/>
                </a:cubicBezTo>
                <a:cubicBezTo>
                  <a:pt x="263411" y="43109"/>
                  <a:pt x="190033" y="44520"/>
                  <a:pt x="191444" y="48401"/>
                </a:cubicBezTo>
                <a:cubicBezTo>
                  <a:pt x="192855" y="52282"/>
                  <a:pt x="212258" y="29704"/>
                  <a:pt x="240127" y="61101"/>
                </a:cubicBezTo>
                <a:cubicBezTo>
                  <a:pt x="267997" y="92498"/>
                  <a:pt x="342433" y="211031"/>
                  <a:pt x="358661" y="236784"/>
                </a:cubicBezTo>
                <a:cubicBezTo>
                  <a:pt x="374889" y="262537"/>
                  <a:pt x="319150" y="165876"/>
                  <a:pt x="337494" y="215617"/>
                </a:cubicBezTo>
                <a:cubicBezTo>
                  <a:pt x="355838" y="265358"/>
                  <a:pt x="453910" y="502778"/>
                  <a:pt x="468727" y="535234"/>
                </a:cubicBezTo>
                <a:cubicBezTo>
                  <a:pt x="483544" y="567690"/>
                  <a:pt x="427805" y="418818"/>
                  <a:pt x="426394" y="410351"/>
                </a:cubicBezTo>
                <a:cubicBezTo>
                  <a:pt x="424983" y="401884"/>
                  <a:pt x="466611" y="505248"/>
                  <a:pt x="460261" y="484434"/>
                </a:cubicBezTo>
                <a:cubicBezTo>
                  <a:pt x="453911" y="463620"/>
                  <a:pt x="416163" y="351084"/>
                  <a:pt x="388294" y="285467"/>
                </a:cubicBezTo>
                <a:cubicBezTo>
                  <a:pt x="360425" y="219850"/>
                  <a:pt x="302922" y="116487"/>
                  <a:pt x="293044" y="90734"/>
                </a:cubicBezTo>
                <a:cubicBezTo>
                  <a:pt x="283166" y="64981"/>
                  <a:pt x="337494" y="144357"/>
                  <a:pt x="329027" y="130951"/>
                </a:cubicBezTo>
                <a:cubicBezTo>
                  <a:pt x="320560" y="117546"/>
                  <a:pt x="271524" y="31115"/>
                  <a:pt x="242244" y="10301"/>
                </a:cubicBezTo>
                <a:cubicBezTo>
                  <a:pt x="212964" y="-10513"/>
                  <a:pt x="192855" y="6773"/>
                  <a:pt x="153344" y="6067"/>
                </a:cubicBezTo>
                <a:cubicBezTo>
                  <a:pt x="113833" y="5361"/>
                  <a:pt x="-12109" y="11359"/>
                  <a:pt x="944" y="166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12E4883C-9F77-46FD-AA2D-14C340E52432}"/>
              </a:ext>
            </a:extLst>
          </p:cNvPr>
          <p:cNvSpPr/>
          <p:nvPr/>
        </p:nvSpPr>
        <p:spPr>
          <a:xfrm>
            <a:off x="10032859" y="2474383"/>
            <a:ext cx="932204" cy="150126"/>
          </a:xfrm>
          <a:custGeom>
            <a:avLst/>
            <a:gdLst>
              <a:gd name="connsiteX0" fmla="*/ 2258 w 932204"/>
              <a:gd name="connsiteY0" fmla="*/ 148167 h 150126"/>
              <a:gd name="connsiteX1" fmla="*/ 249908 w 932204"/>
              <a:gd name="connsiteY1" fmla="*/ 99484 h 150126"/>
              <a:gd name="connsiteX2" fmla="*/ 78458 w 932204"/>
              <a:gd name="connsiteY2" fmla="*/ 0 h 150126"/>
              <a:gd name="connsiteX3" fmla="*/ 844691 w 932204"/>
              <a:gd name="connsiteY3" fmla="*/ 59267 h 150126"/>
              <a:gd name="connsiteX4" fmla="*/ 442524 w 932204"/>
              <a:gd name="connsiteY4" fmla="*/ 31750 h 150126"/>
              <a:gd name="connsiteX5" fmla="*/ 927241 w 932204"/>
              <a:gd name="connsiteY5" fmla="*/ 107950 h 150126"/>
              <a:gd name="connsiteX6" fmla="*/ 707108 w 932204"/>
              <a:gd name="connsiteY6" fmla="*/ 107950 h 150126"/>
              <a:gd name="connsiteX7" fmla="*/ 711341 w 932204"/>
              <a:gd name="connsiteY7" fmla="*/ 107950 h 150126"/>
              <a:gd name="connsiteX8" fmla="*/ 288008 w 932204"/>
              <a:gd name="connsiteY8" fmla="*/ 31750 h 150126"/>
              <a:gd name="connsiteX9" fmla="*/ 319758 w 932204"/>
              <a:gd name="connsiteY9" fmla="*/ 31750 h 150126"/>
              <a:gd name="connsiteX10" fmla="*/ 14958 w 932204"/>
              <a:gd name="connsiteY10" fmla="*/ 16934 h 150126"/>
              <a:gd name="connsiteX11" fmla="*/ 120791 w 932204"/>
              <a:gd name="connsiteY11" fmla="*/ 35984 h 150126"/>
              <a:gd name="connsiteX12" fmla="*/ 2258 w 932204"/>
              <a:gd name="connsiteY12" fmla="*/ 148167 h 15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204" h="150126">
                <a:moveTo>
                  <a:pt x="2258" y="148167"/>
                </a:moveTo>
                <a:cubicBezTo>
                  <a:pt x="23778" y="158750"/>
                  <a:pt x="237208" y="124179"/>
                  <a:pt x="249908" y="99484"/>
                </a:cubicBezTo>
                <a:cubicBezTo>
                  <a:pt x="262608" y="74789"/>
                  <a:pt x="-20672" y="6703"/>
                  <a:pt x="78458" y="0"/>
                </a:cubicBezTo>
                <a:lnTo>
                  <a:pt x="844691" y="59267"/>
                </a:lnTo>
                <a:cubicBezTo>
                  <a:pt x="905369" y="64559"/>
                  <a:pt x="428766" y="23636"/>
                  <a:pt x="442524" y="31750"/>
                </a:cubicBezTo>
                <a:cubicBezTo>
                  <a:pt x="456282" y="39864"/>
                  <a:pt x="883144" y="95250"/>
                  <a:pt x="927241" y="107950"/>
                </a:cubicBezTo>
                <a:cubicBezTo>
                  <a:pt x="971338" y="120650"/>
                  <a:pt x="707108" y="107950"/>
                  <a:pt x="707108" y="107950"/>
                </a:cubicBezTo>
                <a:lnTo>
                  <a:pt x="711341" y="107950"/>
                </a:lnTo>
                <a:lnTo>
                  <a:pt x="288008" y="31750"/>
                </a:lnTo>
                <a:cubicBezTo>
                  <a:pt x="222744" y="19050"/>
                  <a:pt x="319758" y="31750"/>
                  <a:pt x="319758" y="31750"/>
                </a:cubicBezTo>
                <a:lnTo>
                  <a:pt x="14958" y="16934"/>
                </a:lnTo>
                <a:cubicBezTo>
                  <a:pt x="-18203" y="17640"/>
                  <a:pt x="121497" y="14465"/>
                  <a:pt x="120791" y="35984"/>
                </a:cubicBezTo>
                <a:cubicBezTo>
                  <a:pt x="120085" y="57503"/>
                  <a:pt x="-19262" y="137584"/>
                  <a:pt x="2258" y="1481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50FAAA0F-793E-408C-BFC2-63FE185205D5}"/>
              </a:ext>
            </a:extLst>
          </p:cNvPr>
          <p:cNvSpPr/>
          <p:nvPr/>
        </p:nvSpPr>
        <p:spPr>
          <a:xfrm>
            <a:off x="10242319" y="2667866"/>
            <a:ext cx="412986" cy="454223"/>
          </a:xfrm>
          <a:custGeom>
            <a:avLst/>
            <a:gdLst>
              <a:gd name="connsiteX0" fmla="*/ 231 w 412986"/>
              <a:gd name="connsiteY0" fmla="*/ 13951 h 454223"/>
              <a:gd name="connsiteX1" fmla="*/ 142048 w 412986"/>
              <a:gd name="connsiteY1" fmla="*/ 253134 h 454223"/>
              <a:gd name="connsiteX2" fmla="*/ 131464 w 412986"/>
              <a:gd name="connsiteY2" fmla="*/ 454217 h 454223"/>
              <a:gd name="connsiteX3" fmla="*/ 144164 w 412986"/>
              <a:gd name="connsiteY3" fmla="*/ 259484 h 454223"/>
              <a:gd name="connsiteX4" fmla="*/ 144164 w 412986"/>
              <a:gd name="connsiteY4" fmla="*/ 77451 h 454223"/>
              <a:gd name="connsiteX5" fmla="*/ 243648 w 412986"/>
              <a:gd name="connsiteY5" fmla="*/ 291234 h 454223"/>
              <a:gd name="connsiteX6" fmla="*/ 288098 w 412986"/>
              <a:gd name="connsiteY6" fmla="*/ 272184 h 454223"/>
              <a:gd name="connsiteX7" fmla="*/ 288098 w 412986"/>
              <a:gd name="connsiteY7" fmla="*/ 157884 h 454223"/>
              <a:gd name="connsiteX8" fmla="*/ 412981 w 412986"/>
              <a:gd name="connsiteY8" fmla="*/ 278534 h 454223"/>
              <a:gd name="connsiteX9" fmla="*/ 292331 w 412986"/>
              <a:gd name="connsiteY9" fmla="*/ 88034 h 454223"/>
              <a:gd name="connsiteX10" fmla="*/ 125114 w 412986"/>
              <a:gd name="connsiteY10" fmla="*/ 9717 h 454223"/>
              <a:gd name="connsiteX11" fmla="*/ 296564 w 412986"/>
              <a:gd name="connsiteY11" fmla="*/ 299701 h 454223"/>
              <a:gd name="connsiteX12" fmla="*/ 125114 w 412986"/>
              <a:gd name="connsiteY12" fmla="*/ 85917 h 454223"/>
              <a:gd name="connsiteX13" fmla="*/ 108181 w 412986"/>
              <a:gd name="connsiteY13" fmla="*/ 115551 h 454223"/>
              <a:gd name="connsiteX14" fmla="*/ 231 w 412986"/>
              <a:gd name="connsiteY14" fmla="*/ 13951 h 4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2986" h="454223">
                <a:moveTo>
                  <a:pt x="231" y="13951"/>
                </a:moveTo>
                <a:cubicBezTo>
                  <a:pt x="5876" y="36882"/>
                  <a:pt x="120176" y="179756"/>
                  <a:pt x="142048" y="253134"/>
                </a:cubicBezTo>
                <a:cubicBezTo>
                  <a:pt x="163920" y="326512"/>
                  <a:pt x="131111" y="453159"/>
                  <a:pt x="131464" y="454217"/>
                </a:cubicBezTo>
                <a:cubicBezTo>
                  <a:pt x="131817" y="455275"/>
                  <a:pt x="142047" y="322278"/>
                  <a:pt x="144164" y="259484"/>
                </a:cubicBezTo>
                <a:cubicBezTo>
                  <a:pt x="146281" y="196690"/>
                  <a:pt x="127583" y="72159"/>
                  <a:pt x="144164" y="77451"/>
                </a:cubicBezTo>
                <a:cubicBezTo>
                  <a:pt x="160745" y="82743"/>
                  <a:pt x="219659" y="258779"/>
                  <a:pt x="243648" y="291234"/>
                </a:cubicBezTo>
                <a:cubicBezTo>
                  <a:pt x="267637" y="323689"/>
                  <a:pt x="280690" y="294409"/>
                  <a:pt x="288098" y="272184"/>
                </a:cubicBezTo>
                <a:cubicBezTo>
                  <a:pt x="295506" y="249959"/>
                  <a:pt x="267284" y="156826"/>
                  <a:pt x="288098" y="157884"/>
                </a:cubicBezTo>
                <a:cubicBezTo>
                  <a:pt x="308912" y="158942"/>
                  <a:pt x="412276" y="290176"/>
                  <a:pt x="412981" y="278534"/>
                </a:cubicBezTo>
                <a:cubicBezTo>
                  <a:pt x="413687" y="266892"/>
                  <a:pt x="340309" y="132837"/>
                  <a:pt x="292331" y="88034"/>
                </a:cubicBezTo>
                <a:cubicBezTo>
                  <a:pt x="244353" y="43231"/>
                  <a:pt x="124409" y="-25561"/>
                  <a:pt x="125114" y="9717"/>
                </a:cubicBezTo>
                <a:cubicBezTo>
                  <a:pt x="125819" y="44995"/>
                  <a:pt x="296564" y="287001"/>
                  <a:pt x="296564" y="299701"/>
                </a:cubicBezTo>
                <a:cubicBezTo>
                  <a:pt x="296564" y="312401"/>
                  <a:pt x="156511" y="116609"/>
                  <a:pt x="125114" y="85917"/>
                </a:cubicBezTo>
                <a:cubicBezTo>
                  <a:pt x="93717" y="55225"/>
                  <a:pt x="122645" y="125076"/>
                  <a:pt x="108181" y="115551"/>
                </a:cubicBezTo>
                <a:cubicBezTo>
                  <a:pt x="93717" y="106026"/>
                  <a:pt x="-5414" y="-8980"/>
                  <a:pt x="231" y="139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F85C130-2ACE-4435-8009-BAEA2A7EF217}"/>
              </a:ext>
            </a:extLst>
          </p:cNvPr>
          <p:cNvSpPr/>
          <p:nvPr/>
        </p:nvSpPr>
        <p:spPr>
          <a:xfrm>
            <a:off x="10292297" y="2526858"/>
            <a:ext cx="846875" cy="402975"/>
          </a:xfrm>
          <a:custGeom>
            <a:avLst/>
            <a:gdLst>
              <a:gd name="connsiteX0" fmla="*/ 3170 w 846875"/>
              <a:gd name="connsiteY0" fmla="*/ 442 h 402975"/>
              <a:gd name="connsiteX1" fmla="*/ 62436 w 846875"/>
              <a:gd name="connsiteY1" fmla="*/ 19492 h 402975"/>
              <a:gd name="connsiteX2" fmla="*/ 595836 w 846875"/>
              <a:gd name="connsiteY2" fmla="*/ 161309 h 402975"/>
              <a:gd name="connsiteX3" fmla="*/ 405336 w 846875"/>
              <a:gd name="connsiteY3" fmla="*/ 112625 h 402975"/>
              <a:gd name="connsiteX4" fmla="*/ 841370 w 846875"/>
              <a:gd name="connsiteY4" fmla="*/ 167659 h 402975"/>
              <a:gd name="connsiteX5" fmla="*/ 655103 w 846875"/>
              <a:gd name="connsiteY5" fmla="*/ 178242 h 402975"/>
              <a:gd name="connsiteX6" fmla="*/ 718603 w 846875"/>
              <a:gd name="connsiteY6" fmla="*/ 288309 h 402975"/>
              <a:gd name="connsiteX7" fmla="*/ 699553 w 846875"/>
              <a:gd name="connsiteY7" fmla="*/ 235392 h 402975"/>
              <a:gd name="connsiteX8" fmla="*/ 553503 w 846875"/>
              <a:gd name="connsiteY8" fmla="*/ 402609 h 402975"/>
              <a:gd name="connsiteX9" fmla="*/ 623353 w 846875"/>
              <a:gd name="connsiteY9" fmla="*/ 277725 h 402975"/>
              <a:gd name="connsiteX10" fmla="*/ 496353 w 846875"/>
              <a:gd name="connsiteY10" fmla="*/ 190942 h 402975"/>
              <a:gd name="connsiteX11" fmla="*/ 439203 w 846875"/>
              <a:gd name="connsiteY11" fmla="*/ 182475 h 402975"/>
              <a:gd name="connsiteX12" fmla="*/ 492120 w 846875"/>
              <a:gd name="connsiteY12" fmla="*/ 186709 h 402975"/>
              <a:gd name="connsiteX13" fmla="*/ 307970 w 846875"/>
              <a:gd name="connsiteY13" fmla="*/ 99925 h 402975"/>
              <a:gd name="connsiteX14" fmla="*/ 3170 w 846875"/>
              <a:gd name="connsiteY14" fmla="*/ 442 h 40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6875" h="402975">
                <a:moveTo>
                  <a:pt x="3170" y="442"/>
                </a:moveTo>
                <a:cubicBezTo>
                  <a:pt x="-16586" y="-3439"/>
                  <a:pt x="62436" y="19492"/>
                  <a:pt x="62436" y="19492"/>
                </a:cubicBezTo>
                <a:lnTo>
                  <a:pt x="595836" y="161309"/>
                </a:lnTo>
                <a:cubicBezTo>
                  <a:pt x="652986" y="176831"/>
                  <a:pt x="364414" y="111567"/>
                  <a:pt x="405336" y="112625"/>
                </a:cubicBezTo>
                <a:cubicBezTo>
                  <a:pt x="446258" y="113683"/>
                  <a:pt x="799742" y="156723"/>
                  <a:pt x="841370" y="167659"/>
                </a:cubicBezTo>
                <a:cubicBezTo>
                  <a:pt x="882998" y="178595"/>
                  <a:pt x="675564" y="158134"/>
                  <a:pt x="655103" y="178242"/>
                </a:cubicBezTo>
                <a:cubicBezTo>
                  <a:pt x="634642" y="198350"/>
                  <a:pt x="711195" y="278784"/>
                  <a:pt x="718603" y="288309"/>
                </a:cubicBezTo>
                <a:cubicBezTo>
                  <a:pt x="726011" y="297834"/>
                  <a:pt x="727070" y="216342"/>
                  <a:pt x="699553" y="235392"/>
                </a:cubicBezTo>
                <a:cubicBezTo>
                  <a:pt x="672036" y="254442"/>
                  <a:pt x="566203" y="395554"/>
                  <a:pt x="553503" y="402609"/>
                </a:cubicBezTo>
                <a:cubicBezTo>
                  <a:pt x="540803" y="409664"/>
                  <a:pt x="632878" y="313003"/>
                  <a:pt x="623353" y="277725"/>
                </a:cubicBezTo>
                <a:cubicBezTo>
                  <a:pt x="613828" y="242447"/>
                  <a:pt x="527045" y="206817"/>
                  <a:pt x="496353" y="190942"/>
                </a:cubicBezTo>
                <a:cubicBezTo>
                  <a:pt x="465661" y="175067"/>
                  <a:pt x="439908" y="183180"/>
                  <a:pt x="439203" y="182475"/>
                </a:cubicBezTo>
                <a:cubicBezTo>
                  <a:pt x="438498" y="181770"/>
                  <a:pt x="513992" y="200467"/>
                  <a:pt x="492120" y="186709"/>
                </a:cubicBezTo>
                <a:cubicBezTo>
                  <a:pt x="470248" y="172951"/>
                  <a:pt x="386640" y="132028"/>
                  <a:pt x="307970" y="99925"/>
                </a:cubicBezTo>
                <a:cubicBezTo>
                  <a:pt x="229301" y="67822"/>
                  <a:pt x="124702" y="30957"/>
                  <a:pt x="3170" y="44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E8180C7D-9B7F-45F4-B829-23CCE9DB0FA5}"/>
              </a:ext>
            </a:extLst>
          </p:cNvPr>
          <p:cNvSpPr/>
          <p:nvPr/>
        </p:nvSpPr>
        <p:spPr>
          <a:xfrm>
            <a:off x="10307591" y="2592906"/>
            <a:ext cx="620768" cy="431914"/>
          </a:xfrm>
          <a:custGeom>
            <a:avLst/>
            <a:gdLst>
              <a:gd name="connsiteX0" fmla="*/ 576 w 620768"/>
              <a:gd name="connsiteY0" fmla="*/ 11 h 431914"/>
              <a:gd name="connsiteX1" fmla="*/ 474709 w 620768"/>
              <a:gd name="connsiteY1" fmla="*/ 160877 h 431914"/>
              <a:gd name="connsiteX2" fmla="*/ 512809 w 620768"/>
              <a:gd name="connsiteY2" fmla="*/ 192627 h 431914"/>
              <a:gd name="connsiteX3" fmla="*/ 620759 w 620768"/>
              <a:gd name="connsiteY3" fmla="*/ 247661 h 431914"/>
              <a:gd name="connsiteX4" fmla="*/ 506459 w 620768"/>
              <a:gd name="connsiteY4" fmla="*/ 249777 h 431914"/>
              <a:gd name="connsiteX5" fmla="*/ 464126 w 620768"/>
              <a:gd name="connsiteY5" fmla="*/ 311161 h 431914"/>
              <a:gd name="connsiteX6" fmla="*/ 402742 w 620768"/>
              <a:gd name="connsiteY6" fmla="*/ 431811 h 431914"/>
              <a:gd name="connsiteX7" fmla="*/ 419676 w 620768"/>
              <a:gd name="connsiteY7" fmla="*/ 330211 h 431914"/>
              <a:gd name="connsiteX8" fmla="*/ 483176 w 620768"/>
              <a:gd name="connsiteY8" fmla="*/ 226494 h 431914"/>
              <a:gd name="connsiteX9" fmla="*/ 379459 w 620768"/>
              <a:gd name="connsiteY9" fmla="*/ 169344 h 431914"/>
              <a:gd name="connsiteX10" fmla="*/ 576 w 620768"/>
              <a:gd name="connsiteY10" fmla="*/ 11 h 43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768" h="431914">
                <a:moveTo>
                  <a:pt x="576" y="11"/>
                </a:moveTo>
                <a:cubicBezTo>
                  <a:pt x="16451" y="-1400"/>
                  <a:pt x="389337" y="128774"/>
                  <a:pt x="474709" y="160877"/>
                </a:cubicBezTo>
                <a:cubicBezTo>
                  <a:pt x="560081" y="192980"/>
                  <a:pt x="488467" y="178163"/>
                  <a:pt x="512809" y="192627"/>
                </a:cubicBezTo>
                <a:cubicBezTo>
                  <a:pt x="537151" y="207091"/>
                  <a:pt x="621817" y="238136"/>
                  <a:pt x="620759" y="247661"/>
                </a:cubicBezTo>
                <a:cubicBezTo>
                  <a:pt x="619701" y="257186"/>
                  <a:pt x="532564" y="239194"/>
                  <a:pt x="506459" y="249777"/>
                </a:cubicBezTo>
                <a:cubicBezTo>
                  <a:pt x="480354" y="260360"/>
                  <a:pt x="481412" y="280822"/>
                  <a:pt x="464126" y="311161"/>
                </a:cubicBezTo>
                <a:cubicBezTo>
                  <a:pt x="446840" y="341500"/>
                  <a:pt x="410150" y="428636"/>
                  <a:pt x="402742" y="431811"/>
                </a:cubicBezTo>
                <a:cubicBezTo>
                  <a:pt x="395334" y="434986"/>
                  <a:pt x="406270" y="364430"/>
                  <a:pt x="419676" y="330211"/>
                </a:cubicBezTo>
                <a:cubicBezTo>
                  <a:pt x="433082" y="295992"/>
                  <a:pt x="489879" y="253305"/>
                  <a:pt x="483176" y="226494"/>
                </a:cubicBezTo>
                <a:cubicBezTo>
                  <a:pt x="476473" y="199683"/>
                  <a:pt x="457423" y="204269"/>
                  <a:pt x="379459" y="169344"/>
                </a:cubicBezTo>
                <a:cubicBezTo>
                  <a:pt x="301495" y="134419"/>
                  <a:pt x="-15299" y="1422"/>
                  <a:pt x="576" y="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79ABE41-A3C4-4C00-96C6-ED48250CF27A}"/>
              </a:ext>
            </a:extLst>
          </p:cNvPr>
          <p:cNvSpPr/>
          <p:nvPr/>
        </p:nvSpPr>
        <p:spPr>
          <a:xfrm>
            <a:off x="9844228" y="1688451"/>
            <a:ext cx="355736" cy="799619"/>
          </a:xfrm>
          <a:custGeom>
            <a:avLst/>
            <a:gdLst>
              <a:gd name="connsiteX0" fmla="*/ 389 w 355736"/>
              <a:gd name="connsiteY0" fmla="*/ 2766 h 799619"/>
              <a:gd name="connsiteX1" fmla="*/ 286139 w 355736"/>
              <a:gd name="connsiteY1" fmla="*/ 309682 h 799619"/>
              <a:gd name="connsiteX2" fmla="*/ 269205 w 355736"/>
              <a:gd name="connsiteY2" fmla="*/ 286399 h 799619"/>
              <a:gd name="connsiteX3" fmla="*/ 228989 w 355736"/>
              <a:gd name="connsiteY3" fmla="*/ 553099 h 799619"/>
              <a:gd name="connsiteX4" fmla="*/ 258622 w 355736"/>
              <a:gd name="connsiteY4" fmla="*/ 447266 h 799619"/>
              <a:gd name="connsiteX5" fmla="*/ 260739 w 355736"/>
              <a:gd name="connsiteY5" fmla="*/ 794399 h 799619"/>
              <a:gd name="connsiteX6" fmla="*/ 260739 w 355736"/>
              <a:gd name="connsiteY6" fmla="*/ 633532 h 799619"/>
              <a:gd name="connsiteX7" fmla="*/ 345405 w 355736"/>
              <a:gd name="connsiteY7" fmla="*/ 328732 h 799619"/>
              <a:gd name="connsiteX8" fmla="*/ 341172 w 355736"/>
              <a:gd name="connsiteY8" fmla="*/ 316032 h 799619"/>
              <a:gd name="connsiteX9" fmla="*/ 226872 w 355736"/>
              <a:gd name="connsiteY9" fmla="*/ 167866 h 799619"/>
              <a:gd name="connsiteX10" fmla="*/ 389 w 355736"/>
              <a:gd name="connsiteY10" fmla="*/ 2766 h 79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736" h="799619">
                <a:moveTo>
                  <a:pt x="389" y="2766"/>
                </a:moveTo>
                <a:cubicBezTo>
                  <a:pt x="10267" y="26402"/>
                  <a:pt x="241336" y="262410"/>
                  <a:pt x="286139" y="309682"/>
                </a:cubicBezTo>
                <a:cubicBezTo>
                  <a:pt x="330942" y="356954"/>
                  <a:pt x="278730" y="245830"/>
                  <a:pt x="269205" y="286399"/>
                </a:cubicBezTo>
                <a:cubicBezTo>
                  <a:pt x="259680" y="326968"/>
                  <a:pt x="230753" y="526288"/>
                  <a:pt x="228989" y="553099"/>
                </a:cubicBezTo>
                <a:cubicBezTo>
                  <a:pt x="227225" y="579910"/>
                  <a:pt x="253330" y="407049"/>
                  <a:pt x="258622" y="447266"/>
                </a:cubicBezTo>
                <a:cubicBezTo>
                  <a:pt x="263914" y="487483"/>
                  <a:pt x="260386" y="763355"/>
                  <a:pt x="260739" y="794399"/>
                </a:cubicBezTo>
                <a:cubicBezTo>
                  <a:pt x="261092" y="825443"/>
                  <a:pt x="246628" y="711143"/>
                  <a:pt x="260739" y="633532"/>
                </a:cubicBezTo>
                <a:cubicBezTo>
                  <a:pt x="274850" y="555921"/>
                  <a:pt x="332000" y="381649"/>
                  <a:pt x="345405" y="328732"/>
                </a:cubicBezTo>
                <a:cubicBezTo>
                  <a:pt x="358810" y="275815"/>
                  <a:pt x="360928" y="342843"/>
                  <a:pt x="341172" y="316032"/>
                </a:cubicBezTo>
                <a:cubicBezTo>
                  <a:pt x="321417" y="289221"/>
                  <a:pt x="282611" y="222547"/>
                  <a:pt x="226872" y="167866"/>
                </a:cubicBezTo>
                <a:cubicBezTo>
                  <a:pt x="171133" y="113186"/>
                  <a:pt x="-9489" y="-20870"/>
                  <a:pt x="389" y="27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B9DF8DC-5CC1-47D0-A8B6-C991E881CEF9}"/>
              </a:ext>
            </a:extLst>
          </p:cNvPr>
          <p:cNvSpPr/>
          <p:nvPr/>
        </p:nvSpPr>
        <p:spPr>
          <a:xfrm>
            <a:off x="9816871" y="1627101"/>
            <a:ext cx="1262366" cy="1009506"/>
          </a:xfrm>
          <a:custGeom>
            <a:avLst/>
            <a:gdLst>
              <a:gd name="connsiteX0" fmla="*/ 6579 w 1262366"/>
              <a:gd name="connsiteY0" fmla="*/ 2732 h 1009506"/>
              <a:gd name="connsiteX1" fmla="*/ 770696 w 1262366"/>
              <a:gd name="connsiteY1" fmla="*/ 601749 h 1009506"/>
              <a:gd name="connsiteX2" fmla="*/ 643696 w 1262366"/>
              <a:gd name="connsiteY2" fmla="*/ 523432 h 1009506"/>
              <a:gd name="connsiteX3" fmla="*/ 954846 w 1262366"/>
              <a:gd name="connsiteY3" fmla="*/ 743566 h 1009506"/>
              <a:gd name="connsiteX4" fmla="*/ 906162 w 1262366"/>
              <a:gd name="connsiteY4" fmla="*/ 730866 h 1009506"/>
              <a:gd name="connsiteX5" fmla="*/ 1240596 w 1262366"/>
              <a:gd name="connsiteY5" fmla="*/ 872682 h 1009506"/>
              <a:gd name="connsiteX6" fmla="*/ 1227896 w 1262366"/>
              <a:gd name="connsiteY6" fmla="*/ 1008149 h 1009506"/>
              <a:gd name="connsiteX7" fmla="*/ 1213079 w 1262366"/>
              <a:gd name="connsiteY7" fmla="*/ 927716 h 1009506"/>
              <a:gd name="connsiteX8" fmla="*/ 901929 w 1262366"/>
              <a:gd name="connsiteY8" fmla="*/ 701232 h 1009506"/>
              <a:gd name="connsiteX9" fmla="*/ 635229 w 1262366"/>
              <a:gd name="connsiteY9" fmla="*/ 546716 h 1009506"/>
              <a:gd name="connsiteX10" fmla="*/ 662746 w 1262366"/>
              <a:gd name="connsiteY10" fmla="*/ 591166 h 1009506"/>
              <a:gd name="connsiteX11" fmla="*/ 415096 w 1262366"/>
              <a:gd name="connsiteY11" fmla="*/ 387966 h 1009506"/>
              <a:gd name="connsiteX12" fmla="*/ 6579 w 1262366"/>
              <a:gd name="connsiteY12" fmla="*/ 2732 h 100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2366" h="1009506">
                <a:moveTo>
                  <a:pt x="6579" y="2732"/>
                </a:moveTo>
                <a:cubicBezTo>
                  <a:pt x="65846" y="38363"/>
                  <a:pt x="664510" y="514966"/>
                  <a:pt x="770696" y="601749"/>
                </a:cubicBezTo>
                <a:cubicBezTo>
                  <a:pt x="876882" y="688532"/>
                  <a:pt x="613004" y="499796"/>
                  <a:pt x="643696" y="523432"/>
                </a:cubicBezTo>
                <a:cubicBezTo>
                  <a:pt x="674388" y="547068"/>
                  <a:pt x="911102" y="708994"/>
                  <a:pt x="954846" y="743566"/>
                </a:cubicBezTo>
                <a:cubicBezTo>
                  <a:pt x="998590" y="778138"/>
                  <a:pt x="858537" y="709347"/>
                  <a:pt x="906162" y="730866"/>
                </a:cubicBezTo>
                <a:cubicBezTo>
                  <a:pt x="953787" y="752385"/>
                  <a:pt x="1186974" y="826468"/>
                  <a:pt x="1240596" y="872682"/>
                </a:cubicBezTo>
                <a:cubicBezTo>
                  <a:pt x="1294218" y="918896"/>
                  <a:pt x="1232482" y="998977"/>
                  <a:pt x="1227896" y="1008149"/>
                </a:cubicBezTo>
                <a:cubicBezTo>
                  <a:pt x="1223310" y="1017321"/>
                  <a:pt x="1267407" y="978869"/>
                  <a:pt x="1213079" y="927716"/>
                </a:cubicBezTo>
                <a:cubicBezTo>
                  <a:pt x="1158751" y="876563"/>
                  <a:pt x="998237" y="764732"/>
                  <a:pt x="901929" y="701232"/>
                </a:cubicBezTo>
                <a:cubicBezTo>
                  <a:pt x="805621" y="637732"/>
                  <a:pt x="675093" y="565060"/>
                  <a:pt x="635229" y="546716"/>
                </a:cubicBezTo>
                <a:cubicBezTo>
                  <a:pt x="595365" y="528372"/>
                  <a:pt x="699435" y="617624"/>
                  <a:pt x="662746" y="591166"/>
                </a:cubicBezTo>
                <a:cubicBezTo>
                  <a:pt x="626057" y="564708"/>
                  <a:pt x="525162" y="486038"/>
                  <a:pt x="415096" y="387966"/>
                </a:cubicBezTo>
                <a:cubicBezTo>
                  <a:pt x="305030" y="289894"/>
                  <a:pt x="-52688" y="-32899"/>
                  <a:pt x="6579" y="27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17496FD4-ED25-491E-BD74-DCCD1BA91A4F}"/>
              </a:ext>
            </a:extLst>
          </p:cNvPr>
          <p:cNvSpPr/>
          <p:nvPr/>
        </p:nvSpPr>
        <p:spPr>
          <a:xfrm>
            <a:off x="10134533" y="2179360"/>
            <a:ext cx="834337" cy="388950"/>
          </a:xfrm>
          <a:custGeom>
            <a:avLst/>
            <a:gdLst>
              <a:gd name="connsiteX0" fmla="*/ 72034 w 834337"/>
              <a:gd name="connsiteY0" fmla="*/ 807 h 388950"/>
              <a:gd name="connsiteX1" fmla="*/ 590617 w 834337"/>
              <a:gd name="connsiteY1" fmla="*/ 261157 h 388950"/>
              <a:gd name="connsiteX2" fmla="*/ 480550 w 834337"/>
              <a:gd name="connsiteY2" fmla="*/ 214590 h 388950"/>
              <a:gd name="connsiteX3" fmla="*/ 827684 w 834337"/>
              <a:gd name="connsiteY3" fmla="*/ 347940 h 388950"/>
              <a:gd name="connsiteX4" fmla="*/ 599084 w 834337"/>
              <a:gd name="connsiteY4" fmla="*/ 307723 h 388950"/>
              <a:gd name="connsiteX5" fmla="*/ 2184 w 834337"/>
              <a:gd name="connsiteY5" fmla="*/ 235757 h 388950"/>
              <a:gd name="connsiteX6" fmla="*/ 834034 w 834337"/>
              <a:gd name="connsiteY6" fmla="*/ 388157 h 388950"/>
              <a:gd name="connsiteX7" fmla="*/ 103784 w 834337"/>
              <a:gd name="connsiteY7" fmla="*/ 157440 h 388950"/>
              <a:gd name="connsiteX8" fmla="*/ 537700 w 834337"/>
              <a:gd name="connsiteY8" fmla="*/ 278090 h 388950"/>
              <a:gd name="connsiteX9" fmla="*/ 372600 w 834337"/>
              <a:gd name="connsiteY9" fmla="*/ 182840 h 388950"/>
              <a:gd name="connsiteX10" fmla="*/ 72034 w 834337"/>
              <a:gd name="connsiteY10" fmla="*/ 807 h 3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4337" h="388950">
                <a:moveTo>
                  <a:pt x="72034" y="807"/>
                </a:moveTo>
                <a:cubicBezTo>
                  <a:pt x="108370" y="13860"/>
                  <a:pt x="522531" y="225527"/>
                  <a:pt x="590617" y="261157"/>
                </a:cubicBezTo>
                <a:cubicBezTo>
                  <a:pt x="658703" y="296787"/>
                  <a:pt x="441039" y="200126"/>
                  <a:pt x="480550" y="214590"/>
                </a:cubicBezTo>
                <a:cubicBezTo>
                  <a:pt x="520061" y="229054"/>
                  <a:pt x="807928" y="332418"/>
                  <a:pt x="827684" y="347940"/>
                </a:cubicBezTo>
                <a:cubicBezTo>
                  <a:pt x="847440" y="363462"/>
                  <a:pt x="736667" y="326420"/>
                  <a:pt x="599084" y="307723"/>
                </a:cubicBezTo>
                <a:cubicBezTo>
                  <a:pt x="461501" y="289026"/>
                  <a:pt x="-36974" y="222351"/>
                  <a:pt x="2184" y="235757"/>
                </a:cubicBezTo>
                <a:cubicBezTo>
                  <a:pt x="41342" y="249163"/>
                  <a:pt x="817101" y="401210"/>
                  <a:pt x="834034" y="388157"/>
                </a:cubicBezTo>
                <a:cubicBezTo>
                  <a:pt x="850967" y="375104"/>
                  <a:pt x="153173" y="175784"/>
                  <a:pt x="103784" y="157440"/>
                </a:cubicBezTo>
                <a:cubicBezTo>
                  <a:pt x="54395" y="139096"/>
                  <a:pt x="492897" y="273857"/>
                  <a:pt x="537700" y="278090"/>
                </a:cubicBezTo>
                <a:cubicBezTo>
                  <a:pt x="582503" y="282323"/>
                  <a:pt x="456561" y="229054"/>
                  <a:pt x="372600" y="182840"/>
                </a:cubicBezTo>
                <a:cubicBezTo>
                  <a:pt x="288639" y="136626"/>
                  <a:pt x="35698" y="-12246"/>
                  <a:pt x="72034" y="8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7A5D8ED-D2FB-42AC-A169-13EDC4E49786}"/>
              </a:ext>
            </a:extLst>
          </p:cNvPr>
          <p:cNvSpPr/>
          <p:nvPr/>
        </p:nvSpPr>
        <p:spPr>
          <a:xfrm>
            <a:off x="10304397" y="1955495"/>
            <a:ext cx="783066" cy="616264"/>
          </a:xfrm>
          <a:custGeom>
            <a:avLst/>
            <a:gdLst>
              <a:gd name="connsiteX0" fmla="*/ 1653 w 783066"/>
              <a:gd name="connsiteY0" fmla="*/ 305 h 616264"/>
              <a:gd name="connsiteX1" fmla="*/ 416520 w 783066"/>
              <a:gd name="connsiteY1" fmla="*/ 205622 h 616264"/>
              <a:gd name="connsiteX2" fmla="*/ 323386 w 783066"/>
              <a:gd name="connsiteY2" fmla="*/ 178105 h 616264"/>
              <a:gd name="connsiteX3" fmla="*/ 638770 w 783066"/>
              <a:gd name="connsiteY3" fmla="*/ 370722 h 616264"/>
              <a:gd name="connsiteX4" fmla="*/ 685336 w 783066"/>
              <a:gd name="connsiteY4" fmla="*/ 487138 h 616264"/>
              <a:gd name="connsiteX5" fmla="*/ 782703 w 783066"/>
              <a:gd name="connsiteY5" fmla="*/ 616255 h 616264"/>
              <a:gd name="connsiteX6" fmla="*/ 714970 w 783066"/>
              <a:gd name="connsiteY6" fmla="*/ 480788 h 616264"/>
              <a:gd name="connsiteX7" fmla="*/ 626070 w 783066"/>
              <a:gd name="connsiteY7" fmla="*/ 408822 h 616264"/>
              <a:gd name="connsiteX8" fmla="*/ 579503 w 783066"/>
              <a:gd name="connsiteY8" fmla="*/ 379188 h 616264"/>
              <a:gd name="connsiteX9" fmla="*/ 259886 w 783066"/>
              <a:gd name="connsiteY9" fmla="*/ 175988 h 616264"/>
              <a:gd name="connsiteX10" fmla="*/ 319153 w 783066"/>
              <a:gd name="connsiteY10" fmla="*/ 245838 h 616264"/>
              <a:gd name="connsiteX11" fmla="*/ 439803 w 783066"/>
              <a:gd name="connsiteY11" fmla="*/ 347438 h 616264"/>
              <a:gd name="connsiteX12" fmla="*/ 202736 w 783066"/>
              <a:gd name="connsiteY12" fmla="*/ 161172 h 616264"/>
              <a:gd name="connsiteX13" fmla="*/ 268353 w 783066"/>
              <a:gd name="connsiteY13" fmla="*/ 159055 h 616264"/>
              <a:gd name="connsiteX14" fmla="*/ 1653 w 783066"/>
              <a:gd name="connsiteY14" fmla="*/ 305 h 61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3066" h="616264">
                <a:moveTo>
                  <a:pt x="1653" y="305"/>
                </a:moveTo>
                <a:cubicBezTo>
                  <a:pt x="26347" y="8066"/>
                  <a:pt x="362898" y="175989"/>
                  <a:pt x="416520" y="205622"/>
                </a:cubicBezTo>
                <a:cubicBezTo>
                  <a:pt x="470142" y="235255"/>
                  <a:pt x="286344" y="150588"/>
                  <a:pt x="323386" y="178105"/>
                </a:cubicBezTo>
                <a:cubicBezTo>
                  <a:pt x="360428" y="205622"/>
                  <a:pt x="578445" y="319217"/>
                  <a:pt x="638770" y="370722"/>
                </a:cubicBezTo>
                <a:cubicBezTo>
                  <a:pt x="699095" y="422227"/>
                  <a:pt x="661347" y="446216"/>
                  <a:pt x="685336" y="487138"/>
                </a:cubicBezTo>
                <a:cubicBezTo>
                  <a:pt x="709325" y="528060"/>
                  <a:pt x="777764" y="617313"/>
                  <a:pt x="782703" y="616255"/>
                </a:cubicBezTo>
                <a:cubicBezTo>
                  <a:pt x="787642" y="615197"/>
                  <a:pt x="741076" y="515360"/>
                  <a:pt x="714970" y="480788"/>
                </a:cubicBezTo>
                <a:cubicBezTo>
                  <a:pt x="688865" y="446216"/>
                  <a:pt x="648648" y="425755"/>
                  <a:pt x="626070" y="408822"/>
                </a:cubicBezTo>
                <a:cubicBezTo>
                  <a:pt x="603492" y="391889"/>
                  <a:pt x="579503" y="379188"/>
                  <a:pt x="579503" y="379188"/>
                </a:cubicBezTo>
                <a:cubicBezTo>
                  <a:pt x="518472" y="340382"/>
                  <a:pt x="303278" y="198213"/>
                  <a:pt x="259886" y="175988"/>
                </a:cubicBezTo>
                <a:cubicBezTo>
                  <a:pt x="216494" y="153763"/>
                  <a:pt x="289167" y="217263"/>
                  <a:pt x="319153" y="245838"/>
                </a:cubicBezTo>
                <a:cubicBezTo>
                  <a:pt x="349139" y="274413"/>
                  <a:pt x="459206" y="361549"/>
                  <a:pt x="439803" y="347438"/>
                </a:cubicBezTo>
                <a:cubicBezTo>
                  <a:pt x="420400" y="333327"/>
                  <a:pt x="231311" y="192569"/>
                  <a:pt x="202736" y="161172"/>
                </a:cubicBezTo>
                <a:cubicBezTo>
                  <a:pt x="174161" y="129775"/>
                  <a:pt x="300103" y="183044"/>
                  <a:pt x="268353" y="159055"/>
                </a:cubicBezTo>
                <a:cubicBezTo>
                  <a:pt x="236603" y="135066"/>
                  <a:pt x="-23041" y="-7456"/>
                  <a:pt x="1653" y="3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2F07135-F750-4E70-ADF2-A529EB179BD7}"/>
              </a:ext>
            </a:extLst>
          </p:cNvPr>
          <p:cNvSpPr/>
          <p:nvPr/>
        </p:nvSpPr>
        <p:spPr>
          <a:xfrm>
            <a:off x="10345397" y="3030239"/>
            <a:ext cx="301206" cy="780766"/>
          </a:xfrm>
          <a:custGeom>
            <a:avLst/>
            <a:gdLst>
              <a:gd name="connsiteX0" fmla="*/ 341 w 301206"/>
              <a:gd name="connsiteY0" fmla="*/ 133649 h 780766"/>
              <a:gd name="connsiteX1" fmla="*/ 225766 w 301206"/>
              <a:gd name="connsiteY1" fmla="*/ 12999 h 780766"/>
              <a:gd name="connsiteX2" fmla="*/ 249578 w 301206"/>
              <a:gd name="connsiteY2" fmla="*/ 97136 h 780766"/>
              <a:gd name="connsiteX3" fmla="*/ 276566 w 301206"/>
              <a:gd name="connsiteY3" fmla="*/ 124124 h 780766"/>
              <a:gd name="connsiteX4" fmla="*/ 262278 w 301206"/>
              <a:gd name="connsiteY4" fmla="*/ 217786 h 780766"/>
              <a:gd name="connsiteX5" fmla="*/ 265453 w 301206"/>
              <a:gd name="connsiteY5" fmla="*/ 352724 h 780766"/>
              <a:gd name="connsiteX6" fmla="*/ 241641 w 301206"/>
              <a:gd name="connsiteY6" fmla="*/ 341611 h 780766"/>
              <a:gd name="connsiteX7" fmla="*/ 254341 w 301206"/>
              <a:gd name="connsiteY7" fmla="*/ 476549 h 780766"/>
              <a:gd name="connsiteX8" fmla="*/ 297203 w 301206"/>
              <a:gd name="connsiteY8" fmla="*/ 771824 h 780766"/>
              <a:gd name="connsiteX9" fmla="*/ 297203 w 301206"/>
              <a:gd name="connsiteY9" fmla="*/ 654349 h 780766"/>
              <a:gd name="connsiteX10" fmla="*/ 278153 w 301206"/>
              <a:gd name="connsiteY10" fmla="*/ 160636 h 780766"/>
              <a:gd name="connsiteX11" fmla="*/ 279741 w 301206"/>
              <a:gd name="connsiteY11" fmla="*/ 162224 h 780766"/>
              <a:gd name="connsiteX12" fmla="*/ 247991 w 301206"/>
              <a:gd name="connsiteY12" fmla="*/ 17761 h 780766"/>
              <a:gd name="connsiteX13" fmla="*/ 176553 w 301206"/>
              <a:gd name="connsiteY13" fmla="*/ 12999 h 780766"/>
              <a:gd name="connsiteX14" fmla="*/ 341 w 301206"/>
              <a:gd name="connsiteY14" fmla="*/ 133649 h 78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1206" h="780766">
                <a:moveTo>
                  <a:pt x="341" y="133649"/>
                </a:moveTo>
                <a:cubicBezTo>
                  <a:pt x="8543" y="133649"/>
                  <a:pt x="184227" y="19084"/>
                  <a:pt x="225766" y="12999"/>
                </a:cubicBezTo>
                <a:cubicBezTo>
                  <a:pt x="267306" y="6913"/>
                  <a:pt x="241111" y="78615"/>
                  <a:pt x="249578" y="97136"/>
                </a:cubicBezTo>
                <a:cubicBezTo>
                  <a:pt x="258045" y="115657"/>
                  <a:pt x="274449" y="104016"/>
                  <a:pt x="276566" y="124124"/>
                </a:cubicBezTo>
                <a:cubicBezTo>
                  <a:pt x="278683" y="144232"/>
                  <a:pt x="264130" y="179686"/>
                  <a:pt x="262278" y="217786"/>
                </a:cubicBezTo>
                <a:cubicBezTo>
                  <a:pt x="260426" y="255886"/>
                  <a:pt x="268892" y="332087"/>
                  <a:pt x="265453" y="352724"/>
                </a:cubicBezTo>
                <a:cubicBezTo>
                  <a:pt x="262014" y="373361"/>
                  <a:pt x="243493" y="320974"/>
                  <a:pt x="241641" y="341611"/>
                </a:cubicBezTo>
                <a:cubicBezTo>
                  <a:pt x="239789" y="362249"/>
                  <a:pt x="245081" y="404847"/>
                  <a:pt x="254341" y="476549"/>
                </a:cubicBezTo>
                <a:cubicBezTo>
                  <a:pt x="263601" y="548251"/>
                  <a:pt x="290059" y="742191"/>
                  <a:pt x="297203" y="771824"/>
                </a:cubicBezTo>
                <a:cubicBezTo>
                  <a:pt x="304347" y="801457"/>
                  <a:pt x="300378" y="756213"/>
                  <a:pt x="297203" y="654349"/>
                </a:cubicBezTo>
                <a:cubicBezTo>
                  <a:pt x="294028" y="552485"/>
                  <a:pt x="281063" y="242657"/>
                  <a:pt x="278153" y="160636"/>
                </a:cubicBezTo>
                <a:cubicBezTo>
                  <a:pt x="275243" y="78615"/>
                  <a:pt x="284768" y="186036"/>
                  <a:pt x="279741" y="162224"/>
                </a:cubicBezTo>
                <a:cubicBezTo>
                  <a:pt x="274714" y="138412"/>
                  <a:pt x="265189" y="42632"/>
                  <a:pt x="247991" y="17761"/>
                </a:cubicBezTo>
                <a:cubicBezTo>
                  <a:pt x="230793" y="-7110"/>
                  <a:pt x="219151" y="-3141"/>
                  <a:pt x="176553" y="12999"/>
                </a:cubicBezTo>
                <a:cubicBezTo>
                  <a:pt x="133955" y="29139"/>
                  <a:pt x="-7861" y="133649"/>
                  <a:pt x="341" y="1336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78D0FA4-BDCB-46DF-9ACB-3244CA558A7B}"/>
              </a:ext>
            </a:extLst>
          </p:cNvPr>
          <p:cNvSpPr/>
          <p:nvPr/>
        </p:nvSpPr>
        <p:spPr>
          <a:xfrm>
            <a:off x="10659283" y="2966535"/>
            <a:ext cx="108259" cy="949564"/>
          </a:xfrm>
          <a:custGeom>
            <a:avLst/>
            <a:gdLst>
              <a:gd name="connsiteX0" fmla="*/ 780 w 108259"/>
              <a:gd name="connsiteY0" fmla="*/ 503 h 949564"/>
              <a:gd name="connsiteX1" fmla="*/ 53167 w 108259"/>
              <a:gd name="connsiteY1" fmla="*/ 271965 h 949564"/>
              <a:gd name="connsiteX2" fmla="*/ 48405 w 108259"/>
              <a:gd name="connsiteY2" fmla="*/ 268790 h 949564"/>
              <a:gd name="connsiteX3" fmla="*/ 16655 w 108259"/>
              <a:gd name="connsiteY3" fmla="*/ 665665 h 949564"/>
              <a:gd name="connsiteX4" fmla="*/ 18242 w 108259"/>
              <a:gd name="connsiteY4" fmla="*/ 659315 h 949564"/>
              <a:gd name="connsiteX5" fmla="*/ 102380 w 108259"/>
              <a:gd name="connsiteY5" fmla="*/ 932365 h 949564"/>
              <a:gd name="connsiteX6" fmla="*/ 91267 w 108259"/>
              <a:gd name="connsiteY6" fmla="*/ 876803 h 949564"/>
              <a:gd name="connsiteX7" fmla="*/ 11892 w 108259"/>
              <a:gd name="connsiteY7" fmla="*/ 514853 h 949564"/>
              <a:gd name="connsiteX8" fmla="*/ 42055 w 108259"/>
              <a:gd name="connsiteY8" fmla="*/ 518028 h 949564"/>
              <a:gd name="connsiteX9" fmla="*/ 37292 w 108259"/>
              <a:gd name="connsiteY9" fmla="*/ 273553 h 949564"/>
              <a:gd name="connsiteX10" fmla="*/ 23005 w 108259"/>
              <a:gd name="connsiteY10" fmla="*/ 205290 h 949564"/>
              <a:gd name="connsiteX11" fmla="*/ 780 w 108259"/>
              <a:gd name="connsiteY11" fmla="*/ 503 h 94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259" h="949564">
                <a:moveTo>
                  <a:pt x="780" y="503"/>
                </a:moveTo>
                <a:cubicBezTo>
                  <a:pt x="5807" y="11615"/>
                  <a:pt x="45230" y="227251"/>
                  <a:pt x="53167" y="271965"/>
                </a:cubicBezTo>
                <a:cubicBezTo>
                  <a:pt x="61104" y="316679"/>
                  <a:pt x="54490" y="203173"/>
                  <a:pt x="48405" y="268790"/>
                </a:cubicBezTo>
                <a:cubicBezTo>
                  <a:pt x="42320" y="334407"/>
                  <a:pt x="21682" y="600578"/>
                  <a:pt x="16655" y="665665"/>
                </a:cubicBezTo>
                <a:cubicBezTo>
                  <a:pt x="11628" y="730752"/>
                  <a:pt x="3955" y="614865"/>
                  <a:pt x="18242" y="659315"/>
                </a:cubicBezTo>
                <a:cubicBezTo>
                  <a:pt x="32529" y="703765"/>
                  <a:pt x="90209" y="896117"/>
                  <a:pt x="102380" y="932365"/>
                </a:cubicBezTo>
                <a:cubicBezTo>
                  <a:pt x="114551" y="968613"/>
                  <a:pt x="106348" y="946388"/>
                  <a:pt x="91267" y="876803"/>
                </a:cubicBezTo>
                <a:cubicBezTo>
                  <a:pt x="76186" y="807218"/>
                  <a:pt x="20094" y="574649"/>
                  <a:pt x="11892" y="514853"/>
                </a:cubicBezTo>
                <a:cubicBezTo>
                  <a:pt x="3690" y="455057"/>
                  <a:pt x="37822" y="558245"/>
                  <a:pt x="42055" y="518028"/>
                </a:cubicBezTo>
                <a:cubicBezTo>
                  <a:pt x="46288" y="477811"/>
                  <a:pt x="40467" y="325676"/>
                  <a:pt x="37292" y="273553"/>
                </a:cubicBezTo>
                <a:cubicBezTo>
                  <a:pt x="34117" y="221430"/>
                  <a:pt x="29619" y="245242"/>
                  <a:pt x="23005" y="205290"/>
                </a:cubicBezTo>
                <a:cubicBezTo>
                  <a:pt x="16391" y="165338"/>
                  <a:pt x="-4247" y="-10609"/>
                  <a:pt x="780" y="5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F8CF825A-07D9-45F7-89F6-67DE0B023853}"/>
              </a:ext>
            </a:extLst>
          </p:cNvPr>
          <p:cNvSpPr/>
          <p:nvPr/>
        </p:nvSpPr>
        <p:spPr>
          <a:xfrm>
            <a:off x="9880760" y="4196773"/>
            <a:ext cx="665448" cy="553103"/>
          </a:xfrm>
          <a:custGeom>
            <a:avLst/>
            <a:gdLst>
              <a:gd name="connsiteX0" fmla="*/ 3015 w 665448"/>
              <a:gd name="connsiteY0" fmla="*/ 551440 h 553103"/>
              <a:gd name="connsiteX1" fmla="*/ 476090 w 665448"/>
              <a:gd name="connsiteY1" fmla="*/ 127577 h 553103"/>
              <a:gd name="connsiteX2" fmla="*/ 350678 w 665448"/>
              <a:gd name="connsiteY2" fmla="*/ 195840 h 553103"/>
              <a:gd name="connsiteX3" fmla="*/ 665003 w 665448"/>
              <a:gd name="connsiteY3" fmla="*/ 577 h 553103"/>
              <a:gd name="connsiteX4" fmla="*/ 417353 w 665448"/>
              <a:gd name="connsiteY4" fmla="*/ 138690 h 553103"/>
              <a:gd name="connsiteX5" fmla="*/ 310990 w 665448"/>
              <a:gd name="connsiteY5" fmla="*/ 221240 h 553103"/>
              <a:gd name="connsiteX6" fmla="*/ 276065 w 665448"/>
              <a:gd name="connsiteY6" fmla="*/ 273627 h 553103"/>
              <a:gd name="connsiteX7" fmla="*/ 3015 w 665448"/>
              <a:gd name="connsiteY7" fmla="*/ 551440 h 5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448" h="553103">
                <a:moveTo>
                  <a:pt x="3015" y="551440"/>
                </a:moveTo>
                <a:cubicBezTo>
                  <a:pt x="36353" y="527098"/>
                  <a:pt x="418146" y="186844"/>
                  <a:pt x="476090" y="127577"/>
                </a:cubicBezTo>
                <a:cubicBezTo>
                  <a:pt x="534034" y="68310"/>
                  <a:pt x="319193" y="217007"/>
                  <a:pt x="350678" y="195840"/>
                </a:cubicBezTo>
                <a:cubicBezTo>
                  <a:pt x="382163" y="174673"/>
                  <a:pt x="653891" y="10102"/>
                  <a:pt x="665003" y="577"/>
                </a:cubicBezTo>
                <a:cubicBezTo>
                  <a:pt x="676116" y="-8948"/>
                  <a:pt x="476355" y="101913"/>
                  <a:pt x="417353" y="138690"/>
                </a:cubicBezTo>
                <a:cubicBezTo>
                  <a:pt x="358351" y="175467"/>
                  <a:pt x="334538" y="198751"/>
                  <a:pt x="310990" y="221240"/>
                </a:cubicBezTo>
                <a:cubicBezTo>
                  <a:pt x="287442" y="243729"/>
                  <a:pt x="329511" y="221504"/>
                  <a:pt x="276065" y="273627"/>
                </a:cubicBezTo>
                <a:cubicBezTo>
                  <a:pt x="222619" y="325750"/>
                  <a:pt x="-30323" y="575782"/>
                  <a:pt x="3015" y="5514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10ED3581-7973-4040-B8EC-C090DB48EE93}"/>
              </a:ext>
            </a:extLst>
          </p:cNvPr>
          <p:cNvSpPr/>
          <p:nvPr/>
        </p:nvSpPr>
        <p:spPr>
          <a:xfrm>
            <a:off x="10567158" y="3932112"/>
            <a:ext cx="175158" cy="526834"/>
          </a:xfrm>
          <a:custGeom>
            <a:avLst/>
            <a:gdLst>
              <a:gd name="connsiteX0" fmla="*/ 161167 w 175158"/>
              <a:gd name="connsiteY0" fmla="*/ 126 h 526834"/>
              <a:gd name="connsiteX1" fmla="*/ 170692 w 175158"/>
              <a:gd name="connsiteY1" fmla="*/ 163638 h 526834"/>
              <a:gd name="connsiteX2" fmla="*/ 161167 w 175158"/>
              <a:gd name="connsiteY2" fmla="*/ 143001 h 526834"/>
              <a:gd name="connsiteX3" fmla="*/ 24642 w 175158"/>
              <a:gd name="connsiteY3" fmla="*/ 304926 h 526834"/>
              <a:gd name="connsiteX4" fmla="*/ 830 w 175158"/>
              <a:gd name="connsiteY4" fmla="*/ 333501 h 526834"/>
              <a:gd name="connsiteX5" fmla="*/ 5592 w 175158"/>
              <a:gd name="connsiteY5" fmla="*/ 524001 h 526834"/>
              <a:gd name="connsiteX6" fmla="*/ 7180 w 175158"/>
              <a:gd name="connsiteY6" fmla="*/ 435101 h 526834"/>
              <a:gd name="connsiteX7" fmla="*/ 30992 w 175158"/>
              <a:gd name="connsiteY7" fmla="*/ 265238 h 526834"/>
              <a:gd name="connsiteX8" fmla="*/ 105605 w 175158"/>
              <a:gd name="connsiteY8" fmla="*/ 174751 h 526834"/>
              <a:gd name="connsiteX9" fmla="*/ 129417 w 175158"/>
              <a:gd name="connsiteY9" fmla="*/ 136651 h 526834"/>
              <a:gd name="connsiteX10" fmla="*/ 161167 w 175158"/>
              <a:gd name="connsiteY10" fmla="*/ 126 h 5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158" h="526834">
                <a:moveTo>
                  <a:pt x="161167" y="126"/>
                </a:moveTo>
                <a:cubicBezTo>
                  <a:pt x="168046" y="4624"/>
                  <a:pt x="170692" y="139826"/>
                  <a:pt x="170692" y="163638"/>
                </a:cubicBezTo>
                <a:cubicBezTo>
                  <a:pt x="170692" y="187450"/>
                  <a:pt x="185509" y="119453"/>
                  <a:pt x="161167" y="143001"/>
                </a:cubicBezTo>
                <a:cubicBezTo>
                  <a:pt x="136825" y="166549"/>
                  <a:pt x="51365" y="273176"/>
                  <a:pt x="24642" y="304926"/>
                </a:cubicBezTo>
                <a:cubicBezTo>
                  <a:pt x="-2081" y="336676"/>
                  <a:pt x="4005" y="296989"/>
                  <a:pt x="830" y="333501"/>
                </a:cubicBezTo>
                <a:cubicBezTo>
                  <a:pt x="-2345" y="370013"/>
                  <a:pt x="4534" y="507068"/>
                  <a:pt x="5592" y="524001"/>
                </a:cubicBezTo>
                <a:cubicBezTo>
                  <a:pt x="6650" y="540934"/>
                  <a:pt x="2947" y="478228"/>
                  <a:pt x="7180" y="435101"/>
                </a:cubicBezTo>
                <a:cubicBezTo>
                  <a:pt x="11413" y="391974"/>
                  <a:pt x="14588" y="308630"/>
                  <a:pt x="30992" y="265238"/>
                </a:cubicBezTo>
                <a:cubicBezTo>
                  <a:pt x="47396" y="221846"/>
                  <a:pt x="89201" y="196182"/>
                  <a:pt x="105605" y="174751"/>
                </a:cubicBezTo>
                <a:cubicBezTo>
                  <a:pt x="122009" y="153320"/>
                  <a:pt x="118569" y="160993"/>
                  <a:pt x="129417" y="136651"/>
                </a:cubicBezTo>
                <a:cubicBezTo>
                  <a:pt x="140265" y="112309"/>
                  <a:pt x="154288" y="-4372"/>
                  <a:pt x="161167" y="1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D2F1017-0742-4BB3-8FA5-17F1B05E19EC}"/>
              </a:ext>
            </a:extLst>
          </p:cNvPr>
          <p:cNvSpPr/>
          <p:nvPr/>
        </p:nvSpPr>
        <p:spPr>
          <a:xfrm>
            <a:off x="10801985" y="3033690"/>
            <a:ext cx="172406" cy="641392"/>
          </a:xfrm>
          <a:custGeom>
            <a:avLst/>
            <a:gdLst>
              <a:gd name="connsiteX0" fmla="*/ 172403 w 172406"/>
              <a:gd name="connsiteY0" fmla="*/ 23 h 641392"/>
              <a:gd name="connsiteX1" fmla="*/ 4128 w 172406"/>
              <a:gd name="connsiteY1" fmla="*/ 161948 h 641392"/>
              <a:gd name="connsiteX2" fmla="*/ 50165 w 172406"/>
              <a:gd name="connsiteY2" fmla="*/ 134960 h 641392"/>
              <a:gd name="connsiteX3" fmla="*/ 34290 w 172406"/>
              <a:gd name="connsiteY3" fmla="*/ 174648 h 641392"/>
              <a:gd name="connsiteX4" fmla="*/ 35878 w 172406"/>
              <a:gd name="connsiteY4" fmla="*/ 252435 h 641392"/>
              <a:gd name="connsiteX5" fmla="*/ 115253 w 172406"/>
              <a:gd name="connsiteY5" fmla="*/ 641373 h 641392"/>
              <a:gd name="connsiteX6" fmla="*/ 10478 w 172406"/>
              <a:gd name="connsiteY6" fmla="*/ 269898 h 641392"/>
              <a:gd name="connsiteX7" fmla="*/ 50165 w 172406"/>
              <a:gd name="connsiteY7" fmla="*/ 334985 h 641392"/>
              <a:gd name="connsiteX8" fmla="*/ 8890 w 172406"/>
              <a:gd name="connsiteY8" fmla="*/ 174648 h 641392"/>
              <a:gd name="connsiteX9" fmla="*/ 172403 w 172406"/>
              <a:gd name="connsiteY9" fmla="*/ 23 h 64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406" h="641392">
                <a:moveTo>
                  <a:pt x="172403" y="23"/>
                </a:moveTo>
                <a:cubicBezTo>
                  <a:pt x="171609" y="-2094"/>
                  <a:pt x="24501" y="139459"/>
                  <a:pt x="4128" y="161948"/>
                </a:cubicBezTo>
                <a:cubicBezTo>
                  <a:pt x="-16245" y="184437"/>
                  <a:pt x="45138" y="132843"/>
                  <a:pt x="50165" y="134960"/>
                </a:cubicBezTo>
                <a:cubicBezTo>
                  <a:pt x="55192" y="137077"/>
                  <a:pt x="36671" y="155069"/>
                  <a:pt x="34290" y="174648"/>
                </a:cubicBezTo>
                <a:cubicBezTo>
                  <a:pt x="31909" y="194227"/>
                  <a:pt x="22384" y="174648"/>
                  <a:pt x="35878" y="252435"/>
                </a:cubicBezTo>
                <a:cubicBezTo>
                  <a:pt x="49372" y="330223"/>
                  <a:pt x="119486" y="638463"/>
                  <a:pt x="115253" y="641373"/>
                </a:cubicBezTo>
                <a:cubicBezTo>
                  <a:pt x="111020" y="644283"/>
                  <a:pt x="21326" y="320963"/>
                  <a:pt x="10478" y="269898"/>
                </a:cubicBezTo>
                <a:cubicBezTo>
                  <a:pt x="-370" y="218833"/>
                  <a:pt x="50430" y="350860"/>
                  <a:pt x="50165" y="334985"/>
                </a:cubicBezTo>
                <a:cubicBezTo>
                  <a:pt x="49900" y="319110"/>
                  <a:pt x="-9366" y="223860"/>
                  <a:pt x="8890" y="174648"/>
                </a:cubicBezTo>
                <a:cubicBezTo>
                  <a:pt x="27146" y="125436"/>
                  <a:pt x="173197" y="2140"/>
                  <a:pt x="172403" y="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C9B576BC-5273-4120-B7EB-27C0C6A95F4B}"/>
              </a:ext>
            </a:extLst>
          </p:cNvPr>
          <p:cNvSpPr/>
          <p:nvPr/>
        </p:nvSpPr>
        <p:spPr>
          <a:xfrm>
            <a:off x="10836393" y="3000485"/>
            <a:ext cx="215946" cy="410209"/>
          </a:xfrm>
          <a:custGeom>
            <a:avLst/>
            <a:gdLst>
              <a:gd name="connsiteX0" fmla="*/ 4645 w 215946"/>
              <a:gd name="connsiteY0" fmla="*/ 157053 h 410209"/>
              <a:gd name="connsiteX1" fmla="*/ 122120 w 215946"/>
              <a:gd name="connsiteY1" fmla="*/ 1478 h 410209"/>
              <a:gd name="connsiteX2" fmla="*/ 114182 w 215946"/>
              <a:gd name="connsiteY2" fmla="*/ 84028 h 410209"/>
              <a:gd name="connsiteX3" fmla="*/ 172920 w 215946"/>
              <a:gd name="connsiteY3" fmla="*/ 172928 h 410209"/>
              <a:gd name="connsiteX4" fmla="*/ 141170 w 215946"/>
              <a:gd name="connsiteY4" fmla="*/ 214203 h 410209"/>
              <a:gd name="connsiteX5" fmla="*/ 176095 w 215946"/>
              <a:gd name="connsiteY5" fmla="*/ 311040 h 410209"/>
              <a:gd name="connsiteX6" fmla="*/ 215782 w 215946"/>
              <a:gd name="connsiteY6" fmla="*/ 409465 h 410209"/>
              <a:gd name="connsiteX7" fmla="*/ 160220 w 215946"/>
              <a:gd name="connsiteY7" fmla="*/ 257065 h 410209"/>
              <a:gd name="connsiteX8" fmla="*/ 72907 w 215946"/>
              <a:gd name="connsiteY8" fmla="*/ 60215 h 410209"/>
              <a:gd name="connsiteX9" fmla="*/ 28457 w 215946"/>
              <a:gd name="connsiteY9" fmla="*/ 106253 h 410209"/>
              <a:gd name="connsiteX10" fmla="*/ 4645 w 215946"/>
              <a:gd name="connsiteY10" fmla="*/ 157053 h 41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5946" h="410209">
                <a:moveTo>
                  <a:pt x="4645" y="157053"/>
                </a:moveTo>
                <a:cubicBezTo>
                  <a:pt x="20256" y="139590"/>
                  <a:pt x="103864" y="13649"/>
                  <a:pt x="122120" y="1478"/>
                </a:cubicBezTo>
                <a:cubicBezTo>
                  <a:pt x="140376" y="-10693"/>
                  <a:pt x="105715" y="55453"/>
                  <a:pt x="114182" y="84028"/>
                </a:cubicBezTo>
                <a:cubicBezTo>
                  <a:pt x="122649" y="112603"/>
                  <a:pt x="168422" y="151232"/>
                  <a:pt x="172920" y="172928"/>
                </a:cubicBezTo>
                <a:cubicBezTo>
                  <a:pt x="177418" y="194624"/>
                  <a:pt x="140641" y="191184"/>
                  <a:pt x="141170" y="214203"/>
                </a:cubicBezTo>
                <a:cubicBezTo>
                  <a:pt x="141699" y="237222"/>
                  <a:pt x="163660" y="278496"/>
                  <a:pt x="176095" y="311040"/>
                </a:cubicBezTo>
                <a:cubicBezTo>
                  <a:pt x="188530" y="343584"/>
                  <a:pt x="218428" y="418461"/>
                  <a:pt x="215782" y="409465"/>
                </a:cubicBezTo>
                <a:cubicBezTo>
                  <a:pt x="213136" y="400469"/>
                  <a:pt x="184033" y="315273"/>
                  <a:pt x="160220" y="257065"/>
                </a:cubicBezTo>
                <a:cubicBezTo>
                  <a:pt x="136407" y="198857"/>
                  <a:pt x="94868" y="85350"/>
                  <a:pt x="72907" y="60215"/>
                </a:cubicBezTo>
                <a:cubicBezTo>
                  <a:pt x="50946" y="35080"/>
                  <a:pt x="40099" y="88526"/>
                  <a:pt x="28457" y="106253"/>
                </a:cubicBezTo>
                <a:cubicBezTo>
                  <a:pt x="16815" y="123980"/>
                  <a:pt x="-10966" y="174516"/>
                  <a:pt x="4645" y="1570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899BF24E-DD25-47C7-98E8-30AF82650EB7}"/>
              </a:ext>
            </a:extLst>
          </p:cNvPr>
          <p:cNvSpPr/>
          <p:nvPr/>
        </p:nvSpPr>
        <p:spPr>
          <a:xfrm>
            <a:off x="11062934" y="2625454"/>
            <a:ext cx="142496" cy="574734"/>
          </a:xfrm>
          <a:custGeom>
            <a:avLst/>
            <a:gdLst>
              <a:gd name="connsiteX0" fmla="*/ 7233 w 142496"/>
              <a:gd name="connsiteY0" fmla="*/ 3446 h 574734"/>
              <a:gd name="connsiteX1" fmla="*/ 127883 w 142496"/>
              <a:gd name="connsiteY1" fmla="*/ 312479 h 574734"/>
              <a:gd name="connsiteX2" fmla="*/ 83433 w 142496"/>
              <a:gd name="connsiteY2" fmla="*/ 255329 h 574734"/>
              <a:gd name="connsiteX3" fmla="*/ 140583 w 142496"/>
              <a:gd name="connsiteY3" fmla="*/ 570713 h 574734"/>
              <a:gd name="connsiteX4" fmla="*/ 127883 w 142496"/>
              <a:gd name="connsiteY4" fmla="*/ 420429 h 574734"/>
              <a:gd name="connsiteX5" fmla="*/ 117299 w 142496"/>
              <a:gd name="connsiteY5" fmla="*/ 227813 h 574734"/>
              <a:gd name="connsiteX6" fmla="*/ 102483 w 142496"/>
              <a:gd name="connsiteY6" fmla="*/ 246863 h 574734"/>
              <a:gd name="connsiteX7" fmla="*/ 24166 w 142496"/>
              <a:gd name="connsiteY7" fmla="*/ 151613 h 574734"/>
              <a:gd name="connsiteX8" fmla="*/ 7233 w 142496"/>
              <a:gd name="connsiteY8" fmla="*/ 3446 h 57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496" h="574734">
                <a:moveTo>
                  <a:pt x="7233" y="3446"/>
                </a:moveTo>
                <a:cubicBezTo>
                  <a:pt x="24519" y="30257"/>
                  <a:pt x="115183" y="270498"/>
                  <a:pt x="127883" y="312479"/>
                </a:cubicBezTo>
                <a:cubicBezTo>
                  <a:pt x="140583" y="354460"/>
                  <a:pt x="81316" y="212290"/>
                  <a:pt x="83433" y="255329"/>
                </a:cubicBezTo>
                <a:cubicBezTo>
                  <a:pt x="85550" y="298368"/>
                  <a:pt x="133175" y="543196"/>
                  <a:pt x="140583" y="570713"/>
                </a:cubicBezTo>
                <a:cubicBezTo>
                  <a:pt x="147991" y="598230"/>
                  <a:pt x="131764" y="477579"/>
                  <a:pt x="127883" y="420429"/>
                </a:cubicBezTo>
                <a:cubicBezTo>
                  <a:pt x="124002" y="363279"/>
                  <a:pt x="121532" y="256741"/>
                  <a:pt x="117299" y="227813"/>
                </a:cubicBezTo>
                <a:cubicBezTo>
                  <a:pt x="113066" y="198885"/>
                  <a:pt x="118005" y="259563"/>
                  <a:pt x="102483" y="246863"/>
                </a:cubicBezTo>
                <a:cubicBezTo>
                  <a:pt x="86961" y="234163"/>
                  <a:pt x="41452" y="189360"/>
                  <a:pt x="24166" y="151613"/>
                </a:cubicBezTo>
                <a:cubicBezTo>
                  <a:pt x="6880" y="113866"/>
                  <a:pt x="-10053" y="-23365"/>
                  <a:pt x="7233" y="344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F0D54623-3EEA-4B77-A5FD-96A6B64DC397}"/>
              </a:ext>
            </a:extLst>
          </p:cNvPr>
          <p:cNvSpPr/>
          <p:nvPr/>
        </p:nvSpPr>
        <p:spPr>
          <a:xfrm>
            <a:off x="10988197" y="2848802"/>
            <a:ext cx="89846" cy="439612"/>
          </a:xfrm>
          <a:custGeom>
            <a:avLst/>
            <a:gdLst>
              <a:gd name="connsiteX0" fmla="*/ 56570 w 89846"/>
              <a:gd name="connsiteY0" fmla="*/ 231 h 439612"/>
              <a:gd name="connsiteX1" fmla="*/ 29053 w 89846"/>
              <a:gd name="connsiteY1" fmla="*/ 148398 h 439612"/>
              <a:gd name="connsiteX2" fmla="*/ 41753 w 89846"/>
              <a:gd name="connsiteY2" fmla="*/ 203431 h 439612"/>
              <a:gd name="connsiteX3" fmla="*/ 88320 w 89846"/>
              <a:gd name="connsiteY3" fmla="*/ 436265 h 439612"/>
              <a:gd name="connsiteX4" fmla="*/ 71386 w 89846"/>
              <a:gd name="connsiteY4" fmla="*/ 332548 h 439612"/>
              <a:gd name="connsiteX5" fmla="*/ 1536 w 89846"/>
              <a:gd name="connsiteY5" fmla="*/ 211898 h 439612"/>
              <a:gd name="connsiteX6" fmla="*/ 26936 w 89846"/>
              <a:gd name="connsiteY6" fmla="*/ 116648 h 439612"/>
              <a:gd name="connsiteX7" fmla="*/ 56570 w 89846"/>
              <a:gd name="connsiteY7" fmla="*/ 231 h 43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846" h="439612">
                <a:moveTo>
                  <a:pt x="56570" y="231"/>
                </a:moveTo>
                <a:cubicBezTo>
                  <a:pt x="56923" y="5523"/>
                  <a:pt x="31522" y="114531"/>
                  <a:pt x="29053" y="148398"/>
                </a:cubicBezTo>
                <a:cubicBezTo>
                  <a:pt x="26583" y="182265"/>
                  <a:pt x="31875" y="155453"/>
                  <a:pt x="41753" y="203431"/>
                </a:cubicBezTo>
                <a:cubicBezTo>
                  <a:pt x="51631" y="251409"/>
                  <a:pt x="83381" y="414746"/>
                  <a:pt x="88320" y="436265"/>
                </a:cubicBezTo>
                <a:cubicBezTo>
                  <a:pt x="93259" y="457784"/>
                  <a:pt x="85850" y="369943"/>
                  <a:pt x="71386" y="332548"/>
                </a:cubicBezTo>
                <a:cubicBezTo>
                  <a:pt x="56922" y="295154"/>
                  <a:pt x="8944" y="247881"/>
                  <a:pt x="1536" y="211898"/>
                </a:cubicBezTo>
                <a:cubicBezTo>
                  <a:pt x="-5872" y="175915"/>
                  <a:pt x="15294" y="151573"/>
                  <a:pt x="26936" y="116648"/>
                </a:cubicBezTo>
                <a:cubicBezTo>
                  <a:pt x="38578" y="81723"/>
                  <a:pt x="56217" y="-5061"/>
                  <a:pt x="56570" y="2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0AD030C-7AEE-4B8A-84E5-3BB8B3A95BE4}"/>
              </a:ext>
            </a:extLst>
          </p:cNvPr>
          <p:cNvSpPr/>
          <p:nvPr/>
        </p:nvSpPr>
        <p:spPr>
          <a:xfrm>
            <a:off x="11046341" y="2472502"/>
            <a:ext cx="1868275" cy="147944"/>
          </a:xfrm>
          <a:custGeom>
            <a:avLst/>
            <a:gdLst>
              <a:gd name="connsiteX0" fmla="*/ 2659 w 1868275"/>
              <a:gd name="connsiteY0" fmla="*/ 147931 h 147944"/>
              <a:gd name="connsiteX1" fmla="*/ 724442 w 1868275"/>
              <a:gd name="connsiteY1" fmla="*/ 10348 h 147944"/>
              <a:gd name="connsiteX2" fmla="*/ 470442 w 1868275"/>
              <a:gd name="connsiteY2" fmla="*/ 44215 h 147944"/>
              <a:gd name="connsiteX3" fmla="*/ 1088509 w 1868275"/>
              <a:gd name="connsiteY3" fmla="*/ 35748 h 147944"/>
              <a:gd name="connsiteX4" fmla="*/ 1090626 w 1868275"/>
              <a:gd name="connsiteY4" fmla="*/ 20931 h 147944"/>
              <a:gd name="connsiteX5" fmla="*/ 1427176 w 1868275"/>
              <a:gd name="connsiteY5" fmla="*/ 75965 h 147944"/>
              <a:gd name="connsiteX6" fmla="*/ 1412359 w 1868275"/>
              <a:gd name="connsiteY6" fmla="*/ 52681 h 147944"/>
              <a:gd name="connsiteX7" fmla="*/ 1861092 w 1868275"/>
              <a:gd name="connsiteY7" fmla="*/ 118298 h 147944"/>
              <a:gd name="connsiteX8" fmla="*/ 1626142 w 1868275"/>
              <a:gd name="connsiteY8" fmla="*/ 116181 h 147944"/>
              <a:gd name="connsiteX9" fmla="*/ 836626 w 1868275"/>
              <a:gd name="connsiteY9" fmla="*/ 10348 h 147944"/>
              <a:gd name="connsiteX10" fmla="*/ 950926 w 1868275"/>
              <a:gd name="connsiteY10" fmla="*/ 3998 h 147944"/>
              <a:gd name="connsiteX11" fmla="*/ 497959 w 1868275"/>
              <a:gd name="connsiteY11" fmla="*/ 18815 h 147944"/>
              <a:gd name="connsiteX12" fmla="*/ 2659 w 1868275"/>
              <a:gd name="connsiteY12" fmla="*/ 147931 h 14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8275" h="147944">
                <a:moveTo>
                  <a:pt x="2659" y="147931"/>
                </a:moveTo>
                <a:cubicBezTo>
                  <a:pt x="40406" y="146520"/>
                  <a:pt x="646478" y="27634"/>
                  <a:pt x="724442" y="10348"/>
                </a:cubicBezTo>
                <a:cubicBezTo>
                  <a:pt x="802406" y="-6938"/>
                  <a:pt x="409764" y="39982"/>
                  <a:pt x="470442" y="44215"/>
                </a:cubicBezTo>
                <a:cubicBezTo>
                  <a:pt x="531120" y="48448"/>
                  <a:pt x="985145" y="39629"/>
                  <a:pt x="1088509" y="35748"/>
                </a:cubicBezTo>
                <a:cubicBezTo>
                  <a:pt x="1191873" y="31867"/>
                  <a:pt x="1034182" y="14228"/>
                  <a:pt x="1090626" y="20931"/>
                </a:cubicBezTo>
                <a:cubicBezTo>
                  <a:pt x="1147071" y="27634"/>
                  <a:pt x="1373554" y="70673"/>
                  <a:pt x="1427176" y="75965"/>
                </a:cubicBezTo>
                <a:cubicBezTo>
                  <a:pt x="1480798" y="81257"/>
                  <a:pt x="1340040" y="45626"/>
                  <a:pt x="1412359" y="52681"/>
                </a:cubicBezTo>
                <a:cubicBezTo>
                  <a:pt x="1484678" y="59736"/>
                  <a:pt x="1825462" y="107715"/>
                  <a:pt x="1861092" y="118298"/>
                </a:cubicBezTo>
                <a:cubicBezTo>
                  <a:pt x="1896723" y="128881"/>
                  <a:pt x="1796886" y="134173"/>
                  <a:pt x="1626142" y="116181"/>
                </a:cubicBezTo>
                <a:cubicBezTo>
                  <a:pt x="1455398" y="98189"/>
                  <a:pt x="949162" y="29045"/>
                  <a:pt x="836626" y="10348"/>
                </a:cubicBezTo>
                <a:cubicBezTo>
                  <a:pt x="724090" y="-8349"/>
                  <a:pt x="950926" y="3998"/>
                  <a:pt x="950926" y="3998"/>
                </a:cubicBezTo>
                <a:cubicBezTo>
                  <a:pt x="894482" y="5409"/>
                  <a:pt x="657062" y="-1293"/>
                  <a:pt x="497959" y="18815"/>
                </a:cubicBezTo>
                <a:cubicBezTo>
                  <a:pt x="338856" y="38923"/>
                  <a:pt x="-35088" y="149342"/>
                  <a:pt x="2659" y="1479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4BFFD1B-6043-4573-9787-0725DB525FA1}"/>
              </a:ext>
            </a:extLst>
          </p:cNvPr>
          <p:cNvSpPr/>
          <p:nvPr/>
        </p:nvSpPr>
        <p:spPr>
          <a:xfrm>
            <a:off x="12564533" y="2573867"/>
            <a:ext cx="1542896" cy="533196"/>
          </a:xfrm>
          <a:custGeom>
            <a:avLst/>
            <a:gdLst>
              <a:gd name="connsiteX0" fmla="*/ 0 w 1542896"/>
              <a:gd name="connsiteY0" fmla="*/ 0 h 533196"/>
              <a:gd name="connsiteX1" fmla="*/ 287867 w 1542896"/>
              <a:gd name="connsiteY1" fmla="*/ 88900 h 533196"/>
              <a:gd name="connsiteX2" fmla="*/ 270934 w 1542896"/>
              <a:gd name="connsiteY2" fmla="*/ 80433 h 533196"/>
              <a:gd name="connsiteX3" fmla="*/ 673100 w 1542896"/>
              <a:gd name="connsiteY3" fmla="*/ 116416 h 533196"/>
              <a:gd name="connsiteX4" fmla="*/ 620184 w 1542896"/>
              <a:gd name="connsiteY4" fmla="*/ 112183 h 533196"/>
              <a:gd name="connsiteX5" fmla="*/ 1087967 w 1542896"/>
              <a:gd name="connsiteY5" fmla="*/ 258233 h 533196"/>
              <a:gd name="connsiteX6" fmla="*/ 1085850 w 1542896"/>
              <a:gd name="connsiteY6" fmla="*/ 249766 h 533196"/>
              <a:gd name="connsiteX7" fmla="*/ 1538817 w 1542896"/>
              <a:gd name="connsiteY7" fmla="*/ 531283 h 533196"/>
              <a:gd name="connsiteX8" fmla="*/ 1276350 w 1542896"/>
              <a:gd name="connsiteY8" fmla="*/ 359833 h 533196"/>
              <a:gd name="connsiteX9" fmla="*/ 732367 w 1542896"/>
              <a:gd name="connsiteY9" fmla="*/ 99483 h 533196"/>
              <a:gd name="connsiteX10" fmla="*/ 740834 w 1542896"/>
              <a:gd name="connsiteY10" fmla="*/ 118533 h 533196"/>
              <a:gd name="connsiteX11" fmla="*/ 340784 w 1542896"/>
              <a:gd name="connsiteY11" fmla="*/ 59266 h 533196"/>
              <a:gd name="connsiteX12" fmla="*/ 0 w 1542896"/>
              <a:gd name="connsiteY12" fmla="*/ 0 h 53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2896" h="533196">
                <a:moveTo>
                  <a:pt x="0" y="0"/>
                </a:moveTo>
                <a:lnTo>
                  <a:pt x="287867" y="88900"/>
                </a:lnTo>
                <a:cubicBezTo>
                  <a:pt x="333023" y="102305"/>
                  <a:pt x="206729" y="75847"/>
                  <a:pt x="270934" y="80433"/>
                </a:cubicBezTo>
                <a:cubicBezTo>
                  <a:pt x="335140" y="85019"/>
                  <a:pt x="614892" y="111124"/>
                  <a:pt x="673100" y="116416"/>
                </a:cubicBezTo>
                <a:cubicBezTo>
                  <a:pt x="731308" y="121708"/>
                  <a:pt x="551040" y="88547"/>
                  <a:pt x="620184" y="112183"/>
                </a:cubicBezTo>
                <a:cubicBezTo>
                  <a:pt x="689328" y="135819"/>
                  <a:pt x="1010356" y="235302"/>
                  <a:pt x="1087967" y="258233"/>
                </a:cubicBezTo>
                <a:cubicBezTo>
                  <a:pt x="1165578" y="281164"/>
                  <a:pt x="1010708" y="204258"/>
                  <a:pt x="1085850" y="249766"/>
                </a:cubicBezTo>
                <a:cubicBezTo>
                  <a:pt x="1160992" y="295274"/>
                  <a:pt x="1507067" y="512939"/>
                  <a:pt x="1538817" y="531283"/>
                </a:cubicBezTo>
                <a:cubicBezTo>
                  <a:pt x="1570567" y="549627"/>
                  <a:pt x="1410758" y="431800"/>
                  <a:pt x="1276350" y="359833"/>
                </a:cubicBezTo>
                <a:cubicBezTo>
                  <a:pt x="1141942" y="287866"/>
                  <a:pt x="821620" y="139700"/>
                  <a:pt x="732367" y="99483"/>
                </a:cubicBezTo>
                <a:cubicBezTo>
                  <a:pt x="643114" y="59266"/>
                  <a:pt x="806098" y="125236"/>
                  <a:pt x="740834" y="118533"/>
                </a:cubicBezTo>
                <a:cubicBezTo>
                  <a:pt x="675570" y="111830"/>
                  <a:pt x="340784" y="59266"/>
                  <a:pt x="340784" y="59266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52201EF-9621-4EAC-927D-17B3A4AFE4C2}"/>
              </a:ext>
            </a:extLst>
          </p:cNvPr>
          <p:cNvSpPr/>
          <p:nvPr/>
        </p:nvSpPr>
        <p:spPr>
          <a:xfrm>
            <a:off x="12873251" y="2581455"/>
            <a:ext cx="1540113" cy="743265"/>
          </a:xfrm>
          <a:custGeom>
            <a:avLst/>
            <a:gdLst>
              <a:gd name="connsiteX0" fmla="*/ 316 w 1540113"/>
              <a:gd name="connsiteY0" fmla="*/ 878 h 743265"/>
              <a:gd name="connsiteX1" fmla="*/ 459632 w 1540113"/>
              <a:gd name="connsiteY1" fmla="*/ 68612 h 743265"/>
              <a:gd name="connsiteX2" fmla="*/ 455399 w 1540113"/>
              <a:gd name="connsiteY2" fmla="*/ 68612 h 743265"/>
              <a:gd name="connsiteX3" fmla="*/ 747499 w 1540113"/>
              <a:gd name="connsiteY3" fmla="*/ 155395 h 743265"/>
              <a:gd name="connsiteX4" fmla="*/ 772899 w 1540113"/>
              <a:gd name="connsiteY4" fmla="*/ 174445 h 743265"/>
              <a:gd name="connsiteX5" fmla="*/ 1111566 w 1540113"/>
              <a:gd name="connsiteY5" fmla="*/ 356478 h 743265"/>
              <a:gd name="connsiteX6" fmla="*/ 1126382 w 1540113"/>
              <a:gd name="connsiteY6" fmla="*/ 369178 h 743265"/>
              <a:gd name="connsiteX7" fmla="*/ 1530666 w 1540113"/>
              <a:gd name="connsiteY7" fmla="*/ 726895 h 743265"/>
              <a:gd name="connsiteX8" fmla="*/ 1359216 w 1540113"/>
              <a:gd name="connsiteY8" fmla="*/ 627412 h 743265"/>
              <a:gd name="connsiteX9" fmla="*/ 781366 w 1540113"/>
              <a:gd name="connsiteY9" fmla="*/ 140578 h 743265"/>
              <a:gd name="connsiteX10" fmla="*/ 861799 w 1540113"/>
              <a:gd name="connsiteY10" fmla="*/ 189262 h 743265"/>
              <a:gd name="connsiteX11" fmla="*/ 396132 w 1540113"/>
              <a:gd name="connsiteY11" fmla="*/ 43212 h 743265"/>
              <a:gd name="connsiteX12" fmla="*/ 316 w 1540113"/>
              <a:gd name="connsiteY12" fmla="*/ 878 h 74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0113" h="743265">
                <a:moveTo>
                  <a:pt x="316" y="878"/>
                </a:moveTo>
                <a:cubicBezTo>
                  <a:pt x="10899" y="5111"/>
                  <a:pt x="383785" y="57323"/>
                  <a:pt x="459632" y="68612"/>
                </a:cubicBezTo>
                <a:cubicBezTo>
                  <a:pt x="535479" y="79901"/>
                  <a:pt x="455399" y="68612"/>
                  <a:pt x="455399" y="68612"/>
                </a:cubicBezTo>
                <a:lnTo>
                  <a:pt x="747499" y="155395"/>
                </a:lnTo>
                <a:cubicBezTo>
                  <a:pt x="800415" y="173034"/>
                  <a:pt x="712221" y="140931"/>
                  <a:pt x="772899" y="174445"/>
                </a:cubicBezTo>
                <a:cubicBezTo>
                  <a:pt x="833577" y="207959"/>
                  <a:pt x="1052652" y="324023"/>
                  <a:pt x="1111566" y="356478"/>
                </a:cubicBezTo>
                <a:cubicBezTo>
                  <a:pt x="1170480" y="388933"/>
                  <a:pt x="1126382" y="369178"/>
                  <a:pt x="1126382" y="369178"/>
                </a:cubicBezTo>
                <a:cubicBezTo>
                  <a:pt x="1196232" y="430914"/>
                  <a:pt x="1491860" y="683856"/>
                  <a:pt x="1530666" y="726895"/>
                </a:cubicBezTo>
                <a:cubicBezTo>
                  <a:pt x="1569472" y="769934"/>
                  <a:pt x="1484099" y="725132"/>
                  <a:pt x="1359216" y="627412"/>
                </a:cubicBezTo>
                <a:cubicBezTo>
                  <a:pt x="1234333" y="529693"/>
                  <a:pt x="864269" y="213603"/>
                  <a:pt x="781366" y="140578"/>
                </a:cubicBezTo>
                <a:cubicBezTo>
                  <a:pt x="698463" y="67553"/>
                  <a:pt x="926005" y="205490"/>
                  <a:pt x="861799" y="189262"/>
                </a:cubicBezTo>
                <a:cubicBezTo>
                  <a:pt x="797593" y="173034"/>
                  <a:pt x="545357" y="79195"/>
                  <a:pt x="396132" y="43212"/>
                </a:cubicBezTo>
                <a:cubicBezTo>
                  <a:pt x="246907" y="7229"/>
                  <a:pt x="-10267" y="-3355"/>
                  <a:pt x="316" y="8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6E393D7-7752-40F5-B55B-2974A3C4CA50}"/>
              </a:ext>
            </a:extLst>
          </p:cNvPr>
          <p:cNvSpPr/>
          <p:nvPr/>
        </p:nvSpPr>
        <p:spPr>
          <a:xfrm>
            <a:off x="14324650" y="3319925"/>
            <a:ext cx="354168" cy="1004325"/>
          </a:xfrm>
          <a:custGeom>
            <a:avLst/>
            <a:gdLst>
              <a:gd name="connsiteX0" fmla="*/ 23175 w 354168"/>
              <a:gd name="connsiteY0" fmla="*/ 17000 h 1004325"/>
              <a:gd name="connsiteX1" fmla="*/ 274000 w 354168"/>
              <a:gd name="connsiteY1" fmla="*/ 483725 h 1004325"/>
              <a:gd name="connsiteX2" fmla="*/ 296225 w 354168"/>
              <a:gd name="connsiteY2" fmla="*/ 429750 h 1004325"/>
              <a:gd name="connsiteX3" fmla="*/ 347025 w 354168"/>
              <a:gd name="connsiteY3" fmla="*/ 544050 h 1004325"/>
              <a:gd name="connsiteX4" fmla="*/ 353375 w 354168"/>
              <a:gd name="connsiteY4" fmla="*/ 686925 h 1004325"/>
              <a:gd name="connsiteX5" fmla="*/ 353375 w 354168"/>
              <a:gd name="connsiteY5" fmla="*/ 1001250 h 1004325"/>
              <a:gd name="connsiteX6" fmla="*/ 347025 w 354168"/>
              <a:gd name="connsiteY6" fmla="*/ 823450 h 1004325"/>
              <a:gd name="connsiteX7" fmla="*/ 308925 w 354168"/>
              <a:gd name="connsiteY7" fmla="*/ 445625 h 1004325"/>
              <a:gd name="connsiteX8" fmla="*/ 321625 w 354168"/>
              <a:gd name="connsiteY8" fmla="*/ 461500 h 1004325"/>
              <a:gd name="connsiteX9" fmla="*/ 194625 w 354168"/>
              <a:gd name="connsiteY9" fmla="*/ 242425 h 1004325"/>
              <a:gd name="connsiteX10" fmla="*/ 32700 w 354168"/>
              <a:gd name="connsiteY10" fmla="*/ 115425 h 1004325"/>
              <a:gd name="connsiteX11" fmla="*/ 23175 w 354168"/>
              <a:gd name="connsiteY11" fmla="*/ 17000 h 100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4168" h="1004325">
                <a:moveTo>
                  <a:pt x="23175" y="17000"/>
                </a:moveTo>
                <a:cubicBezTo>
                  <a:pt x="63392" y="78383"/>
                  <a:pt x="228492" y="414933"/>
                  <a:pt x="274000" y="483725"/>
                </a:cubicBezTo>
                <a:cubicBezTo>
                  <a:pt x="319508" y="552517"/>
                  <a:pt x="284054" y="419696"/>
                  <a:pt x="296225" y="429750"/>
                </a:cubicBezTo>
                <a:cubicBezTo>
                  <a:pt x="308396" y="439804"/>
                  <a:pt x="337500" y="501188"/>
                  <a:pt x="347025" y="544050"/>
                </a:cubicBezTo>
                <a:cubicBezTo>
                  <a:pt x="356550" y="586912"/>
                  <a:pt x="352317" y="610725"/>
                  <a:pt x="353375" y="686925"/>
                </a:cubicBezTo>
                <a:cubicBezTo>
                  <a:pt x="354433" y="763125"/>
                  <a:pt x="354433" y="978496"/>
                  <a:pt x="353375" y="1001250"/>
                </a:cubicBezTo>
                <a:cubicBezTo>
                  <a:pt x="352317" y="1024004"/>
                  <a:pt x="354433" y="916054"/>
                  <a:pt x="347025" y="823450"/>
                </a:cubicBezTo>
                <a:cubicBezTo>
                  <a:pt x="339617" y="730846"/>
                  <a:pt x="313158" y="505950"/>
                  <a:pt x="308925" y="445625"/>
                </a:cubicBezTo>
                <a:cubicBezTo>
                  <a:pt x="304692" y="385300"/>
                  <a:pt x="340675" y="495367"/>
                  <a:pt x="321625" y="461500"/>
                </a:cubicBezTo>
                <a:cubicBezTo>
                  <a:pt x="302575" y="427633"/>
                  <a:pt x="242779" y="300104"/>
                  <a:pt x="194625" y="242425"/>
                </a:cubicBezTo>
                <a:cubicBezTo>
                  <a:pt x="146471" y="184746"/>
                  <a:pt x="64450" y="153525"/>
                  <a:pt x="32700" y="115425"/>
                </a:cubicBezTo>
                <a:cubicBezTo>
                  <a:pt x="950" y="77325"/>
                  <a:pt x="-17042" y="-44383"/>
                  <a:pt x="23175" y="170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D29F20A6-C27B-45A0-B886-6D561B005A5E}"/>
              </a:ext>
            </a:extLst>
          </p:cNvPr>
          <p:cNvSpPr/>
          <p:nvPr/>
        </p:nvSpPr>
        <p:spPr>
          <a:xfrm>
            <a:off x="14422611" y="3326038"/>
            <a:ext cx="1052778" cy="1015525"/>
          </a:xfrm>
          <a:custGeom>
            <a:avLst/>
            <a:gdLst>
              <a:gd name="connsiteX0" fmla="*/ 7764 w 1052778"/>
              <a:gd name="connsiteY0" fmla="*/ 10887 h 1015525"/>
              <a:gd name="connsiteX1" fmla="*/ 407814 w 1052778"/>
              <a:gd name="connsiteY1" fmla="*/ 493487 h 1015525"/>
              <a:gd name="connsiteX2" fmla="*/ 382414 w 1052778"/>
              <a:gd name="connsiteY2" fmla="*/ 445862 h 1015525"/>
              <a:gd name="connsiteX3" fmla="*/ 811039 w 1052778"/>
              <a:gd name="connsiteY3" fmla="*/ 817337 h 1015525"/>
              <a:gd name="connsiteX4" fmla="*/ 782464 w 1052778"/>
              <a:gd name="connsiteY4" fmla="*/ 788762 h 1015525"/>
              <a:gd name="connsiteX5" fmla="*/ 1052339 w 1052778"/>
              <a:gd name="connsiteY5" fmla="*/ 1014187 h 1015525"/>
              <a:gd name="connsiteX6" fmla="*/ 839614 w 1052778"/>
              <a:gd name="connsiteY6" fmla="*/ 874487 h 1015525"/>
              <a:gd name="connsiteX7" fmla="*/ 604664 w 1052778"/>
              <a:gd name="connsiteY7" fmla="*/ 712562 h 1015525"/>
              <a:gd name="connsiteX8" fmla="*/ 655464 w 1052778"/>
              <a:gd name="connsiteY8" fmla="*/ 709387 h 1015525"/>
              <a:gd name="connsiteX9" fmla="*/ 334789 w 1052778"/>
              <a:gd name="connsiteY9" fmla="*/ 388712 h 1015525"/>
              <a:gd name="connsiteX10" fmla="*/ 328439 w 1052778"/>
              <a:gd name="connsiteY10" fmla="*/ 344262 h 1015525"/>
              <a:gd name="connsiteX11" fmla="*/ 160164 w 1052778"/>
              <a:gd name="connsiteY11" fmla="*/ 172812 h 1015525"/>
              <a:gd name="connsiteX12" fmla="*/ 7764 w 1052778"/>
              <a:gd name="connsiteY12" fmla="*/ 10887 h 101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778" h="1015525">
                <a:moveTo>
                  <a:pt x="7764" y="10887"/>
                </a:moveTo>
                <a:cubicBezTo>
                  <a:pt x="49039" y="64333"/>
                  <a:pt x="345372" y="420991"/>
                  <a:pt x="407814" y="493487"/>
                </a:cubicBezTo>
                <a:cubicBezTo>
                  <a:pt x="470256" y="565983"/>
                  <a:pt x="315210" y="391887"/>
                  <a:pt x="382414" y="445862"/>
                </a:cubicBezTo>
                <a:cubicBezTo>
                  <a:pt x="449618" y="499837"/>
                  <a:pt x="744364" y="760187"/>
                  <a:pt x="811039" y="817337"/>
                </a:cubicBezTo>
                <a:cubicBezTo>
                  <a:pt x="877714" y="874487"/>
                  <a:pt x="742247" y="755954"/>
                  <a:pt x="782464" y="788762"/>
                </a:cubicBezTo>
                <a:cubicBezTo>
                  <a:pt x="822681" y="821570"/>
                  <a:pt x="1042814" y="999900"/>
                  <a:pt x="1052339" y="1014187"/>
                </a:cubicBezTo>
                <a:cubicBezTo>
                  <a:pt x="1061864" y="1028474"/>
                  <a:pt x="914226" y="924758"/>
                  <a:pt x="839614" y="874487"/>
                </a:cubicBezTo>
                <a:cubicBezTo>
                  <a:pt x="765002" y="824216"/>
                  <a:pt x="635356" y="740079"/>
                  <a:pt x="604664" y="712562"/>
                </a:cubicBezTo>
                <a:cubicBezTo>
                  <a:pt x="573972" y="685045"/>
                  <a:pt x="700443" y="763362"/>
                  <a:pt x="655464" y="709387"/>
                </a:cubicBezTo>
                <a:cubicBezTo>
                  <a:pt x="610485" y="655412"/>
                  <a:pt x="389293" y="449566"/>
                  <a:pt x="334789" y="388712"/>
                </a:cubicBezTo>
                <a:cubicBezTo>
                  <a:pt x="280285" y="327858"/>
                  <a:pt x="357543" y="380245"/>
                  <a:pt x="328439" y="344262"/>
                </a:cubicBezTo>
                <a:cubicBezTo>
                  <a:pt x="299335" y="308279"/>
                  <a:pt x="219960" y="230491"/>
                  <a:pt x="160164" y="172812"/>
                </a:cubicBezTo>
                <a:cubicBezTo>
                  <a:pt x="100368" y="115133"/>
                  <a:pt x="-33511" y="-42559"/>
                  <a:pt x="7764" y="1088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30C8C531-B5C3-4A82-B9D4-BC03EAF86ACA}"/>
              </a:ext>
            </a:extLst>
          </p:cNvPr>
          <p:cNvSpPr/>
          <p:nvPr/>
        </p:nvSpPr>
        <p:spPr>
          <a:xfrm>
            <a:off x="14700250" y="3711575"/>
            <a:ext cx="803547" cy="841428"/>
          </a:xfrm>
          <a:custGeom>
            <a:avLst/>
            <a:gdLst>
              <a:gd name="connsiteX0" fmla="*/ 0 w 803547"/>
              <a:gd name="connsiteY0" fmla="*/ 0 h 841428"/>
              <a:gd name="connsiteX1" fmla="*/ 307975 w 803547"/>
              <a:gd name="connsiteY1" fmla="*/ 342900 h 841428"/>
              <a:gd name="connsiteX2" fmla="*/ 327025 w 803547"/>
              <a:gd name="connsiteY2" fmla="*/ 333375 h 841428"/>
              <a:gd name="connsiteX3" fmla="*/ 533400 w 803547"/>
              <a:gd name="connsiteY3" fmla="*/ 495300 h 841428"/>
              <a:gd name="connsiteX4" fmla="*/ 498475 w 803547"/>
              <a:gd name="connsiteY4" fmla="*/ 479425 h 841428"/>
              <a:gd name="connsiteX5" fmla="*/ 666750 w 803547"/>
              <a:gd name="connsiteY5" fmla="*/ 644525 h 841428"/>
              <a:gd name="connsiteX6" fmla="*/ 803275 w 803547"/>
              <a:gd name="connsiteY6" fmla="*/ 841375 h 841428"/>
              <a:gd name="connsiteX7" fmla="*/ 688975 w 803547"/>
              <a:gd name="connsiteY7" fmla="*/ 625475 h 841428"/>
              <a:gd name="connsiteX8" fmla="*/ 298450 w 803547"/>
              <a:gd name="connsiteY8" fmla="*/ 285750 h 841428"/>
              <a:gd name="connsiteX9" fmla="*/ 323850 w 803547"/>
              <a:gd name="connsiteY9" fmla="*/ 336550 h 841428"/>
              <a:gd name="connsiteX10" fmla="*/ 196850 w 803547"/>
              <a:gd name="connsiteY10" fmla="*/ 203200 h 841428"/>
              <a:gd name="connsiteX11" fmla="*/ 0 w 803547"/>
              <a:gd name="connsiteY11" fmla="*/ 0 h 84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3547" h="841428">
                <a:moveTo>
                  <a:pt x="0" y="0"/>
                </a:moveTo>
                <a:cubicBezTo>
                  <a:pt x="126735" y="143669"/>
                  <a:pt x="253471" y="287338"/>
                  <a:pt x="307975" y="342900"/>
                </a:cubicBezTo>
                <a:cubicBezTo>
                  <a:pt x="362479" y="398462"/>
                  <a:pt x="289454" y="307975"/>
                  <a:pt x="327025" y="333375"/>
                </a:cubicBezTo>
                <a:cubicBezTo>
                  <a:pt x="364596" y="358775"/>
                  <a:pt x="504825" y="470958"/>
                  <a:pt x="533400" y="495300"/>
                </a:cubicBezTo>
                <a:cubicBezTo>
                  <a:pt x="561975" y="519642"/>
                  <a:pt x="476250" y="454554"/>
                  <a:pt x="498475" y="479425"/>
                </a:cubicBezTo>
                <a:cubicBezTo>
                  <a:pt x="520700" y="504296"/>
                  <a:pt x="615950" y="584200"/>
                  <a:pt x="666750" y="644525"/>
                </a:cubicBezTo>
                <a:cubicBezTo>
                  <a:pt x="717550" y="704850"/>
                  <a:pt x="799571" y="844550"/>
                  <a:pt x="803275" y="841375"/>
                </a:cubicBezTo>
                <a:cubicBezTo>
                  <a:pt x="806979" y="838200"/>
                  <a:pt x="773112" y="718079"/>
                  <a:pt x="688975" y="625475"/>
                </a:cubicBezTo>
                <a:cubicBezTo>
                  <a:pt x="604838" y="532871"/>
                  <a:pt x="359304" y="333904"/>
                  <a:pt x="298450" y="285750"/>
                </a:cubicBezTo>
                <a:cubicBezTo>
                  <a:pt x="237596" y="237596"/>
                  <a:pt x="340783" y="350308"/>
                  <a:pt x="323850" y="336550"/>
                </a:cubicBezTo>
                <a:cubicBezTo>
                  <a:pt x="306917" y="322792"/>
                  <a:pt x="196850" y="203200"/>
                  <a:pt x="196850" y="20320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5FF3B715-9AEE-4685-8C8F-5AB102C3BD61}"/>
              </a:ext>
            </a:extLst>
          </p:cNvPr>
          <p:cNvSpPr/>
          <p:nvPr/>
        </p:nvSpPr>
        <p:spPr>
          <a:xfrm>
            <a:off x="15473403" y="4391230"/>
            <a:ext cx="239750" cy="1297652"/>
          </a:xfrm>
          <a:custGeom>
            <a:avLst/>
            <a:gdLst>
              <a:gd name="connsiteX0" fmla="*/ 7897 w 239750"/>
              <a:gd name="connsiteY0" fmla="*/ 22020 h 1297652"/>
              <a:gd name="connsiteX1" fmla="*/ 176172 w 239750"/>
              <a:gd name="connsiteY1" fmla="*/ 441120 h 1297652"/>
              <a:gd name="connsiteX2" fmla="*/ 172997 w 239750"/>
              <a:gd name="connsiteY2" fmla="*/ 418895 h 1297652"/>
              <a:gd name="connsiteX3" fmla="*/ 230147 w 239750"/>
              <a:gd name="connsiteY3" fmla="*/ 641145 h 1297652"/>
              <a:gd name="connsiteX4" fmla="*/ 239672 w 239750"/>
              <a:gd name="connsiteY4" fmla="*/ 637970 h 1297652"/>
              <a:gd name="connsiteX5" fmla="*/ 230147 w 239750"/>
              <a:gd name="connsiteY5" fmla="*/ 882445 h 1297652"/>
              <a:gd name="connsiteX6" fmla="*/ 230147 w 239750"/>
              <a:gd name="connsiteY6" fmla="*/ 876095 h 1297652"/>
              <a:gd name="connsiteX7" fmla="*/ 96797 w 239750"/>
              <a:gd name="connsiteY7" fmla="*/ 1120570 h 1297652"/>
              <a:gd name="connsiteX8" fmla="*/ 109497 w 239750"/>
              <a:gd name="connsiteY8" fmla="*/ 1292020 h 1297652"/>
              <a:gd name="connsiteX9" fmla="*/ 112672 w 239750"/>
              <a:gd name="connsiteY9" fmla="*/ 1215820 h 1297652"/>
              <a:gd name="connsiteX10" fmla="*/ 233322 w 239750"/>
              <a:gd name="connsiteY10" fmla="*/ 831645 h 1297652"/>
              <a:gd name="connsiteX11" fmla="*/ 204747 w 239750"/>
              <a:gd name="connsiteY11" fmla="*/ 780845 h 1297652"/>
              <a:gd name="connsiteX12" fmla="*/ 153947 w 239750"/>
              <a:gd name="connsiteY12" fmla="*/ 558595 h 1297652"/>
              <a:gd name="connsiteX13" fmla="*/ 125372 w 239750"/>
              <a:gd name="connsiteY13" fmla="*/ 317295 h 1297652"/>
              <a:gd name="connsiteX14" fmla="*/ 36472 w 239750"/>
              <a:gd name="connsiteY14" fmla="*/ 82345 h 1297652"/>
              <a:gd name="connsiteX15" fmla="*/ 7897 w 239750"/>
              <a:gd name="connsiteY15" fmla="*/ 22020 h 129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9750" h="1297652">
                <a:moveTo>
                  <a:pt x="7897" y="22020"/>
                </a:moveTo>
                <a:cubicBezTo>
                  <a:pt x="31180" y="81816"/>
                  <a:pt x="148655" y="374974"/>
                  <a:pt x="176172" y="441120"/>
                </a:cubicBezTo>
                <a:cubicBezTo>
                  <a:pt x="203689" y="507266"/>
                  <a:pt x="164001" y="385558"/>
                  <a:pt x="172997" y="418895"/>
                </a:cubicBezTo>
                <a:cubicBezTo>
                  <a:pt x="181993" y="452232"/>
                  <a:pt x="219035" y="604633"/>
                  <a:pt x="230147" y="641145"/>
                </a:cubicBezTo>
                <a:cubicBezTo>
                  <a:pt x="241259" y="677657"/>
                  <a:pt x="239672" y="597753"/>
                  <a:pt x="239672" y="637970"/>
                </a:cubicBezTo>
                <a:cubicBezTo>
                  <a:pt x="239672" y="678187"/>
                  <a:pt x="231734" y="842758"/>
                  <a:pt x="230147" y="882445"/>
                </a:cubicBezTo>
                <a:cubicBezTo>
                  <a:pt x="228560" y="922132"/>
                  <a:pt x="252372" y="836408"/>
                  <a:pt x="230147" y="876095"/>
                </a:cubicBezTo>
                <a:cubicBezTo>
                  <a:pt x="207922" y="915782"/>
                  <a:pt x="116905" y="1051249"/>
                  <a:pt x="96797" y="1120570"/>
                </a:cubicBezTo>
                <a:cubicBezTo>
                  <a:pt x="76689" y="1189891"/>
                  <a:pt x="106851" y="1276145"/>
                  <a:pt x="109497" y="1292020"/>
                </a:cubicBezTo>
                <a:cubicBezTo>
                  <a:pt x="112143" y="1307895"/>
                  <a:pt x="92035" y="1292549"/>
                  <a:pt x="112672" y="1215820"/>
                </a:cubicBezTo>
                <a:cubicBezTo>
                  <a:pt x="133309" y="1139091"/>
                  <a:pt x="217976" y="904141"/>
                  <a:pt x="233322" y="831645"/>
                </a:cubicBezTo>
                <a:cubicBezTo>
                  <a:pt x="248668" y="759149"/>
                  <a:pt x="217976" y="826353"/>
                  <a:pt x="204747" y="780845"/>
                </a:cubicBezTo>
                <a:cubicBezTo>
                  <a:pt x="191518" y="735337"/>
                  <a:pt x="167176" y="635853"/>
                  <a:pt x="153947" y="558595"/>
                </a:cubicBezTo>
                <a:cubicBezTo>
                  <a:pt x="140718" y="481337"/>
                  <a:pt x="144951" y="396670"/>
                  <a:pt x="125372" y="317295"/>
                </a:cubicBezTo>
                <a:cubicBezTo>
                  <a:pt x="105793" y="237920"/>
                  <a:pt x="54464" y="126266"/>
                  <a:pt x="36472" y="82345"/>
                </a:cubicBezTo>
                <a:cubicBezTo>
                  <a:pt x="18480" y="38424"/>
                  <a:pt x="-15386" y="-37776"/>
                  <a:pt x="7897" y="220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258561E9-CD83-42F6-A654-7AD940E2AD0D}"/>
              </a:ext>
            </a:extLst>
          </p:cNvPr>
          <p:cNvSpPr/>
          <p:nvPr/>
        </p:nvSpPr>
        <p:spPr>
          <a:xfrm>
            <a:off x="15435384" y="4299670"/>
            <a:ext cx="357297" cy="1493613"/>
          </a:xfrm>
          <a:custGeom>
            <a:avLst/>
            <a:gdLst>
              <a:gd name="connsiteX0" fmla="*/ 1466 w 357297"/>
              <a:gd name="connsiteY0" fmla="*/ 5630 h 1493613"/>
              <a:gd name="connsiteX1" fmla="*/ 274516 w 357297"/>
              <a:gd name="connsiteY1" fmla="*/ 561255 h 1493613"/>
              <a:gd name="connsiteX2" fmla="*/ 264991 w 357297"/>
              <a:gd name="connsiteY2" fmla="*/ 542205 h 1493613"/>
              <a:gd name="connsiteX3" fmla="*/ 353891 w 357297"/>
              <a:gd name="connsiteY3" fmla="*/ 910505 h 1493613"/>
              <a:gd name="connsiteX4" fmla="*/ 334841 w 357297"/>
              <a:gd name="connsiteY4" fmla="*/ 888280 h 1493613"/>
              <a:gd name="connsiteX5" fmla="*/ 296741 w 357297"/>
              <a:gd name="connsiteY5" fmla="*/ 1027980 h 1493613"/>
              <a:gd name="connsiteX6" fmla="*/ 226891 w 357297"/>
              <a:gd name="connsiteY6" fmla="*/ 1247055 h 1493613"/>
              <a:gd name="connsiteX7" fmla="*/ 217366 w 357297"/>
              <a:gd name="connsiteY7" fmla="*/ 1491530 h 1493613"/>
              <a:gd name="connsiteX8" fmla="*/ 195141 w 357297"/>
              <a:gd name="connsiteY8" fmla="*/ 1351830 h 1493613"/>
              <a:gd name="connsiteX9" fmla="*/ 220541 w 357297"/>
              <a:gd name="connsiteY9" fmla="*/ 1126405 h 1493613"/>
              <a:gd name="connsiteX10" fmla="*/ 338016 w 357297"/>
              <a:gd name="connsiteY10" fmla="*/ 843830 h 1493613"/>
              <a:gd name="connsiteX11" fmla="*/ 274516 w 357297"/>
              <a:gd name="connsiteY11" fmla="*/ 653330 h 1493613"/>
              <a:gd name="connsiteX12" fmla="*/ 169741 w 357297"/>
              <a:gd name="connsiteY12" fmla="*/ 294555 h 1493613"/>
              <a:gd name="connsiteX13" fmla="*/ 1466 w 357297"/>
              <a:gd name="connsiteY13" fmla="*/ 5630 h 149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7297" h="1493613">
                <a:moveTo>
                  <a:pt x="1466" y="5630"/>
                </a:moveTo>
                <a:cubicBezTo>
                  <a:pt x="18928" y="50080"/>
                  <a:pt x="230595" y="471826"/>
                  <a:pt x="274516" y="561255"/>
                </a:cubicBezTo>
                <a:cubicBezTo>
                  <a:pt x="318437" y="650684"/>
                  <a:pt x="251762" y="483997"/>
                  <a:pt x="264991" y="542205"/>
                </a:cubicBezTo>
                <a:cubicBezTo>
                  <a:pt x="278220" y="600413"/>
                  <a:pt x="342249" y="852826"/>
                  <a:pt x="353891" y="910505"/>
                </a:cubicBezTo>
                <a:cubicBezTo>
                  <a:pt x="365533" y="968184"/>
                  <a:pt x="344366" y="868701"/>
                  <a:pt x="334841" y="888280"/>
                </a:cubicBezTo>
                <a:cubicBezTo>
                  <a:pt x="325316" y="907859"/>
                  <a:pt x="314733" y="968184"/>
                  <a:pt x="296741" y="1027980"/>
                </a:cubicBezTo>
                <a:cubicBezTo>
                  <a:pt x="278749" y="1087776"/>
                  <a:pt x="240120" y="1169797"/>
                  <a:pt x="226891" y="1247055"/>
                </a:cubicBezTo>
                <a:cubicBezTo>
                  <a:pt x="213662" y="1324313"/>
                  <a:pt x="222658" y="1474068"/>
                  <a:pt x="217366" y="1491530"/>
                </a:cubicBezTo>
                <a:cubicBezTo>
                  <a:pt x="212074" y="1508992"/>
                  <a:pt x="194612" y="1412684"/>
                  <a:pt x="195141" y="1351830"/>
                </a:cubicBezTo>
                <a:cubicBezTo>
                  <a:pt x="195670" y="1290976"/>
                  <a:pt x="196729" y="1211072"/>
                  <a:pt x="220541" y="1126405"/>
                </a:cubicBezTo>
                <a:cubicBezTo>
                  <a:pt x="244353" y="1041738"/>
                  <a:pt x="329020" y="922676"/>
                  <a:pt x="338016" y="843830"/>
                </a:cubicBezTo>
                <a:cubicBezTo>
                  <a:pt x="347012" y="764984"/>
                  <a:pt x="302562" y="744876"/>
                  <a:pt x="274516" y="653330"/>
                </a:cubicBezTo>
                <a:cubicBezTo>
                  <a:pt x="246470" y="561784"/>
                  <a:pt x="212074" y="397743"/>
                  <a:pt x="169741" y="294555"/>
                </a:cubicBezTo>
                <a:cubicBezTo>
                  <a:pt x="127408" y="191368"/>
                  <a:pt x="-15996" y="-38820"/>
                  <a:pt x="1466" y="56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F6520861-DED7-4A35-AD73-EA72979DBDF0}"/>
              </a:ext>
            </a:extLst>
          </p:cNvPr>
          <p:cNvSpPr/>
          <p:nvPr/>
        </p:nvSpPr>
        <p:spPr>
          <a:xfrm>
            <a:off x="14738273" y="3787023"/>
            <a:ext cx="170403" cy="1022419"/>
          </a:xfrm>
          <a:custGeom>
            <a:avLst/>
            <a:gdLst>
              <a:gd name="connsiteX0" fmla="*/ 77 w 170403"/>
              <a:gd name="connsiteY0" fmla="*/ 752 h 1022419"/>
              <a:gd name="connsiteX1" fmla="*/ 76277 w 170403"/>
              <a:gd name="connsiteY1" fmla="*/ 302377 h 1022419"/>
              <a:gd name="connsiteX2" fmla="*/ 76277 w 170403"/>
              <a:gd name="connsiteY2" fmla="*/ 273802 h 1022419"/>
              <a:gd name="connsiteX3" fmla="*/ 38177 w 170403"/>
              <a:gd name="connsiteY3" fmla="*/ 473827 h 1022419"/>
              <a:gd name="connsiteX4" fmla="*/ 76277 w 170403"/>
              <a:gd name="connsiteY4" fmla="*/ 642102 h 1022419"/>
              <a:gd name="connsiteX5" fmla="*/ 47702 w 170403"/>
              <a:gd name="connsiteY5" fmla="*/ 600827 h 1022419"/>
              <a:gd name="connsiteX6" fmla="*/ 168352 w 170403"/>
              <a:gd name="connsiteY6" fmla="*/ 1010402 h 1022419"/>
              <a:gd name="connsiteX7" fmla="*/ 117552 w 170403"/>
              <a:gd name="connsiteY7" fmla="*/ 873877 h 1022419"/>
              <a:gd name="connsiteX8" fmla="*/ 38177 w 170403"/>
              <a:gd name="connsiteY8" fmla="*/ 470652 h 1022419"/>
              <a:gd name="connsiteX9" fmla="*/ 66752 w 170403"/>
              <a:gd name="connsiteY9" fmla="*/ 546852 h 1022419"/>
              <a:gd name="connsiteX10" fmla="*/ 92152 w 170403"/>
              <a:gd name="connsiteY10" fmla="*/ 318252 h 1022419"/>
              <a:gd name="connsiteX11" fmla="*/ 92152 w 170403"/>
              <a:gd name="connsiteY11" fmla="*/ 219827 h 1022419"/>
              <a:gd name="connsiteX12" fmla="*/ 77 w 170403"/>
              <a:gd name="connsiteY12" fmla="*/ 752 h 102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403" h="1022419">
                <a:moveTo>
                  <a:pt x="77" y="752"/>
                </a:moveTo>
                <a:cubicBezTo>
                  <a:pt x="-2569" y="14510"/>
                  <a:pt x="63577" y="256869"/>
                  <a:pt x="76277" y="302377"/>
                </a:cubicBezTo>
                <a:cubicBezTo>
                  <a:pt x="88977" y="347885"/>
                  <a:pt x="82627" y="245227"/>
                  <a:pt x="76277" y="273802"/>
                </a:cubicBezTo>
                <a:cubicBezTo>
                  <a:pt x="69927" y="302377"/>
                  <a:pt x="38177" y="412444"/>
                  <a:pt x="38177" y="473827"/>
                </a:cubicBezTo>
                <a:cubicBezTo>
                  <a:pt x="38177" y="535210"/>
                  <a:pt x="74690" y="620935"/>
                  <a:pt x="76277" y="642102"/>
                </a:cubicBezTo>
                <a:cubicBezTo>
                  <a:pt x="77864" y="663269"/>
                  <a:pt x="32356" y="539444"/>
                  <a:pt x="47702" y="600827"/>
                </a:cubicBezTo>
                <a:cubicBezTo>
                  <a:pt x="63048" y="662210"/>
                  <a:pt x="156710" y="964894"/>
                  <a:pt x="168352" y="1010402"/>
                </a:cubicBezTo>
                <a:cubicBezTo>
                  <a:pt x="179994" y="1055910"/>
                  <a:pt x="139248" y="963835"/>
                  <a:pt x="117552" y="873877"/>
                </a:cubicBezTo>
                <a:cubicBezTo>
                  <a:pt x="95856" y="783919"/>
                  <a:pt x="46644" y="525156"/>
                  <a:pt x="38177" y="470652"/>
                </a:cubicBezTo>
                <a:cubicBezTo>
                  <a:pt x="29710" y="416148"/>
                  <a:pt x="57756" y="572252"/>
                  <a:pt x="66752" y="546852"/>
                </a:cubicBezTo>
                <a:cubicBezTo>
                  <a:pt x="75748" y="521452"/>
                  <a:pt x="87919" y="372756"/>
                  <a:pt x="92152" y="318252"/>
                </a:cubicBezTo>
                <a:cubicBezTo>
                  <a:pt x="96385" y="263748"/>
                  <a:pt x="108556" y="273802"/>
                  <a:pt x="92152" y="219827"/>
                </a:cubicBezTo>
                <a:cubicBezTo>
                  <a:pt x="75748" y="165852"/>
                  <a:pt x="2723" y="-13006"/>
                  <a:pt x="77" y="7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44BD024-ABCD-4723-BE97-E74B9CE19E35}"/>
              </a:ext>
            </a:extLst>
          </p:cNvPr>
          <p:cNvSpPr/>
          <p:nvPr/>
        </p:nvSpPr>
        <p:spPr>
          <a:xfrm>
            <a:off x="13411387" y="3018861"/>
            <a:ext cx="1180331" cy="1114319"/>
          </a:xfrm>
          <a:custGeom>
            <a:avLst/>
            <a:gdLst>
              <a:gd name="connsiteX0" fmla="*/ 2988 w 1180331"/>
              <a:gd name="connsiteY0" fmla="*/ 3739 h 1114319"/>
              <a:gd name="connsiteX1" fmla="*/ 720538 w 1180331"/>
              <a:gd name="connsiteY1" fmla="*/ 362514 h 1114319"/>
              <a:gd name="connsiteX2" fmla="*/ 641163 w 1180331"/>
              <a:gd name="connsiteY2" fmla="*/ 337114 h 1114319"/>
              <a:gd name="connsiteX3" fmla="*/ 764988 w 1180331"/>
              <a:gd name="connsiteY3" fmla="*/ 505389 h 1114319"/>
              <a:gd name="connsiteX4" fmla="*/ 1126938 w 1180331"/>
              <a:gd name="connsiteY4" fmla="*/ 1083239 h 1114319"/>
              <a:gd name="connsiteX5" fmla="*/ 1107888 w 1180331"/>
              <a:gd name="connsiteY5" fmla="*/ 1013389 h 1114319"/>
              <a:gd name="connsiteX6" fmla="*/ 1168213 w 1180331"/>
              <a:gd name="connsiteY6" fmla="*/ 1089589 h 1114319"/>
              <a:gd name="connsiteX7" fmla="*/ 831663 w 1180331"/>
              <a:gd name="connsiteY7" fmla="*/ 505389 h 1114319"/>
              <a:gd name="connsiteX8" fmla="*/ 707838 w 1180331"/>
              <a:gd name="connsiteY8" fmla="*/ 333939 h 1114319"/>
              <a:gd name="connsiteX9" fmla="*/ 472888 w 1180331"/>
              <a:gd name="connsiteY9" fmla="*/ 184714 h 1114319"/>
              <a:gd name="connsiteX10" fmla="*/ 2988 w 1180331"/>
              <a:gd name="connsiteY10" fmla="*/ 3739 h 111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0331" h="1114319">
                <a:moveTo>
                  <a:pt x="2988" y="3739"/>
                </a:moveTo>
                <a:cubicBezTo>
                  <a:pt x="44263" y="33372"/>
                  <a:pt x="614176" y="306952"/>
                  <a:pt x="720538" y="362514"/>
                </a:cubicBezTo>
                <a:cubicBezTo>
                  <a:pt x="826900" y="418076"/>
                  <a:pt x="633755" y="313302"/>
                  <a:pt x="641163" y="337114"/>
                </a:cubicBezTo>
                <a:cubicBezTo>
                  <a:pt x="648571" y="360927"/>
                  <a:pt x="684026" y="381035"/>
                  <a:pt x="764988" y="505389"/>
                </a:cubicBezTo>
                <a:cubicBezTo>
                  <a:pt x="845950" y="629743"/>
                  <a:pt x="1069788" y="998572"/>
                  <a:pt x="1126938" y="1083239"/>
                </a:cubicBezTo>
                <a:cubicBezTo>
                  <a:pt x="1184088" y="1167906"/>
                  <a:pt x="1101009" y="1012331"/>
                  <a:pt x="1107888" y="1013389"/>
                </a:cubicBezTo>
                <a:cubicBezTo>
                  <a:pt x="1114767" y="1014447"/>
                  <a:pt x="1214251" y="1174256"/>
                  <a:pt x="1168213" y="1089589"/>
                </a:cubicBezTo>
                <a:cubicBezTo>
                  <a:pt x="1122176" y="1004922"/>
                  <a:pt x="908392" y="631331"/>
                  <a:pt x="831663" y="505389"/>
                </a:cubicBezTo>
                <a:cubicBezTo>
                  <a:pt x="754934" y="379447"/>
                  <a:pt x="767634" y="387385"/>
                  <a:pt x="707838" y="333939"/>
                </a:cubicBezTo>
                <a:cubicBezTo>
                  <a:pt x="648042" y="280493"/>
                  <a:pt x="586130" y="240806"/>
                  <a:pt x="472888" y="184714"/>
                </a:cubicBezTo>
                <a:cubicBezTo>
                  <a:pt x="359646" y="128622"/>
                  <a:pt x="-38287" y="-25894"/>
                  <a:pt x="2988" y="37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B699676-BA95-49CD-BFA8-A80F12FC7806}"/>
              </a:ext>
            </a:extLst>
          </p:cNvPr>
          <p:cNvSpPr/>
          <p:nvPr/>
        </p:nvSpPr>
        <p:spPr>
          <a:xfrm>
            <a:off x="12372849" y="2808277"/>
            <a:ext cx="1535960" cy="723147"/>
          </a:xfrm>
          <a:custGeom>
            <a:avLst/>
            <a:gdLst>
              <a:gd name="connsiteX0" fmla="*/ 5418 w 1535960"/>
              <a:gd name="connsiteY0" fmla="*/ 2656 h 723147"/>
              <a:gd name="connsiteX1" fmla="*/ 1008718 w 1535960"/>
              <a:gd name="connsiteY1" fmla="*/ 307456 h 723147"/>
              <a:gd name="connsiteX2" fmla="*/ 873251 w 1535960"/>
              <a:gd name="connsiteY2" fmla="*/ 260890 h 723147"/>
              <a:gd name="connsiteX3" fmla="*/ 1427818 w 1535960"/>
              <a:gd name="connsiteY3" fmla="*/ 506423 h 723147"/>
              <a:gd name="connsiteX4" fmla="*/ 1338918 w 1535960"/>
              <a:gd name="connsiteY4" fmla="*/ 464090 h 723147"/>
              <a:gd name="connsiteX5" fmla="*/ 1520951 w 1535960"/>
              <a:gd name="connsiteY5" fmla="*/ 629190 h 723147"/>
              <a:gd name="connsiteX6" fmla="*/ 1520951 w 1535960"/>
              <a:gd name="connsiteY6" fmla="*/ 722323 h 723147"/>
              <a:gd name="connsiteX7" fmla="*/ 1482851 w 1535960"/>
              <a:gd name="connsiteY7" fmla="*/ 578390 h 723147"/>
              <a:gd name="connsiteX8" fmla="*/ 1228851 w 1535960"/>
              <a:gd name="connsiteY8" fmla="*/ 379423 h 723147"/>
              <a:gd name="connsiteX9" fmla="*/ 890184 w 1535960"/>
              <a:gd name="connsiteY9" fmla="*/ 214323 h 723147"/>
              <a:gd name="connsiteX10" fmla="*/ 619251 w 1535960"/>
              <a:gd name="connsiteY10" fmla="*/ 163523 h 723147"/>
              <a:gd name="connsiteX11" fmla="*/ 5418 w 1535960"/>
              <a:gd name="connsiteY11" fmla="*/ 2656 h 72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5960" h="723147">
                <a:moveTo>
                  <a:pt x="5418" y="2656"/>
                </a:moveTo>
                <a:cubicBezTo>
                  <a:pt x="70329" y="26645"/>
                  <a:pt x="1008718" y="307456"/>
                  <a:pt x="1008718" y="307456"/>
                </a:cubicBezTo>
                <a:cubicBezTo>
                  <a:pt x="1153357" y="350495"/>
                  <a:pt x="803401" y="227729"/>
                  <a:pt x="873251" y="260890"/>
                </a:cubicBezTo>
                <a:cubicBezTo>
                  <a:pt x="943101" y="294051"/>
                  <a:pt x="1350207" y="472556"/>
                  <a:pt x="1427818" y="506423"/>
                </a:cubicBezTo>
                <a:cubicBezTo>
                  <a:pt x="1505429" y="540290"/>
                  <a:pt x="1323396" y="443629"/>
                  <a:pt x="1338918" y="464090"/>
                </a:cubicBezTo>
                <a:cubicBezTo>
                  <a:pt x="1354440" y="484551"/>
                  <a:pt x="1490612" y="586151"/>
                  <a:pt x="1520951" y="629190"/>
                </a:cubicBezTo>
                <a:cubicBezTo>
                  <a:pt x="1551290" y="672229"/>
                  <a:pt x="1527301" y="730790"/>
                  <a:pt x="1520951" y="722323"/>
                </a:cubicBezTo>
                <a:cubicBezTo>
                  <a:pt x="1514601" y="713856"/>
                  <a:pt x="1531534" y="635540"/>
                  <a:pt x="1482851" y="578390"/>
                </a:cubicBezTo>
                <a:cubicBezTo>
                  <a:pt x="1434168" y="521240"/>
                  <a:pt x="1327629" y="440101"/>
                  <a:pt x="1228851" y="379423"/>
                </a:cubicBezTo>
                <a:cubicBezTo>
                  <a:pt x="1130073" y="318745"/>
                  <a:pt x="991784" y="250306"/>
                  <a:pt x="890184" y="214323"/>
                </a:cubicBezTo>
                <a:cubicBezTo>
                  <a:pt x="788584" y="178340"/>
                  <a:pt x="761068" y="203034"/>
                  <a:pt x="619251" y="163523"/>
                </a:cubicBezTo>
                <a:cubicBezTo>
                  <a:pt x="477434" y="124012"/>
                  <a:pt x="-59493" y="-21333"/>
                  <a:pt x="5418" y="26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9F4D685-0160-49BE-BBCD-75E36B7A06DC}"/>
              </a:ext>
            </a:extLst>
          </p:cNvPr>
          <p:cNvSpPr/>
          <p:nvPr/>
        </p:nvSpPr>
        <p:spPr>
          <a:xfrm>
            <a:off x="8543898" y="3987628"/>
            <a:ext cx="316473" cy="576016"/>
          </a:xfrm>
          <a:custGeom>
            <a:avLst/>
            <a:gdLst>
              <a:gd name="connsiteX0" fmla="*/ 316469 w 316473"/>
              <a:gd name="connsiteY0" fmla="*/ 172 h 576016"/>
              <a:gd name="connsiteX1" fmla="*/ 185235 w 316473"/>
              <a:gd name="connsiteY1" fmla="*/ 190672 h 576016"/>
              <a:gd name="connsiteX2" fmla="*/ 11669 w 316473"/>
              <a:gd name="connsiteY2" fmla="*/ 321905 h 576016"/>
              <a:gd name="connsiteX3" fmla="*/ 15902 w 316473"/>
              <a:gd name="connsiteY3" fmla="*/ 575905 h 576016"/>
              <a:gd name="connsiteX4" fmla="*/ 15902 w 316473"/>
              <a:gd name="connsiteY4" fmla="*/ 351539 h 576016"/>
              <a:gd name="connsiteX5" fmla="*/ 181002 w 316473"/>
              <a:gd name="connsiteY5" fmla="*/ 161039 h 576016"/>
              <a:gd name="connsiteX6" fmla="*/ 316469 w 316473"/>
              <a:gd name="connsiteY6" fmla="*/ 172 h 57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473" h="576016">
                <a:moveTo>
                  <a:pt x="316469" y="172"/>
                </a:moveTo>
                <a:cubicBezTo>
                  <a:pt x="317174" y="5111"/>
                  <a:pt x="236035" y="137050"/>
                  <a:pt x="185235" y="190672"/>
                </a:cubicBezTo>
                <a:cubicBezTo>
                  <a:pt x="134435" y="244294"/>
                  <a:pt x="39891" y="257700"/>
                  <a:pt x="11669" y="321905"/>
                </a:cubicBezTo>
                <a:cubicBezTo>
                  <a:pt x="-16553" y="386110"/>
                  <a:pt x="15197" y="570966"/>
                  <a:pt x="15902" y="575905"/>
                </a:cubicBezTo>
                <a:cubicBezTo>
                  <a:pt x="16607" y="580844"/>
                  <a:pt x="-11615" y="420683"/>
                  <a:pt x="15902" y="351539"/>
                </a:cubicBezTo>
                <a:cubicBezTo>
                  <a:pt x="43419" y="282395"/>
                  <a:pt x="129497" y="224539"/>
                  <a:pt x="181002" y="161039"/>
                </a:cubicBezTo>
                <a:cubicBezTo>
                  <a:pt x="232507" y="97539"/>
                  <a:pt x="315764" y="-4767"/>
                  <a:pt x="316469" y="1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8E84A37B-ED4D-439B-B497-4F8124DF579F}"/>
              </a:ext>
            </a:extLst>
          </p:cNvPr>
          <p:cNvSpPr/>
          <p:nvPr/>
        </p:nvSpPr>
        <p:spPr>
          <a:xfrm>
            <a:off x="11871375" y="3904425"/>
            <a:ext cx="231869" cy="1522014"/>
          </a:xfrm>
          <a:custGeom>
            <a:avLst/>
            <a:gdLst>
              <a:gd name="connsiteX0" fmla="*/ 47575 w 231869"/>
              <a:gd name="connsiteY0" fmla="*/ 825 h 1522014"/>
              <a:gd name="connsiteX1" fmla="*/ 66625 w 231869"/>
              <a:gd name="connsiteY1" fmla="*/ 470725 h 1522014"/>
              <a:gd name="connsiteX2" fmla="*/ 85675 w 231869"/>
              <a:gd name="connsiteY2" fmla="*/ 769175 h 1522014"/>
              <a:gd name="connsiteX3" fmla="*/ 85675 w 231869"/>
              <a:gd name="connsiteY3" fmla="*/ 1042225 h 1522014"/>
              <a:gd name="connsiteX4" fmla="*/ 231725 w 231869"/>
              <a:gd name="connsiteY4" fmla="*/ 1512125 h 1522014"/>
              <a:gd name="connsiteX5" fmla="*/ 111075 w 231869"/>
              <a:gd name="connsiteY5" fmla="*/ 1321625 h 1522014"/>
              <a:gd name="connsiteX6" fmla="*/ 22175 w 231869"/>
              <a:gd name="connsiteY6" fmla="*/ 851725 h 1522014"/>
              <a:gd name="connsiteX7" fmla="*/ 3125 w 231869"/>
              <a:gd name="connsiteY7" fmla="*/ 369125 h 1522014"/>
              <a:gd name="connsiteX8" fmla="*/ 47575 w 231869"/>
              <a:gd name="connsiteY8" fmla="*/ 825 h 152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869" h="1522014">
                <a:moveTo>
                  <a:pt x="47575" y="825"/>
                </a:moveTo>
                <a:cubicBezTo>
                  <a:pt x="58158" y="17758"/>
                  <a:pt x="60275" y="342667"/>
                  <a:pt x="66625" y="470725"/>
                </a:cubicBezTo>
                <a:cubicBezTo>
                  <a:pt x="72975" y="598783"/>
                  <a:pt x="82500" y="673925"/>
                  <a:pt x="85675" y="769175"/>
                </a:cubicBezTo>
                <a:cubicBezTo>
                  <a:pt x="88850" y="864425"/>
                  <a:pt x="61333" y="918400"/>
                  <a:pt x="85675" y="1042225"/>
                </a:cubicBezTo>
                <a:cubicBezTo>
                  <a:pt x="110017" y="1166050"/>
                  <a:pt x="227492" y="1465558"/>
                  <a:pt x="231725" y="1512125"/>
                </a:cubicBezTo>
                <a:cubicBezTo>
                  <a:pt x="235958" y="1558692"/>
                  <a:pt x="146000" y="1431692"/>
                  <a:pt x="111075" y="1321625"/>
                </a:cubicBezTo>
                <a:cubicBezTo>
                  <a:pt x="76150" y="1211558"/>
                  <a:pt x="40167" y="1010475"/>
                  <a:pt x="22175" y="851725"/>
                </a:cubicBezTo>
                <a:cubicBezTo>
                  <a:pt x="4183" y="692975"/>
                  <a:pt x="-5342" y="506708"/>
                  <a:pt x="3125" y="369125"/>
                </a:cubicBezTo>
                <a:cubicBezTo>
                  <a:pt x="11592" y="231542"/>
                  <a:pt x="36992" y="-16108"/>
                  <a:pt x="47575" y="8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A264D4F-1866-45AB-AFA8-291E97E959AD}"/>
              </a:ext>
            </a:extLst>
          </p:cNvPr>
          <p:cNvSpPr/>
          <p:nvPr/>
        </p:nvSpPr>
        <p:spPr>
          <a:xfrm>
            <a:off x="14950112" y="4854759"/>
            <a:ext cx="766070" cy="1049014"/>
          </a:xfrm>
          <a:custGeom>
            <a:avLst/>
            <a:gdLst>
              <a:gd name="connsiteX0" fmla="*/ 328 w 766070"/>
              <a:gd name="connsiteY0" fmla="*/ 1721 h 1049014"/>
              <a:gd name="connsiteX1" fmla="*/ 310208 w 766070"/>
              <a:gd name="connsiteY1" fmla="*/ 514801 h 1049014"/>
              <a:gd name="connsiteX2" fmla="*/ 757248 w 766070"/>
              <a:gd name="connsiteY2" fmla="*/ 1043121 h 1049014"/>
              <a:gd name="connsiteX3" fmla="*/ 594688 w 766070"/>
              <a:gd name="connsiteY3" fmla="*/ 784041 h 1049014"/>
              <a:gd name="connsiteX4" fmla="*/ 437208 w 766070"/>
              <a:gd name="connsiteY4" fmla="*/ 560521 h 1049014"/>
              <a:gd name="connsiteX5" fmla="*/ 254328 w 766070"/>
              <a:gd name="connsiteY5" fmla="*/ 357321 h 1049014"/>
              <a:gd name="connsiteX6" fmla="*/ 328 w 766070"/>
              <a:gd name="connsiteY6" fmla="*/ 1721 h 104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070" h="1049014">
                <a:moveTo>
                  <a:pt x="328" y="1721"/>
                </a:moveTo>
                <a:cubicBezTo>
                  <a:pt x="9641" y="27968"/>
                  <a:pt x="184055" y="341234"/>
                  <a:pt x="310208" y="514801"/>
                </a:cubicBezTo>
                <a:cubicBezTo>
                  <a:pt x="436361" y="688368"/>
                  <a:pt x="709835" y="998248"/>
                  <a:pt x="757248" y="1043121"/>
                </a:cubicBezTo>
                <a:cubicBezTo>
                  <a:pt x="804661" y="1087994"/>
                  <a:pt x="648028" y="864474"/>
                  <a:pt x="594688" y="784041"/>
                </a:cubicBezTo>
                <a:cubicBezTo>
                  <a:pt x="541348" y="703608"/>
                  <a:pt x="493935" y="631641"/>
                  <a:pt x="437208" y="560521"/>
                </a:cubicBezTo>
                <a:cubicBezTo>
                  <a:pt x="380481" y="489401"/>
                  <a:pt x="326295" y="458074"/>
                  <a:pt x="254328" y="357321"/>
                </a:cubicBezTo>
                <a:cubicBezTo>
                  <a:pt x="182361" y="256568"/>
                  <a:pt x="-8985" y="-24526"/>
                  <a:pt x="328" y="17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A31AB25E-1B16-4F4B-B3CE-BB220890EFC2}"/>
              </a:ext>
            </a:extLst>
          </p:cNvPr>
          <p:cNvSpPr/>
          <p:nvPr/>
        </p:nvSpPr>
        <p:spPr>
          <a:xfrm>
            <a:off x="12227560" y="5465957"/>
            <a:ext cx="967872" cy="674815"/>
          </a:xfrm>
          <a:custGeom>
            <a:avLst/>
            <a:gdLst>
              <a:gd name="connsiteX0" fmla="*/ 0 w 967872"/>
              <a:gd name="connsiteY0" fmla="*/ 123 h 674815"/>
              <a:gd name="connsiteX1" fmla="*/ 213360 w 967872"/>
              <a:gd name="connsiteY1" fmla="*/ 304923 h 674815"/>
              <a:gd name="connsiteX2" fmla="*/ 924560 w 967872"/>
              <a:gd name="connsiteY2" fmla="*/ 660523 h 674815"/>
              <a:gd name="connsiteX3" fmla="*/ 863600 w 967872"/>
              <a:gd name="connsiteY3" fmla="*/ 594483 h 674815"/>
              <a:gd name="connsiteX4" fmla="*/ 650240 w 967872"/>
              <a:gd name="connsiteY4" fmla="*/ 497963 h 674815"/>
              <a:gd name="connsiteX5" fmla="*/ 482600 w 967872"/>
              <a:gd name="connsiteY5" fmla="*/ 411603 h 674815"/>
              <a:gd name="connsiteX6" fmla="*/ 213360 w 967872"/>
              <a:gd name="connsiteY6" fmla="*/ 269363 h 674815"/>
              <a:gd name="connsiteX7" fmla="*/ 0 w 967872"/>
              <a:gd name="connsiteY7" fmla="*/ 123 h 67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872" h="674815">
                <a:moveTo>
                  <a:pt x="0" y="123"/>
                </a:moveTo>
                <a:cubicBezTo>
                  <a:pt x="0" y="6050"/>
                  <a:pt x="59267" y="194856"/>
                  <a:pt x="213360" y="304923"/>
                </a:cubicBezTo>
                <a:cubicBezTo>
                  <a:pt x="367453" y="414990"/>
                  <a:pt x="816187" y="612263"/>
                  <a:pt x="924560" y="660523"/>
                </a:cubicBezTo>
                <a:cubicBezTo>
                  <a:pt x="1032933" y="708783"/>
                  <a:pt x="909320" y="621576"/>
                  <a:pt x="863600" y="594483"/>
                </a:cubicBezTo>
                <a:cubicBezTo>
                  <a:pt x="817880" y="567390"/>
                  <a:pt x="713740" y="528443"/>
                  <a:pt x="650240" y="497963"/>
                </a:cubicBezTo>
                <a:cubicBezTo>
                  <a:pt x="586740" y="467483"/>
                  <a:pt x="482600" y="411603"/>
                  <a:pt x="482600" y="411603"/>
                </a:cubicBezTo>
                <a:cubicBezTo>
                  <a:pt x="409787" y="373503"/>
                  <a:pt x="295487" y="336250"/>
                  <a:pt x="213360" y="269363"/>
                </a:cubicBezTo>
                <a:cubicBezTo>
                  <a:pt x="131233" y="202476"/>
                  <a:pt x="0" y="-5804"/>
                  <a:pt x="0" y="1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16D8DE2-1259-424C-BF8B-8315158F789A}"/>
              </a:ext>
            </a:extLst>
          </p:cNvPr>
          <p:cNvSpPr/>
          <p:nvPr/>
        </p:nvSpPr>
        <p:spPr>
          <a:xfrm>
            <a:off x="13242734" y="6013685"/>
            <a:ext cx="392874" cy="539695"/>
          </a:xfrm>
          <a:custGeom>
            <a:avLst/>
            <a:gdLst>
              <a:gd name="connsiteX0" fmla="*/ 826 w 392874"/>
              <a:gd name="connsiteY0" fmla="*/ 1035 h 539695"/>
              <a:gd name="connsiteX1" fmla="*/ 163386 w 392874"/>
              <a:gd name="connsiteY1" fmla="*/ 341395 h 539695"/>
              <a:gd name="connsiteX2" fmla="*/ 127826 w 392874"/>
              <a:gd name="connsiteY2" fmla="*/ 539515 h 539695"/>
              <a:gd name="connsiteX3" fmla="*/ 163386 w 392874"/>
              <a:gd name="connsiteY3" fmla="*/ 371875 h 539695"/>
              <a:gd name="connsiteX4" fmla="*/ 391986 w 392874"/>
              <a:gd name="connsiteY4" fmla="*/ 122955 h 539695"/>
              <a:gd name="connsiteX5" fmla="*/ 239586 w 392874"/>
              <a:gd name="connsiteY5" fmla="*/ 265195 h 539695"/>
              <a:gd name="connsiteX6" fmla="*/ 163386 w 392874"/>
              <a:gd name="connsiteY6" fmla="*/ 397275 h 539695"/>
              <a:gd name="connsiteX7" fmla="*/ 102426 w 392874"/>
              <a:gd name="connsiteY7" fmla="*/ 239795 h 539695"/>
              <a:gd name="connsiteX8" fmla="*/ 826 w 392874"/>
              <a:gd name="connsiteY8" fmla="*/ 1035 h 53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874" h="539695">
                <a:moveTo>
                  <a:pt x="826" y="1035"/>
                </a:moveTo>
                <a:cubicBezTo>
                  <a:pt x="10986" y="17968"/>
                  <a:pt x="142219" y="251648"/>
                  <a:pt x="163386" y="341395"/>
                </a:cubicBezTo>
                <a:cubicBezTo>
                  <a:pt x="184553" y="431142"/>
                  <a:pt x="127826" y="534435"/>
                  <a:pt x="127826" y="539515"/>
                </a:cubicBezTo>
                <a:cubicBezTo>
                  <a:pt x="127826" y="544595"/>
                  <a:pt x="119359" y="441302"/>
                  <a:pt x="163386" y="371875"/>
                </a:cubicBezTo>
                <a:cubicBezTo>
                  <a:pt x="207413" y="302448"/>
                  <a:pt x="379286" y="140735"/>
                  <a:pt x="391986" y="122955"/>
                </a:cubicBezTo>
                <a:cubicBezTo>
                  <a:pt x="404686" y="105175"/>
                  <a:pt x="277686" y="219475"/>
                  <a:pt x="239586" y="265195"/>
                </a:cubicBezTo>
                <a:cubicBezTo>
                  <a:pt x="201486" y="310915"/>
                  <a:pt x="186246" y="401508"/>
                  <a:pt x="163386" y="397275"/>
                </a:cubicBezTo>
                <a:cubicBezTo>
                  <a:pt x="140526" y="393042"/>
                  <a:pt x="127826" y="299908"/>
                  <a:pt x="102426" y="239795"/>
                </a:cubicBezTo>
                <a:cubicBezTo>
                  <a:pt x="77026" y="179682"/>
                  <a:pt x="-9334" y="-15898"/>
                  <a:pt x="826" y="10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6C6546B-569F-4B03-9B0C-2CD83D831211}"/>
              </a:ext>
            </a:extLst>
          </p:cNvPr>
          <p:cNvSpPr/>
          <p:nvPr/>
        </p:nvSpPr>
        <p:spPr>
          <a:xfrm>
            <a:off x="13513898" y="6095464"/>
            <a:ext cx="678948" cy="1450004"/>
          </a:xfrm>
          <a:custGeom>
            <a:avLst/>
            <a:gdLst>
              <a:gd name="connsiteX0" fmla="*/ 242742 w 678948"/>
              <a:gd name="connsiteY0" fmla="*/ 10696 h 1450004"/>
              <a:gd name="connsiteX1" fmla="*/ 59862 w 678948"/>
              <a:gd name="connsiteY1" fmla="*/ 462816 h 1450004"/>
              <a:gd name="connsiteX2" fmla="*/ 49702 w 678948"/>
              <a:gd name="connsiteY2" fmla="*/ 798096 h 1450004"/>
              <a:gd name="connsiteX3" fmla="*/ 664382 w 678948"/>
              <a:gd name="connsiteY3" fmla="*/ 1438176 h 1450004"/>
              <a:gd name="connsiteX4" fmla="*/ 451022 w 678948"/>
              <a:gd name="connsiteY4" fmla="*/ 1179096 h 1450004"/>
              <a:gd name="connsiteX5" fmla="*/ 59862 w 678948"/>
              <a:gd name="connsiteY5" fmla="*/ 747296 h 1450004"/>
              <a:gd name="connsiteX6" fmla="*/ 19222 w 678948"/>
              <a:gd name="connsiteY6" fmla="*/ 650776 h 1450004"/>
              <a:gd name="connsiteX7" fmla="*/ 237662 w 678948"/>
              <a:gd name="connsiteY7" fmla="*/ 183416 h 1450004"/>
              <a:gd name="connsiteX8" fmla="*/ 242742 w 678948"/>
              <a:gd name="connsiteY8" fmla="*/ 10696 h 145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8948" h="1450004">
                <a:moveTo>
                  <a:pt x="242742" y="10696"/>
                </a:moveTo>
                <a:cubicBezTo>
                  <a:pt x="213109" y="57263"/>
                  <a:pt x="92035" y="331583"/>
                  <a:pt x="59862" y="462816"/>
                </a:cubicBezTo>
                <a:cubicBezTo>
                  <a:pt x="27689" y="594049"/>
                  <a:pt x="-51051" y="635536"/>
                  <a:pt x="49702" y="798096"/>
                </a:cubicBezTo>
                <a:cubicBezTo>
                  <a:pt x="150455" y="960656"/>
                  <a:pt x="597495" y="1374676"/>
                  <a:pt x="664382" y="1438176"/>
                </a:cubicBezTo>
                <a:cubicBezTo>
                  <a:pt x="731269" y="1501676"/>
                  <a:pt x="551775" y="1294243"/>
                  <a:pt x="451022" y="1179096"/>
                </a:cubicBezTo>
                <a:cubicBezTo>
                  <a:pt x="350269" y="1063949"/>
                  <a:pt x="131829" y="835349"/>
                  <a:pt x="59862" y="747296"/>
                </a:cubicBezTo>
                <a:cubicBezTo>
                  <a:pt x="-12105" y="659243"/>
                  <a:pt x="-10411" y="744756"/>
                  <a:pt x="19222" y="650776"/>
                </a:cubicBezTo>
                <a:cubicBezTo>
                  <a:pt x="48855" y="556796"/>
                  <a:pt x="202102" y="288403"/>
                  <a:pt x="237662" y="183416"/>
                </a:cubicBezTo>
                <a:cubicBezTo>
                  <a:pt x="273222" y="78429"/>
                  <a:pt x="272375" y="-35871"/>
                  <a:pt x="242742" y="106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C909B843-B306-4A39-9369-F74EAC25240E}"/>
              </a:ext>
            </a:extLst>
          </p:cNvPr>
          <p:cNvSpPr/>
          <p:nvPr/>
        </p:nvSpPr>
        <p:spPr>
          <a:xfrm>
            <a:off x="15712440" y="5963920"/>
            <a:ext cx="625114" cy="925180"/>
          </a:xfrm>
          <a:custGeom>
            <a:avLst/>
            <a:gdLst>
              <a:gd name="connsiteX0" fmla="*/ 0 w 625114"/>
              <a:gd name="connsiteY0" fmla="*/ 0 h 925180"/>
              <a:gd name="connsiteX1" fmla="*/ 457200 w 625114"/>
              <a:gd name="connsiteY1" fmla="*/ 741680 h 925180"/>
              <a:gd name="connsiteX2" fmla="*/ 624840 w 625114"/>
              <a:gd name="connsiteY2" fmla="*/ 924560 h 925180"/>
              <a:gd name="connsiteX3" fmla="*/ 492760 w 625114"/>
              <a:gd name="connsiteY3" fmla="*/ 706120 h 925180"/>
              <a:gd name="connsiteX4" fmla="*/ 345440 w 625114"/>
              <a:gd name="connsiteY4" fmla="*/ 436880 h 925180"/>
              <a:gd name="connsiteX5" fmla="*/ 269240 w 625114"/>
              <a:gd name="connsiteY5" fmla="*/ 345440 h 925180"/>
              <a:gd name="connsiteX6" fmla="*/ 0 w 625114"/>
              <a:gd name="connsiteY6" fmla="*/ 0 h 92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114" h="925180">
                <a:moveTo>
                  <a:pt x="0" y="0"/>
                </a:moveTo>
                <a:cubicBezTo>
                  <a:pt x="176530" y="293793"/>
                  <a:pt x="353060" y="587587"/>
                  <a:pt x="457200" y="741680"/>
                </a:cubicBezTo>
                <a:cubicBezTo>
                  <a:pt x="561340" y="895773"/>
                  <a:pt x="618913" y="930487"/>
                  <a:pt x="624840" y="924560"/>
                </a:cubicBezTo>
                <a:cubicBezTo>
                  <a:pt x="630767" y="918633"/>
                  <a:pt x="539327" y="787400"/>
                  <a:pt x="492760" y="706120"/>
                </a:cubicBezTo>
                <a:cubicBezTo>
                  <a:pt x="446193" y="624840"/>
                  <a:pt x="382693" y="496993"/>
                  <a:pt x="345440" y="436880"/>
                </a:cubicBezTo>
                <a:cubicBezTo>
                  <a:pt x="308187" y="376767"/>
                  <a:pt x="324273" y="413173"/>
                  <a:pt x="269240" y="34544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9302F64-871B-49AA-BED2-B7F37172F2D8}"/>
              </a:ext>
            </a:extLst>
          </p:cNvPr>
          <p:cNvSpPr/>
          <p:nvPr/>
        </p:nvSpPr>
        <p:spPr>
          <a:xfrm>
            <a:off x="14188312" y="7441781"/>
            <a:ext cx="619962" cy="303162"/>
          </a:xfrm>
          <a:custGeom>
            <a:avLst/>
            <a:gdLst>
              <a:gd name="connsiteX0" fmla="*/ 128 w 619962"/>
              <a:gd name="connsiteY0" fmla="*/ 419 h 303162"/>
              <a:gd name="connsiteX1" fmla="*/ 198248 w 619962"/>
              <a:gd name="connsiteY1" fmla="*/ 188379 h 303162"/>
              <a:gd name="connsiteX2" fmla="*/ 609728 w 619962"/>
              <a:gd name="connsiteY2" fmla="*/ 295059 h 303162"/>
              <a:gd name="connsiteX3" fmla="*/ 472568 w 619962"/>
              <a:gd name="connsiteY3" fmla="*/ 289979 h 303162"/>
              <a:gd name="connsiteX4" fmla="*/ 223648 w 619962"/>
              <a:gd name="connsiteY4" fmla="*/ 244259 h 303162"/>
              <a:gd name="connsiteX5" fmla="*/ 128 w 619962"/>
              <a:gd name="connsiteY5" fmla="*/ 419 h 30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962" h="303162">
                <a:moveTo>
                  <a:pt x="128" y="419"/>
                </a:moveTo>
                <a:cubicBezTo>
                  <a:pt x="-4105" y="-8894"/>
                  <a:pt x="96648" y="139272"/>
                  <a:pt x="198248" y="188379"/>
                </a:cubicBezTo>
                <a:cubicBezTo>
                  <a:pt x="299848" y="237486"/>
                  <a:pt x="564008" y="278126"/>
                  <a:pt x="609728" y="295059"/>
                </a:cubicBezTo>
                <a:cubicBezTo>
                  <a:pt x="655448" y="311992"/>
                  <a:pt x="536915" y="298446"/>
                  <a:pt x="472568" y="289979"/>
                </a:cubicBezTo>
                <a:cubicBezTo>
                  <a:pt x="408221" y="281512"/>
                  <a:pt x="302388" y="292519"/>
                  <a:pt x="223648" y="244259"/>
                </a:cubicBezTo>
                <a:cubicBezTo>
                  <a:pt x="144908" y="195999"/>
                  <a:pt x="4361" y="9732"/>
                  <a:pt x="128" y="4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1812ED46-146E-4D20-92E6-89D6CB9F88BA}"/>
              </a:ext>
            </a:extLst>
          </p:cNvPr>
          <p:cNvSpPr/>
          <p:nvPr/>
        </p:nvSpPr>
        <p:spPr>
          <a:xfrm>
            <a:off x="14742118" y="7030720"/>
            <a:ext cx="472842" cy="613290"/>
          </a:xfrm>
          <a:custGeom>
            <a:avLst/>
            <a:gdLst>
              <a:gd name="connsiteX0" fmla="*/ 472482 w 472842"/>
              <a:gd name="connsiteY0" fmla="*/ 0 h 613290"/>
              <a:gd name="connsiteX1" fmla="*/ 223562 w 472842"/>
              <a:gd name="connsiteY1" fmla="*/ 208280 h 613290"/>
              <a:gd name="connsiteX2" fmla="*/ 162602 w 472842"/>
              <a:gd name="connsiteY2" fmla="*/ 594360 h 613290"/>
              <a:gd name="connsiteX3" fmla="*/ 152442 w 472842"/>
              <a:gd name="connsiteY3" fmla="*/ 508000 h 613290"/>
              <a:gd name="connsiteX4" fmla="*/ 42 w 472842"/>
              <a:gd name="connsiteY4" fmla="*/ 111760 h 613290"/>
              <a:gd name="connsiteX5" fmla="*/ 137202 w 472842"/>
              <a:gd name="connsiteY5" fmla="*/ 340360 h 613290"/>
              <a:gd name="connsiteX6" fmla="*/ 162602 w 472842"/>
              <a:gd name="connsiteY6" fmla="*/ 208280 h 613290"/>
              <a:gd name="connsiteX7" fmla="*/ 472482 w 472842"/>
              <a:gd name="connsiteY7" fmla="*/ 0 h 61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842" h="613290">
                <a:moveTo>
                  <a:pt x="472482" y="0"/>
                </a:moveTo>
                <a:cubicBezTo>
                  <a:pt x="482642" y="0"/>
                  <a:pt x="275209" y="109220"/>
                  <a:pt x="223562" y="208280"/>
                </a:cubicBezTo>
                <a:cubicBezTo>
                  <a:pt x="171915" y="307340"/>
                  <a:pt x="174455" y="544407"/>
                  <a:pt x="162602" y="594360"/>
                </a:cubicBezTo>
                <a:cubicBezTo>
                  <a:pt x="150749" y="644313"/>
                  <a:pt x="179535" y="588433"/>
                  <a:pt x="152442" y="508000"/>
                </a:cubicBezTo>
                <a:cubicBezTo>
                  <a:pt x="125349" y="427567"/>
                  <a:pt x="2582" y="139700"/>
                  <a:pt x="42" y="111760"/>
                </a:cubicBezTo>
                <a:cubicBezTo>
                  <a:pt x="-2498" y="83820"/>
                  <a:pt x="110109" y="324273"/>
                  <a:pt x="137202" y="340360"/>
                </a:cubicBezTo>
                <a:cubicBezTo>
                  <a:pt x="164295" y="356447"/>
                  <a:pt x="105029" y="263313"/>
                  <a:pt x="162602" y="208280"/>
                </a:cubicBezTo>
                <a:cubicBezTo>
                  <a:pt x="220175" y="153247"/>
                  <a:pt x="462322" y="0"/>
                  <a:pt x="472482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3904B70-BF19-409E-95F9-8183E8BE2AD7}"/>
              </a:ext>
            </a:extLst>
          </p:cNvPr>
          <p:cNvSpPr/>
          <p:nvPr/>
        </p:nvSpPr>
        <p:spPr>
          <a:xfrm>
            <a:off x="14706043" y="7158981"/>
            <a:ext cx="652545" cy="994477"/>
          </a:xfrm>
          <a:custGeom>
            <a:avLst/>
            <a:gdLst>
              <a:gd name="connsiteX0" fmla="*/ 559357 w 652545"/>
              <a:gd name="connsiteY0" fmla="*/ 19059 h 994477"/>
              <a:gd name="connsiteX1" fmla="*/ 193597 w 652545"/>
              <a:gd name="connsiteY1" fmla="*/ 389899 h 994477"/>
              <a:gd name="connsiteX2" fmla="*/ 557 w 652545"/>
              <a:gd name="connsiteY2" fmla="*/ 994419 h 994477"/>
              <a:gd name="connsiteX3" fmla="*/ 249477 w 652545"/>
              <a:gd name="connsiteY3" fmla="*/ 354339 h 994477"/>
              <a:gd name="connsiteX4" fmla="*/ 366317 w 652545"/>
              <a:gd name="connsiteY4" fmla="*/ 196859 h 994477"/>
              <a:gd name="connsiteX5" fmla="*/ 610157 w 652545"/>
              <a:gd name="connsiteY5" fmla="*/ 8899 h 994477"/>
              <a:gd name="connsiteX6" fmla="*/ 650797 w 652545"/>
              <a:gd name="connsiteY6" fmla="*/ 49539 h 994477"/>
              <a:gd name="connsiteX7" fmla="*/ 559357 w 652545"/>
              <a:gd name="connsiteY7" fmla="*/ 19059 h 99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545" h="994477">
                <a:moveTo>
                  <a:pt x="559357" y="19059"/>
                </a:moveTo>
                <a:cubicBezTo>
                  <a:pt x="483157" y="75786"/>
                  <a:pt x="286730" y="227339"/>
                  <a:pt x="193597" y="389899"/>
                </a:cubicBezTo>
                <a:cubicBezTo>
                  <a:pt x="100464" y="552459"/>
                  <a:pt x="-8756" y="1000346"/>
                  <a:pt x="557" y="994419"/>
                </a:cubicBezTo>
                <a:cubicBezTo>
                  <a:pt x="9870" y="988492"/>
                  <a:pt x="188517" y="487266"/>
                  <a:pt x="249477" y="354339"/>
                </a:cubicBezTo>
                <a:cubicBezTo>
                  <a:pt x="310437" y="221412"/>
                  <a:pt x="306204" y="254432"/>
                  <a:pt x="366317" y="196859"/>
                </a:cubicBezTo>
                <a:cubicBezTo>
                  <a:pt x="426430" y="139286"/>
                  <a:pt x="562744" y="33452"/>
                  <a:pt x="610157" y="8899"/>
                </a:cubicBezTo>
                <a:cubicBezTo>
                  <a:pt x="657570" y="-15654"/>
                  <a:pt x="654184" y="48692"/>
                  <a:pt x="650797" y="49539"/>
                </a:cubicBezTo>
                <a:cubicBezTo>
                  <a:pt x="647410" y="50386"/>
                  <a:pt x="635557" y="-37668"/>
                  <a:pt x="559357" y="190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387DA3D-0D63-4356-AB1F-4291468B972E}"/>
              </a:ext>
            </a:extLst>
          </p:cNvPr>
          <p:cNvSpPr/>
          <p:nvPr/>
        </p:nvSpPr>
        <p:spPr>
          <a:xfrm>
            <a:off x="16322881" y="6910954"/>
            <a:ext cx="360302" cy="1724070"/>
          </a:xfrm>
          <a:custGeom>
            <a:avLst/>
            <a:gdLst>
              <a:gd name="connsiteX0" fmla="*/ 4239 w 360302"/>
              <a:gd name="connsiteY0" fmla="*/ 2926 h 1724070"/>
              <a:gd name="connsiteX1" fmla="*/ 202359 w 360302"/>
              <a:gd name="connsiteY1" fmla="*/ 592206 h 1724070"/>
              <a:gd name="connsiteX2" fmla="*/ 339519 w 360302"/>
              <a:gd name="connsiteY2" fmla="*/ 963046 h 1724070"/>
              <a:gd name="connsiteX3" fmla="*/ 339519 w 360302"/>
              <a:gd name="connsiteY3" fmla="*/ 1156086 h 1724070"/>
              <a:gd name="connsiteX4" fmla="*/ 146479 w 360302"/>
              <a:gd name="connsiteY4" fmla="*/ 1704726 h 1724070"/>
              <a:gd name="connsiteX5" fmla="*/ 187119 w 360302"/>
              <a:gd name="connsiteY5" fmla="*/ 1562486 h 1724070"/>
              <a:gd name="connsiteX6" fmla="*/ 354759 w 360302"/>
              <a:gd name="connsiteY6" fmla="*/ 1196726 h 1724070"/>
              <a:gd name="connsiteX7" fmla="*/ 192199 w 360302"/>
              <a:gd name="connsiteY7" fmla="*/ 698886 h 1724070"/>
              <a:gd name="connsiteX8" fmla="*/ 75359 w 360302"/>
              <a:gd name="connsiteY8" fmla="*/ 378846 h 1724070"/>
              <a:gd name="connsiteX9" fmla="*/ 4239 w 360302"/>
              <a:gd name="connsiteY9" fmla="*/ 2926 h 1724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302" h="1724070">
                <a:moveTo>
                  <a:pt x="4239" y="2926"/>
                </a:moveTo>
                <a:cubicBezTo>
                  <a:pt x="25406" y="38486"/>
                  <a:pt x="146479" y="432186"/>
                  <a:pt x="202359" y="592206"/>
                </a:cubicBezTo>
                <a:cubicBezTo>
                  <a:pt x="258239" y="752226"/>
                  <a:pt x="316659" y="869066"/>
                  <a:pt x="339519" y="963046"/>
                </a:cubicBezTo>
                <a:cubicBezTo>
                  <a:pt x="362379" y="1057026"/>
                  <a:pt x="371692" y="1032473"/>
                  <a:pt x="339519" y="1156086"/>
                </a:cubicBezTo>
                <a:cubicBezTo>
                  <a:pt x="307346" y="1279699"/>
                  <a:pt x="171879" y="1636993"/>
                  <a:pt x="146479" y="1704726"/>
                </a:cubicBezTo>
                <a:cubicBezTo>
                  <a:pt x="121079" y="1772459"/>
                  <a:pt x="152406" y="1647153"/>
                  <a:pt x="187119" y="1562486"/>
                </a:cubicBezTo>
                <a:cubicBezTo>
                  <a:pt x="221832" y="1477819"/>
                  <a:pt x="353912" y="1340659"/>
                  <a:pt x="354759" y="1196726"/>
                </a:cubicBezTo>
                <a:cubicBezTo>
                  <a:pt x="355606" y="1052793"/>
                  <a:pt x="238766" y="835199"/>
                  <a:pt x="192199" y="698886"/>
                </a:cubicBezTo>
                <a:cubicBezTo>
                  <a:pt x="145632" y="562573"/>
                  <a:pt x="104146" y="492299"/>
                  <a:pt x="75359" y="378846"/>
                </a:cubicBezTo>
                <a:cubicBezTo>
                  <a:pt x="46572" y="265393"/>
                  <a:pt x="-16928" y="-32634"/>
                  <a:pt x="4239" y="29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5286BF25-7DFB-44D1-86D1-A6650D388397}"/>
              </a:ext>
            </a:extLst>
          </p:cNvPr>
          <p:cNvSpPr/>
          <p:nvPr/>
        </p:nvSpPr>
        <p:spPr>
          <a:xfrm>
            <a:off x="15592655" y="6761430"/>
            <a:ext cx="715846" cy="710576"/>
          </a:xfrm>
          <a:custGeom>
            <a:avLst/>
            <a:gdLst>
              <a:gd name="connsiteX0" fmla="*/ 505865 w 715846"/>
              <a:gd name="connsiteY0" fmla="*/ 25450 h 710576"/>
              <a:gd name="connsiteX1" fmla="*/ 571905 w 715846"/>
              <a:gd name="connsiteY1" fmla="*/ 81330 h 710576"/>
              <a:gd name="connsiteX2" fmla="*/ 709065 w 715846"/>
              <a:gd name="connsiteY2" fmla="*/ 431850 h 710576"/>
              <a:gd name="connsiteX3" fmla="*/ 485545 w 715846"/>
              <a:gd name="connsiteY3" fmla="*/ 701090 h 710576"/>
              <a:gd name="connsiteX4" fmla="*/ 185825 w 715846"/>
              <a:gd name="connsiteY4" fmla="*/ 650290 h 710576"/>
              <a:gd name="connsiteX5" fmla="*/ 8025 w 715846"/>
              <a:gd name="connsiteY5" fmla="*/ 655370 h 710576"/>
              <a:gd name="connsiteX6" fmla="*/ 444905 w 715846"/>
              <a:gd name="connsiteY6" fmla="*/ 650290 h 710576"/>
              <a:gd name="connsiteX7" fmla="*/ 683665 w 715846"/>
              <a:gd name="connsiteY7" fmla="*/ 528370 h 710576"/>
              <a:gd name="connsiteX8" fmla="*/ 693825 w 715846"/>
              <a:gd name="connsiteY8" fmla="*/ 416610 h 710576"/>
              <a:gd name="connsiteX9" fmla="*/ 505865 w 715846"/>
              <a:gd name="connsiteY9" fmla="*/ 25450 h 7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846" h="710576">
                <a:moveTo>
                  <a:pt x="505865" y="25450"/>
                </a:moveTo>
                <a:cubicBezTo>
                  <a:pt x="485545" y="-30430"/>
                  <a:pt x="538038" y="13597"/>
                  <a:pt x="571905" y="81330"/>
                </a:cubicBezTo>
                <a:cubicBezTo>
                  <a:pt x="605772" y="149063"/>
                  <a:pt x="723458" y="328557"/>
                  <a:pt x="709065" y="431850"/>
                </a:cubicBezTo>
                <a:cubicBezTo>
                  <a:pt x="694672" y="535143"/>
                  <a:pt x="572752" y="664683"/>
                  <a:pt x="485545" y="701090"/>
                </a:cubicBezTo>
                <a:cubicBezTo>
                  <a:pt x="398338" y="737497"/>
                  <a:pt x="265412" y="657910"/>
                  <a:pt x="185825" y="650290"/>
                </a:cubicBezTo>
                <a:cubicBezTo>
                  <a:pt x="106238" y="642670"/>
                  <a:pt x="-35155" y="655370"/>
                  <a:pt x="8025" y="655370"/>
                </a:cubicBezTo>
                <a:cubicBezTo>
                  <a:pt x="51205" y="655370"/>
                  <a:pt x="332298" y="671457"/>
                  <a:pt x="444905" y="650290"/>
                </a:cubicBezTo>
                <a:cubicBezTo>
                  <a:pt x="557512" y="629123"/>
                  <a:pt x="642178" y="567317"/>
                  <a:pt x="683665" y="528370"/>
                </a:cubicBezTo>
                <a:cubicBezTo>
                  <a:pt x="725152" y="489423"/>
                  <a:pt x="724305" y="498737"/>
                  <a:pt x="693825" y="416610"/>
                </a:cubicBezTo>
                <a:cubicBezTo>
                  <a:pt x="663345" y="334483"/>
                  <a:pt x="526185" y="81330"/>
                  <a:pt x="505865" y="254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C39328C7-DC8B-43C6-8143-1023FF45726F}"/>
              </a:ext>
            </a:extLst>
          </p:cNvPr>
          <p:cNvSpPr/>
          <p:nvPr/>
        </p:nvSpPr>
        <p:spPr>
          <a:xfrm>
            <a:off x="15387215" y="6813725"/>
            <a:ext cx="412077" cy="453699"/>
          </a:xfrm>
          <a:custGeom>
            <a:avLst/>
            <a:gdLst>
              <a:gd name="connsiteX0" fmla="*/ 105 w 412077"/>
              <a:gd name="connsiteY0" fmla="*/ 3635 h 453699"/>
              <a:gd name="connsiteX1" fmla="*/ 340465 w 412077"/>
              <a:gd name="connsiteY1" fmla="*/ 267795 h 453699"/>
              <a:gd name="connsiteX2" fmla="*/ 61065 w 412077"/>
              <a:gd name="connsiteY2" fmla="*/ 450675 h 453699"/>
              <a:gd name="connsiteX3" fmla="*/ 269345 w 412077"/>
              <a:gd name="connsiteY3" fmla="*/ 374475 h 453699"/>
              <a:gd name="connsiteX4" fmla="*/ 411585 w 412077"/>
              <a:gd name="connsiteY4" fmla="*/ 277955 h 453699"/>
              <a:gd name="connsiteX5" fmla="*/ 304905 w 412077"/>
              <a:gd name="connsiteY5" fmla="*/ 125555 h 453699"/>
              <a:gd name="connsiteX6" fmla="*/ 105 w 412077"/>
              <a:gd name="connsiteY6" fmla="*/ 3635 h 45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077" h="453699">
                <a:moveTo>
                  <a:pt x="105" y="3635"/>
                </a:moveTo>
                <a:cubicBezTo>
                  <a:pt x="6032" y="27342"/>
                  <a:pt x="330305" y="193288"/>
                  <a:pt x="340465" y="267795"/>
                </a:cubicBezTo>
                <a:cubicBezTo>
                  <a:pt x="350625" y="342302"/>
                  <a:pt x="72918" y="432895"/>
                  <a:pt x="61065" y="450675"/>
                </a:cubicBezTo>
                <a:cubicBezTo>
                  <a:pt x="49212" y="468455"/>
                  <a:pt x="210925" y="403262"/>
                  <a:pt x="269345" y="374475"/>
                </a:cubicBezTo>
                <a:cubicBezTo>
                  <a:pt x="327765" y="345688"/>
                  <a:pt x="405658" y="319442"/>
                  <a:pt x="411585" y="277955"/>
                </a:cubicBezTo>
                <a:cubicBezTo>
                  <a:pt x="417512" y="236468"/>
                  <a:pt x="369252" y="172968"/>
                  <a:pt x="304905" y="125555"/>
                </a:cubicBezTo>
                <a:cubicBezTo>
                  <a:pt x="240558" y="78142"/>
                  <a:pt x="-5822" y="-20072"/>
                  <a:pt x="105" y="36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EE80CF5C-187D-46B0-94CE-690D7F3DC1D2}"/>
              </a:ext>
            </a:extLst>
          </p:cNvPr>
          <p:cNvSpPr/>
          <p:nvPr/>
        </p:nvSpPr>
        <p:spPr>
          <a:xfrm>
            <a:off x="15666720" y="7120412"/>
            <a:ext cx="580474" cy="185139"/>
          </a:xfrm>
          <a:custGeom>
            <a:avLst/>
            <a:gdLst>
              <a:gd name="connsiteX0" fmla="*/ 502920 w 580474"/>
              <a:gd name="connsiteY0" fmla="*/ 6828 h 185139"/>
              <a:gd name="connsiteX1" fmla="*/ 243840 w 580474"/>
              <a:gd name="connsiteY1" fmla="*/ 16988 h 185139"/>
              <a:gd name="connsiteX2" fmla="*/ 0 w 580474"/>
              <a:gd name="connsiteY2" fmla="*/ 184628 h 185139"/>
              <a:gd name="connsiteX3" fmla="*/ 243840 w 580474"/>
              <a:gd name="connsiteY3" fmla="*/ 67788 h 185139"/>
              <a:gd name="connsiteX4" fmla="*/ 563880 w 580474"/>
              <a:gd name="connsiteY4" fmla="*/ 27148 h 185139"/>
              <a:gd name="connsiteX5" fmla="*/ 502920 w 580474"/>
              <a:gd name="connsiteY5" fmla="*/ 6828 h 18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474" h="185139">
                <a:moveTo>
                  <a:pt x="502920" y="6828"/>
                </a:moveTo>
                <a:cubicBezTo>
                  <a:pt x="449580" y="5135"/>
                  <a:pt x="327660" y="-12645"/>
                  <a:pt x="243840" y="16988"/>
                </a:cubicBezTo>
                <a:cubicBezTo>
                  <a:pt x="160020" y="46621"/>
                  <a:pt x="0" y="176161"/>
                  <a:pt x="0" y="184628"/>
                </a:cubicBezTo>
                <a:cubicBezTo>
                  <a:pt x="0" y="193095"/>
                  <a:pt x="149860" y="94035"/>
                  <a:pt x="243840" y="67788"/>
                </a:cubicBezTo>
                <a:cubicBezTo>
                  <a:pt x="337820" y="41541"/>
                  <a:pt x="519853" y="33921"/>
                  <a:pt x="563880" y="27148"/>
                </a:cubicBezTo>
                <a:cubicBezTo>
                  <a:pt x="607907" y="20375"/>
                  <a:pt x="556260" y="8521"/>
                  <a:pt x="502920" y="68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3094C73-DED4-4BA6-9AA8-FBE5405D6E8B}"/>
              </a:ext>
            </a:extLst>
          </p:cNvPr>
          <p:cNvSpPr/>
          <p:nvPr/>
        </p:nvSpPr>
        <p:spPr>
          <a:xfrm>
            <a:off x="15935958" y="8574629"/>
            <a:ext cx="570235" cy="1290971"/>
          </a:xfrm>
          <a:custGeom>
            <a:avLst/>
            <a:gdLst>
              <a:gd name="connsiteX0" fmla="*/ 568962 w 570235"/>
              <a:gd name="connsiteY0" fmla="*/ 411 h 1290971"/>
              <a:gd name="connsiteX1" fmla="*/ 381002 w 570235"/>
              <a:gd name="connsiteY1" fmla="*/ 330611 h 1290971"/>
              <a:gd name="connsiteX2" fmla="*/ 279402 w 570235"/>
              <a:gd name="connsiteY2" fmla="*/ 772571 h 1290971"/>
              <a:gd name="connsiteX3" fmla="*/ 2 w 570235"/>
              <a:gd name="connsiteY3" fmla="*/ 1290731 h 1290971"/>
              <a:gd name="connsiteX4" fmla="*/ 284482 w 570235"/>
              <a:gd name="connsiteY4" fmla="*/ 706531 h 1290971"/>
              <a:gd name="connsiteX5" fmla="*/ 279402 w 570235"/>
              <a:gd name="connsiteY5" fmla="*/ 396651 h 1290971"/>
              <a:gd name="connsiteX6" fmla="*/ 568962 w 570235"/>
              <a:gd name="connsiteY6" fmla="*/ 411 h 129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235" h="1290971">
                <a:moveTo>
                  <a:pt x="568962" y="411"/>
                </a:moveTo>
                <a:cubicBezTo>
                  <a:pt x="585895" y="-10596"/>
                  <a:pt x="429262" y="201918"/>
                  <a:pt x="381002" y="330611"/>
                </a:cubicBezTo>
                <a:cubicBezTo>
                  <a:pt x="332742" y="459304"/>
                  <a:pt x="342902" y="612551"/>
                  <a:pt x="279402" y="772571"/>
                </a:cubicBezTo>
                <a:cubicBezTo>
                  <a:pt x="215902" y="932591"/>
                  <a:pt x="-845" y="1301738"/>
                  <a:pt x="2" y="1290731"/>
                </a:cubicBezTo>
                <a:cubicBezTo>
                  <a:pt x="849" y="1279724"/>
                  <a:pt x="237915" y="855544"/>
                  <a:pt x="284482" y="706531"/>
                </a:cubicBezTo>
                <a:cubicBezTo>
                  <a:pt x="331049" y="557518"/>
                  <a:pt x="226062" y="514338"/>
                  <a:pt x="279402" y="396651"/>
                </a:cubicBezTo>
                <a:cubicBezTo>
                  <a:pt x="332742" y="278964"/>
                  <a:pt x="552029" y="11418"/>
                  <a:pt x="568962" y="4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CB2149E0-5780-4343-BA07-9FEBE172EE8D}"/>
              </a:ext>
            </a:extLst>
          </p:cNvPr>
          <p:cNvSpPr/>
          <p:nvPr/>
        </p:nvSpPr>
        <p:spPr>
          <a:xfrm>
            <a:off x="14416825" y="8185450"/>
            <a:ext cx="303411" cy="1126300"/>
          </a:xfrm>
          <a:custGeom>
            <a:avLst/>
            <a:gdLst>
              <a:gd name="connsiteX0" fmla="*/ 254215 w 303411"/>
              <a:gd name="connsiteY0" fmla="*/ 8590 h 1126300"/>
              <a:gd name="connsiteX1" fmla="*/ 86575 w 303411"/>
              <a:gd name="connsiteY1" fmla="*/ 399750 h 1126300"/>
              <a:gd name="connsiteX2" fmla="*/ 35775 w 303411"/>
              <a:gd name="connsiteY2" fmla="*/ 704550 h 1126300"/>
              <a:gd name="connsiteX3" fmla="*/ 96735 w 303411"/>
              <a:gd name="connsiteY3" fmla="*/ 1126190 h 1126300"/>
              <a:gd name="connsiteX4" fmla="*/ 5295 w 303411"/>
              <a:gd name="connsiteY4" fmla="*/ 663910 h 1126300"/>
              <a:gd name="connsiteX5" fmla="*/ 284695 w 303411"/>
              <a:gd name="connsiteY5" fmla="*/ 171150 h 1126300"/>
              <a:gd name="connsiteX6" fmla="*/ 254215 w 303411"/>
              <a:gd name="connsiteY6" fmla="*/ 8590 h 112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411" h="1126300">
                <a:moveTo>
                  <a:pt x="254215" y="8590"/>
                </a:moveTo>
                <a:cubicBezTo>
                  <a:pt x="221195" y="46690"/>
                  <a:pt x="122982" y="283757"/>
                  <a:pt x="86575" y="399750"/>
                </a:cubicBezTo>
                <a:cubicBezTo>
                  <a:pt x="50168" y="515743"/>
                  <a:pt x="34082" y="583477"/>
                  <a:pt x="35775" y="704550"/>
                </a:cubicBezTo>
                <a:cubicBezTo>
                  <a:pt x="37468" y="825623"/>
                  <a:pt x="101815" y="1132963"/>
                  <a:pt x="96735" y="1126190"/>
                </a:cubicBezTo>
                <a:cubicBezTo>
                  <a:pt x="91655" y="1119417"/>
                  <a:pt x="-26032" y="823083"/>
                  <a:pt x="5295" y="663910"/>
                </a:cubicBezTo>
                <a:cubicBezTo>
                  <a:pt x="36622" y="504737"/>
                  <a:pt x="241515" y="276983"/>
                  <a:pt x="284695" y="171150"/>
                </a:cubicBezTo>
                <a:cubicBezTo>
                  <a:pt x="327875" y="65317"/>
                  <a:pt x="287235" y="-29510"/>
                  <a:pt x="254215" y="85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014759-A930-454A-BE57-ABE716F58AF8}"/>
              </a:ext>
            </a:extLst>
          </p:cNvPr>
          <p:cNvSpPr/>
          <p:nvPr/>
        </p:nvSpPr>
        <p:spPr>
          <a:xfrm>
            <a:off x="14476215" y="8371837"/>
            <a:ext cx="906468" cy="866937"/>
          </a:xfrm>
          <a:custGeom>
            <a:avLst/>
            <a:gdLst>
              <a:gd name="connsiteX0" fmla="*/ 906025 w 906468"/>
              <a:gd name="connsiteY0" fmla="*/ 3 h 866937"/>
              <a:gd name="connsiteX1" fmla="*/ 423425 w 906468"/>
              <a:gd name="connsiteY1" fmla="*/ 325123 h 866937"/>
              <a:gd name="connsiteX2" fmla="*/ 210065 w 906468"/>
              <a:gd name="connsiteY2" fmla="*/ 538483 h 866937"/>
              <a:gd name="connsiteX3" fmla="*/ 1785 w 906468"/>
              <a:gd name="connsiteY3" fmla="*/ 863603 h 866937"/>
              <a:gd name="connsiteX4" fmla="*/ 331985 w 906468"/>
              <a:gd name="connsiteY4" fmla="*/ 320043 h 866937"/>
              <a:gd name="connsiteX5" fmla="*/ 906025 w 906468"/>
              <a:gd name="connsiteY5" fmla="*/ 3 h 86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468" h="866937">
                <a:moveTo>
                  <a:pt x="906025" y="3"/>
                </a:moveTo>
                <a:cubicBezTo>
                  <a:pt x="921265" y="850"/>
                  <a:pt x="539418" y="235376"/>
                  <a:pt x="423425" y="325123"/>
                </a:cubicBezTo>
                <a:cubicBezTo>
                  <a:pt x="307432" y="414870"/>
                  <a:pt x="280338" y="448736"/>
                  <a:pt x="210065" y="538483"/>
                </a:cubicBezTo>
                <a:cubicBezTo>
                  <a:pt x="139792" y="628230"/>
                  <a:pt x="-18535" y="900010"/>
                  <a:pt x="1785" y="863603"/>
                </a:cubicBezTo>
                <a:cubicBezTo>
                  <a:pt x="22105" y="827196"/>
                  <a:pt x="180432" y="467363"/>
                  <a:pt x="331985" y="320043"/>
                </a:cubicBezTo>
                <a:cubicBezTo>
                  <a:pt x="483538" y="172723"/>
                  <a:pt x="890785" y="-844"/>
                  <a:pt x="906025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A4F6097-CEA1-4DC8-A394-F5E139023514}"/>
              </a:ext>
            </a:extLst>
          </p:cNvPr>
          <p:cNvSpPr/>
          <p:nvPr/>
        </p:nvSpPr>
        <p:spPr>
          <a:xfrm>
            <a:off x="15290391" y="9836540"/>
            <a:ext cx="681457" cy="712766"/>
          </a:xfrm>
          <a:custGeom>
            <a:avLst/>
            <a:gdLst>
              <a:gd name="connsiteX0" fmla="*/ 681129 w 681457"/>
              <a:gd name="connsiteY0" fmla="*/ 3420 h 712766"/>
              <a:gd name="connsiteX1" fmla="*/ 284889 w 681457"/>
              <a:gd name="connsiteY1" fmla="*/ 440300 h 712766"/>
              <a:gd name="connsiteX2" fmla="*/ 409 w 681457"/>
              <a:gd name="connsiteY2" fmla="*/ 709540 h 712766"/>
              <a:gd name="connsiteX3" fmla="*/ 345849 w 681457"/>
              <a:gd name="connsiteY3" fmla="*/ 262500 h 712766"/>
              <a:gd name="connsiteX4" fmla="*/ 681129 w 681457"/>
              <a:gd name="connsiteY4" fmla="*/ 3420 h 71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457" h="712766">
                <a:moveTo>
                  <a:pt x="681129" y="3420"/>
                </a:moveTo>
                <a:cubicBezTo>
                  <a:pt x="670969" y="33053"/>
                  <a:pt x="398342" y="322613"/>
                  <a:pt x="284889" y="440300"/>
                </a:cubicBezTo>
                <a:cubicBezTo>
                  <a:pt x="171436" y="557987"/>
                  <a:pt x="-9751" y="739173"/>
                  <a:pt x="409" y="709540"/>
                </a:cubicBezTo>
                <a:cubicBezTo>
                  <a:pt x="10569" y="679907"/>
                  <a:pt x="228162" y="381880"/>
                  <a:pt x="345849" y="262500"/>
                </a:cubicBezTo>
                <a:cubicBezTo>
                  <a:pt x="463536" y="143120"/>
                  <a:pt x="691289" y="-26213"/>
                  <a:pt x="681129" y="34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13B82DE4-98D8-4406-A2C6-CA8E9E92FE2F}"/>
              </a:ext>
            </a:extLst>
          </p:cNvPr>
          <p:cNvSpPr/>
          <p:nvPr/>
        </p:nvSpPr>
        <p:spPr>
          <a:xfrm>
            <a:off x="13942862" y="8999381"/>
            <a:ext cx="505349" cy="1212632"/>
          </a:xfrm>
          <a:custGeom>
            <a:avLst/>
            <a:gdLst>
              <a:gd name="connsiteX0" fmla="*/ 448778 w 505349"/>
              <a:gd name="connsiteY0" fmla="*/ 2379 h 1212632"/>
              <a:gd name="connsiteX1" fmla="*/ 499578 w 505349"/>
              <a:gd name="connsiteY1" fmla="*/ 246219 h 1212632"/>
              <a:gd name="connsiteX2" fmla="*/ 286218 w 505349"/>
              <a:gd name="connsiteY2" fmla="*/ 789779 h 1212632"/>
              <a:gd name="connsiteX3" fmla="*/ 1738 w 505349"/>
              <a:gd name="connsiteY3" fmla="*/ 1211419 h 1212632"/>
              <a:gd name="connsiteX4" fmla="*/ 428458 w 505349"/>
              <a:gd name="connsiteY4" fmla="*/ 657699 h 1212632"/>
              <a:gd name="connsiteX5" fmla="*/ 494498 w 505349"/>
              <a:gd name="connsiteY5" fmla="*/ 378299 h 1212632"/>
              <a:gd name="connsiteX6" fmla="*/ 448778 w 505349"/>
              <a:gd name="connsiteY6" fmla="*/ 2379 h 121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349" h="1212632">
                <a:moveTo>
                  <a:pt x="448778" y="2379"/>
                </a:moveTo>
                <a:cubicBezTo>
                  <a:pt x="449625" y="-19634"/>
                  <a:pt x="526671" y="114986"/>
                  <a:pt x="499578" y="246219"/>
                </a:cubicBezTo>
                <a:cubicBezTo>
                  <a:pt x="472485" y="377452"/>
                  <a:pt x="369191" y="628912"/>
                  <a:pt x="286218" y="789779"/>
                </a:cubicBezTo>
                <a:cubicBezTo>
                  <a:pt x="203245" y="950646"/>
                  <a:pt x="-21969" y="1233432"/>
                  <a:pt x="1738" y="1211419"/>
                </a:cubicBezTo>
                <a:cubicBezTo>
                  <a:pt x="25445" y="1189406"/>
                  <a:pt x="346331" y="796552"/>
                  <a:pt x="428458" y="657699"/>
                </a:cubicBezTo>
                <a:cubicBezTo>
                  <a:pt x="510585" y="518846"/>
                  <a:pt x="489418" y="493446"/>
                  <a:pt x="494498" y="378299"/>
                </a:cubicBezTo>
                <a:cubicBezTo>
                  <a:pt x="499578" y="263152"/>
                  <a:pt x="447931" y="24392"/>
                  <a:pt x="448778" y="23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0188C102-4C2B-4294-853D-06550BA166AA}"/>
              </a:ext>
            </a:extLst>
          </p:cNvPr>
          <p:cNvSpPr/>
          <p:nvPr/>
        </p:nvSpPr>
        <p:spPr>
          <a:xfrm>
            <a:off x="14690131" y="10546080"/>
            <a:ext cx="606402" cy="608266"/>
          </a:xfrm>
          <a:custGeom>
            <a:avLst/>
            <a:gdLst>
              <a:gd name="connsiteX0" fmla="*/ 605749 w 606402"/>
              <a:gd name="connsiteY0" fmla="*/ 0 h 608266"/>
              <a:gd name="connsiteX1" fmla="*/ 346669 w 606402"/>
              <a:gd name="connsiteY1" fmla="*/ 304800 h 608266"/>
              <a:gd name="connsiteX2" fmla="*/ 173949 w 606402"/>
              <a:gd name="connsiteY2" fmla="*/ 462280 h 608266"/>
              <a:gd name="connsiteX3" fmla="*/ 1229 w 606402"/>
              <a:gd name="connsiteY3" fmla="*/ 604520 h 608266"/>
              <a:gd name="connsiteX4" fmla="*/ 265389 w 606402"/>
              <a:gd name="connsiteY4" fmla="*/ 304800 h 608266"/>
              <a:gd name="connsiteX5" fmla="*/ 605749 w 606402"/>
              <a:gd name="connsiteY5" fmla="*/ 0 h 60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402" h="608266">
                <a:moveTo>
                  <a:pt x="605749" y="0"/>
                </a:moveTo>
                <a:cubicBezTo>
                  <a:pt x="619296" y="0"/>
                  <a:pt x="418636" y="227753"/>
                  <a:pt x="346669" y="304800"/>
                </a:cubicBezTo>
                <a:cubicBezTo>
                  <a:pt x="274702" y="381847"/>
                  <a:pt x="231522" y="412327"/>
                  <a:pt x="173949" y="462280"/>
                </a:cubicBezTo>
                <a:cubicBezTo>
                  <a:pt x="116376" y="512233"/>
                  <a:pt x="-14011" y="630767"/>
                  <a:pt x="1229" y="604520"/>
                </a:cubicBezTo>
                <a:cubicBezTo>
                  <a:pt x="16469" y="578273"/>
                  <a:pt x="165482" y="405553"/>
                  <a:pt x="265389" y="304800"/>
                </a:cubicBezTo>
                <a:cubicBezTo>
                  <a:pt x="365296" y="204047"/>
                  <a:pt x="592202" y="0"/>
                  <a:pt x="605749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AE587CD0-F8EF-491B-938C-C6655FEFC023}"/>
              </a:ext>
            </a:extLst>
          </p:cNvPr>
          <p:cNvSpPr/>
          <p:nvPr/>
        </p:nvSpPr>
        <p:spPr>
          <a:xfrm>
            <a:off x="6942665" y="4807922"/>
            <a:ext cx="686640" cy="1106340"/>
          </a:xfrm>
          <a:custGeom>
            <a:avLst/>
            <a:gdLst>
              <a:gd name="connsiteX0" fmla="*/ 685802 w 686640"/>
              <a:gd name="connsiteY0" fmla="*/ 1145 h 1106340"/>
              <a:gd name="connsiteX1" fmla="*/ 402168 w 686640"/>
              <a:gd name="connsiteY1" fmla="*/ 284778 h 1106340"/>
              <a:gd name="connsiteX2" fmla="*/ 228602 w 686640"/>
              <a:gd name="connsiteY2" fmla="*/ 475278 h 1106340"/>
              <a:gd name="connsiteX3" fmla="*/ 2 w 686640"/>
              <a:gd name="connsiteY3" fmla="*/ 1106045 h 1106340"/>
              <a:gd name="connsiteX4" fmla="*/ 232835 w 686640"/>
              <a:gd name="connsiteY4" fmla="*/ 555711 h 1106340"/>
              <a:gd name="connsiteX5" fmla="*/ 304802 w 686640"/>
              <a:gd name="connsiteY5" fmla="*/ 399078 h 1106340"/>
              <a:gd name="connsiteX6" fmla="*/ 685802 w 686640"/>
              <a:gd name="connsiteY6" fmla="*/ 1145 h 110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40" h="1106340">
                <a:moveTo>
                  <a:pt x="685802" y="1145"/>
                </a:moveTo>
                <a:cubicBezTo>
                  <a:pt x="702030" y="-17905"/>
                  <a:pt x="478368" y="205756"/>
                  <a:pt x="402168" y="284778"/>
                </a:cubicBezTo>
                <a:cubicBezTo>
                  <a:pt x="325968" y="363800"/>
                  <a:pt x="295630" y="338400"/>
                  <a:pt x="228602" y="475278"/>
                </a:cubicBezTo>
                <a:cubicBezTo>
                  <a:pt x="161574" y="612156"/>
                  <a:pt x="-703" y="1092640"/>
                  <a:pt x="2" y="1106045"/>
                </a:cubicBezTo>
                <a:cubicBezTo>
                  <a:pt x="707" y="1119450"/>
                  <a:pt x="182035" y="673539"/>
                  <a:pt x="232835" y="555711"/>
                </a:cubicBezTo>
                <a:cubicBezTo>
                  <a:pt x="283635" y="437883"/>
                  <a:pt x="228602" y="487978"/>
                  <a:pt x="304802" y="399078"/>
                </a:cubicBezTo>
                <a:cubicBezTo>
                  <a:pt x="381002" y="310178"/>
                  <a:pt x="669574" y="20195"/>
                  <a:pt x="685802" y="11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8598CB98-5C83-41DB-AACD-CD4AF460A885}"/>
              </a:ext>
            </a:extLst>
          </p:cNvPr>
          <p:cNvSpPr/>
          <p:nvPr/>
        </p:nvSpPr>
        <p:spPr>
          <a:xfrm>
            <a:off x="6904301" y="5927859"/>
            <a:ext cx="41719" cy="824533"/>
          </a:xfrm>
          <a:custGeom>
            <a:avLst/>
            <a:gdLst>
              <a:gd name="connsiteX0" fmla="*/ 38366 w 41719"/>
              <a:gd name="connsiteY0" fmla="*/ 3041 h 824533"/>
              <a:gd name="connsiteX1" fmla="*/ 266 w 41719"/>
              <a:gd name="connsiteY1" fmla="*/ 367108 h 824533"/>
              <a:gd name="connsiteX2" fmla="*/ 21432 w 41719"/>
              <a:gd name="connsiteY2" fmla="*/ 803141 h 824533"/>
              <a:gd name="connsiteX3" fmla="*/ 21432 w 41719"/>
              <a:gd name="connsiteY3" fmla="*/ 701541 h 824533"/>
              <a:gd name="connsiteX4" fmla="*/ 38366 w 41719"/>
              <a:gd name="connsiteY4" fmla="*/ 218941 h 824533"/>
              <a:gd name="connsiteX5" fmla="*/ 38366 w 41719"/>
              <a:gd name="connsiteY5" fmla="*/ 3041 h 82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19" h="824533">
                <a:moveTo>
                  <a:pt x="38366" y="3041"/>
                </a:moveTo>
                <a:cubicBezTo>
                  <a:pt x="32016" y="27736"/>
                  <a:pt x="3088" y="233758"/>
                  <a:pt x="266" y="367108"/>
                </a:cubicBezTo>
                <a:cubicBezTo>
                  <a:pt x="-2556" y="500458"/>
                  <a:pt x="17904" y="747402"/>
                  <a:pt x="21432" y="803141"/>
                </a:cubicBezTo>
                <a:cubicBezTo>
                  <a:pt x="24960" y="858880"/>
                  <a:pt x="18610" y="798908"/>
                  <a:pt x="21432" y="701541"/>
                </a:cubicBezTo>
                <a:cubicBezTo>
                  <a:pt x="24254" y="604174"/>
                  <a:pt x="36249" y="329008"/>
                  <a:pt x="38366" y="218941"/>
                </a:cubicBezTo>
                <a:cubicBezTo>
                  <a:pt x="40483" y="108874"/>
                  <a:pt x="44716" y="-21654"/>
                  <a:pt x="38366" y="30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EFC523EC-66C0-429B-9C85-9B6D3E6BF12A}"/>
              </a:ext>
            </a:extLst>
          </p:cNvPr>
          <p:cNvSpPr/>
          <p:nvPr/>
        </p:nvSpPr>
        <p:spPr>
          <a:xfrm>
            <a:off x="7662284" y="5079998"/>
            <a:ext cx="150240" cy="325974"/>
          </a:xfrm>
          <a:custGeom>
            <a:avLst/>
            <a:gdLst>
              <a:gd name="connsiteX0" fmla="*/ 88949 w 150240"/>
              <a:gd name="connsiteY0" fmla="*/ 2 h 325974"/>
              <a:gd name="connsiteX1" fmla="*/ 148216 w 150240"/>
              <a:gd name="connsiteY1" fmla="*/ 203202 h 325974"/>
              <a:gd name="connsiteX2" fmla="*/ 49 w 150240"/>
              <a:gd name="connsiteY2" fmla="*/ 325969 h 325974"/>
              <a:gd name="connsiteX3" fmla="*/ 131283 w 150240"/>
              <a:gd name="connsiteY3" fmla="*/ 198969 h 325974"/>
              <a:gd name="connsiteX4" fmla="*/ 88949 w 150240"/>
              <a:gd name="connsiteY4" fmla="*/ 2 h 32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240" h="325974">
                <a:moveTo>
                  <a:pt x="88949" y="2"/>
                </a:moveTo>
                <a:cubicBezTo>
                  <a:pt x="91771" y="707"/>
                  <a:pt x="163033" y="148874"/>
                  <a:pt x="148216" y="203202"/>
                </a:cubicBezTo>
                <a:cubicBezTo>
                  <a:pt x="133399" y="257530"/>
                  <a:pt x="2871" y="326674"/>
                  <a:pt x="49" y="325969"/>
                </a:cubicBezTo>
                <a:cubicBezTo>
                  <a:pt x="-2773" y="325264"/>
                  <a:pt x="116466" y="250475"/>
                  <a:pt x="131283" y="198969"/>
                </a:cubicBezTo>
                <a:cubicBezTo>
                  <a:pt x="146100" y="147463"/>
                  <a:pt x="86127" y="-703"/>
                  <a:pt x="88949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175D5EBA-BC1C-4EB8-9F0C-BDD3AE16905D}"/>
              </a:ext>
            </a:extLst>
          </p:cNvPr>
          <p:cNvSpPr/>
          <p:nvPr/>
        </p:nvSpPr>
        <p:spPr>
          <a:xfrm>
            <a:off x="7480184" y="5491892"/>
            <a:ext cx="76604" cy="520356"/>
          </a:xfrm>
          <a:custGeom>
            <a:avLst/>
            <a:gdLst>
              <a:gd name="connsiteX0" fmla="*/ 25516 w 76604"/>
              <a:gd name="connsiteY0" fmla="*/ 2975 h 520356"/>
              <a:gd name="connsiteX1" fmla="*/ 50916 w 76604"/>
              <a:gd name="connsiteY1" fmla="*/ 295075 h 520356"/>
              <a:gd name="connsiteX2" fmla="*/ 116 w 76604"/>
              <a:gd name="connsiteY2" fmla="*/ 519441 h 520356"/>
              <a:gd name="connsiteX3" fmla="*/ 67849 w 76604"/>
              <a:gd name="connsiteY3" fmla="*/ 210408 h 520356"/>
              <a:gd name="connsiteX4" fmla="*/ 72083 w 76604"/>
              <a:gd name="connsiteY4" fmla="*/ 146908 h 520356"/>
              <a:gd name="connsiteX5" fmla="*/ 25516 w 76604"/>
              <a:gd name="connsiteY5" fmla="*/ 2975 h 52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04" h="520356">
                <a:moveTo>
                  <a:pt x="25516" y="2975"/>
                </a:moveTo>
                <a:cubicBezTo>
                  <a:pt x="21988" y="27669"/>
                  <a:pt x="55149" y="208997"/>
                  <a:pt x="50916" y="295075"/>
                </a:cubicBezTo>
                <a:cubicBezTo>
                  <a:pt x="46683" y="381153"/>
                  <a:pt x="-2706" y="533552"/>
                  <a:pt x="116" y="519441"/>
                </a:cubicBezTo>
                <a:cubicBezTo>
                  <a:pt x="2938" y="505330"/>
                  <a:pt x="55855" y="272497"/>
                  <a:pt x="67849" y="210408"/>
                </a:cubicBezTo>
                <a:cubicBezTo>
                  <a:pt x="79843" y="148319"/>
                  <a:pt x="77727" y="179363"/>
                  <a:pt x="72083" y="146908"/>
                </a:cubicBezTo>
                <a:cubicBezTo>
                  <a:pt x="66439" y="114453"/>
                  <a:pt x="29044" y="-21719"/>
                  <a:pt x="25516" y="29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16BC51D-1D5B-403E-BEF1-FF6AC4CD612B}"/>
              </a:ext>
            </a:extLst>
          </p:cNvPr>
          <p:cNvSpPr/>
          <p:nvPr/>
        </p:nvSpPr>
        <p:spPr>
          <a:xfrm>
            <a:off x="7625123" y="5429760"/>
            <a:ext cx="447872" cy="514258"/>
          </a:xfrm>
          <a:custGeom>
            <a:avLst/>
            <a:gdLst>
              <a:gd name="connsiteX0" fmla="*/ 447844 w 447872"/>
              <a:gd name="connsiteY0" fmla="*/ 1607 h 514258"/>
              <a:gd name="connsiteX1" fmla="*/ 159977 w 447872"/>
              <a:gd name="connsiteY1" fmla="*/ 166707 h 514258"/>
              <a:gd name="connsiteX2" fmla="*/ 3344 w 447872"/>
              <a:gd name="connsiteY2" fmla="*/ 513840 h 514258"/>
              <a:gd name="connsiteX3" fmla="*/ 62610 w 447872"/>
              <a:gd name="connsiteY3" fmla="*/ 234440 h 514258"/>
              <a:gd name="connsiteX4" fmla="*/ 176910 w 447872"/>
              <a:gd name="connsiteY4" fmla="*/ 90507 h 514258"/>
              <a:gd name="connsiteX5" fmla="*/ 447844 w 447872"/>
              <a:gd name="connsiteY5" fmla="*/ 1607 h 51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72" h="514258">
                <a:moveTo>
                  <a:pt x="447844" y="1607"/>
                </a:moveTo>
                <a:cubicBezTo>
                  <a:pt x="445022" y="14307"/>
                  <a:pt x="234060" y="81335"/>
                  <a:pt x="159977" y="166707"/>
                </a:cubicBezTo>
                <a:cubicBezTo>
                  <a:pt x="85894" y="252079"/>
                  <a:pt x="19572" y="502551"/>
                  <a:pt x="3344" y="513840"/>
                </a:cubicBezTo>
                <a:cubicBezTo>
                  <a:pt x="-12884" y="525129"/>
                  <a:pt x="33682" y="304996"/>
                  <a:pt x="62610" y="234440"/>
                </a:cubicBezTo>
                <a:cubicBezTo>
                  <a:pt x="91538" y="163885"/>
                  <a:pt x="113410" y="126490"/>
                  <a:pt x="176910" y="90507"/>
                </a:cubicBezTo>
                <a:cubicBezTo>
                  <a:pt x="240410" y="54524"/>
                  <a:pt x="450666" y="-11093"/>
                  <a:pt x="447844" y="16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C751637D-989D-4981-8BDC-5262E728EB79}"/>
              </a:ext>
            </a:extLst>
          </p:cNvPr>
          <p:cNvSpPr/>
          <p:nvPr/>
        </p:nvSpPr>
        <p:spPr>
          <a:xfrm>
            <a:off x="8446273" y="7175500"/>
            <a:ext cx="213534" cy="631577"/>
          </a:xfrm>
          <a:custGeom>
            <a:avLst/>
            <a:gdLst>
              <a:gd name="connsiteX0" fmla="*/ 193960 w 213534"/>
              <a:gd name="connsiteY0" fmla="*/ 0 h 631577"/>
              <a:gd name="connsiteX1" fmla="*/ 202427 w 213534"/>
              <a:gd name="connsiteY1" fmla="*/ 224367 h 631577"/>
              <a:gd name="connsiteX2" fmla="*/ 28860 w 213534"/>
              <a:gd name="connsiteY2" fmla="*/ 436033 h 631577"/>
              <a:gd name="connsiteX3" fmla="*/ 28860 w 213534"/>
              <a:gd name="connsiteY3" fmla="*/ 630767 h 631577"/>
              <a:gd name="connsiteX4" fmla="*/ 7694 w 213534"/>
              <a:gd name="connsiteY4" fmla="*/ 359833 h 631577"/>
              <a:gd name="connsiteX5" fmla="*/ 177027 w 213534"/>
              <a:gd name="connsiteY5" fmla="*/ 224367 h 631577"/>
              <a:gd name="connsiteX6" fmla="*/ 193960 w 213534"/>
              <a:gd name="connsiteY6" fmla="*/ 0 h 63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534" h="631577">
                <a:moveTo>
                  <a:pt x="193960" y="0"/>
                </a:moveTo>
                <a:cubicBezTo>
                  <a:pt x="198193" y="0"/>
                  <a:pt x="229944" y="151695"/>
                  <a:pt x="202427" y="224367"/>
                </a:cubicBezTo>
                <a:cubicBezTo>
                  <a:pt x="174910" y="297039"/>
                  <a:pt x="57788" y="368300"/>
                  <a:pt x="28860" y="436033"/>
                </a:cubicBezTo>
                <a:cubicBezTo>
                  <a:pt x="-68" y="503766"/>
                  <a:pt x="32388" y="643467"/>
                  <a:pt x="28860" y="630767"/>
                </a:cubicBezTo>
                <a:cubicBezTo>
                  <a:pt x="25332" y="618067"/>
                  <a:pt x="-17000" y="427566"/>
                  <a:pt x="7694" y="359833"/>
                </a:cubicBezTo>
                <a:cubicBezTo>
                  <a:pt x="32388" y="292100"/>
                  <a:pt x="147394" y="282223"/>
                  <a:pt x="177027" y="224367"/>
                </a:cubicBezTo>
                <a:cubicBezTo>
                  <a:pt x="206660" y="166512"/>
                  <a:pt x="189727" y="0"/>
                  <a:pt x="193960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9AFC826-04B6-42F2-BFBA-AD72220BA920}"/>
              </a:ext>
            </a:extLst>
          </p:cNvPr>
          <p:cNvSpPr/>
          <p:nvPr/>
        </p:nvSpPr>
        <p:spPr>
          <a:xfrm>
            <a:off x="6941290" y="6675938"/>
            <a:ext cx="217804" cy="733515"/>
          </a:xfrm>
          <a:custGeom>
            <a:avLst/>
            <a:gdLst>
              <a:gd name="connsiteX0" fmla="*/ 35243 w 217804"/>
              <a:gd name="connsiteY0" fmla="*/ 29 h 733515"/>
              <a:gd name="connsiteX1" fmla="*/ 22543 w 217804"/>
              <a:gd name="connsiteY1" fmla="*/ 317529 h 733515"/>
              <a:gd name="connsiteX2" fmla="*/ 217277 w 217804"/>
              <a:gd name="connsiteY2" fmla="*/ 728162 h 733515"/>
              <a:gd name="connsiteX3" fmla="*/ 77577 w 217804"/>
              <a:gd name="connsiteY3" fmla="*/ 537662 h 733515"/>
              <a:gd name="connsiteX4" fmla="*/ 1377 w 217804"/>
              <a:gd name="connsiteY4" fmla="*/ 334462 h 733515"/>
              <a:gd name="connsiteX5" fmla="*/ 35243 w 217804"/>
              <a:gd name="connsiteY5" fmla="*/ 29 h 73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804" h="733515">
                <a:moveTo>
                  <a:pt x="35243" y="29"/>
                </a:moveTo>
                <a:cubicBezTo>
                  <a:pt x="38771" y="-2793"/>
                  <a:pt x="-7796" y="196174"/>
                  <a:pt x="22543" y="317529"/>
                </a:cubicBezTo>
                <a:cubicBezTo>
                  <a:pt x="52882" y="438885"/>
                  <a:pt x="208105" y="691473"/>
                  <a:pt x="217277" y="728162"/>
                </a:cubicBezTo>
                <a:cubicBezTo>
                  <a:pt x="226449" y="764851"/>
                  <a:pt x="113560" y="603279"/>
                  <a:pt x="77577" y="537662"/>
                </a:cubicBezTo>
                <a:cubicBezTo>
                  <a:pt x="41594" y="472045"/>
                  <a:pt x="10549" y="417717"/>
                  <a:pt x="1377" y="334462"/>
                </a:cubicBezTo>
                <a:cubicBezTo>
                  <a:pt x="-7795" y="251207"/>
                  <a:pt x="31715" y="2851"/>
                  <a:pt x="35243" y="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8E78C0D9-34E9-493C-89DF-A931442BB3AE}"/>
              </a:ext>
            </a:extLst>
          </p:cNvPr>
          <p:cNvSpPr/>
          <p:nvPr/>
        </p:nvSpPr>
        <p:spPr>
          <a:xfrm>
            <a:off x="6488494" y="6649377"/>
            <a:ext cx="527568" cy="1081947"/>
          </a:xfrm>
          <a:custGeom>
            <a:avLst/>
            <a:gdLst>
              <a:gd name="connsiteX0" fmla="*/ 521906 w 527568"/>
              <a:gd name="connsiteY0" fmla="*/ 5423 h 1081947"/>
              <a:gd name="connsiteX1" fmla="*/ 327173 w 527568"/>
              <a:gd name="connsiteY1" fmla="*/ 339856 h 1081947"/>
              <a:gd name="connsiteX2" fmla="*/ 191706 w 527568"/>
              <a:gd name="connsiteY2" fmla="*/ 547290 h 1081947"/>
              <a:gd name="connsiteX3" fmla="*/ 77406 w 527568"/>
              <a:gd name="connsiteY3" fmla="*/ 907123 h 1081947"/>
              <a:gd name="connsiteX4" fmla="*/ 5439 w 527568"/>
              <a:gd name="connsiteY4" fmla="*/ 1067990 h 1081947"/>
              <a:gd name="connsiteX5" fmla="*/ 225573 w 527568"/>
              <a:gd name="connsiteY5" fmla="*/ 564223 h 1081947"/>
              <a:gd name="connsiteX6" fmla="*/ 454173 w 527568"/>
              <a:gd name="connsiteY6" fmla="*/ 162056 h 1081947"/>
              <a:gd name="connsiteX7" fmla="*/ 521906 w 527568"/>
              <a:gd name="connsiteY7" fmla="*/ 5423 h 10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568" h="1081947">
                <a:moveTo>
                  <a:pt x="521906" y="5423"/>
                </a:moveTo>
                <a:cubicBezTo>
                  <a:pt x="500739" y="35056"/>
                  <a:pt x="382206" y="249545"/>
                  <a:pt x="327173" y="339856"/>
                </a:cubicBezTo>
                <a:cubicBezTo>
                  <a:pt x="272140" y="430167"/>
                  <a:pt x="233334" y="452746"/>
                  <a:pt x="191706" y="547290"/>
                </a:cubicBezTo>
                <a:cubicBezTo>
                  <a:pt x="150078" y="641834"/>
                  <a:pt x="108450" y="820340"/>
                  <a:pt x="77406" y="907123"/>
                </a:cubicBezTo>
                <a:cubicBezTo>
                  <a:pt x="46362" y="993906"/>
                  <a:pt x="-19255" y="1125140"/>
                  <a:pt x="5439" y="1067990"/>
                </a:cubicBezTo>
                <a:cubicBezTo>
                  <a:pt x="30133" y="1010840"/>
                  <a:pt x="150784" y="715212"/>
                  <a:pt x="225573" y="564223"/>
                </a:cubicBezTo>
                <a:cubicBezTo>
                  <a:pt x="300362" y="413234"/>
                  <a:pt x="406901" y="250956"/>
                  <a:pt x="454173" y="162056"/>
                </a:cubicBezTo>
                <a:cubicBezTo>
                  <a:pt x="501445" y="73156"/>
                  <a:pt x="543073" y="-24210"/>
                  <a:pt x="521906" y="54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86A3C387-F03F-4B2E-B346-DCEDF94D8A33}"/>
              </a:ext>
            </a:extLst>
          </p:cNvPr>
          <p:cNvSpPr/>
          <p:nvPr/>
        </p:nvSpPr>
        <p:spPr>
          <a:xfrm>
            <a:off x="7295244" y="6136628"/>
            <a:ext cx="137444" cy="863774"/>
          </a:xfrm>
          <a:custGeom>
            <a:avLst/>
            <a:gdLst>
              <a:gd name="connsiteX0" fmla="*/ 136796 w 137444"/>
              <a:gd name="connsiteY0" fmla="*/ 12 h 863774"/>
              <a:gd name="connsiteX1" fmla="*/ 60596 w 137444"/>
              <a:gd name="connsiteY1" fmla="*/ 238772 h 863774"/>
              <a:gd name="connsiteX2" fmla="*/ 91076 w 137444"/>
              <a:gd name="connsiteY2" fmla="*/ 863612 h 863774"/>
              <a:gd name="connsiteX3" fmla="*/ 14876 w 137444"/>
              <a:gd name="connsiteY3" fmla="*/ 299732 h 863774"/>
              <a:gd name="connsiteX4" fmla="*/ 9796 w 137444"/>
              <a:gd name="connsiteY4" fmla="*/ 228612 h 863774"/>
              <a:gd name="connsiteX5" fmla="*/ 136796 w 137444"/>
              <a:gd name="connsiteY5" fmla="*/ 12 h 86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44" h="863774">
                <a:moveTo>
                  <a:pt x="136796" y="12"/>
                </a:moveTo>
                <a:cubicBezTo>
                  <a:pt x="145263" y="1705"/>
                  <a:pt x="68216" y="94839"/>
                  <a:pt x="60596" y="238772"/>
                </a:cubicBezTo>
                <a:cubicBezTo>
                  <a:pt x="52976" y="382705"/>
                  <a:pt x="98696" y="853452"/>
                  <a:pt x="91076" y="863612"/>
                </a:cubicBezTo>
                <a:cubicBezTo>
                  <a:pt x="83456" y="873772"/>
                  <a:pt x="28423" y="405565"/>
                  <a:pt x="14876" y="299732"/>
                </a:cubicBezTo>
                <a:cubicBezTo>
                  <a:pt x="1329" y="193899"/>
                  <a:pt x="-7984" y="282799"/>
                  <a:pt x="9796" y="228612"/>
                </a:cubicBezTo>
                <a:cubicBezTo>
                  <a:pt x="27576" y="174425"/>
                  <a:pt x="128329" y="-1681"/>
                  <a:pt x="136796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717FB66D-49B7-462C-B804-333F49031C9B}"/>
              </a:ext>
            </a:extLst>
          </p:cNvPr>
          <p:cNvSpPr/>
          <p:nvPr/>
        </p:nvSpPr>
        <p:spPr>
          <a:xfrm>
            <a:off x="7974111" y="7644280"/>
            <a:ext cx="453615" cy="1079600"/>
          </a:xfrm>
          <a:custGeom>
            <a:avLst/>
            <a:gdLst>
              <a:gd name="connsiteX0" fmla="*/ 453609 w 453615"/>
              <a:gd name="connsiteY0" fmla="*/ 1120 h 1079600"/>
              <a:gd name="connsiteX1" fmla="*/ 331689 w 453615"/>
              <a:gd name="connsiteY1" fmla="*/ 539600 h 1079600"/>
              <a:gd name="connsiteX2" fmla="*/ 1489 w 453615"/>
              <a:gd name="connsiteY2" fmla="*/ 1078080 h 1079600"/>
              <a:gd name="connsiteX3" fmla="*/ 214849 w 453615"/>
              <a:gd name="connsiteY3" fmla="*/ 692000 h 1079600"/>
              <a:gd name="connsiteX4" fmla="*/ 336769 w 453615"/>
              <a:gd name="connsiteY4" fmla="*/ 407520 h 1079600"/>
              <a:gd name="connsiteX5" fmla="*/ 453609 w 453615"/>
              <a:gd name="connsiteY5" fmla="*/ 1120 h 10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615" h="1079600">
                <a:moveTo>
                  <a:pt x="453609" y="1120"/>
                </a:moveTo>
                <a:cubicBezTo>
                  <a:pt x="452762" y="23133"/>
                  <a:pt x="407042" y="360107"/>
                  <a:pt x="331689" y="539600"/>
                </a:cubicBezTo>
                <a:cubicBezTo>
                  <a:pt x="256336" y="719093"/>
                  <a:pt x="20962" y="1052680"/>
                  <a:pt x="1489" y="1078080"/>
                </a:cubicBezTo>
                <a:cubicBezTo>
                  <a:pt x="-17984" y="1103480"/>
                  <a:pt x="158969" y="803760"/>
                  <a:pt x="214849" y="692000"/>
                </a:cubicBezTo>
                <a:cubicBezTo>
                  <a:pt x="270729" y="580240"/>
                  <a:pt x="298669" y="527747"/>
                  <a:pt x="336769" y="407520"/>
                </a:cubicBezTo>
                <a:cubicBezTo>
                  <a:pt x="374869" y="287293"/>
                  <a:pt x="454456" y="-20893"/>
                  <a:pt x="453609" y="11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7091F4AA-03C3-46CB-A7C6-5A900CAEF922}"/>
              </a:ext>
            </a:extLst>
          </p:cNvPr>
          <p:cNvSpPr/>
          <p:nvPr/>
        </p:nvSpPr>
        <p:spPr>
          <a:xfrm>
            <a:off x="6050266" y="7547442"/>
            <a:ext cx="508151" cy="835621"/>
          </a:xfrm>
          <a:custGeom>
            <a:avLst/>
            <a:gdLst>
              <a:gd name="connsiteX0" fmla="*/ 507167 w 508151"/>
              <a:gd name="connsiteY0" fmla="*/ 4825 h 835621"/>
              <a:gd name="connsiteX1" fmla="*/ 223534 w 508151"/>
              <a:gd name="connsiteY1" fmla="*/ 415458 h 835621"/>
              <a:gd name="connsiteX2" fmla="*/ 3401 w 508151"/>
              <a:gd name="connsiteY2" fmla="*/ 834558 h 835621"/>
              <a:gd name="connsiteX3" fmla="*/ 105001 w 508151"/>
              <a:gd name="connsiteY3" fmla="*/ 525525 h 835621"/>
              <a:gd name="connsiteX4" fmla="*/ 308201 w 508151"/>
              <a:gd name="connsiteY4" fmla="*/ 212258 h 835621"/>
              <a:gd name="connsiteX5" fmla="*/ 507167 w 508151"/>
              <a:gd name="connsiteY5" fmla="*/ 4825 h 83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151" h="835621">
                <a:moveTo>
                  <a:pt x="507167" y="4825"/>
                </a:moveTo>
                <a:cubicBezTo>
                  <a:pt x="493056" y="38692"/>
                  <a:pt x="307495" y="277169"/>
                  <a:pt x="223534" y="415458"/>
                </a:cubicBezTo>
                <a:cubicBezTo>
                  <a:pt x="139573" y="553747"/>
                  <a:pt x="23156" y="816214"/>
                  <a:pt x="3401" y="834558"/>
                </a:cubicBezTo>
                <a:cubicBezTo>
                  <a:pt x="-16354" y="852902"/>
                  <a:pt x="54201" y="629242"/>
                  <a:pt x="105001" y="525525"/>
                </a:cubicBezTo>
                <a:cubicBezTo>
                  <a:pt x="155801" y="421808"/>
                  <a:pt x="236234" y="301158"/>
                  <a:pt x="308201" y="212258"/>
                </a:cubicBezTo>
                <a:cubicBezTo>
                  <a:pt x="380168" y="123358"/>
                  <a:pt x="521278" y="-29042"/>
                  <a:pt x="507167" y="48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6222CFA2-45A6-483A-BB10-AFC177153A2E}"/>
              </a:ext>
            </a:extLst>
          </p:cNvPr>
          <p:cNvSpPr/>
          <p:nvPr/>
        </p:nvSpPr>
        <p:spPr>
          <a:xfrm>
            <a:off x="7416113" y="8707179"/>
            <a:ext cx="501015" cy="763065"/>
          </a:xfrm>
          <a:custGeom>
            <a:avLst/>
            <a:gdLst>
              <a:gd name="connsiteX0" fmla="*/ 500220 w 501015"/>
              <a:gd name="connsiteY0" fmla="*/ 788 h 763065"/>
              <a:gd name="connsiteX1" fmla="*/ 428254 w 501015"/>
              <a:gd name="connsiteY1" fmla="*/ 220921 h 763065"/>
              <a:gd name="connsiteX2" fmla="*/ 687 w 501015"/>
              <a:gd name="connsiteY2" fmla="*/ 762788 h 763065"/>
              <a:gd name="connsiteX3" fmla="*/ 330887 w 501015"/>
              <a:gd name="connsiteY3" fmla="*/ 292888 h 763065"/>
              <a:gd name="connsiteX4" fmla="*/ 424020 w 501015"/>
              <a:gd name="connsiteY4" fmla="*/ 153188 h 763065"/>
              <a:gd name="connsiteX5" fmla="*/ 500220 w 501015"/>
              <a:gd name="connsiteY5" fmla="*/ 788 h 7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015" h="763065">
                <a:moveTo>
                  <a:pt x="500220" y="788"/>
                </a:moveTo>
                <a:cubicBezTo>
                  <a:pt x="500926" y="12077"/>
                  <a:pt x="511509" y="93921"/>
                  <a:pt x="428254" y="220921"/>
                </a:cubicBezTo>
                <a:cubicBezTo>
                  <a:pt x="344999" y="347921"/>
                  <a:pt x="16915" y="750794"/>
                  <a:pt x="687" y="762788"/>
                </a:cubicBezTo>
                <a:cubicBezTo>
                  <a:pt x="-15541" y="774783"/>
                  <a:pt x="260332" y="394488"/>
                  <a:pt x="330887" y="292888"/>
                </a:cubicBezTo>
                <a:cubicBezTo>
                  <a:pt x="401442" y="191288"/>
                  <a:pt x="395092" y="203988"/>
                  <a:pt x="424020" y="153188"/>
                </a:cubicBezTo>
                <a:cubicBezTo>
                  <a:pt x="452948" y="102388"/>
                  <a:pt x="499514" y="-10501"/>
                  <a:pt x="500220" y="7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258ABFF-1808-44DC-998A-D1FAE629C68B}"/>
              </a:ext>
            </a:extLst>
          </p:cNvPr>
          <p:cNvSpPr/>
          <p:nvPr/>
        </p:nvSpPr>
        <p:spPr>
          <a:xfrm>
            <a:off x="7517251" y="7886255"/>
            <a:ext cx="361664" cy="921288"/>
          </a:xfrm>
          <a:custGeom>
            <a:avLst/>
            <a:gdLst>
              <a:gd name="connsiteX0" fmla="*/ 35016 w 361664"/>
              <a:gd name="connsiteY0" fmla="*/ 445 h 921288"/>
              <a:gd name="connsiteX1" fmla="*/ 301716 w 361664"/>
              <a:gd name="connsiteY1" fmla="*/ 254445 h 921288"/>
              <a:gd name="connsiteX2" fmla="*/ 145082 w 361664"/>
              <a:gd name="connsiteY2" fmla="*/ 720112 h 921288"/>
              <a:gd name="connsiteX3" fmla="*/ 1149 w 361664"/>
              <a:gd name="connsiteY3" fmla="*/ 919078 h 921288"/>
              <a:gd name="connsiteX4" fmla="*/ 225516 w 361664"/>
              <a:gd name="connsiteY4" fmla="*/ 605812 h 921288"/>
              <a:gd name="connsiteX5" fmla="*/ 352516 w 361664"/>
              <a:gd name="connsiteY5" fmla="*/ 284078 h 921288"/>
              <a:gd name="connsiteX6" fmla="*/ 318649 w 361664"/>
              <a:gd name="connsiteY6" fmla="*/ 195178 h 921288"/>
              <a:gd name="connsiteX7" fmla="*/ 35016 w 361664"/>
              <a:gd name="connsiteY7" fmla="*/ 445 h 9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664" h="921288">
                <a:moveTo>
                  <a:pt x="35016" y="445"/>
                </a:moveTo>
                <a:cubicBezTo>
                  <a:pt x="32194" y="10323"/>
                  <a:pt x="283372" y="134501"/>
                  <a:pt x="301716" y="254445"/>
                </a:cubicBezTo>
                <a:cubicBezTo>
                  <a:pt x="320060" y="374389"/>
                  <a:pt x="195177" y="609340"/>
                  <a:pt x="145082" y="720112"/>
                </a:cubicBezTo>
                <a:cubicBezTo>
                  <a:pt x="94987" y="830884"/>
                  <a:pt x="-12257" y="938128"/>
                  <a:pt x="1149" y="919078"/>
                </a:cubicBezTo>
                <a:cubicBezTo>
                  <a:pt x="14555" y="900028"/>
                  <a:pt x="166955" y="711645"/>
                  <a:pt x="225516" y="605812"/>
                </a:cubicBezTo>
                <a:cubicBezTo>
                  <a:pt x="284077" y="499979"/>
                  <a:pt x="336994" y="352517"/>
                  <a:pt x="352516" y="284078"/>
                </a:cubicBezTo>
                <a:cubicBezTo>
                  <a:pt x="368038" y="215639"/>
                  <a:pt x="368038" y="242450"/>
                  <a:pt x="318649" y="195178"/>
                </a:cubicBezTo>
                <a:cubicBezTo>
                  <a:pt x="269260" y="147906"/>
                  <a:pt x="37838" y="-9433"/>
                  <a:pt x="35016" y="4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CE2E14DE-2F08-488F-B453-34B0B9D4B832}"/>
              </a:ext>
            </a:extLst>
          </p:cNvPr>
          <p:cNvSpPr/>
          <p:nvPr/>
        </p:nvSpPr>
        <p:spPr>
          <a:xfrm>
            <a:off x="6853735" y="7588501"/>
            <a:ext cx="563096" cy="158786"/>
          </a:xfrm>
          <a:custGeom>
            <a:avLst/>
            <a:gdLst>
              <a:gd name="connsiteX0" fmla="*/ 32 w 563096"/>
              <a:gd name="connsiteY0" fmla="*/ 31499 h 158786"/>
              <a:gd name="connsiteX1" fmla="*/ 270965 w 563096"/>
              <a:gd name="connsiteY1" fmla="*/ 6099 h 158786"/>
              <a:gd name="connsiteX2" fmla="*/ 563065 w 563096"/>
              <a:gd name="connsiteY2" fmla="*/ 158499 h 158786"/>
              <a:gd name="connsiteX3" fmla="*/ 287898 w 563096"/>
              <a:gd name="connsiteY3" fmla="*/ 44199 h 158786"/>
              <a:gd name="connsiteX4" fmla="*/ 32 w 563096"/>
              <a:gd name="connsiteY4" fmla="*/ 31499 h 1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096" h="158786">
                <a:moveTo>
                  <a:pt x="32" y="31499"/>
                </a:moveTo>
                <a:cubicBezTo>
                  <a:pt x="-2790" y="25149"/>
                  <a:pt x="177126" y="-15068"/>
                  <a:pt x="270965" y="6099"/>
                </a:cubicBezTo>
                <a:cubicBezTo>
                  <a:pt x="364804" y="27266"/>
                  <a:pt x="560243" y="152149"/>
                  <a:pt x="563065" y="158499"/>
                </a:cubicBezTo>
                <a:cubicBezTo>
                  <a:pt x="565887" y="164849"/>
                  <a:pt x="375387" y="63955"/>
                  <a:pt x="287898" y="44199"/>
                </a:cubicBezTo>
                <a:cubicBezTo>
                  <a:pt x="200409" y="24443"/>
                  <a:pt x="2854" y="37849"/>
                  <a:pt x="32" y="314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0845A883-4A12-4F47-A395-076096BD9216}"/>
              </a:ext>
            </a:extLst>
          </p:cNvPr>
          <p:cNvSpPr/>
          <p:nvPr/>
        </p:nvSpPr>
        <p:spPr>
          <a:xfrm>
            <a:off x="6329616" y="7804519"/>
            <a:ext cx="117786" cy="467611"/>
          </a:xfrm>
          <a:custGeom>
            <a:avLst/>
            <a:gdLst>
              <a:gd name="connsiteX0" fmla="*/ 117751 w 117786"/>
              <a:gd name="connsiteY0" fmla="*/ 1748 h 467611"/>
              <a:gd name="connsiteX1" fmla="*/ 7684 w 117786"/>
              <a:gd name="connsiteY1" fmla="*/ 128748 h 467611"/>
              <a:gd name="connsiteX2" fmla="*/ 16151 w 117786"/>
              <a:gd name="connsiteY2" fmla="*/ 357348 h 467611"/>
              <a:gd name="connsiteX3" fmla="*/ 71184 w 117786"/>
              <a:gd name="connsiteY3" fmla="*/ 463181 h 467611"/>
              <a:gd name="connsiteX4" fmla="*/ 20384 w 117786"/>
              <a:gd name="connsiteY4" fmla="*/ 217648 h 467611"/>
              <a:gd name="connsiteX5" fmla="*/ 117751 w 117786"/>
              <a:gd name="connsiteY5" fmla="*/ 1748 h 46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786" h="467611">
                <a:moveTo>
                  <a:pt x="117751" y="1748"/>
                </a:moveTo>
                <a:cubicBezTo>
                  <a:pt x="115634" y="-13069"/>
                  <a:pt x="24617" y="69481"/>
                  <a:pt x="7684" y="128748"/>
                </a:cubicBezTo>
                <a:cubicBezTo>
                  <a:pt x="-9249" y="188015"/>
                  <a:pt x="5568" y="301609"/>
                  <a:pt x="16151" y="357348"/>
                </a:cubicBezTo>
                <a:cubicBezTo>
                  <a:pt x="26734" y="413087"/>
                  <a:pt x="70478" y="486464"/>
                  <a:pt x="71184" y="463181"/>
                </a:cubicBezTo>
                <a:cubicBezTo>
                  <a:pt x="71889" y="439898"/>
                  <a:pt x="15445" y="295259"/>
                  <a:pt x="20384" y="217648"/>
                </a:cubicBezTo>
                <a:cubicBezTo>
                  <a:pt x="25323" y="140037"/>
                  <a:pt x="119868" y="16565"/>
                  <a:pt x="117751" y="17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565C9694-A613-4E2D-AB37-E44BD6CADA8E}"/>
              </a:ext>
            </a:extLst>
          </p:cNvPr>
          <p:cNvSpPr/>
          <p:nvPr/>
        </p:nvSpPr>
        <p:spPr>
          <a:xfrm>
            <a:off x="6610353" y="8422939"/>
            <a:ext cx="865870" cy="231961"/>
          </a:xfrm>
          <a:custGeom>
            <a:avLst/>
            <a:gdLst>
              <a:gd name="connsiteX0" fmla="*/ 2114 w 865870"/>
              <a:gd name="connsiteY0" fmla="*/ 1394 h 231961"/>
              <a:gd name="connsiteX1" fmla="*/ 446614 w 865870"/>
              <a:gd name="connsiteY1" fmla="*/ 225761 h 231961"/>
              <a:gd name="connsiteX2" fmla="*/ 865714 w 865870"/>
              <a:gd name="connsiteY2" fmla="*/ 170728 h 231961"/>
              <a:gd name="connsiteX3" fmla="*/ 493180 w 865870"/>
              <a:gd name="connsiteY3" fmla="*/ 187661 h 231961"/>
              <a:gd name="connsiteX4" fmla="*/ 285747 w 865870"/>
              <a:gd name="connsiteY4" fmla="*/ 132628 h 231961"/>
              <a:gd name="connsiteX5" fmla="*/ 2114 w 865870"/>
              <a:gd name="connsiteY5" fmla="*/ 1394 h 23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870" h="231961">
                <a:moveTo>
                  <a:pt x="2114" y="1394"/>
                </a:moveTo>
                <a:cubicBezTo>
                  <a:pt x="28925" y="16916"/>
                  <a:pt x="302681" y="197539"/>
                  <a:pt x="446614" y="225761"/>
                </a:cubicBezTo>
                <a:cubicBezTo>
                  <a:pt x="590547" y="253983"/>
                  <a:pt x="857953" y="177078"/>
                  <a:pt x="865714" y="170728"/>
                </a:cubicBezTo>
                <a:cubicBezTo>
                  <a:pt x="873475" y="164378"/>
                  <a:pt x="589841" y="194011"/>
                  <a:pt x="493180" y="187661"/>
                </a:cubicBezTo>
                <a:cubicBezTo>
                  <a:pt x="396519" y="181311"/>
                  <a:pt x="360536" y="160850"/>
                  <a:pt x="285747" y="132628"/>
                </a:cubicBezTo>
                <a:cubicBezTo>
                  <a:pt x="210958" y="104406"/>
                  <a:pt x="-24697" y="-14128"/>
                  <a:pt x="2114" y="13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CCDF47FF-0DC2-4877-9BD3-FAB7FF2A9B86}"/>
              </a:ext>
            </a:extLst>
          </p:cNvPr>
          <p:cNvSpPr/>
          <p:nvPr/>
        </p:nvSpPr>
        <p:spPr>
          <a:xfrm>
            <a:off x="6728025" y="7761920"/>
            <a:ext cx="574630" cy="188564"/>
          </a:xfrm>
          <a:custGeom>
            <a:avLst/>
            <a:gdLst>
              <a:gd name="connsiteX0" fmla="*/ 2975 w 574630"/>
              <a:gd name="connsiteY0" fmla="*/ 86680 h 188564"/>
              <a:gd name="connsiteX1" fmla="*/ 375508 w 574630"/>
              <a:gd name="connsiteY1" fmla="*/ 2013 h 188564"/>
              <a:gd name="connsiteX2" fmla="*/ 574475 w 574630"/>
              <a:gd name="connsiteY2" fmla="*/ 188280 h 188564"/>
              <a:gd name="connsiteX3" fmla="*/ 405142 w 574630"/>
              <a:gd name="connsiteY3" fmla="*/ 44347 h 188564"/>
              <a:gd name="connsiteX4" fmla="*/ 210408 w 574630"/>
              <a:gd name="connsiteY4" fmla="*/ 40113 h 188564"/>
              <a:gd name="connsiteX5" fmla="*/ 2975 w 574630"/>
              <a:gd name="connsiteY5" fmla="*/ 86680 h 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630" h="188564">
                <a:moveTo>
                  <a:pt x="2975" y="86680"/>
                </a:moveTo>
                <a:cubicBezTo>
                  <a:pt x="30492" y="80330"/>
                  <a:pt x="280258" y="-14920"/>
                  <a:pt x="375508" y="2013"/>
                </a:cubicBezTo>
                <a:cubicBezTo>
                  <a:pt x="470758" y="18946"/>
                  <a:pt x="569536" y="181224"/>
                  <a:pt x="574475" y="188280"/>
                </a:cubicBezTo>
                <a:cubicBezTo>
                  <a:pt x="579414" y="195336"/>
                  <a:pt x="465820" y="69041"/>
                  <a:pt x="405142" y="44347"/>
                </a:cubicBezTo>
                <a:cubicBezTo>
                  <a:pt x="344464" y="19653"/>
                  <a:pt x="274614" y="32352"/>
                  <a:pt x="210408" y="40113"/>
                </a:cubicBezTo>
                <a:cubicBezTo>
                  <a:pt x="146202" y="47874"/>
                  <a:pt x="-24542" y="93030"/>
                  <a:pt x="2975" y="866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F01F54EA-DB1F-4DA4-AAFE-0FFC01A22468}"/>
              </a:ext>
            </a:extLst>
          </p:cNvPr>
          <p:cNvSpPr/>
          <p:nvPr/>
        </p:nvSpPr>
        <p:spPr>
          <a:xfrm>
            <a:off x="7424958" y="8093897"/>
            <a:ext cx="147878" cy="381343"/>
          </a:xfrm>
          <a:custGeom>
            <a:avLst/>
            <a:gdLst>
              <a:gd name="connsiteX0" fmla="*/ 309 w 147878"/>
              <a:gd name="connsiteY0" fmla="*/ 236 h 381343"/>
              <a:gd name="connsiteX1" fmla="*/ 106142 w 147878"/>
              <a:gd name="connsiteY1" fmla="*/ 156870 h 381343"/>
              <a:gd name="connsiteX2" fmla="*/ 114609 w 147878"/>
              <a:gd name="connsiteY2" fmla="*/ 381236 h 381343"/>
              <a:gd name="connsiteX3" fmla="*/ 144242 w 147878"/>
              <a:gd name="connsiteY3" fmla="*/ 127236 h 381343"/>
              <a:gd name="connsiteX4" fmla="*/ 309 w 147878"/>
              <a:gd name="connsiteY4" fmla="*/ 236 h 38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78" h="381343">
                <a:moveTo>
                  <a:pt x="309" y="236"/>
                </a:moveTo>
                <a:cubicBezTo>
                  <a:pt x="-6041" y="5175"/>
                  <a:pt x="87092" y="93370"/>
                  <a:pt x="106142" y="156870"/>
                </a:cubicBezTo>
                <a:cubicBezTo>
                  <a:pt x="125192" y="220370"/>
                  <a:pt x="108259" y="386175"/>
                  <a:pt x="114609" y="381236"/>
                </a:cubicBezTo>
                <a:cubicBezTo>
                  <a:pt x="120959" y="376297"/>
                  <a:pt x="159764" y="185797"/>
                  <a:pt x="144242" y="127236"/>
                </a:cubicBezTo>
                <a:cubicBezTo>
                  <a:pt x="128720" y="68675"/>
                  <a:pt x="6659" y="-4703"/>
                  <a:pt x="309" y="2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4102D136-DDAE-4A0D-B55B-53F704F6A970}"/>
              </a:ext>
            </a:extLst>
          </p:cNvPr>
          <p:cNvSpPr/>
          <p:nvPr/>
        </p:nvSpPr>
        <p:spPr>
          <a:xfrm>
            <a:off x="6942662" y="9061516"/>
            <a:ext cx="398108" cy="715820"/>
          </a:xfrm>
          <a:custGeom>
            <a:avLst/>
            <a:gdLst>
              <a:gd name="connsiteX0" fmla="*/ 5 w 398108"/>
              <a:gd name="connsiteY0" fmla="*/ 2051 h 715820"/>
              <a:gd name="connsiteX1" fmla="*/ 325971 w 398108"/>
              <a:gd name="connsiteY1" fmla="*/ 201017 h 715820"/>
              <a:gd name="connsiteX2" fmla="*/ 334438 w 398108"/>
              <a:gd name="connsiteY2" fmla="*/ 704784 h 715820"/>
              <a:gd name="connsiteX3" fmla="*/ 338671 w 398108"/>
              <a:gd name="connsiteY3" fmla="*/ 526984 h 715820"/>
              <a:gd name="connsiteX4" fmla="*/ 397938 w 398108"/>
              <a:gd name="connsiteY4" fmla="*/ 272984 h 715820"/>
              <a:gd name="connsiteX5" fmla="*/ 317505 w 398108"/>
              <a:gd name="connsiteY5" fmla="*/ 107884 h 715820"/>
              <a:gd name="connsiteX6" fmla="*/ 5 w 398108"/>
              <a:gd name="connsiteY6" fmla="*/ 2051 h 71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108" h="715820">
                <a:moveTo>
                  <a:pt x="5" y="2051"/>
                </a:moveTo>
                <a:cubicBezTo>
                  <a:pt x="1416" y="17573"/>
                  <a:pt x="270232" y="83895"/>
                  <a:pt x="325971" y="201017"/>
                </a:cubicBezTo>
                <a:cubicBezTo>
                  <a:pt x="381710" y="318139"/>
                  <a:pt x="332321" y="650456"/>
                  <a:pt x="334438" y="704784"/>
                </a:cubicBezTo>
                <a:cubicBezTo>
                  <a:pt x="336555" y="759112"/>
                  <a:pt x="328088" y="598951"/>
                  <a:pt x="338671" y="526984"/>
                </a:cubicBezTo>
                <a:cubicBezTo>
                  <a:pt x="349254" y="455017"/>
                  <a:pt x="401466" y="342834"/>
                  <a:pt x="397938" y="272984"/>
                </a:cubicBezTo>
                <a:cubicBezTo>
                  <a:pt x="394410" y="203134"/>
                  <a:pt x="378888" y="153039"/>
                  <a:pt x="317505" y="107884"/>
                </a:cubicBezTo>
                <a:cubicBezTo>
                  <a:pt x="256122" y="62729"/>
                  <a:pt x="-1406" y="-13471"/>
                  <a:pt x="5" y="20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2A72CD78-1766-431C-87E9-F4113DE9CBAE}"/>
              </a:ext>
            </a:extLst>
          </p:cNvPr>
          <p:cNvSpPr/>
          <p:nvPr/>
        </p:nvSpPr>
        <p:spPr>
          <a:xfrm>
            <a:off x="6034277" y="8386184"/>
            <a:ext cx="379254" cy="345332"/>
          </a:xfrm>
          <a:custGeom>
            <a:avLst/>
            <a:gdLst>
              <a:gd name="connsiteX0" fmla="*/ 2456 w 379254"/>
              <a:gd name="connsiteY0" fmla="*/ 49 h 345332"/>
              <a:gd name="connsiteX1" fmla="*/ 120990 w 379254"/>
              <a:gd name="connsiteY1" fmla="*/ 241349 h 345332"/>
              <a:gd name="connsiteX2" fmla="*/ 379223 w 379254"/>
              <a:gd name="connsiteY2" fmla="*/ 342949 h 345332"/>
              <a:gd name="connsiteX3" fmla="*/ 137923 w 379254"/>
              <a:gd name="connsiteY3" fmla="*/ 309083 h 345332"/>
              <a:gd name="connsiteX4" fmla="*/ 49023 w 379254"/>
              <a:gd name="connsiteY4" fmla="*/ 262516 h 345332"/>
              <a:gd name="connsiteX5" fmla="*/ 2456 w 379254"/>
              <a:gd name="connsiteY5" fmla="*/ 49 h 34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254" h="345332">
                <a:moveTo>
                  <a:pt x="2456" y="49"/>
                </a:moveTo>
                <a:cubicBezTo>
                  <a:pt x="14451" y="-3479"/>
                  <a:pt x="58196" y="184199"/>
                  <a:pt x="120990" y="241349"/>
                </a:cubicBezTo>
                <a:cubicBezTo>
                  <a:pt x="183785" y="298499"/>
                  <a:pt x="376401" y="331660"/>
                  <a:pt x="379223" y="342949"/>
                </a:cubicBezTo>
                <a:cubicBezTo>
                  <a:pt x="382045" y="354238"/>
                  <a:pt x="192956" y="322489"/>
                  <a:pt x="137923" y="309083"/>
                </a:cubicBezTo>
                <a:cubicBezTo>
                  <a:pt x="82890" y="295678"/>
                  <a:pt x="73012" y="310494"/>
                  <a:pt x="49023" y="262516"/>
                </a:cubicBezTo>
                <a:cubicBezTo>
                  <a:pt x="25034" y="214538"/>
                  <a:pt x="-9539" y="3577"/>
                  <a:pt x="2456" y="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43AD79C6-B1D8-437A-99EA-10EC2E51136B}"/>
              </a:ext>
            </a:extLst>
          </p:cNvPr>
          <p:cNvSpPr/>
          <p:nvPr/>
        </p:nvSpPr>
        <p:spPr>
          <a:xfrm>
            <a:off x="5448133" y="8276130"/>
            <a:ext cx="606795" cy="873278"/>
          </a:xfrm>
          <a:custGeom>
            <a:avLst/>
            <a:gdLst>
              <a:gd name="connsiteX0" fmla="*/ 605534 w 606795"/>
              <a:gd name="connsiteY0" fmla="*/ 37 h 873278"/>
              <a:gd name="connsiteX1" fmla="*/ 444667 w 606795"/>
              <a:gd name="connsiteY1" fmla="*/ 334470 h 873278"/>
              <a:gd name="connsiteX2" fmla="*/ 203367 w 606795"/>
              <a:gd name="connsiteY2" fmla="*/ 563070 h 873278"/>
              <a:gd name="connsiteX3" fmla="*/ 167 w 606795"/>
              <a:gd name="connsiteY3" fmla="*/ 872103 h 873278"/>
              <a:gd name="connsiteX4" fmla="*/ 173734 w 606795"/>
              <a:gd name="connsiteY4" fmla="*/ 660437 h 873278"/>
              <a:gd name="connsiteX5" fmla="*/ 440434 w 606795"/>
              <a:gd name="connsiteY5" fmla="*/ 440303 h 873278"/>
              <a:gd name="connsiteX6" fmla="*/ 516634 w 606795"/>
              <a:gd name="connsiteY6" fmla="*/ 355637 h 873278"/>
              <a:gd name="connsiteX7" fmla="*/ 605534 w 606795"/>
              <a:gd name="connsiteY7" fmla="*/ 37 h 87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795" h="873278">
                <a:moveTo>
                  <a:pt x="605534" y="37"/>
                </a:moveTo>
                <a:cubicBezTo>
                  <a:pt x="593539" y="-3491"/>
                  <a:pt x="511695" y="240631"/>
                  <a:pt x="444667" y="334470"/>
                </a:cubicBezTo>
                <a:cubicBezTo>
                  <a:pt x="377639" y="428309"/>
                  <a:pt x="277450" y="473465"/>
                  <a:pt x="203367" y="563070"/>
                </a:cubicBezTo>
                <a:cubicBezTo>
                  <a:pt x="129284" y="652675"/>
                  <a:pt x="5106" y="855875"/>
                  <a:pt x="167" y="872103"/>
                </a:cubicBezTo>
                <a:cubicBezTo>
                  <a:pt x="-4772" y="888331"/>
                  <a:pt x="100356" y="732404"/>
                  <a:pt x="173734" y="660437"/>
                </a:cubicBezTo>
                <a:cubicBezTo>
                  <a:pt x="247112" y="588470"/>
                  <a:pt x="383284" y="491103"/>
                  <a:pt x="440434" y="440303"/>
                </a:cubicBezTo>
                <a:cubicBezTo>
                  <a:pt x="497584" y="389503"/>
                  <a:pt x="492645" y="425487"/>
                  <a:pt x="516634" y="355637"/>
                </a:cubicBezTo>
                <a:cubicBezTo>
                  <a:pt x="540623" y="285787"/>
                  <a:pt x="617529" y="3565"/>
                  <a:pt x="605534" y="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A5DDBEA-B062-473A-BFE8-3473CC79D4D3}"/>
              </a:ext>
            </a:extLst>
          </p:cNvPr>
          <p:cNvSpPr/>
          <p:nvPr/>
        </p:nvSpPr>
        <p:spPr>
          <a:xfrm>
            <a:off x="6091853" y="9504500"/>
            <a:ext cx="1242406" cy="1360785"/>
          </a:xfrm>
          <a:custGeom>
            <a:avLst/>
            <a:gdLst>
              <a:gd name="connsiteX0" fmla="*/ 1242397 w 1242406"/>
              <a:gd name="connsiteY0" fmla="*/ 1450 h 1360785"/>
              <a:gd name="connsiteX1" fmla="*/ 1118572 w 1242406"/>
              <a:gd name="connsiteY1" fmla="*/ 376100 h 1360785"/>
              <a:gd name="connsiteX2" fmla="*/ 950297 w 1242406"/>
              <a:gd name="connsiteY2" fmla="*/ 655500 h 1360785"/>
              <a:gd name="connsiteX3" fmla="*/ 648672 w 1242406"/>
              <a:gd name="connsiteY3" fmla="*/ 985700 h 1360785"/>
              <a:gd name="connsiteX4" fmla="*/ 972 w 1242406"/>
              <a:gd name="connsiteY4" fmla="*/ 1360350 h 1360785"/>
              <a:gd name="connsiteX5" fmla="*/ 512147 w 1242406"/>
              <a:gd name="connsiteY5" fmla="*/ 1052375 h 1360785"/>
              <a:gd name="connsiteX6" fmla="*/ 909022 w 1242406"/>
              <a:gd name="connsiteY6" fmla="*/ 671375 h 1360785"/>
              <a:gd name="connsiteX7" fmla="*/ 1051897 w 1242406"/>
              <a:gd name="connsiteY7" fmla="*/ 458650 h 1360785"/>
              <a:gd name="connsiteX8" fmla="*/ 1124922 w 1242406"/>
              <a:gd name="connsiteY8" fmla="*/ 255450 h 1360785"/>
              <a:gd name="connsiteX9" fmla="*/ 1242397 w 1242406"/>
              <a:gd name="connsiteY9" fmla="*/ 1450 h 136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2406" h="1360785">
                <a:moveTo>
                  <a:pt x="1242397" y="1450"/>
                </a:moveTo>
                <a:cubicBezTo>
                  <a:pt x="1241339" y="21558"/>
                  <a:pt x="1167255" y="267092"/>
                  <a:pt x="1118572" y="376100"/>
                </a:cubicBezTo>
                <a:cubicBezTo>
                  <a:pt x="1069889" y="485108"/>
                  <a:pt x="1028614" y="553900"/>
                  <a:pt x="950297" y="655500"/>
                </a:cubicBezTo>
                <a:cubicBezTo>
                  <a:pt x="871980" y="757100"/>
                  <a:pt x="806893" y="868225"/>
                  <a:pt x="648672" y="985700"/>
                </a:cubicBezTo>
                <a:cubicBezTo>
                  <a:pt x="490451" y="1103175"/>
                  <a:pt x="23726" y="1349238"/>
                  <a:pt x="972" y="1360350"/>
                </a:cubicBezTo>
                <a:cubicBezTo>
                  <a:pt x="-21782" y="1371462"/>
                  <a:pt x="360805" y="1167204"/>
                  <a:pt x="512147" y="1052375"/>
                </a:cubicBezTo>
                <a:cubicBezTo>
                  <a:pt x="663489" y="937546"/>
                  <a:pt x="819064" y="770329"/>
                  <a:pt x="909022" y="671375"/>
                </a:cubicBezTo>
                <a:cubicBezTo>
                  <a:pt x="998980" y="572421"/>
                  <a:pt x="1015914" y="527971"/>
                  <a:pt x="1051897" y="458650"/>
                </a:cubicBezTo>
                <a:cubicBezTo>
                  <a:pt x="1087880" y="389329"/>
                  <a:pt x="1093701" y="335354"/>
                  <a:pt x="1124922" y="255450"/>
                </a:cubicBezTo>
                <a:cubicBezTo>
                  <a:pt x="1156143" y="175546"/>
                  <a:pt x="1243455" y="-18658"/>
                  <a:pt x="1242397" y="14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01EF6D2-E4B4-4B39-8F23-1241B37D0AB0}"/>
              </a:ext>
            </a:extLst>
          </p:cNvPr>
          <p:cNvSpPr/>
          <p:nvPr/>
        </p:nvSpPr>
        <p:spPr>
          <a:xfrm>
            <a:off x="5079934" y="9140202"/>
            <a:ext cx="372919" cy="699650"/>
          </a:xfrm>
          <a:custGeom>
            <a:avLst/>
            <a:gdLst>
              <a:gd name="connsiteX0" fmla="*/ 371541 w 372919"/>
              <a:gd name="connsiteY0" fmla="*/ 623 h 699650"/>
              <a:gd name="connsiteX1" fmla="*/ 219141 w 372919"/>
              <a:gd name="connsiteY1" fmla="*/ 235573 h 699650"/>
              <a:gd name="connsiteX2" fmla="*/ 66 w 372919"/>
              <a:gd name="connsiteY2" fmla="*/ 699123 h 699650"/>
              <a:gd name="connsiteX3" fmla="*/ 196916 w 372919"/>
              <a:gd name="connsiteY3" fmla="*/ 324473 h 699650"/>
              <a:gd name="connsiteX4" fmla="*/ 288991 w 372919"/>
              <a:gd name="connsiteY4" fmla="*/ 172073 h 699650"/>
              <a:gd name="connsiteX5" fmla="*/ 371541 w 372919"/>
              <a:gd name="connsiteY5" fmla="*/ 623 h 69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19" h="699650">
                <a:moveTo>
                  <a:pt x="371541" y="623"/>
                </a:moveTo>
                <a:cubicBezTo>
                  <a:pt x="359899" y="11206"/>
                  <a:pt x="281053" y="119156"/>
                  <a:pt x="219141" y="235573"/>
                </a:cubicBezTo>
                <a:cubicBezTo>
                  <a:pt x="157228" y="351990"/>
                  <a:pt x="3770" y="684306"/>
                  <a:pt x="66" y="699123"/>
                </a:cubicBezTo>
                <a:cubicBezTo>
                  <a:pt x="-3638" y="713940"/>
                  <a:pt x="148762" y="412315"/>
                  <a:pt x="196916" y="324473"/>
                </a:cubicBezTo>
                <a:cubicBezTo>
                  <a:pt x="245070" y="236631"/>
                  <a:pt x="259887" y="227106"/>
                  <a:pt x="288991" y="172073"/>
                </a:cubicBezTo>
                <a:cubicBezTo>
                  <a:pt x="318095" y="117040"/>
                  <a:pt x="383183" y="-9960"/>
                  <a:pt x="371541" y="6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E8F974A-31C4-4938-A329-8A1DC8B0F95D}"/>
              </a:ext>
            </a:extLst>
          </p:cNvPr>
          <p:cNvSpPr/>
          <p:nvPr/>
        </p:nvSpPr>
        <p:spPr>
          <a:xfrm>
            <a:off x="4749533" y="9744039"/>
            <a:ext cx="340825" cy="539798"/>
          </a:xfrm>
          <a:custGeom>
            <a:avLst/>
            <a:gdLst>
              <a:gd name="connsiteX0" fmla="*/ 339992 w 340825"/>
              <a:gd name="connsiteY0" fmla="*/ 36 h 539798"/>
              <a:gd name="connsiteX1" fmla="*/ 247917 w 340825"/>
              <a:gd name="connsiteY1" fmla="*/ 187361 h 539798"/>
              <a:gd name="connsiteX2" fmla="*/ 267 w 340825"/>
              <a:gd name="connsiteY2" fmla="*/ 539786 h 539798"/>
              <a:gd name="connsiteX3" fmla="*/ 203467 w 340825"/>
              <a:gd name="connsiteY3" fmla="*/ 174661 h 539798"/>
              <a:gd name="connsiteX4" fmla="*/ 339992 w 340825"/>
              <a:gd name="connsiteY4" fmla="*/ 36 h 53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825" h="539798">
                <a:moveTo>
                  <a:pt x="339992" y="36"/>
                </a:moveTo>
                <a:cubicBezTo>
                  <a:pt x="347400" y="2153"/>
                  <a:pt x="304538" y="97403"/>
                  <a:pt x="247917" y="187361"/>
                </a:cubicBezTo>
                <a:cubicBezTo>
                  <a:pt x="191296" y="277319"/>
                  <a:pt x="7675" y="541903"/>
                  <a:pt x="267" y="539786"/>
                </a:cubicBezTo>
                <a:cubicBezTo>
                  <a:pt x="-7141" y="537669"/>
                  <a:pt x="141555" y="261973"/>
                  <a:pt x="203467" y="174661"/>
                </a:cubicBezTo>
                <a:cubicBezTo>
                  <a:pt x="265379" y="87349"/>
                  <a:pt x="332584" y="-2081"/>
                  <a:pt x="339992" y="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5AEAAD74-1775-4E7A-8D82-CFB0B10C18DB}"/>
              </a:ext>
            </a:extLst>
          </p:cNvPr>
          <p:cNvSpPr/>
          <p:nvPr/>
        </p:nvSpPr>
        <p:spPr>
          <a:xfrm>
            <a:off x="4523431" y="10257994"/>
            <a:ext cx="232793" cy="368902"/>
          </a:xfrm>
          <a:custGeom>
            <a:avLst/>
            <a:gdLst>
              <a:gd name="connsiteX0" fmla="*/ 213669 w 232793"/>
              <a:gd name="connsiteY0" fmla="*/ 431 h 368902"/>
              <a:gd name="connsiteX1" fmla="*/ 200969 w 232793"/>
              <a:gd name="connsiteY1" fmla="*/ 57581 h 368902"/>
              <a:gd name="connsiteX2" fmla="*/ 64444 w 232793"/>
              <a:gd name="connsiteY2" fmla="*/ 203631 h 368902"/>
              <a:gd name="connsiteX3" fmla="*/ 944 w 232793"/>
              <a:gd name="connsiteY3" fmla="*/ 368731 h 368902"/>
              <a:gd name="connsiteX4" fmla="*/ 108894 w 232793"/>
              <a:gd name="connsiteY4" fmla="*/ 171881 h 368902"/>
              <a:gd name="connsiteX5" fmla="*/ 226369 w 232793"/>
              <a:gd name="connsiteY5" fmla="*/ 82981 h 368902"/>
              <a:gd name="connsiteX6" fmla="*/ 213669 w 232793"/>
              <a:gd name="connsiteY6" fmla="*/ 431 h 36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793" h="368902">
                <a:moveTo>
                  <a:pt x="213669" y="431"/>
                </a:moveTo>
                <a:cubicBezTo>
                  <a:pt x="209436" y="-3802"/>
                  <a:pt x="225840" y="23714"/>
                  <a:pt x="200969" y="57581"/>
                </a:cubicBezTo>
                <a:cubicBezTo>
                  <a:pt x="176098" y="91448"/>
                  <a:pt x="97781" y="151773"/>
                  <a:pt x="64444" y="203631"/>
                </a:cubicBezTo>
                <a:cubicBezTo>
                  <a:pt x="31106" y="255489"/>
                  <a:pt x="-6464" y="374023"/>
                  <a:pt x="944" y="368731"/>
                </a:cubicBezTo>
                <a:cubicBezTo>
                  <a:pt x="8352" y="363439"/>
                  <a:pt x="71323" y="219506"/>
                  <a:pt x="108894" y="171881"/>
                </a:cubicBezTo>
                <a:cubicBezTo>
                  <a:pt x="146465" y="124256"/>
                  <a:pt x="207848" y="109439"/>
                  <a:pt x="226369" y="82981"/>
                </a:cubicBezTo>
                <a:cubicBezTo>
                  <a:pt x="244890" y="56523"/>
                  <a:pt x="217902" y="4664"/>
                  <a:pt x="213669" y="4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A962C2B-E062-4B40-BBDD-E05D774514EC}"/>
              </a:ext>
            </a:extLst>
          </p:cNvPr>
          <p:cNvSpPr/>
          <p:nvPr/>
        </p:nvSpPr>
        <p:spPr>
          <a:xfrm>
            <a:off x="4819540" y="10772679"/>
            <a:ext cx="1515795" cy="933679"/>
          </a:xfrm>
          <a:custGeom>
            <a:avLst/>
            <a:gdLst>
              <a:gd name="connsiteX0" fmla="*/ 1514585 w 1515795"/>
              <a:gd name="connsiteY0" fmla="*/ 96 h 933679"/>
              <a:gd name="connsiteX1" fmla="*/ 1085960 w 1515795"/>
              <a:gd name="connsiteY1" fmla="*/ 190596 h 933679"/>
              <a:gd name="connsiteX2" fmla="*/ 803385 w 1515795"/>
              <a:gd name="connsiteY2" fmla="*/ 352521 h 933679"/>
              <a:gd name="connsiteX3" fmla="*/ 238235 w 1515795"/>
              <a:gd name="connsiteY3" fmla="*/ 749396 h 933679"/>
              <a:gd name="connsiteX4" fmla="*/ 9635 w 1515795"/>
              <a:gd name="connsiteY4" fmla="*/ 924021 h 933679"/>
              <a:gd name="connsiteX5" fmla="*/ 530335 w 1515795"/>
              <a:gd name="connsiteY5" fmla="*/ 476346 h 933679"/>
              <a:gd name="connsiteX6" fmla="*/ 943085 w 1515795"/>
              <a:gd name="connsiteY6" fmla="*/ 215996 h 933679"/>
              <a:gd name="connsiteX7" fmla="*/ 1514585 w 1515795"/>
              <a:gd name="connsiteY7" fmla="*/ 96 h 93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5795" h="933679">
                <a:moveTo>
                  <a:pt x="1514585" y="96"/>
                </a:moveTo>
                <a:cubicBezTo>
                  <a:pt x="1538397" y="-4137"/>
                  <a:pt x="1204493" y="131859"/>
                  <a:pt x="1085960" y="190596"/>
                </a:cubicBezTo>
                <a:cubicBezTo>
                  <a:pt x="967427" y="249333"/>
                  <a:pt x="944672" y="259388"/>
                  <a:pt x="803385" y="352521"/>
                </a:cubicBezTo>
                <a:cubicBezTo>
                  <a:pt x="662098" y="445654"/>
                  <a:pt x="370527" y="654146"/>
                  <a:pt x="238235" y="749396"/>
                </a:cubicBezTo>
                <a:cubicBezTo>
                  <a:pt x="105943" y="844646"/>
                  <a:pt x="-39048" y="969529"/>
                  <a:pt x="9635" y="924021"/>
                </a:cubicBezTo>
                <a:cubicBezTo>
                  <a:pt x="58318" y="878513"/>
                  <a:pt x="374760" y="594350"/>
                  <a:pt x="530335" y="476346"/>
                </a:cubicBezTo>
                <a:cubicBezTo>
                  <a:pt x="685910" y="358342"/>
                  <a:pt x="775339" y="298546"/>
                  <a:pt x="943085" y="215996"/>
                </a:cubicBezTo>
                <a:cubicBezTo>
                  <a:pt x="1110831" y="133446"/>
                  <a:pt x="1490773" y="4329"/>
                  <a:pt x="1514585" y="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817C2630-07C2-4245-B9FD-505F91CFD94C}"/>
              </a:ext>
            </a:extLst>
          </p:cNvPr>
          <p:cNvSpPr/>
          <p:nvPr/>
        </p:nvSpPr>
        <p:spPr>
          <a:xfrm>
            <a:off x="4530602" y="10677485"/>
            <a:ext cx="387944" cy="441483"/>
          </a:xfrm>
          <a:custGeom>
            <a:avLst/>
            <a:gdLst>
              <a:gd name="connsiteX0" fmla="*/ 123 w 387944"/>
              <a:gd name="connsiteY0" fmla="*/ 40 h 441483"/>
              <a:gd name="connsiteX1" fmla="*/ 254123 w 387944"/>
              <a:gd name="connsiteY1" fmla="*/ 130215 h 441483"/>
              <a:gd name="connsiteX2" fmla="*/ 352548 w 387944"/>
              <a:gd name="connsiteY2" fmla="*/ 254040 h 441483"/>
              <a:gd name="connsiteX3" fmla="*/ 377948 w 387944"/>
              <a:gd name="connsiteY3" fmla="*/ 441365 h 441483"/>
              <a:gd name="connsiteX4" fmla="*/ 381123 w 387944"/>
              <a:gd name="connsiteY4" fmla="*/ 225465 h 441483"/>
              <a:gd name="connsiteX5" fmla="*/ 289048 w 387944"/>
              <a:gd name="connsiteY5" fmla="*/ 117515 h 441483"/>
              <a:gd name="connsiteX6" fmla="*/ 123 w 387944"/>
              <a:gd name="connsiteY6" fmla="*/ 40 h 44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944" h="441483">
                <a:moveTo>
                  <a:pt x="123" y="40"/>
                </a:moveTo>
                <a:cubicBezTo>
                  <a:pt x="-5698" y="2157"/>
                  <a:pt x="195386" y="87882"/>
                  <a:pt x="254123" y="130215"/>
                </a:cubicBezTo>
                <a:cubicBezTo>
                  <a:pt x="312860" y="172548"/>
                  <a:pt x="331910" y="202182"/>
                  <a:pt x="352548" y="254040"/>
                </a:cubicBezTo>
                <a:cubicBezTo>
                  <a:pt x="373186" y="305898"/>
                  <a:pt x="373186" y="446127"/>
                  <a:pt x="377948" y="441365"/>
                </a:cubicBezTo>
                <a:cubicBezTo>
                  <a:pt x="382710" y="436603"/>
                  <a:pt x="395940" y="279440"/>
                  <a:pt x="381123" y="225465"/>
                </a:cubicBezTo>
                <a:cubicBezTo>
                  <a:pt x="366306" y="171490"/>
                  <a:pt x="350431" y="155615"/>
                  <a:pt x="289048" y="117515"/>
                </a:cubicBezTo>
                <a:cubicBezTo>
                  <a:pt x="227665" y="79415"/>
                  <a:pt x="5944" y="-2077"/>
                  <a:pt x="123" y="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E49D579-8344-49C4-BA10-770B58525D97}"/>
              </a:ext>
            </a:extLst>
          </p:cNvPr>
          <p:cNvSpPr/>
          <p:nvPr/>
        </p:nvSpPr>
        <p:spPr>
          <a:xfrm>
            <a:off x="3831100" y="10589663"/>
            <a:ext cx="804374" cy="93183"/>
          </a:xfrm>
          <a:custGeom>
            <a:avLst/>
            <a:gdLst>
              <a:gd name="connsiteX0" fmla="*/ 67 w 804374"/>
              <a:gd name="connsiteY0" fmla="*/ 50820 h 93183"/>
              <a:gd name="connsiteX1" fmla="*/ 323917 w 804374"/>
              <a:gd name="connsiteY1" fmla="*/ 36004 h 93183"/>
              <a:gd name="connsiteX2" fmla="*/ 586383 w 804374"/>
              <a:gd name="connsiteY2" fmla="*/ 61404 h 93183"/>
              <a:gd name="connsiteX3" fmla="*/ 802283 w 804374"/>
              <a:gd name="connsiteY3" fmla="*/ 20 h 93183"/>
              <a:gd name="connsiteX4" fmla="*/ 690100 w 804374"/>
              <a:gd name="connsiteY4" fmla="*/ 55054 h 93183"/>
              <a:gd name="connsiteX5" fmla="*/ 592733 w 804374"/>
              <a:gd name="connsiteY5" fmla="*/ 93154 h 93183"/>
              <a:gd name="connsiteX6" fmla="*/ 501717 w 804374"/>
              <a:gd name="connsiteY6" fmla="*/ 61404 h 93183"/>
              <a:gd name="connsiteX7" fmla="*/ 351433 w 804374"/>
              <a:gd name="connsiteY7" fmla="*/ 63520 h 93183"/>
              <a:gd name="connsiteX8" fmla="*/ 67 w 804374"/>
              <a:gd name="connsiteY8" fmla="*/ 50820 h 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374" h="93183">
                <a:moveTo>
                  <a:pt x="67" y="50820"/>
                </a:moveTo>
                <a:cubicBezTo>
                  <a:pt x="-4519" y="46234"/>
                  <a:pt x="226198" y="34240"/>
                  <a:pt x="323917" y="36004"/>
                </a:cubicBezTo>
                <a:cubicBezTo>
                  <a:pt x="421636" y="37768"/>
                  <a:pt x="506655" y="67401"/>
                  <a:pt x="586383" y="61404"/>
                </a:cubicBezTo>
                <a:cubicBezTo>
                  <a:pt x="666111" y="55407"/>
                  <a:pt x="784997" y="1078"/>
                  <a:pt x="802283" y="20"/>
                </a:cubicBezTo>
                <a:cubicBezTo>
                  <a:pt x="819569" y="-1038"/>
                  <a:pt x="725025" y="39532"/>
                  <a:pt x="690100" y="55054"/>
                </a:cubicBezTo>
                <a:cubicBezTo>
                  <a:pt x="655175" y="70576"/>
                  <a:pt x="624130" y="92096"/>
                  <a:pt x="592733" y="93154"/>
                </a:cubicBezTo>
                <a:cubicBezTo>
                  <a:pt x="561336" y="94212"/>
                  <a:pt x="541934" y="66343"/>
                  <a:pt x="501717" y="61404"/>
                </a:cubicBezTo>
                <a:cubicBezTo>
                  <a:pt x="461500" y="56465"/>
                  <a:pt x="351433" y="63520"/>
                  <a:pt x="351433" y="63520"/>
                </a:cubicBezTo>
                <a:cubicBezTo>
                  <a:pt x="272411" y="62814"/>
                  <a:pt x="4653" y="55406"/>
                  <a:pt x="67" y="508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6B45C390-C58A-4DCC-96EC-A194506858B7}"/>
              </a:ext>
            </a:extLst>
          </p:cNvPr>
          <p:cNvSpPr/>
          <p:nvPr/>
        </p:nvSpPr>
        <p:spPr>
          <a:xfrm>
            <a:off x="3124200" y="10667996"/>
            <a:ext cx="648807" cy="215904"/>
          </a:xfrm>
          <a:custGeom>
            <a:avLst/>
            <a:gdLst>
              <a:gd name="connsiteX0" fmla="*/ 0 w 648807"/>
              <a:gd name="connsiteY0" fmla="*/ 215904 h 215904"/>
              <a:gd name="connsiteX1" fmla="*/ 220133 w 648807"/>
              <a:gd name="connsiteY1" fmla="*/ 99487 h 215904"/>
              <a:gd name="connsiteX2" fmla="*/ 355600 w 648807"/>
              <a:gd name="connsiteY2" fmla="*/ 33871 h 215904"/>
              <a:gd name="connsiteX3" fmla="*/ 647700 w 648807"/>
              <a:gd name="connsiteY3" fmla="*/ 4 h 215904"/>
              <a:gd name="connsiteX4" fmla="*/ 450850 w 648807"/>
              <a:gd name="connsiteY4" fmla="*/ 31754 h 215904"/>
              <a:gd name="connsiteX5" fmla="*/ 325967 w 648807"/>
              <a:gd name="connsiteY5" fmla="*/ 69854 h 215904"/>
              <a:gd name="connsiteX6" fmla="*/ 209550 w 648807"/>
              <a:gd name="connsiteY6" fmla="*/ 120654 h 215904"/>
              <a:gd name="connsiteX7" fmla="*/ 0 w 648807"/>
              <a:gd name="connsiteY7" fmla="*/ 215904 h 21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8807" h="215904">
                <a:moveTo>
                  <a:pt x="0" y="215904"/>
                </a:moveTo>
                <a:lnTo>
                  <a:pt x="220133" y="99487"/>
                </a:lnTo>
                <a:cubicBezTo>
                  <a:pt x="279400" y="69148"/>
                  <a:pt x="284339" y="50451"/>
                  <a:pt x="355600" y="33871"/>
                </a:cubicBezTo>
                <a:cubicBezTo>
                  <a:pt x="426861" y="17291"/>
                  <a:pt x="631825" y="357"/>
                  <a:pt x="647700" y="4"/>
                </a:cubicBezTo>
                <a:cubicBezTo>
                  <a:pt x="663575" y="-349"/>
                  <a:pt x="504472" y="20112"/>
                  <a:pt x="450850" y="31754"/>
                </a:cubicBezTo>
                <a:cubicBezTo>
                  <a:pt x="397228" y="43396"/>
                  <a:pt x="366184" y="55037"/>
                  <a:pt x="325967" y="69854"/>
                </a:cubicBezTo>
                <a:cubicBezTo>
                  <a:pt x="285750" y="84671"/>
                  <a:pt x="209550" y="120654"/>
                  <a:pt x="209550" y="120654"/>
                </a:cubicBezTo>
                <a:lnTo>
                  <a:pt x="0" y="215904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AA86D32-8721-4324-8BFD-8A6C24944CDC}"/>
              </a:ext>
            </a:extLst>
          </p:cNvPr>
          <p:cNvSpPr/>
          <p:nvPr/>
        </p:nvSpPr>
        <p:spPr>
          <a:xfrm>
            <a:off x="2906747" y="10936417"/>
            <a:ext cx="149730" cy="307330"/>
          </a:xfrm>
          <a:custGeom>
            <a:avLst/>
            <a:gdLst>
              <a:gd name="connsiteX0" fmla="*/ 149720 w 149730"/>
              <a:gd name="connsiteY0" fmla="*/ 400 h 307330"/>
              <a:gd name="connsiteX1" fmla="*/ 48120 w 149730"/>
              <a:gd name="connsiteY1" fmla="*/ 129516 h 307330"/>
              <a:gd name="connsiteX2" fmla="*/ 1553 w 149730"/>
              <a:gd name="connsiteY2" fmla="*/ 180316 h 307330"/>
              <a:gd name="connsiteX3" fmla="*/ 12136 w 149730"/>
              <a:gd name="connsiteY3" fmla="*/ 307316 h 307330"/>
              <a:gd name="connsiteX4" fmla="*/ 22720 w 149730"/>
              <a:gd name="connsiteY4" fmla="*/ 171850 h 307330"/>
              <a:gd name="connsiteX5" fmla="*/ 41770 w 149730"/>
              <a:gd name="connsiteY5" fmla="*/ 91416 h 307330"/>
              <a:gd name="connsiteX6" fmla="*/ 149720 w 149730"/>
              <a:gd name="connsiteY6" fmla="*/ 400 h 30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730" h="307330">
                <a:moveTo>
                  <a:pt x="149720" y="400"/>
                </a:moveTo>
                <a:cubicBezTo>
                  <a:pt x="150778" y="6750"/>
                  <a:pt x="72814" y="99530"/>
                  <a:pt x="48120" y="129516"/>
                </a:cubicBezTo>
                <a:cubicBezTo>
                  <a:pt x="23425" y="159502"/>
                  <a:pt x="7550" y="150683"/>
                  <a:pt x="1553" y="180316"/>
                </a:cubicBezTo>
                <a:cubicBezTo>
                  <a:pt x="-4444" y="209949"/>
                  <a:pt x="8608" y="308727"/>
                  <a:pt x="12136" y="307316"/>
                </a:cubicBezTo>
                <a:cubicBezTo>
                  <a:pt x="15664" y="305905"/>
                  <a:pt x="17781" y="207833"/>
                  <a:pt x="22720" y="171850"/>
                </a:cubicBezTo>
                <a:cubicBezTo>
                  <a:pt x="27659" y="135867"/>
                  <a:pt x="22015" y="117874"/>
                  <a:pt x="41770" y="91416"/>
                </a:cubicBezTo>
                <a:cubicBezTo>
                  <a:pt x="61525" y="64958"/>
                  <a:pt x="148662" y="-5950"/>
                  <a:pt x="149720" y="4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F0D796B0-72CD-476E-9C32-F48383578496}"/>
              </a:ext>
            </a:extLst>
          </p:cNvPr>
          <p:cNvSpPr/>
          <p:nvPr/>
        </p:nvSpPr>
        <p:spPr>
          <a:xfrm>
            <a:off x="2923598" y="11281801"/>
            <a:ext cx="399835" cy="121173"/>
          </a:xfrm>
          <a:custGeom>
            <a:avLst/>
            <a:gdLst>
              <a:gd name="connsiteX0" fmla="*/ 1635 w 399835"/>
              <a:gd name="connsiteY0" fmla="*/ 32 h 121173"/>
              <a:gd name="connsiteX1" fmla="*/ 90535 w 399835"/>
              <a:gd name="connsiteY1" fmla="*/ 63532 h 121173"/>
              <a:gd name="connsiteX2" fmla="*/ 268335 w 399835"/>
              <a:gd name="connsiteY2" fmla="*/ 116449 h 121173"/>
              <a:gd name="connsiteX3" fmla="*/ 399569 w 399835"/>
              <a:gd name="connsiteY3" fmla="*/ 116449 h 121173"/>
              <a:gd name="connsiteX4" fmla="*/ 234469 w 399835"/>
              <a:gd name="connsiteY4" fmla="*/ 97399 h 121173"/>
              <a:gd name="connsiteX5" fmla="*/ 162502 w 399835"/>
              <a:gd name="connsiteY5" fmla="*/ 71999 h 121173"/>
              <a:gd name="connsiteX6" fmla="*/ 1635 w 399835"/>
              <a:gd name="connsiteY6" fmla="*/ 32 h 12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835" h="121173">
                <a:moveTo>
                  <a:pt x="1635" y="32"/>
                </a:moveTo>
                <a:cubicBezTo>
                  <a:pt x="-10359" y="-1379"/>
                  <a:pt x="46085" y="44129"/>
                  <a:pt x="90535" y="63532"/>
                </a:cubicBezTo>
                <a:cubicBezTo>
                  <a:pt x="134985" y="82935"/>
                  <a:pt x="216829" y="107630"/>
                  <a:pt x="268335" y="116449"/>
                </a:cubicBezTo>
                <a:cubicBezTo>
                  <a:pt x="319841" y="125268"/>
                  <a:pt x="405213" y="119624"/>
                  <a:pt x="399569" y="116449"/>
                </a:cubicBezTo>
                <a:cubicBezTo>
                  <a:pt x="393925" y="113274"/>
                  <a:pt x="273980" y="104807"/>
                  <a:pt x="234469" y="97399"/>
                </a:cubicBezTo>
                <a:cubicBezTo>
                  <a:pt x="194958" y="89991"/>
                  <a:pt x="197780" y="88227"/>
                  <a:pt x="162502" y="71999"/>
                </a:cubicBezTo>
                <a:cubicBezTo>
                  <a:pt x="127224" y="55771"/>
                  <a:pt x="13629" y="1443"/>
                  <a:pt x="1635" y="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52C0F22-005B-4179-B7B4-DA597642C2C8}"/>
              </a:ext>
            </a:extLst>
          </p:cNvPr>
          <p:cNvSpPr/>
          <p:nvPr/>
        </p:nvSpPr>
        <p:spPr>
          <a:xfrm>
            <a:off x="3196069" y="11150451"/>
            <a:ext cx="237192" cy="50763"/>
          </a:xfrm>
          <a:custGeom>
            <a:avLst/>
            <a:gdLst>
              <a:gd name="connsiteX0" fmla="*/ 98 w 237192"/>
              <a:gd name="connsiteY0" fmla="*/ 149 h 50763"/>
              <a:gd name="connsiteX1" fmla="*/ 69948 w 237192"/>
              <a:gd name="connsiteY1" fmla="*/ 48832 h 50763"/>
              <a:gd name="connsiteX2" fmla="*/ 237164 w 237192"/>
              <a:gd name="connsiteY2" fmla="*/ 40366 h 50763"/>
              <a:gd name="connsiteX3" fmla="*/ 82648 w 237192"/>
              <a:gd name="connsiteY3" fmla="*/ 34016 h 50763"/>
              <a:gd name="connsiteX4" fmla="*/ 98 w 237192"/>
              <a:gd name="connsiteY4" fmla="*/ 149 h 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192" h="50763">
                <a:moveTo>
                  <a:pt x="98" y="149"/>
                </a:moveTo>
                <a:cubicBezTo>
                  <a:pt x="-2019" y="2618"/>
                  <a:pt x="30437" y="42129"/>
                  <a:pt x="69948" y="48832"/>
                </a:cubicBezTo>
                <a:cubicBezTo>
                  <a:pt x="109459" y="55535"/>
                  <a:pt x="235047" y="42835"/>
                  <a:pt x="237164" y="40366"/>
                </a:cubicBezTo>
                <a:cubicBezTo>
                  <a:pt x="239281" y="37897"/>
                  <a:pt x="122159" y="41424"/>
                  <a:pt x="82648" y="34016"/>
                </a:cubicBezTo>
                <a:cubicBezTo>
                  <a:pt x="43137" y="26608"/>
                  <a:pt x="2215" y="-2320"/>
                  <a:pt x="98" y="1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B68367C5-7E92-42F8-A26D-926E7D69DA21}"/>
              </a:ext>
            </a:extLst>
          </p:cNvPr>
          <p:cNvSpPr/>
          <p:nvPr/>
        </p:nvSpPr>
        <p:spPr>
          <a:xfrm>
            <a:off x="3208504" y="10996042"/>
            <a:ext cx="335145" cy="84893"/>
          </a:xfrm>
          <a:custGeom>
            <a:avLst/>
            <a:gdLst>
              <a:gd name="connsiteX0" fmla="*/ 363 w 335145"/>
              <a:gd name="connsiteY0" fmla="*/ 41 h 84893"/>
              <a:gd name="connsiteX1" fmla="*/ 95613 w 335145"/>
              <a:gd name="connsiteY1" fmla="*/ 50841 h 84893"/>
              <a:gd name="connsiteX2" fmla="*/ 137946 w 335145"/>
              <a:gd name="connsiteY2" fmla="*/ 84708 h 84893"/>
              <a:gd name="connsiteX3" fmla="*/ 152763 w 335145"/>
              <a:gd name="connsiteY3" fmla="*/ 63541 h 84893"/>
              <a:gd name="connsiteX4" fmla="*/ 262829 w 335145"/>
              <a:gd name="connsiteY4" fmla="*/ 44491 h 84893"/>
              <a:gd name="connsiteX5" fmla="*/ 330563 w 335145"/>
              <a:gd name="connsiteY5" fmla="*/ 61425 h 84893"/>
              <a:gd name="connsiteX6" fmla="*/ 133713 w 335145"/>
              <a:gd name="connsiteY6" fmla="*/ 42375 h 84893"/>
              <a:gd name="connsiteX7" fmla="*/ 363 w 335145"/>
              <a:gd name="connsiteY7" fmla="*/ 41 h 8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145" h="84893">
                <a:moveTo>
                  <a:pt x="363" y="41"/>
                </a:moveTo>
                <a:cubicBezTo>
                  <a:pt x="-5987" y="1452"/>
                  <a:pt x="72683" y="36730"/>
                  <a:pt x="95613" y="50841"/>
                </a:cubicBezTo>
                <a:cubicBezTo>
                  <a:pt x="118543" y="64952"/>
                  <a:pt x="128421" y="82591"/>
                  <a:pt x="137946" y="84708"/>
                </a:cubicBezTo>
                <a:cubicBezTo>
                  <a:pt x="147471" y="86825"/>
                  <a:pt x="131949" y="70244"/>
                  <a:pt x="152763" y="63541"/>
                </a:cubicBezTo>
                <a:cubicBezTo>
                  <a:pt x="173577" y="56838"/>
                  <a:pt x="233196" y="44844"/>
                  <a:pt x="262829" y="44491"/>
                </a:cubicBezTo>
                <a:cubicBezTo>
                  <a:pt x="292462" y="44138"/>
                  <a:pt x="352082" y="61778"/>
                  <a:pt x="330563" y="61425"/>
                </a:cubicBezTo>
                <a:cubicBezTo>
                  <a:pt x="309044" y="61072"/>
                  <a:pt x="186277" y="51194"/>
                  <a:pt x="133713" y="42375"/>
                </a:cubicBezTo>
                <a:cubicBezTo>
                  <a:pt x="81149" y="33556"/>
                  <a:pt x="6713" y="-1370"/>
                  <a:pt x="363" y="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9C656D45-A154-4017-BD67-5D77CDEAD115}"/>
              </a:ext>
            </a:extLst>
          </p:cNvPr>
          <p:cNvSpPr/>
          <p:nvPr/>
        </p:nvSpPr>
        <p:spPr>
          <a:xfrm>
            <a:off x="3430848" y="10890249"/>
            <a:ext cx="68129" cy="145114"/>
          </a:xfrm>
          <a:custGeom>
            <a:avLst/>
            <a:gdLst>
              <a:gd name="connsiteX0" fmla="*/ 269 w 68129"/>
              <a:gd name="connsiteY0" fmla="*/ 1 h 145114"/>
              <a:gd name="connsiteX1" fmla="*/ 34135 w 68129"/>
              <a:gd name="connsiteY1" fmla="*/ 80434 h 145114"/>
              <a:gd name="connsiteX2" fmla="*/ 68002 w 68129"/>
              <a:gd name="connsiteY2" fmla="*/ 143934 h 145114"/>
              <a:gd name="connsiteX3" fmla="*/ 44719 w 68129"/>
              <a:gd name="connsiteY3" fmla="*/ 118534 h 145114"/>
              <a:gd name="connsiteX4" fmla="*/ 19319 w 68129"/>
              <a:gd name="connsiteY4" fmla="*/ 78318 h 145114"/>
              <a:gd name="connsiteX5" fmla="*/ 269 w 68129"/>
              <a:gd name="connsiteY5" fmla="*/ 1 h 1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129" h="145114">
                <a:moveTo>
                  <a:pt x="269" y="1"/>
                </a:moveTo>
                <a:cubicBezTo>
                  <a:pt x="2738" y="354"/>
                  <a:pt x="22846" y="56445"/>
                  <a:pt x="34135" y="80434"/>
                </a:cubicBezTo>
                <a:cubicBezTo>
                  <a:pt x="45424" y="104423"/>
                  <a:pt x="66238" y="137584"/>
                  <a:pt x="68002" y="143934"/>
                </a:cubicBezTo>
                <a:cubicBezTo>
                  <a:pt x="69766" y="150284"/>
                  <a:pt x="52833" y="129470"/>
                  <a:pt x="44719" y="118534"/>
                </a:cubicBezTo>
                <a:cubicBezTo>
                  <a:pt x="36605" y="107598"/>
                  <a:pt x="25669" y="95957"/>
                  <a:pt x="19319" y="78318"/>
                </a:cubicBezTo>
                <a:cubicBezTo>
                  <a:pt x="12969" y="60679"/>
                  <a:pt x="-2200" y="-352"/>
                  <a:pt x="269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4028B652-971F-43CA-9E84-98434A295EC0}"/>
              </a:ext>
            </a:extLst>
          </p:cNvPr>
          <p:cNvSpPr/>
          <p:nvPr/>
        </p:nvSpPr>
        <p:spPr>
          <a:xfrm>
            <a:off x="3356668" y="10907182"/>
            <a:ext cx="51735" cy="150287"/>
          </a:xfrm>
          <a:custGeom>
            <a:avLst/>
            <a:gdLst>
              <a:gd name="connsiteX0" fmla="*/ 19415 w 51735"/>
              <a:gd name="connsiteY0" fmla="*/ 1 h 150287"/>
              <a:gd name="connsiteX1" fmla="*/ 27882 w 51735"/>
              <a:gd name="connsiteY1" fmla="*/ 91018 h 150287"/>
              <a:gd name="connsiteX2" fmla="*/ 365 w 51735"/>
              <a:gd name="connsiteY2" fmla="*/ 150285 h 150287"/>
              <a:gd name="connsiteX3" fmla="*/ 51165 w 51735"/>
              <a:gd name="connsiteY3" fmla="*/ 88901 h 150287"/>
              <a:gd name="connsiteX4" fmla="*/ 19415 w 51735"/>
              <a:gd name="connsiteY4" fmla="*/ 1 h 15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35" h="150287">
                <a:moveTo>
                  <a:pt x="19415" y="1"/>
                </a:moveTo>
                <a:cubicBezTo>
                  <a:pt x="15535" y="354"/>
                  <a:pt x="31057" y="65971"/>
                  <a:pt x="27882" y="91018"/>
                </a:cubicBezTo>
                <a:cubicBezTo>
                  <a:pt x="24707" y="116065"/>
                  <a:pt x="-3515" y="150638"/>
                  <a:pt x="365" y="150285"/>
                </a:cubicBezTo>
                <a:cubicBezTo>
                  <a:pt x="4245" y="149932"/>
                  <a:pt x="45873" y="113595"/>
                  <a:pt x="51165" y="88901"/>
                </a:cubicBezTo>
                <a:cubicBezTo>
                  <a:pt x="56457" y="64207"/>
                  <a:pt x="23295" y="-352"/>
                  <a:pt x="19415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9CCA0885-3046-49BD-818B-24FBD9DABBE8}"/>
              </a:ext>
            </a:extLst>
          </p:cNvPr>
          <p:cNvSpPr/>
          <p:nvPr/>
        </p:nvSpPr>
        <p:spPr>
          <a:xfrm>
            <a:off x="3621300" y="10883900"/>
            <a:ext cx="161185" cy="235962"/>
          </a:xfrm>
          <a:custGeom>
            <a:avLst/>
            <a:gdLst>
              <a:gd name="connsiteX0" fmla="*/ 161183 w 161185"/>
              <a:gd name="connsiteY0" fmla="*/ 0 h 235962"/>
              <a:gd name="connsiteX1" fmla="*/ 10900 w 161185"/>
              <a:gd name="connsiteY1" fmla="*/ 93133 h 235962"/>
              <a:gd name="connsiteX2" fmla="*/ 10900 w 161185"/>
              <a:gd name="connsiteY2" fmla="*/ 234950 h 235962"/>
              <a:gd name="connsiteX3" fmla="*/ 4550 w 161185"/>
              <a:gd name="connsiteY3" fmla="*/ 154517 h 235962"/>
              <a:gd name="connsiteX4" fmla="*/ 36300 w 161185"/>
              <a:gd name="connsiteY4" fmla="*/ 112183 h 235962"/>
              <a:gd name="connsiteX5" fmla="*/ 32067 w 161185"/>
              <a:gd name="connsiteY5" fmla="*/ 143933 h 235962"/>
              <a:gd name="connsiteX6" fmla="*/ 144250 w 161185"/>
              <a:gd name="connsiteY6" fmla="*/ 48683 h 235962"/>
              <a:gd name="connsiteX7" fmla="*/ 49000 w 161185"/>
              <a:gd name="connsiteY7" fmla="*/ 110067 h 235962"/>
              <a:gd name="connsiteX8" fmla="*/ 49000 w 161185"/>
              <a:gd name="connsiteY8" fmla="*/ 78317 h 235962"/>
              <a:gd name="connsiteX9" fmla="*/ 15133 w 161185"/>
              <a:gd name="connsiteY9" fmla="*/ 93133 h 235962"/>
              <a:gd name="connsiteX10" fmla="*/ 161183 w 161185"/>
              <a:gd name="connsiteY10" fmla="*/ 0 h 23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185" h="235962">
                <a:moveTo>
                  <a:pt x="161183" y="0"/>
                </a:moveTo>
                <a:cubicBezTo>
                  <a:pt x="160478" y="0"/>
                  <a:pt x="35947" y="53975"/>
                  <a:pt x="10900" y="93133"/>
                </a:cubicBezTo>
                <a:cubicBezTo>
                  <a:pt x="-14147" y="132291"/>
                  <a:pt x="11958" y="224719"/>
                  <a:pt x="10900" y="234950"/>
                </a:cubicBezTo>
                <a:cubicBezTo>
                  <a:pt x="9842" y="245181"/>
                  <a:pt x="317" y="174978"/>
                  <a:pt x="4550" y="154517"/>
                </a:cubicBezTo>
                <a:cubicBezTo>
                  <a:pt x="8783" y="134056"/>
                  <a:pt x="31714" y="113947"/>
                  <a:pt x="36300" y="112183"/>
                </a:cubicBezTo>
                <a:cubicBezTo>
                  <a:pt x="40886" y="110419"/>
                  <a:pt x="14075" y="154516"/>
                  <a:pt x="32067" y="143933"/>
                </a:cubicBezTo>
                <a:cubicBezTo>
                  <a:pt x="50059" y="133350"/>
                  <a:pt x="141428" y="54327"/>
                  <a:pt x="144250" y="48683"/>
                </a:cubicBezTo>
                <a:cubicBezTo>
                  <a:pt x="147072" y="43039"/>
                  <a:pt x="64875" y="105128"/>
                  <a:pt x="49000" y="110067"/>
                </a:cubicBezTo>
                <a:cubicBezTo>
                  <a:pt x="33125" y="115006"/>
                  <a:pt x="54644" y="81139"/>
                  <a:pt x="49000" y="78317"/>
                </a:cubicBezTo>
                <a:cubicBezTo>
                  <a:pt x="43356" y="75495"/>
                  <a:pt x="-1447" y="101247"/>
                  <a:pt x="15133" y="93133"/>
                </a:cubicBezTo>
                <a:cubicBezTo>
                  <a:pt x="31713" y="85019"/>
                  <a:pt x="161888" y="0"/>
                  <a:pt x="161183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0F3A8A9A-C29F-44E1-BD55-FD3D6DEC29E4}"/>
              </a:ext>
            </a:extLst>
          </p:cNvPr>
          <p:cNvSpPr/>
          <p:nvPr/>
        </p:nvSpPr>
        <p:spPr>
          <a:xfrm>
            <a:off x="3010339" y="11131372"/>
            <a:ext cx="218972" cy="150790"/>
          </a:xfrm>
          <a:custGeom>
            <a:avLst/>
            <a:gdLst>
              <a:gd name="connsiteX0" fmla="*/ 90578 w 218972"/>
              <a:gd name="connsiteY0" fmla="*/ 178 h 150790"/>
              <a:gd name="connsiteX1" fmla="*/ 113861 w 218972"/>
              <a:gd name="connsiteY1" fmla="*/ 78495 h 150790"/>
              <a:gd name="connsiteX2" fmla="*/ 175244 w 218972"/>
              <a:gd name="connsiteY2" fmla="*/ 131411 h 150790"/>
              <a:gd name="connsiteX3" fmla="*/ 115978 w 218972"/>
              <a:gd name="connsiteY3" fmla="*/ 133528 h 150790"/>
              <a:gd name="connsiteX4" fmla="*/ 1678 w 218972"/>
              <a:gd name="connsiteY4" fmla="*/ 150461 h 150790"/>
              <a:gd name="connsiteX5" fmla="*/ 211228 w 218972"/>
              <a:gd name="connsiteY5" fmla="*/ 141995 h 150790"/>
              <a:gd name="connsiteX6" fmla="*/ 171011 w 218972"/>
              <a:gd name="connsiteY6" fmla="*/ 110245 h 150790"/>
              <a:gd name="connsiteX7" fmla="*/ 143494 w 218972"/>
              <a:gd name="connsiteY7" fmla="*/ 101778 h 150790"/>
              <a:gd name="connsiteX8" fmla="*/ 90578 w 218972"/>
              <a:gd name="connsiteY8" fmla="*/ 178 h 15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72" h="150790">
                <a:moveTo>
                  <a:pt x="90578" y="178"/>
                </a:moveTo>
                <a:cubicBezTo>
                  <a:pt x="85639" y="-3702"/>
                  <a:pt x="99750" y="56623"/>
                  <a:pt x="113861" y="78495"/>
                </a:cubicBezTo>
                <a:cubicBezTo>
                  <a:pt x="127972" y="100367"/>
                  <a:pt x="174891" y="122239"/>
                  <a:pt x="175244" y="131411"/>
                </a:cubicBezTo>
                <a:cubicBezTo>
                  <a:pt x="175597" y="140583"/>
                  <a:pt x="144906" y="130353"/>
                  <a:pt x="115978" y="133528"/>
                </a:cubicBezTo>
                <a:cubicBezTo>
                  <a:pt x="87050" y="136703"/>
                  <a:pt x="-14197" y="149050"/>
                  <a:pt x="1678" y="150461"/>
                </a:cubicBezTo>
                <a:cubicBezTo>
                  <a:pt x="17553" y="151872"/>
                  <a:pt x="183006" y="148698"/>
                  <a:pt x="211228" y="141995"/>
                </a:cubicBezTo>
                <a:cubicBezTo>
                  <a:pt x="239450" y="135292"/>
                  <a:pt x="182300" y="116948"/>
                  <a:pt x="171011" y="110245"/>
                </a:cubicBezTo>
                <a:cubicBezTo>
                  <a:pt x="159722" y="103542"/>
                  <a:pt x="155488" y="120475"/>
                  <a:pt x="143494" y="101778"/>
                </a:cubicBezTo>
                <a:cubicBezTo>
                  <a:pt x="131500" y="83081"/>
                  <a:pt x="95517" y="4058"/>
                  <a:pt x="90578" y="1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D7E4ECB3-B1E9-4B00-A61C-C4B7A3D28CD5}"/>
              </a:ext>
            </a:extLst>
          </p:cNvPr>
          <p:cNvSpPr/>
          <p:nvPr/>
        </p:nvSpPr>
        <p:spPr>
          <a:xfrm>
            <a:off x="3818459" y="10945193"/>
            <a:ext cx="232842" cy="218512"/>
          </a:xfrm>
          <a:custGeom>
            <a:avLst/>
            <a:gdLst>
              <a:gd name="connsiteX0" fmla="*/ 8 w 232842"/>
              <a:gd name="connsiteY0" fmla="*/ 218107 h 218512"/>
              <a:gd name="connsiteX1" fmla="*/ 122774 w 232842"/>
              <a:gd name="connsiteY1" fmla="*/ 158840 h 218512"/>
              <a:gd name="connsiteX2" fmla="*/ 152408 w 232842"/>
              <a:gd name="connsiteY2" fmla="*/ 118624 h 218512"/>
              <a:gd name="connsiteX3" fmla="*/ 232841 w 232842"/>
              <a:gd name="connsiteY3" fmla="*/ 90 h 218512"/>
              <a:gd name="connsiteX4" fmla="*/ 150291 w 232842"/>
              <a:gd name="connsiteY4" fmla="*/ 99574 h 218512"/>
              <a:gd name="connsiteX5" fmla="*/ 129124 w 232842"/>
              <a:gd name="connsiteY5" fmla="*/ 127090 h 218512"/>
              <a:gd name="connsiteX6" fmla="*/ 8 w 232842"/>
              <a:gd name="connsiteY6" fmla="*/ 218107 h 21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842" h="218512">
                <a:moveTo>
                  <a:pt x="8" y="218107"/>
                </a:moveTo>
                <a:cubicBezTo>
                  <a:pt x="-1050" y="223398"/>
                  <a:pt x="97374" y="175420"/>
                  <a:pt x="122774" y="158840"/>
                </a:cubicBezTo>
                <a:cubicBezTo>
                  <a:pt x="148174" y="142260"/>
                  <a:pt x="134063" y="145082"/>
                  <a:pt x="152408" y="118624"/>
                </a:cubicBezTo>
                <a:cubicBezTo>
                  <a:pt x="170753" y="92166"/>
                  <a:pt x="233194" y="3265"/>
                  <a:pt x="232841" y="90"/>
                </a:cubicBezTo>
                <a:cubicBezTo>
                  <a:pt x="232488" y="-3085"/>
                  <a:pt x="167577" y="78407"/>
                  <a:pt x="150291" y="99574"/>
                </a:cubicBezTo>
                <a:cubicBezTo>
                  <a:pt x="133005" y="120741"/>
                  <a:pt x="150643" y="108746"/>
                  <a:pt x="129124" y="127090"/>
                </a:cubicBezTo>
                <a:cubicBezTo>
                  <a:pt x="107605" y="145434"/>
                  <a:pt x="1066" y="212816"/>
                  <a:pt x="8" y="2181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4C46B95F-F3B2-4EAE-9619-72D6BE94D3B7}"/>
              </a:ext>
            </a:extLst>
          </p:cNvPr>
          <p:cNvSpPr/>
          <p:nvPr/>
        </p:nvSpPr>
        <p:spPr>
          <a:xfrm>
            <a:off x="3515473" y="11063799"/>
            <a:ext cx="102461" cy="169363"/>
          </a:xfrm>
          <a:custGeom>
            <a:avLst/>
            <a:gdLst>
              <a:gd name="connsiteX0" fmla="*/ 91327 w 102461"/>
              <a:gd name="connsiteY0" fmla="*/ 18 h 169363"/>
              <a:gd name="connsiteX1" fmla="*/ 65927 w 102461"/>
              <a:gd name="connsiteY1" fmla="*/ 71984 h 169363"/>
              <a:gd name="connsiteX2" fmla="*/ 310 w 102461"/>
              <a:gd name="connsiteY2" fmla="*/ 169351 h 169363"/>
              <a:gd name="connsiteX3" fmla="*/ 95560 w 102461"/>
              <a:gd name="connsiteY3" fmla="*/ 78334 h 169363"/>
              <a:gd name="connsiteX4" fmla="*/ 91327 w 102461"/>
              <a:gd name="connsiteY4" fmla="*/ 18 h 16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61" h="169363">
                <a:moveTo>
                  <a:pt x="91327" y="18"/>
                </a:moveTo>
                <a:cubicBezTo>
                  <a:pt x="86388" y="-1040"/>
                  <a:pt x="81096" y="43762"/>
                  <a:pt x="65927" y="71984"/>
                </a:cubicBezTo>
                <a:cubicBezTo>
                  <a:pt x="50758" y="100206"/>
                  <a:pt x="-4629" y="168293"/>
                  <a:pt x="310" y="169351"/>
                </a:cubicBezTo>
                <a:cubicBezTo>
                  <a:pt x="5249" y="170409"/>
                  <a:pt x="80038" y="102676"/>
                  <a:pt x="95560" y="78334"/>
                </a:cubicBezTo>
                <a:cubicBezTo>
                  <a:pt x="111082" y="53992"/>
                  <a:pt x="96266" y="1076"/>
                  <a:pt x="91327" y="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839C8415-FBE5-4D4A-8518-3C79A98C8258}"/>
              </a:ext>
            </a:extLst>
          </p:cNvPr>
          <p:cNvSpPr/>
          <p:nvPr/>
        </p:nvSpPr>
        <p:spPr>
          <a:xfrm>
            <a:off x="3616655" y="11169323"/>
            <a:ext cx="388195" cy="461483"/>
          </a:xfrm>
          <a:custGeom>
            <a:avLst/>
            <a:gdLst>
              <a:gd name="connsiteX0" fmla="*/ 388078 w 388195"/>
              <a:gd name="connsiteY0" fmla="*/ 327 h 461483"/>
              <a:gd name="connsiteX1" fmla="*/ 222978 w 388195"/>
              <a:gd name="connsiteY1" fmla="*/ 101927 h 461483"/>
              <a:gd name="connsiteX2" fmla="*/ 208162 w 388195"/>
              <a:gd name="connsiteY2" fmla="*/ 235277 h 461483"/>
              <a:gd name="connsiteX3" fmla="*/ 203928 w 388195"/>
              <a:gd name="connsiteY3" fmla="*/ 292427 h 461483"/>
              <a:gd name="connsiteX4" fmla="*/ 728 w 388195"/>
              <a:gd name="connsiteY4" fmla="*/ 459644 h 461483"/>
              <a:gd name="connsiteX5" fmla="*/ 138312 w 388195"/>
              <a:gd name="connsiteY5" fmla="*/ 377094 h 461483"/>
              <a:gd name="connsiteX6" fmla="*/ 199695 w 388195"/>
              <a:gd name="connsiteY6" fmla="*/ 305127 h 461483"/>
              <a:gd name="connsiteX7" fmla="*/ 199695 w 388195"/>
              <a:gd name="connsiteY7" fmla="*/ 224694 h 461483"/>
              <a:gd name="connsiteX8" fmla="*/ 176412 w 388195"/>
              <a:gd name="connsiteY8" fmla="*/ 93460 h 461483"/>
              <a:gd name="connsiteX9" fmla="*/ 248378 w 388195"/>
              <a:gd name="connsiteY9" fmla="*/ 70177 h 461483"/>
              <a:gd name="connsiteX10" fmla="*/ 388078 w 388195"/>
              <a:gd name="connsiteY10" fmla="*/ 327 h 46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8195" h="461483">
                <a:moveTo>
                  <a:pt x="388078" y="327"/>
                </a:moveTo>
                <a:cubicBezTo>
                  <a:pt x="383845" y="5619"/>
                  <a:pt x="252964" y="62769"/>
                  <a:pt x="222978" y="101927"/>
                </a:cubicBezTo>
                <a:cubicBezTo>
                  <a:pt x="192992" y="141085"/>
                  <a:pt x="211337" y="203527"/>
                  <a:pt x="208162" y="235277"/>
                </a:cubicBezTo>
                <a:cubicBezTo>
                  <a:pt x="204987" y="267027"/>
                  <a:pt x="238500" y="255033"/>
                  <a:pt x="203928" y="292427"/>
                </a:cubicBezTo>
                <a:cubicBezTo>
                  <a:pt x="169356" y="329821"/>
                  <a:pt x="11664" y="445533"/>
                  <a:pt x="728" y="459644"/>
                </a:cubicBezTo>
                <a:cubicBezTo>
                  <a:pt x="-10208" y="473755"/>
                  <a:pt x="105151" y="402847"/>
                  <a:pt x="138312" y="377094"/>
                </a:cubicBezTo>
                <a:cubicBezTo>
                  <a:pt x="171473" y="351341"/>
                  <a:pt x="189464" y="330527"/>
                  <a:pt x="199695" y="305127"/>
                </a:cubicBezTo>
                <a:cubicBezTo>
                  <a:pt x="209926" y="279727"/>
                  <a:pt x="203576" y="259972"/>
                  <a:pt x="199695" y="224694"/>
                </a:cubicBezTo>
                <a:cubicBezTo>
                  <a:pt x="195814" y="189416"/>
                  <a:pt x="168298" y="119213"/>
                  <a:pt x="176412" y="93460"/>
                </a:cubicBezTo>
                <a:cubicBezTo>
                  <a:pt x="184526" y="67707"/>
                  <a:pt x="215570" y="84994"/>
                  <a:pt x="248378" y="70177"/>
                </a:cubicBezTo>
                <a:cubicBezTo>
                  <a:pt x="281186" y="55360"/>
                  <a:pt x="392311" y="-4965"/>
                  <a:pt x="388078" y="3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C65AAC3-8B7D-4C63-A4E2-515D8021EE1F}"/>
              </a:ext>
            </a:extLst>
          </p:cNvPr>
          <p:cNvSpPr/>
          <p:nvPr/>
        </p:nvSpPr>
        <p:spPr>
          <a:xfrm>
            <a:off x="3424717" y="11249943"/>
            <a:ext cx="82624" cy="211871"/>
          </a:xfrm>
          <a:custGeom>
            <a:avLst/>
            <a:gdLst>
              <a:gd name="connsiteX0" fmla="*/ 82600 w 82624"/>
              <a:gd name="connsiteY0" fmla="*/ 140 h 211871"/>
              <a:gd name="connsiteX1" fmla="*/ 36033 w 82624"/>
              <a:gd name="connsiteY1" fmla="*/ 89040 h 211871"/>
              <a:gd name="connsiteX2" fmla="*/ 50 w 82624"/>
              <a:gd name="connsiteY2" fmla="*/ 211807 h 211871"/>
              <a:gd name="connsiteX3" fmla="*/ 29683 w 82624"/>
              <a:gd name="connsiteY3" fmla="*/ 72107 h 211871"/>
              <a:gd name="connsiteX4" fmla="*/ 82600 w 82624"/>
              <a:gd name="connsiteY4" fmla="*/ 140 h 21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24" h="211871">
                <a:moveTo>
                  <a:pt x="82600" y="140"/>
                </a:moveTo>
                <a:cubicBezTo>
                  <a:pt x="83658" y="2962"/>
                  <a:pt x="49791" y="53762"/>
                  <a:pt x="36033" y="89040"/>
                </a:cubicBezTo>
                <a:cubicBezTo>
                  <a:pt x="22275" y="124318"/>
                  <a:pt x="1108" y="214629"/>
                  <a:pt x="50" y="211807"/>
                </a:cubicBezTo>
                <a:cubicBezTo>
                  <a:pt x="-1008" y="208985"/>
                  <a:pt x="14866" y="106679"/>
                  <a:pt x="29683" y="72107"/>
                </a:cubicBezTo>
                <a:cubicBezTo>
                  <a:pt x="44500" y="37535"/>
                  <a:pt x="81542" y="-2682"/>
                  <a:pt x="82600" y="1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EC7E832-A5B3-44B5-9A29-D3E047D4B8BE}"/>
              </a:ext>
            </a:extLst>
          </p:cNvPr>
          <p:cNvSpPr/>
          <p:nvPr/>
        </p:nvSpPr>
        <p:spPr>
          <a:xfrm>
            <a:off x="3569825" y="11432507"/>
            <a:ext cx="193421" cy="162596"/>
          </a:xfrm>
          <a:custGeom>
            <a:avLst/>
            <a:gdLst>
              <a:gd name="connsiteX0" fmla="*/ 992 w 193421"/>
              <a:gd name="connsiteY0" fmla="*/ 162593 h 162596"/>
              <a:gd name="connsiteX1" fmla="*/ 94125 w 193421"/>
              <a:gd name="connsiteY1" fmla="*/ 124493 h 162596"/>
              <a:gd name="connsiteX2" fmla="*/ 191492 w 193421"/>
              <a:gd name="connsiteY2" fmla="*/ 8076 h 162596"/>
              <a:gd name="connsiteX3" fmla="*/ 155508 w 193421"/>
              <a:gd name="connsiteY3" fmla="*/ 18660 h 162596"/>
              <a:gd name="connsiteX4" fmla="*/ 113175 w 193421"/>
              <a:gd name="connsiteY4" fmla="*/ 88510 h 162596"/>
              <a:gd name="connsiteX5" fmla="*/ 47558 w 193421"/>
              <a:gd name="connsiteY5" fmla="*/ 126610 h 162596"/>
              <a:gd name="connsiteX6" fmla="*/ 992 w 193421"/>
              <a:gd name="connsiteY6" fmla="*/ 162593 h 16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421" h="162596">
                <a:moveTo>
                  <a:pt x="992" y="162593"/>
                </a:moveTo>
                <a:cubicBezTo>
                  <a:pt x="8753" y="162240"/>
                  <a:pt x="62375" y="150246"/>
                  <a:pt x="94125" y="124493"/>
                </a:cubicBezTo>
                <a:cubicBezTo>
                  <a:pt x="125875" y="98740"/>
                  <a:pt x="181262" y="25715"/>
                  <a:pt x="191492" y="8076"/>
                </a:cubicBezTo>
                <a:cubicBezTo>
                  <a:pt x="201722" y="-9563"/>
                  <a:pt x="168561" y="5254"/>
                  <a:pt x="155508" y="18660"/>
                </a:cubicBezTo>
                <a:cubicBezTo>
                  <a:pt x="142455" y="32066"/>
                  <a:pt x="131167" y="70518"/>
                  <a:pt x="113175" y="88510"/>
                </a:cubicBezTo>
                <a:cubicBezTo>
                  <a:pt x="95183" y="106502"/>
                  <a:pt x="62022" y="117438"/>
                  <a:pt x="47558" y="126610"/>
                </a:cubicBezTo>
                <a:cubicBezTo>
                  <a:pt x="33094" y="135782"/>
                  <a:pt x="-6769" y="162946"/>
                  <a:pt x="992" y="1625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74805823-16CD-42B2-A020-A44BF0E72B85}"/>
              </a:ext>
            </a:extLst>
          </p:cNvPr>
          <p:cNvSpPr/>
          <p:nvPr/>
        </p:nvSpPr>
        <p:spPr>
          <a:xfrm>
            <a:off x="3423799" y="11457517"/>
            <a:ext cx="168224" cy="131795"/>
          </a:xfrm>
          <a:custGeom>
            <a:avLst/>
            <a:gdLst>
              <a:gd name="connsiteX0" fmla="*/ 3084 w 168224"/>
              <a:gd name="connsiteY0" fmla="*/ 0 h 131795"/>
              <a:gd name="connsiteX1" fmla="*/ 20018 w 168224"/>
              <a:gd name="connsiteY1" fmla="*/ 74083 h 131795"/>
              <a:gd name="connsiteX2" fmla="*/ 166068 w 168224"/>
              <a:gd name="connsiteY2" fmla="*/ 131233 h 131795"/>
              <a:gd name="connsiteX3" fmla="*/ 102568 w 168224"/>
              <a:gd name="connsiteY3" fmla="*/ 101600 h 131795"/>
              <a:gd name="connsiteX4" fmla="*/ 36951 w 168224"/>
              <a:gd name="connsiteY4" fmla="*/ 74083 h 131795"/>
              <a:gd name="connsiteX5" fmla="*/ 3084 w 168224"/>
              <a:gd name="connsiteY5" fmla="*/ 0 h 13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224" h="131795">
                <a:moveTo>
                  <a:pt x="3084" y="0"/>
                </a:moveTo>
                <a:cubicBezTo>
                  <a:pt x="262" y="0"/>
                  <a:pt x="-7146" y="52211"/>
                  <a:pt x="20018" y="74083"/>
                </a:cubicBezTo>
                <a:cubicBezTo>
                  <a:pt x="47182" y="95955"/>
                  <a:pt x="152310" y="126647"/>
                  <a:pt x="166068" y="131233"/>
                </a:cubicBezTo>
                <a:cubicBezTo>
                  <a:pt x="179826" y="135819"/>
                  <a:pt x="124087" y="111125"/>
                  <a:pt x="102568" y="101600"/>
                </a:cubicBezTo>
                <a:cubicBezTo>
                  <a:pt x="81049" y="92075"/>
                  <a:pt x="51062" y="87841"/>
                  <a:pt x="36951" y="74083"/>
                </a:cubicBezTo>
                <a:cubicBezTo>
                  <a:pt x="22840" y="60325"/>
                  <a:pt x="5906" y="0"/>
                  <a:pt x="3084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EFD5481D-9753-49C0-B6BB-26EE1FA483F6}"/>
              </a:ext>
            </a:extLst>
          </p:cNvPr>
          <p:cNvSpPr/>
          <p:nvPr/>
        </p:nvSpPr>
        <p:spPr>
          <a:xfrm>
            <a:off x="3456500" y="11537838"/>
            <a:ext cx="209946" cy="94628"/>
          </a:xfrm>
          <a:custGeom>
            <a:avLst/>
            <a:gdLst>
              <a:gd name="connsiteX0" fmla="*/ 17 w 209946"/>
              <a:gd name="connsiteY0" fmla="*/ 112 h 94628"/>
              <a:gd name="connsiteX1" fmla="*/ 114317 w 209946"/>
              <a:gd name="connsiteY1" fmla="*/ 93245 h 94628"/>
              <a:gd name="connsiteX2" fmla="*/ 209567 w 209946"/>
              <a:gd name="connsiteY2" fmla="*/ 57262 h 94628"/>
              <a:gd name="connsiteX3" fmla="*/ 146067 w 209946"/>
              <a:gd name="connsiteY3" fmla="*/ 76312 h 94628"/>
              <a:gd name="connsiteX4" fmla="*/ 105850 w 209946"/>
              <a:gd name="connsiteY4" fmla="*/ 74195 h 94628"/>
              <a:gd name="connsiteX5" fmla="*/ 17 w 209946"/>
              <a:gd name="connsiteY5" fmla="*/ 112 h 9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946" h="94628">
                <a:moveTo>
                  <a:pt x="17" y="112"/>
                </a:moveTo>
                <a:cubicBezTo>
                  <a:pt x="1428" y="3287"/>
                  <a:pt x="79392" y="83720"/>
                  <a:pt x="114317" y="93245"/>
                </a:cubicBezTo>
                <a:cubicBezTo>
                  <a:pt x="149242" y="102770"/>
                  <a:pt x="204275" y="60084"/>
                  <a:pt x="209567" y="57262"/>
                </a:cubicBezTo>
                <a:cubicBezTo>
                  <a:pt x="214859" y="54440"/>
                  <a:pt x="163353" y="73490"/>
                  <a:pt x="146067" y="76312"/>
                </a:cubicBezTo>
                <a:cubicBezTo>
                  <a:pt x="128781" y="79134"/>
                  <a:pt x="127370" y="86190"/>
                  <a:pt x="105850" y="74195"/>
                </a:cubicBezTo>
                <a:cubicBezTo>
                  <a:pt x="84330" y="62200"/>
                  <a:pt x="-1394" y="-3063"/>
                  <a:pt x="17" y="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6C94DFBA-AC6A-4809-A6DF-C860176926E2}"/>
              </a:ext>
            </a:extLst>
          </p:cNvPr>
          <p:cNvSpPr/>
          <p:nvPr/>
        </p:nvSpPr>
        <p:spPr>
          <a:xfrm>
            <a:off x="3555828" y="11258683"/>
            <a:ext cx="185811" cy="156509"/>
          </a:xfrm>
          <a:custGeom>
            <a:avLst/>
            <a:gdLst>
              <a:gd name="connsiteX0" fmla="*/ 172 w 185811"/>
              <a:gd name="connsiteY0" fmla="*/ 8334 h 156509"/>
              <a:gd name="connsiteX1" fmla="*/ 99655 w 185811"/>
              <a:gd name="connsiteY1" fmla="*/ 1984 h 156509"/>
              <a:gd name="connsiteX2" fmla="*/ 173739 w 185811"/>
              <a:gd name="connsiteY2" fmla="*/ 42200 h 156509"/>
              <a:gd name="connsiteX3" fmla="*/ 184322 w 185811"/>
              <a:gd name="connsiteY3" fmla="*/ 156500 h 156509"/>
              <a:gd name="connsiteX4" fmla="*/ 158922 w 185811"/>
              <a:gd name="connsiteY4" fmla="*/ 35850 h 156509"/>
              <a:gd name="connsiteX5" fmla="*/ 125055 w 185811"/>
              <a:gd name="connsiteY5" fmla="*/ 27384 h 156509"/>
              <a:gd name="connsiteX6" fmla="*/ 172 w 185811"/>
              <a:gd name="connsiteY6" fmla="*/ 8334 h 15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811" h="156509">
                <a:moveTo>
                  <a:pt x="172" y="8334"/>
                </a:moveTo>
                <a:cubicBezTo>
                  <a:pt x="-4061" y="4101"/>
                  <a:pt x="70727" y="-3660"/>
                  <a:pt x="99655" y="1984"/>
                </a:cubicBezTo>
                <a:cubicBezTo>
                  <a:pt x="128583" y="7628"/>
                  <a:pt x="159628" y="16447"/>
                  <a:pt x="173739" y="42200"/>
                </a:cubicBezTo>
                <a:cubicBezTo>
                  <a:pt x="187850" y="67953"/>
                  <a:pt x="186792" y="157558"/>
                  <a:pt x="184322" y="156500"/>
                </a:cubicBezTo>
                <a:cubicBezTo>
                  <a:pt x="181853" y="155442"/>
                  <a:pt x="168800" y="57369"/>
                  <a:pt x="158922" y="35850"/>
                </a:cubicBezTo>
                <a:cubicBezTo>
                  <a:pt x="149044" y="14331"/>
                  <a:pt x="152572" y="31264"/>
                  <a:pt x="125055" y="27384"/>
                </a:cubicBezTo>
                <a:cubicBezTo>
                  <a:pt x="97538" y="23504"/>
                  <a:pt x="4405" y="12567"/>
                  <a:pt x="172" y="833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FF09A3AB-38BE-4011-BAA7-E3948C4D34AB}"/>
              </a:ext>
            </a:extLst>
          </p:cNvPr>
          <p:cNvSpPr/>
          <p:nvPr/>
        </p:nvSpPr>
        <p:spPr>
          <a:xfrm>
            <a:off x="3674413" y="11067684"/>
            <a:ext cx="121891" cy="148720"/>
          </a:xfrm>
          <a:custGeom>
            <a:avLst/>
            <a:gdLst>
              <a:gd name="connsiteX0" fmla="*/ 120 w 121891"/>
              <a:gd name="connsiteY0" fmla="*/ 366 h 148720"/>
              <a:gd name="connsiteX1" fmla="*/ 112304 w 121891"/>
              <a:gd name="connsiteY1" fmla="*/ 70216 h 148720"/>
              <a:gd name="connsiteX2" fmla="*/ 116537 w 121891"/>
              <a:gd name="connsiteY2" fmla="*/ 148533 h 148720"/>
              <a:gd name="connsiteX3" fmla="*/ 118654 w 121891"/>
              <a:gd name="connsiteY3" fmla="*/ 46933 h 148720"/>
              <a:gd name="connsiteX4" fmla="*/ 91137 w 121891"/>
              <a:gd name="connsiteY4" fmla="*/ 42699 h 148720"/>
              <a:gd name="connsiteX5" fmla="*/ 120 w 121891"/>
              <a:gd name="connsiteY5" fmla="*/ 366 h 14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91" h="148720">
                <a:moveTo>
                  <a:pt x="120" y="366"/>
                </a:moveTo>
                <a:cubicBezTo>
                  <a:pt x="3648" y="4952"/>
                  <a:pt x="92901" y="45522"/>
                  <a:pt x="112304" y="70216"/>
                </a:cubicBezTo>
                <a:cubicBezTo>
                  <a:pt x="131707" y="94911"/>
                  <a:pt x="115479" y="152414"/>
                  <a:pt x="116537" y="148533"/>
                </a:cubicBezTo>
                <a:cubicBezTo>
                  <a:pt x="117595" y="144653"/>
                  <a:pt x="122887" y="64572"/>
                  <a:pt x="118654" y="46933"/>
                </a:cubicBezTo>
                <a:cubicBezTo>
                  <a:pt x="114421" y="29294"/>
                  <a:pt x="110540" y="49755"/>
                  <a:pt x="91137" y="42699"/>
                </a:cubicBezTo>
                <a:cubicBezTo>
                  <a:pt x="71734" y="35643"/>
                  <a:pt x="-3408" y="-4220"/>
                  <a:pt x="120" y="3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3D7965F-78FA-49EE-B686-B81B5E23F449}"/>
              </a:ext>
            </a:extLst>
          </p:cNvPr>
          <p:cNvSpPr/>
          <p:nvPr/>
        </p:nvSpPr>
        <p:spPr>
          <a:xfrm>
            <a:off x="3864399" y="10963971"/>
            <a:ext cx="93802" cy="140332"/>
          </a:xfrm>
          <a:custGeom>
            <a:avLst/>
            <a:gdLst>
              <a:gd name="connsiteX0" fmla="*/ 93768 w 93802"/>
              <a:gd name="connsiteY0" fmla="*/ 362 h 140332"/>
              <a:gd name="connsiteX1" fmla="*/ 15451 w 93802"/>
              <a:gd name="connsiteY1" fmla="*/ 74446 h 140332"/>
              <a:gd name="connsiteX2" fmla="*/ 6984 w 93802"/>
              <a:gd name="connsiteY2" fmla="*/ 140062 h 140332"/>
              <a:gd name="connsiteX3" fmla="*/ 4868 w 93802"/>
              <a:gd name="connsiteY3" fmla="*/ 49046 h 140332"/>
              <a:gd name="connsiteX4" fmla="*/ 93768 w 93802"/>
              <a:gd name="connsiteY4" fmla="*/ 362 h 14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802" h="140332">
                <a:moveTo>
                  <a:pt x="93768" y="362"/>
                </a:moveTo>
                <a:cubicBezTo>
                  <a:pt x="95532" y="4595"/>
                  <a:pt x="29915" y="51163"/>
                  <a:pt x="15451" y="74446"/>
                </a:cubicBezTo>
                <a:cubicBezTo>
                  <a:pt x="987" y="97729"/>
                  <a:pt x="8748" y="144295"/>
                  <a:pt x="6984" y="140062"/>
                </a:cubicBezTo>
                <a:cubicBezTo>
                  <a:pt x="5220" y="135829"/>
                  <a:pt x="-6421" y="68096"/>
                  <a:pt x="4868" y="49046"/>
                </a:cubicBezTo>
                <a:cubicBezTo>
                  <a:pt x="16157" y="29996"/>
                  <a:pt x="92004" y="-3871"/>
                  <a:pt x="93768" y="3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B6C90891-B1D6-49DE-8C39-0B8E7952BD09}"/>
              </a:ext>
            </a:extLst>
          </p:cNvPr>
          <p:cNvSpPr/>
          <p:nvPr/>
        </p:nvSpPr>
        <p:spPr>
          <a:xfrm>
            <a:off x="3880761" y="11044495"/>
            <a:ext cx="352608" cy="297891"/>
          </a:xfrm>
          <a:custGeom>
            <a:avLst/>
            <a:gdLst>
              <a:gd name="connsiteX0" fmla="*/ 352572 w 352608"/>
              <a:gd name="connsiteY0" fmla="*/ 272 h 297891"/>
              <a:gd name="connsiteX1" fmla="*/ 272139 w 352608"/>
              <a:gd name="connsiteY1" fmla="*/ 108222 h 297891"/>
              <a:gd name="connsiteX2" fmla="*/ 134556 w 352608"/>
              <a:gd name="connsiteY2" fmla="*/ 156905 h 297891"/>
              <a:gd name="connsiteX3" fmla="*/ 60472 w 352608"/>
              <a:gd name="connsiteY3" fmla="*/ 222522 h 297891"/>
              <a:gd name="connsiteX4" fmla="*/ 3322 w 352608"/>
              <a:gd name="connsiteY4" fmla="*/ 296605 h 297891"/>
              <a:gd name="connsiteX5" fmla="*/ 162072 w 352608"/>
              <a:gd name="connsiteY5" fmla="*/ 156905 h 297891"/>
              <a:gd name="connsiteX6" fmla="*/ 280606 w 352608"/>
              <a:gd name="connsiteY6" fmla="*/ 80705 h 297891"/>
              <a:gd name="connsiteX7" fmla="*/ 352572 w 352608"/>
              <a:gd name="connsiteY7" fmla="*/ 272 h 29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608" h="297891">
                <a:moveTo>
                  <a:pt x="352572" y="272"/>
                </a:moveTo>
                <a:cubicBezTo>
                  <a:pt x="351161" y="4858"/>
                  <a:pt x="308475" y="82116"/>
                  <a:pt x="272139" y="108222"/>
                </a:cubicBezTo>
                <a:cubicBezTo>
                  <a:pt x="235803" y="134328"/>
                  <a:pt x="169834" y="137855"/>
                  <a:pt x="134556" y="156905"/>
                </a:cubicBezTo>
                <a:cubicBezTo>
                  <a:pt x="99278" y="175955"/>
                  <a:pt x="82344" y="199239"/>
                  <a:pt x="60472" y="222522"/>
                </a:cubicBezTo>
                <a:cubicBezTo>
                  <a:pt x="38600" y="245805"/>
                  <a:pt x="-13611" y="307541"/>
                  <a:pt x="3322" y="296605"/>
                </a:cubicBezTo>
                <a:cubicBezTo>
                  <a:pt x="20255" y="285669"/>
                  <a:pt x="115858" y="192888"/>
                  <a:pt x="162072" y="156905"/>
                </a:cubicBezTo>
                <a:cubicBezTo>
                  <a:pt x="208286" y="120922"/>
                  <a:pt x="247092" y="111397"/>
                  <a:pt x="280606" y="80705"/>
                </a:cubicBezTo>
                <a:cubicBezTo>
                  <a:pt x="314120" y="50013"/>
                  <a:pt x="353983" y="-4314"/>
                  <a:pt x="352572" y="2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81F37F1-AFCD-4577-9344-DA4BF4020A55}"/>
              </a:ext>
            </a:extLst>
          </p:cNvPr>
          <p:cNvSpPr/>
          <p:nvPr/>
        </p:nvSpPr>
        <p:spPr>
          <a:xfrm>
            <a:off x="3752603" y="10766217"/>
            <a:ext cx="95190" cy="149759"/>
          </a:xfrm>
          <a:custGeom>
            <a:avLst/>
            <a:gdLst>
              <a:gd name="connsiteX0" fmla="*/ 68510 w 95190"/>
              <a:gd name="connsiteY0" fmla="*/ 208 h 149759"/>
              <a:gd name="connsiteX1" fmla="*/ 65335 w 95190"/>
              <a:gd name="connsiteY1" fmla="*/ 95458 h 149759"/>
              <a:gd name="connsiteX2" fmla="*/ 247 w 95190"/>
              <a:gd name="connsiteY2" fmla="*/ 149433 h 149759"/>
              <a:gd name="connsiteX3" fmla="*/ 92322 w 95190"/>
              <a:gd name="connsiteY3" fmla="*/ 71646 h 149759"/>
              <a:gd name="connsiteX4" fmla="*/ 68510 w 95190"/>
              <a:gd name="connsiteY4" fmla="*/ 208 h 14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90" h="149759">
                <a:moveTo>
                  <a:pt x="68510" y="208"/>
                </a:moveTo>
                <a:cubicBezTo>
                  <a:pt x="64012" y="4177"/>
                  <a:pt x="76712" y="70587"/>
                  <a:pt x="65335" y="95458"/>
                </a:cubicBezTo>
                <a:cubicBezTo>
                  <a:pt x="53958" y="120329"/>
                  <a:pt x="-4251" y="153402"/>
                  <a:pt x="247" y="149433"/>
                </a:cubicBezTo>
                <a:cubicBezTo>
                  <a:pt x="4745" y="145464"/>
                  <a:pt x="79887" y="93342"/>
                  <a:pt x="92322" y="71646"/>
                </a:cubicBezTo>
                <a:cubicBezTo>
                  <a:pt x="104757" y="49950"/>
                  <a:pt x="73008" y="-3761"/>
                  <a:pt x="68510" y="2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1F0CBF2-A979-4D84-B06A-AE70D79728AB}"/>
              </a:ext>
            </a:extLst>
          </p:cNvPr>
          <p:cNvSpPr/>
          <p:nvPr/>
        </p:nvSpPr>
        <p:spPr>
          <a:xfrm>
            <a:off x="3514595" y="10821982"/>
            <a:ext cx="40143" cy="190508"/>
          </a:xfrm>
          <a:custGeom>
            <a:avLst/>
            <a:gdLst>
              <a:gd name="connsiteX0" fmla="*/ 130 w 40143"/>
              <a:gd name="connsiteY0" fmla="*/ 6 h 190508"/>
              <a:gd name="connsiteX1" fmla="*/ 27118 w 40143"/>
              <a:gd name="connsiteY1" fmla="*/ 63506 h 190508"/>
              <a:gd name="connsiteX2" fmla="*/ 28705 w 40143"/>
              <a:gd name="connsiteY2" fmla="*/ 190506 h 190508"/>
              <a:gd name="connsiteX3" fmla="*/ 39818 w 40143"/>
              <a:gd name="connsiteY3" fmla="*/ 66681 h 190508"/>
              <a:gd name="connsiteX4" fmla="*/ 130 w 40143"/>
              <a:gd name="connsiteY4" fmla="*/ 6 h 19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43" h="190508">
                <a:moveTo>
                  <a:pt x="130" y="6"/>
                </a:moveTo>
                <a:cubicBezTo>
                  <a:pt x="-1987" y="-523"/>
                  <a:pt x="22356" y="31756"/>
                  <a:pt x="27118" y="63506"/>
                </a:cubicBezTo>
                <a:cubicBezTo>
                  <a:pt x="31880" y="95256"/>
                  <a:pt x="26588" y="189977"/>
                  <a:pt x="28705" y="190506"/>
                </a:cubicBezTo>
                <a:cubicBezTo>
                  <a:pt x="30822" y="191035"/>
                  <a:pt x="42199" y="97373"/>
                  <a:pt x="39818" y="66681"/>
                </a:cubicBezTo>
                <a:cubicBezTo>
                  <a:pt x="37437" y="35989"/>
                  <a:pt x="2247" y="535"/>
                  <a:pt x="130" y="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82A9A6C4-79D7-495B-932F-1C71B32BF88A}"/>
              </a:ext>
            </a:extLst>
          </p:cNvPr>
          <p:cNvSpPr/>
          <p:nvPr/>
        </p:nvSpPr>
        <p:spPr>
          <a:xfrm>
            <a:off x="3582570" y="10731396"/>
            <a:ext cx="151284" cy="57597"/>
          </a:xfrm>
          <a:custGeom>
            <a:avLst/>
            <a:gdLst>
              <a:gd name="connsiteX0" fmla="*/ 2005 w 151284"/>
              <a:gd name="connsiteY0" fmla="*/ 104 h 57597"/>
              <a:gd name="connsiteX1" fmla="*/ 35343 w 151284"/>
              <a:gd name="connsiteY1" fmla="*/ 42967 h 57597"/>
              <a:gd name="connsiteX2" fmla="*/ 151230 w 151284"/>
              <a:gd name="connsiteY2" fmla="*/ 38204 h 57597"/>
              <a:gd name="connsiteX3" fmla="*/ 19468 w 151284"/>
              <a:gd name="connsiteY3" fmla="*/ 57254 h 57597"/>
              <a:gd name="connsiteX4" fmla="*/ 2005 w 151284"/>
              <a:gd name="connsiteY4" fmla="*/ 104 h 5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284" h="57597">
                <a:moveTo>
                  <a:pt x="2005" y="104"/>
                </a:moveTo>
                <a:cubicBezTo>
                  <a:pt x="4651" y="-2277"/>
                  <a:pt x="10472" y="36617"/>
                  <a:pt x="35343" y="42967"/>
                </a:cubicBezTo>
                <a:cubicBezTo>
                  <a:pt x="60214" y="49317"/>
                  <a:pt x="153876" y="35823"/>
                  <a:pt x="151230" y="38204"/>
                </a:cubicBezTo>
                <a:cubicBezTo>
                  <a:pt x="148584" y="40585"/>
                  <a:pt x="43545" y="60429"/>
                  <a:pt x="19468" y="57254"/>
                </a:cubicBezTo>
                <a:cubicBezTo>
                  <a:pt x="-4609" y="54079"/>
                  <a:pt x="-641" y="2485"/>
                  <a:pt x="2005" y="1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F7CD87C8-5DC7-4E17-8E86-1E59EF9AFFFB}"/>
              </a:ext>
            </a:extLst>
          </p:cNvPr>
          <p:cNvSpPr/>
          <p:nvPr/>
        </p:nvSpPr>
        <p:spPr>
          <a:xfrm>
            <a:off x="3604958" y="10809278"/>
            <a:ext cx="70187" cy="128608"/>
          </a:xfrm>
          <a:custGeom>
            <a:avLst/>
            <a:gdLst>
              <a:gd name="connsiteX0" fmla="*/ 32005 w 70187"/>
              <a:gd name="connsiteY0" fmla="*/ 10 h 128608"/>
              <a:gd name="connsiteX1" fmla="*/ 16130 w 70187"/>
              <a:gd name="connsiteY1" fmla="*/ 65097 h 128608"/>
              <a:gd name="connsiteX2" fmla="*/ 70105 w 70187"/>
              <a:gd name="connsiteY2" fmla="*/ 128597 h 128608"/>
              <a:gd name="connsiteX3" fmla="*/ 1842 w 70187"/>
              <a:gd name="connsiteY3" fmla="*/ 69860 h 128608"/>
              <a:gd name="connsiteX4" fmla="*/ 32005 w 70187"/>
              <a:gd name="connsiteY4" fmla="*/ 10 h 1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187" h="128608">
                <a:moveTo>
                  <a:pt x="32005" y="10"/>
                </a:moveTo>
                <a:cubicBezTo>
                  <a:pt x="34386" y="-784"/>
                  <a:pt x="9780" y="43666"/>
                  <a:pt x="16130" y="65097"/>
                </a:cubicBezTo>
                <a:cubicBezTo>
                  <a:pt x="22480" y="86528"/>
                  <a:pt x="72486" y="127803"/>
                  <a:pt x="70105" y="128597"/>
                </a:cubicBezTo>
                <a:cubicBezTo>
                  <a:pt x="67724" y="129391"/>
                  <a:pt x="12425" y="89439"/>
                  <a:pt x="1842" y="69860"/>
                </a:cubicBezTo>
                <a:cubicBezTo>
                  <a:pt x="-8741" y="50281"/>
                  <a:pt x="29624" y="804"/>
                  <a:pt x="32005" y="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7F5D2201-D9A3-4910-9A7A-17C6A5A3926F}"/>
              </a:ext>
            </a:extLst>
          </p:cNvPr>
          <p:cNvSpPr/>
          <p:nvPr/>
        </p:nvSpPr>
        <p:spPr>
          <a:xfrm>
            <a:off x="3070180" y="10924896"/>
            <a:ext cx="160436" cy="119342"/>
          </a:xfrm>
          <a:custGeom>
            <a:avLst/>
            <a:gdLst>
              <a:gd name="connsiteX0" fmla="*/ 160383 w 160436"/>
              <a:gd name="connsiteY0" fmla="*/ 279 h 119342"/>
              <a:gd name="connsiteX1" fmla="*/ 22270 w 160436"/>
              <a:gd name="connsiteY1" fmla="*/ 41554 h 119342"/>
              <a:gd name="connsiteX2" fmla="*/ 30208 w 160436"/>
              <a:gd name="connsiteY2" fmla="*/ 119342 h 119342"/>
              <a:gd name="connsiteX3" fmla="*/ 45 w 160436"/>
              <a:gd name="connsiteY3" fmla="*/ 41554 h 119342"/>
              <a:gd name="connsiteX4" fmla="*/ 38145 w 160436"/>
              <a:gd name="connsiteY4" fmla="*/ 24092 h 119342"/>
              <a:gd name="connsiteX5" fmla="*/ 160383 w 160436"/>
              <a:gd name="connsiteY5" fmla="*/ 279 h 11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36" h="119342">
                <a:moveTo>
                  <a:pt x="160383" y="279"/>
                </a:moveTo>
                <a:cubicBezTo>
                  <a:pt x="157737" y="3189"/>
                  <a:pt x="43966" y="21710"/>
                  <a:pt x="22270" y="41554"/>
                </a:cubicBezTo>
                <a:cubicBezTo>
                  <a:pt x="574" y="61398"/>
                  <a:pt x="33912" y="119342"/>
                  <a:pt x="30208" y="119342"/>
                </a:cubicBezTo>
                <a:cubicBezTo>
                  <a:pt x="26504" y="119342"/>
                  <a:pt x="-1278" y="57429"/>
                  <a:pt x="45" y="41554"/>
                </a:cubicBezTo>
                <a:cubicBezTo>
                  <a:pt x="1368" y="25679"/>
                  <a:pt x="9835" y="30177"/>
                  <a:pt x="38145" y="24092"/>
                </a:cubicBezTo>
                <a:cubicBezTo>
                  <a:pt x="66455" y="18007"/>
                  <a:pt x="163029" y="-2631"/>
                  <a:pt x="160383" y="2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7B477EEB-D788-4492-B0BB-33F98CEC7640}"/>
              </a:ext>
            </a:extLst>
          </p:cNvPr>
          <p:cNvSpPr/>
          <p:nvPr/>
        </p:nvSpPr>
        <p:spPr>
          <a:xfrm>
            <a:off x="2983529" y="11086828"/>
            <a:ext cx="77202" cy="135559"/>
          </a:xfrm>
          <a:custGeom>
            <a:avLst/>
            <a:gdLst>
              <a:gd name="connsiteX0" fmla="*/ 37484 w 77202"/>
              <a:gd name="connsiteY0" fmla="*/ 272 h 135559"/>
              <a:gd name="connsiteX1" fmla="*/ 34309 w 77202"/>
              <a:gd name="connsiteY1" fmla="*/ 89172 h 135559"/>
              <a:gd name="connsiteX2" fmla="*/ 971 w 77202"/>
              <a:gd name="connsiteY2" fmla="*/ 111397 h 135559"/>
              <a:gd name="connsiteX3" fmla="*/ 77171 w 77202"/>
              <a:gd name="connsiteY3" fmla="*/ 135210 h 135559"/>
              <a:gd name="connsiteX4" fmla="*/ 10496 w 77202"/>
              <a:gd name="connsiteY4" fmla="*/ 92347 h 135559"/>
              <a:gd name="connsiteX5" fmla="*/ 16846 w 77202"/>
              <a:gd name="connsiteY5" fmla="*/ 62185 h 135559"/>
              <a:gd name="connsiteX6" fmla="*/ 37484 w 77202"/>
              <a:gd name="connsiteY6" fmla="*/ 272 h 13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02" h="135559">
                <a:moveTo>
                  <a:pt x="37484" y="272"/>
                </a:moveTo>
                <a:cubicBezTo>
                  <a:pt x="40395" y="4770"/>
                  <a:pt x="40394" y="70651"/>
                  <a:pt x="34309" y="89172"/>
                </a:cubicBezTo>
                <a:cubicBezTo>
                  <a:pt x="28224" y="107693"/>
                  <a:pt x="-6173" y="103724"/>
                  <a:pt x="971" y="111397"/>
                </a:cubicBezTo>
                <a:cubicBezTo>
                  <a:pt x="8115" y="119070"/>
                  <a:pt x="75584" y="138385"/>
                  <a:pt x="77171" y="135210"/>
                </a:cubicBezTo>
                <a:cubicBezTo>
                  <a:pt x="78758" y="132035"/>
                  <a:pt x="20550" y="104518"/>
                  <a:pt x="10496" y="92347"/>
                </a:cubicBezTo>
                <a:cubicBezTo>
                  <a:pt x="442" y="80176"/>
                  <a:pt x="14994" y="76208"/>
                  <a:pt x="16846" y="62185"/>
                </a:cubicBezTo>
                <a:cubicBezTo>
                  <a:pt x="18698" y="48162"/>
                  <a:pt x="34573" y="-4226"/>
                  <a:pt x="37484" y="2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881AC886-0137-437A-A1DD-BE692D85DF30}"/>
              </a:ext>
            </a:extLst>
          </p:cNvPr>
          <p:cNvSpPr/>
          <p:nvPr/>
        </p:nvSpPr>
        <p:spPr>
          <a:xfrm>
            <a:off x="3287701" y="11098185"/>
            <a:ext cx="269996" cy="37004"/>
          </a:xfrm>
          <a:custGeom>
            <a:avLst/>
            <a:gdLst>
              <a:gd name="connsiteX0" fmla="*/ 12 w 269996"/>
              <a:gd name="connsiteY0" fmla="*/ 7965 h 37004"/>
              <a:gd name="connsiteX1" fmla="*/ 196862 w 269996"/>
              <a:gd name="connsiteY1" fmla="*/ 36540 h 37004"/>
              <a:gd name="connsiteX2" fmla="*/ 261949 w 269996"/>
              <a:gd name="connsiteY2" fmla="*/ 23840 h 37004"/>
              <a:gd name="connsiteX3" fmla="*/ 266712 w 269996"/>
              <a:gd name="connsiteY3" fmla="*/ 28 h 37004"/>
              <a:gd name="connsiteX4" fmla="*/ 241312 w 269996"/>
              <a:gd name="connsiteY4" fmla="*/ 19078 h 37004"/>
              <a:gd name="connsiteX5" fmla="*/ 187337 w 269996"/>
              <a:gd name="connsiteY5" fmla="*/ 23840 h 37004"/>
              <a:gd name="connsiteX6" fmla="*/ 12 w 269996"/>
              <a:gd name="connsiteY6" fmla="*/ 7965 h 3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996" h="37004">
                <a:moveTo>
                  <a:pt x="12" y="7965"/>
                </a:moveTo>
                <a:cubicBezTo>
                  <a:pt x="1600" y="10082"/>
                  <a:pt x="153206" y="33894"/>
                  <a:pt x="196862" y="36540"/>
                </a:cubicBezTo>
                <a:cubicBezTo>
                  <a:pt x="240518" y="39186"/>
                  <a:pt x="250307" y="29925"/>
                  <a:pt x="261949" y="23840"/>
                </a:cubicBezTo>
                <a:cubicBezTo>
                  <a:pt x="273591" y="17755"/>
                  <a:pt x="270151" y="822"/>
                  <a:pt x="266712" y="28"/>
                </a:cubicBezTo>
                <a:cubicBezTo>
                  <a:pt x="263273" y="-766"/>
                  <a:pt x="254541" y="15109"/>
                  <a:pt x="241312" y="19078"/>
                </a:cubicBezTo>
                <a:cubicBezTo>
                  <a:pt x="228083" y="23047"/>
                  <a:pt x="224114" y="24898"/>
                  <a:pt x="187337" y="23840"/>
                </a:cubicBezTo>
                <a:cubicBezTo>
                  <a:pt x="150560" y="22782"/>
                  <a:pt x="-1576" y="5848"/>
                  <a:pt x="12" y="79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93D50B22-A54D-4515-ABB6-4AB13AEE602D}"/>
              </a:ext>
            </a:extLst>
          </p:cNvPr>
          <p:cNvSpPr/>
          <p:nvPr/>
        </p:nvSpPr>
        <p:spPr>
          <a:xfrm>
            <a:off x="3403426" y="11182152"/>
            <a:ext cx="92465" cy="193898"/>
          </a:xfrm>
          <a:custGeom>
            <a:avLst/>
            <a:gdLst>
              <a:gd name="connsiteX0" fmla="*/ 92249 w 92465"/>
              <a:gd name="connsiteY0" fmla="*/ 198 h 193898"/>
              <a:gd name="connsiteX1" fmla="*/ 50974 w 92465"/>
              <a:gd name="connsiteY1" fmla="*/ 57348 h 193898"/>
              <a:gd name="connsiteX2" fmla="*/ 20812 w 92465"/>
              <a:gd name="connsiteY2" fmla="*/ 71636 h 193898"/>
              <a:gd name="connsiteX3" fmla="*/ 19224 w 92465"/>
              <a:gd name="connsiteY3" fmla="*/ 193873 h 193898"/>
              <a:gd name="connsiteX4" fmla="*/ 174 w 92465"/>
              <a:gd name="connsiteY4" fmla="*/ 60523 h 193898"/>
              <a:gd name="connsiteX5" fmla="*/ 31924 w 92465"/>
              <a:gd name="connsiteY5" fmla="*/ 38298 h 193898"/>
              <a:gd name="connsiteX6" fmla="*/ 92249 w 92465"/>
              <a:gd name="connsiteY6" fmla="*/ 198 h 19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465" h="193898">
                <a:moveTo>
                  <a:pt x="92249" y="198"/>
                </a:moveTo>
                <a:cubicBezTo>
                  <a:pt x="95424" y="3373"/>
                  <a:pt x="62880" y="45442"/>
                  <a:pt x="50974" y="57348"/>
                </a:cubicBezTo>
                <a:cubicBezTo>
                  <a:pt x="39068" y="69254"/>
                  <a:pt x="26104" y="48882"/>
                  <a:pt x="20812" y="71636"/>
                </a:cubicBezTo>
                <a:cubicBezTo>
                  <a:pt x="15520" y="94390"/>
                  <a:pt x="22664" y="195725"/>
                  <a:pt x="19224" y="193873"/>
                </a:cubicBezTo>
                <a:cubicBezTo>
                  <a:pt x="15784" y="192021"/>
                  <a:pt x="-1943" y="86452"/>
                  <a:pt x="174" y="60523"/>
                </a:cubicBezTo>
                <a:cubicBezTo>
                  <a:pt x="2291" y="34594"/>
                  <a:pt x="18430" y="43590"/>
                  <a:pt x="31924" y="38298"/>
                </a:cubicBezTo>
                <a:cubicBezTo>
                  <a:pt x="45418" y="33006"/>
                  <a:pt x="89074" y="-2977"/>
                  <a:pt x="92249" y="1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4B892478-6148-4292-A3F9-1F161CE7C4AD}"/>
              </a:ext>
            </a:extLst>
          </p:cNvPr>
          <p:cNvSpPr/>
          <p:nvPr/>
        </p:nvSpPr>
        <p:spPr>
          <a:xfrm>
            <a:off x="3225280" y="11375744"/>
            <a:ext cx="198958" cy="43413"/>
          </a:xfrm>
          <a:custGeom>
            <a:avLst/>
            <a:gdLst>
              <a:gd name="connsiteX0" fmla="*/ 520 w 198958"/>
              <a:gd name="connsiteY0" fmla="*/ 43144 h 43413"/>
              <a:gd name="connsiteX1" fmla="*/ 151333 w 198958"/>
              <a:gd name="connsiteY1" fmla="*/ 27269 h 43413"/>
              <a:gd name="connsiteX2" fmla="*/ 197370 w 198958"/>
              <a:gd name="connsiteY2" fmla="*/ 281 h 43413"/>
              <a:gd name="connsiteX3" fmla="*/ 105295 w 198958"/>
              <a:gd name="connsiteY3" fmla="*/ 14569 h 43413"/>
              <a:gd name="connsiteX4" fmla="*/ 520 w 198958"/>
              <a:gd name="connsiteY4" fmla="*/ 43144 h 4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958" h="43413">
                <a:moveTo>
                  <a:pt x="520" y="43144"/>
                </a:moveTo>
                <a:cubicBezTo>
                  <a:pt x="8193" y="45261"/>
                  <a:pt x="118525" y="34413"/>
                  <a:pt x="151333" y="27269"/>
                </a:cubicBezTo>
                <a:cubicBezTo>
                  <a:pt x="184141" y="20125"/>
                  <a:pt x="205043" y="2398"/>
                  <a:pt x="197370" y="281"/>
                </a:cubicBezTo>
                <a:cubicBezTo>
                  <a:pt x="189697" y="-1836"/>
                  <a:pt x="138633" y="8483"/>
                  <a:pt x="105295" y="14569"/>
                </a:cubicBezTo>
                <a:cubicBezTo>
                  <a:pt x="71958" y="20654"/>
                  <a:pt x="-7153" y="41027"/>
                  <a:pt x="520" y="431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18F4AAC6-379D-4FEA-B39C-0DED27F6947A}"/>
              </a:ext>
            </a:extLst>
          </p:cNvPr>
          <p:cNvSpPr/>
          <p:nvPr/>
        </p:nvSpPr>
        <p:spPr>
          <a:xfrm>
            <a:off x="3311507" y="11225147"/>
            <a:ext cx="47843" cy="131881"/>
          </a:xfrm>
          <a:custGeom>
            <a:avLst/>
            <a:gdLst>
              <a:gd name="connsiteX0" fmla="*/ 47643 w 47843"/>
              <a:gd name="connsiteY0" fmla="*/ 66 h 131881"/>
              <a:gd name="connsiteX1" fmla="*/ 17481 w 47843"/>
              <a:gd name="connsiteY1" fmla="*/ 57216 h 131881"/>
              <a:gd name="connsiteX2" fmla="*/ 27006 w 47843"/>
              <a:gd name="connsiteY2" fmla="*/ 131828 h 131881"/>
              <a:gd name="connsiteX3" fmla="*/ 18 w 47843"/>
              <a:gd name="connsiteY3" fmla="*/ 68328 h 131881"/>
              <a:gd name="connsiteX4" fmla="*/ 47643 w 47843"/>
              <a:gd name="connsiteY4" fmla="*/ 66 h 13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43" h="131881">
                <a:moveTo>
                  <a:pt x="47643" y="66"/>
                </a:moveTo>
                <a:cubicBezTo>
                  <a:pt x="50553" y="-1786"/>
                  <a:pt x="20920" y="35256"/>
                  <a:pt x="17481" y="57216"/>
                </a:cubicBezTo>
                <a:cubicBezTo>
                  <a:pt x="14041" y="79176"/>
                  <a:pt x="29916" y="129976"/>
                  <a:pt x="27006" y="131828"/>
                </a:cubicBezTo>
                <a:cubicBezTo>
                  <a:pt x="24096" y="133680"/>
                  <a:pt x="1076" y="87113"/>
                  <a:pt x="18" y="68328"/>
                </a:cubicBezTo>
                <a:cubicBezTo>
                  <a:pt x="-1040" y="49543"/>
                  <a:pt x="44733" y="1918"/>
                  <a:pt x="47643" y="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781A421A-7691-4330-A77B-5399507D0154}"/>
              </a:ext>
            </a:extLst>
          </p:cNvPr>
          <p:cNvSpPr/>
          <p:nvPr/>
        </p:nvSpPr>
        <p:spPr>
          <a:xfrm>
            <a:off x="5918030" y="8860031"/>
            <a:ext cx="501688" cy="182924"/>
          </a:xfrm>
          <a:custGeom>
            <a:avLst/>
            <a:gdLst>
              <a:gd name="connsiteX0" fmla="*/ 170 w 501688"/>
              <a:gd name="connsiteY0" fmla="*/ 336 h 182924"/>
              <a:gd name="connsiteX1" fmla="*/ 182203 w 501688"/>
              <a:gd name="connsiteY1" fmla="*/ 123102 h 182924"/>
              <a:gd name="connsiteX2" fmla="*/ 499703 w 501688"/>
              <a:gd name="connsiteY2" fmla="*/ 144269 h 182924"/>
              <a:gd name="connsiteX3" fmla="*/ 309203 w 501688"/>
              <a:gd name="connsiteY3" fmla="*/ 178136 h 182924"/>
              <a:gd name="connsiteX4" fmla="*/ 152570 w 501688"/>
              <a:gd name="connsiteY4" fmla="*/ 165436 h 182924"/>
              <a:gd name="connsiteX5" fmla="*/ 170 w 501688"/>
              <a:gd name="connsiteY5" fmla="*/ 336 h 18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688" h="182924">
                <a:moveTo>
                  <a:pt x="170" y="336"/>
                </a:moveTo>
                <a:cubicBezTo>
                  <a:pt x="5109" y="-6720"/>
                  <a:pt x="98948" y="99113"/>
                  <a:pt x="182203" y="123102"/>
                </a:cubicBezTo>
                <a:cubicBezTo>
                  <a:pt x="265458" y="147091"/>
                  <a:pt x="478536" y="135097"/>
                  <a:pt x="499703" y="144269"/>
                </a:cubicBezTo>
                <a:cubicBezTo>
                  <a:pt x="520870" y="153441"/>
                  <a:pt x="367058" y="174608"/>
                  <a:pt x="309203" y="178136"/>
                </a:cubicBezTo>
                <a:cubicBezTo>
                  <a:pt x="251348" y="181664"/>
                  <a:pt x="206192" y="191542"/>
                  <a:pt x="152570" y="165436"/>
                </a:cubicBezTo>
                <a:cubicBezTo>
                  <a:pt x="98948" y="139330"/>
                  <a:pt x="-4769" y="7392"/>
                  <a:pt x="170" y="3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2F4BABA3-C611-46D7-9A97-B2DA79396A68}"/>
              </a:ext>
            </a:extLst>
          </p:cNvPr>
          <p:cNvSpPr/>
          <p:nvPr/>
        </p:nvSpPr>
        <p:spPr>
          <a:xfrm>
            <a:off x="5558596" y="8949119"/>
            <a:ext cx="307319" cy="770923"/>
          </a:xfrm>
          <a:custGeom>
            <a:avLst/>
            <a:gdLst>
              <a:gd name="connsiteX0" fmla="*/ 287637 w 307319"/>
              <a:gd name="connsiteY0" fmla="*/ 148 h 770923"/>
              <a:gd name="connsiteX1" fmla="*/ 80204 w 307319"/>
              <a:gd name="connsiteY1" fmla="*/ 271081 h 770923"/>
              <a:gd name="connsiteX2" fmla="*/ 67504 w 307319"/>
              <a:gd name="connsiteY2" fmla="*/ 465814 h 770923"/>
              <a:gd name="connsiteX3" fmla="*/ 164871 w 307319"/>
              <a:gd name="connsiteY3" fmla="*/ 639381 h 770923"/>
              <a:gd name="connsiteX4" fmla="*/ 304571 w 307319"/>
              <a:gd name="connsiteY4" fmla="*/ 766381 h 770923"/>
              <a:gd name="connsiteX5" fmla="*/ 29404 w 307319"/>
              <a:gd name="connsiteY5" fmla="*/ 474281 h 770923"/>
              <a:gd name="connsiteX6" fmla="*/ 37871 w 307319"/>
              <a:gd name="connsiteY6" fmla="*/ 309181 h 770923"/>
              <a:gd name="connsiteX7" fmla="*/ 287637 w 307319"/>
              <a:gd name="connsiteY7" fmla="*/ 148 h 77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319" h="770923">
                <a:moveTo>
                  <a:pt x="287637" y="148"/>
                </a:moveTo>
                <a:cubicBezTo>
                  <a:pt x="294692" y="-6202"/>
                  <a:pt x="116893" y="193470"/>
                  <a:pt x="80204" y="271081"/>
                </a:cubicBezTo>
                <a:cubicBezTo>
                  <a:pt x="43515" y="348692"/>
                  <a:pt x="53393" y="404431"/>
                  <a:pt x="67504" y="465814"/>
                </a:cubicBezTo>
                <a:cubicBezTo>
                  <a:pt x="81615" y="527197"/>
                  <a:pt x="125360" y="589287"/>
                  <a:pt x="164871" y="639381"/>
                </a:cubicBezTo>
                <a:cubicBezTo>
                  <a:pt x="204382" y="689475"/>
                  <a:pt x="327149" y="793898"/>
                  <a:pt x="304571" y="766381"/>
                </a:cubicBezTo>
                <a:cubicBezTo>
                  <a:pt x="281993" y="738864"/>
                  <a:pt x="73854" y="550481"/>
                  <a:pt x="29404" y="474281"/>
                </a:cubicBezTo>
                <a:cubicBezTo>
                  <a:pt x="-15046" y="398081"/>
                  <a:pt x="-6579" y="385381"/>
                  <a:pt x="37871" y="309181"/>
                </a:cubicBezTo>
                <a:cubicBezTo>
                  <a:pt x="82321" y="232981"/>
                  <a:pt x="280582" y="6498"/>
                  <a:pt x="287637" y="1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4164E233-40DE-4253-B1F9-902583E9AB77}"/>
              </a:ext>
            </a:extLst>
          </p:cNvPr>
          <p:cNvSpPr/>
          <p:nvPr/>
        </p:nvSpPr>
        <p:spPr>
          <a:xfrm>
            <a:off x="5031411" y="9545681"/>
            <a:ext cx="442314" cy="747821"/>
          </a:xfrm>
          <a:custGeom>
            <a:avLst/>
            <a:gdLst>
              <a:gd name="connsiteX0" fmla="*/ 442289 w 442314"/>
              <a:gd name="connsiteY0" fmla="*/ 486 h 747821"/>
              <a:gd name="connsiteX1" fmla="*/ 230622 w 442314"/>
              <a:gd name="connsiteY1" fmla="*/ 347619 h 747821"/>
              <a:gd name="connsiteX2" fmla="*/ 133256 w 442314"/>
              <a:gd name="connsiteY2" fmla="*/ 559286 h 747821"/>
              <a:gd name="connsiteX3" fmla="*/ 2022 w 442314"/>
              <a:gd name="connsiteY3" fmla="*/ 745552 h 747821"/>
              <a:gd name="connsiteX4" fmla="*/ 243322 w 442314"/>
              <a:gd name="connsiteY4" fmla="*/ 428052 h 747821"/>
              <a:gd name="connsiteX5" fmla="*/ 442289 w 442314"/>
              <a:gd name="connsiteY5" fmla="*/ 486 h 74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314" h="747821">
                <a:moveTo>
                  <a:pt x="442289" y="486"/>
                </a:moveTo>
                <a:cubicBezTo>
                  <a:pt x="440172" y="-12920"/>
                  <a:pt x="282127" y="254486"/>
                  <a:pt x="230622" y="347619"/>
                </a:cubicBezTo>
                <a:cubicBezTo>
                  <a:pt x="179116" y="440752"/>
                  <a:pt x="171356" y="492964"/>
                  <a:pt x="133256" y="559286"/>
                </a:cubicBezTo>
                <a:cubicBezTo>
                  <a:pt x="95156" y="625608"/>
                  <a:pt x="-16322" y="767424"/>
                  <a:pt x="2022" y="745552"/>
                </a:cubicBezTo>
                <a:cubicBezTo>
                  <a:pt x="20366" y="723680"/>
                  <a:pt x="172766" y="547291"/>
                  <a:pt x="243322" y="428052"/>
                </a:cubicBezTo>
                <a:cubicBezTo>
                  <a:pt x="313878" y="308813"/>
                  <a:pt x="444406" y="13892"/>
                  <a:pt x="442289" y="4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4B9144DE-F1A3-4C5F-B062-F98F85165B43}"/>
              </a:ext>
            </a:extLst>
          </p:cNvPr>
          <p:cNvSpPr/>
          <p:nvPr/>
        </p:nvSpPr>
        <p:spPr>
          <a:xfrm>
            <a:off x="4931294" y="10265139"/>
            <a:ext cx="428328" cy="496210"/>
          </a:xfrm>
          <a:custGeom>
            <a:avLst/>
            <a:gdLst>
              <a:gd name="connsiteX0" fmla="*/ 428106 w 428328"/>
              <a:gd name="connsiteY0" fmla="*/ 694 h 496210"/>
              <a:gd name="connsiteX1" fmla="*/ 42873 w 428328"/>
              <a:gd name="connsiteY1" fmla="*/ 398628 h 496210"/>
              <a:gd name="connsiteX2" fmla="*/ 9006 w 428328"/>
              <a:gd name="connsiteY2" fmla="*/ 491761 h 496210"/>
              <a:gd name="connsiteX3" fmla="*/ 38639 w 428328"/>
              <a:gd name="connsiteY3" fmla="*/ 301261 h 496210"/>
              <a:gd name="connsiteX4" fmla="*/ 97906 w 428328"/>
              <a:gd name="connsiteY4" fmla="*/ 301261 h 496210"/>
              <a:gd name="connsiteX5" fmla="*/ 428106 w 428328"/>
              <a:gd name="connsiteY5" fmla="*/ 694 h 49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328" h="496210">
                <a:moveTo>
                  <a:pt x="428106" y="694"/>
                </a:moveTo>
                <a:cubicBezTo>
                  <a:pt x="418934" y="16922"/>
                  <a:pt x="112723" y="316784"/>
                  <a:pt x="42873" y="398628"/>
                </a:cubicBezTo>
                <a:cubicBezTo>
                  <a:pt x="-26977" y="480472"/>
                  <a:pt x="9712" y="507989"/>
                  <a:pt x="9006" y="491761"/>
                </a:cubicBezTo>
                <a:cubicBezTo>
                  <a:pt x="8300" y="475533"/>
                  <a:pt x="23822" y="333011"/>
                  <a:pt x="38639" y="301261"/>
                </a:cubicBezTo>
                <a:cubicBezTo>
                  <a:pt x="53456" y="269511"/>
                  <a:pt x="35817" y="345005"/>
                  <a:pt x="97906" y="301261"/>
                </a:cubicBezTo>
                <a:cubicBezTo>
                  <a:pt x="159995" y="257517"/>
                  <a:pt x="437278" y="-15534"/>
                  <a:pt x="428106" y="6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F570CD5F-F43B-46C3-9881-14766622541D}"/>
              </a:ext>
            </a:extLst>
          </p:cNvPr>
          <p:cNvSpPr/>
          <p:nvPr/>
        </p:nvSpPr>
        <p:spPr>
          <a:xfrm>
            <a:off x="5809302" y="8938400"/>
            <a:ext cx="168435" cy="714302"/>
          </a:xfrm>
          <a:custGeom>
            <a:avLst/>
            <a:gdLst>
              <a:gd name="connsiteX0" fmla="*/ 113131 w 168435"/>
              <a:gd name="connsiteY0" fmla="*/ 2400 h 714302"/>
              <a:gd name="connsiteX1" fmla="*/ 36931 w 168435"/>
              <a:gd name="connsiteY1" fmla="*/ 421500 h 714302"/>
              <a:gd name="connsiteX2" fmla="*/ 45398 w 168435"/>
              <a:gd name="connsiteY2" fmla="*/ 624700 h 714302"/>
              <a:gd name="connsiteX3" fmla="*/ 168165 w 168435"/>
              <a:gd name="connsiteY3" fmla="*/ 713600 h 714302"/>
              <a:gd name="connsiteX4" fmla="*/ 7298 w 168435"/>
              <a:gd name="connsiteY4" fmla="*/ 582367 h 714302"/>
              <a:gd name="connsiteX5" fmla="*/ 36931 w 168435"/>
              <a:gd name="connsiteY5" fmla="*/ 264867 h 714302"/>
              <a:gd name="connsiteX6" fmla="*/ 113131 w 168435"/>
              <a:gd name="connsiteY6" fmla="*/ 2400 h 71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435" h="714302">
                <a:moveTo>
                  <a:pt x="113131" y="2400"/>
                </a:moveTo>
                <a:cubicBezTo>
                  <a:pt x="113131" y="28505"/>
                  <a:pt x="48220" y="317783"/>
                  <a:pt x="36931" y="421500"/>
                </a:cubicBezTo>
                <a:cubicBezTo>
                  <a:pt x="25642" y="525217"/>
                  <a:pt x="23526" y="576017"/>
                  <a:pt x="45398" y="624700"/>
                </a:cubicBezTo>
                <a:cubicBezTo>
                  <a:pt x="67270" y="673383"/>
                  <a:pt x="174515" y="720655"/>
                  <a:pt x="168165" y="713600"/>
                </a:cubicBezTo>
                <a:cubicBezTo>
                  <a:pt x="161815" y="706545"/>
                  <a:pt x="29170" y="657156"/>
                  <a:pt x="7298" y="582367"/>
                </a:cubicBezTo>
                <a:cubicBezTo>
                  <a:pt x="-14574" y="507578"/>
                  <a:pt x="17881" y="360117"/>
                  <a:pt x="36931" y="264867"/>
                </a:cubicBezTo>
                <a:cubicBezTo>
                  <a:pt x="55981" y="169617"/>
                  <a:pt x="113131" y="-23705"/>
                  <a:pt x="113131" y="24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36D0CC42-A32A-451A-8DA9-47DFECDF25C2}"/>
              </a:ext>
            </a:extLst>
          </p:cNvPr>
          <p:cNvSpPr/>
          <p:nvPr/>
        </p:nvSpPr>
        <p:spPr>
          <a:xfrm>
            <a:off x="6189125" y="9266712"/>
            <a:ext cx="216637" cy="499762"/>
          </a:xfrm>
          <a:custGeom>
            <a:avLst/>
            <a:gdLst>
              <a:gd name="connsiteX0" fmla="*/ 182042 w 216637"/>
              <a:gd name="connsiteY0" fmla="*/ 55 h 499762"/>
              <a:gd name="connsiteX1" fmla="*/ 207442 w 216637"/>
              <a:gd name="connsiteY1" fmla="*/ 347188 h 499762"/>
              <a:gd name="connsiteX2" fmla="*/ 8 w 216637"/>
              <a:gd name="connsiteY2" fmla="*/ 499588 h 499762"/>
              <a:gd name="connsiteX3" fmla="*/ 198975 w 216637"/>
              <a:gd name="connsiteY3" fmla="*/ 321788 h 499762"/>
              <a:gd name="connsiteX4" fmla="*/ 182042 w 216637"/>
              <a:gd name="connsiteY4" fmla="*/ 55 h 49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637" h="499762">
                <a:moveTo>
                  <a:pt x="182042" y="55"/>
                </a:moveTo>
                <a:cubicBezTo>
                  <a:pt x="183453" y="4288"/>
                  <a:pt x="237781" y="263933"/>
                  <a:pt x="207442" y="347188"/>
                </a:cubicBezTo>
                <a:cubicBezTo>
                  <a:pt x="177103" y="430443"/>
                  <a:pt x="1419" y="503821"/>
                  <a:pt x="8" y="499588"/>
                </a:cubicBezTo>
                <a:cubicBezTo>
                  <a:pt x="-1403" y="495355"/>
                  <a:pt x="168636" y="407160"/>
                  <a:pt x="198975" y="321788"/>
                </a:cubicBezTo>
                <a:cubicBezTo>
                  <a:pt x="229314" y="236416"/>
                  <a:pt x="180631" y="-4178"/>
                  <a:pt x="182042" y="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1CB98173-59B4-4913-BE2A-0D4595E15B53}"/>
              </a:ext>
            </a:extLst>
          </p:cNvPr>
          <p:cNvSpPr/>
          <p:nvPr/>
        </p:nvSpPr>
        <p:spPr>
          <a:xfrm>
            <a:off x="4681862" y="10587386"/>
            <a:ext cx="330145" cy="544750"/>
          </a:xfrm>
          <a:custGeom>
            <a:avLst/>
            <a:gdLst>
              <a:gd name="connsiteX0" fmla="*/ 1263 w 330145"/>
              <a:gd name="connsiteY0" fmla="*/ 1239 h 544750"/>
              <a:gd name="connsiteX1" fmla="*/ 315588 w 330145"/>
              <a:gd name="connsiteY1" fmla="*/ 185389 h 544750"/>
              <a:gd name="connsiteX2" fmla="*/ 280663 w 330145"/>
              <a:gd name="connsiteY2" fmla="*/ 544164 h 544750"/>
              <a:gd name="connsiteX3" fmla="*/ 306063 w 330145"/>
              <a:gd name="connsiteY3" fmla="*/ 267939 h 544750"/>
              <a:gd name="connsiteX4" fmla="*/ 299713 w 330145"/>
              <a:gd name="connsiteY4" fmla="*/ 198089 h 544750"/>
              <a:gd name="connsiteX5" fmla="*/ 207638 w 330145"/>
              <a:gd name="connsiteY5" fmla="*/ 109189 h 544750"/>
              <a:gd name="connsiteX6" fmla="*/ 1263 w 330145"/>
              <a:gd name="connsiteY6" fmla="*/ 1239 h 54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145" h="544750">
                <a:moveTo>
                  <a:pt x="1263" y="1239"/>
                </a:moveTo>
                <a:cubicBezTo>
                  <a:pt x="19255" y="13939"/>
                  <a:pt x="269021" y="94901"/>
                  <a:pt x="315588" y="185389"/>
                </a:cubicBezTo>
                <a:cubicBezTo>
                  <a:pt x="362155" y="275877"/>
                  <a:pt x="282250" y="530406"/>
                  <a:pt x="280663" y="544164"/>
                </a:cubicBezTo>
                <a:cubicBezTo>
                  <a:pt x="279076" y="557922"/>
                  <a:pt x="302888" y="325618"/>
                  <a:pt x="306063" y="267939"/>
                </a:cubicBezTo>
                <a:cubicBezTo>
                  <a:pt x="309238" y="210260"/>
                  <a:pt x="316117" y="224547"/>
                  <a:pt x="299713" y="198089"/>
                </a:cubicBezTo>
                <a:cubicBezTo>
                  <a:pt x="283309" y="171631"/>
                  <a:pt x="252617" y="141468"/>
                  <a:pt x="207638" y="109189"/>
                </a:cubicBezTo>
                <a:cubicBezTo>
                  <a:pt x="162659" y="76910"/>
                  <a:pt x="-16729" y="-11461"/>
                  <a:pt x="1263" y="12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6AC38F5-1244-4A14-8261-E080C3090C31}"/>
              </a:ext>
            </a:extLst>
          </p:cNvPr>
          <p:cNvSpPr/>
          <p:nvPr/>
        </p:nvSpPr>
        <p:spPr>
          <a:xfrm>
            <a:off x="4689312" y="11315209"/>
            <a:ext cx="254468" cy="543441"/>
          </a:xfrm>
          <a:custGeom>
            <a:avLst/>
            <a:gdLst>
              <a:gd name="connsiteX0" fmla="*/ 254163 w 254468"/>
              <a:gd name="connsiteY0" fmla="*/ 491 h 543441"/>
              <a:gd name="connsiteX1" fmla="*/ 200188 w 254468"/>
              <a:gd name="connsiteY1" fmla="*/ 257666 h 543441"/>
              <a:gd name="connsiteX2" fmla="*/ 177963 w 254468"/>
              <a:gd name="connsiteY2" fmla="*/ 368791 h 543441"/>
              <a:gd name="connsiteX3" fmla="*/ 163 w 254468"/>
              <a:gd name="connsiteY3" fmla="*/ 543416 h 543441"/>
              <a:gd name="connsiteX4" fmla="*/ 146213 w 254468"/>
              <a:gd name="connsiteY4" fmla="*/ 356091 h 543441"/>
              <a:gd name="connsiteX5" fmla="*/ 162088 w 254468"/>
              <a:gd name="connsiteY5" fmla="*/ 264016 h 543441"/>
              <a:gd name="connsiteX6" fmla="*/ 219238 w 254468"/>
              <a:gd name="connsiteY6" fmla="*/ 194166 h 543441"/>
              <a:gd name="connsiteX7" fmla="*/ 254163 w 254468"/>
              <a:gd name="connsiteY7" fmla="*/ 491 h 54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68" h="543441">
                <a:moveTo>
                  <a:pt x="254163" y="491"/>
                </a:moveTo>
                <a:cubicBezTo>
                  <a:pt x="250988" y="11074"/>
                  <a:pt x="212888" y="196283"/>
                  <a:pt x="200188" y="257666"/>
                </a:cubicBezTo>
                <a:cubicBezTo>
                  <a:pt x="187488" y="319049"/>
                  <a:pt x="211300" y="321166"/>
                  <a:pt x="177963" y="368791"/>
                </a:cubicBezTo>
                <a:cubicBezTo>
                  <a:pt x="144625" y="416416"/>
                  <a:pt x="5455" y="545533"/>
                  <a:pt x="163" y="543416"/>
                </a:cubicBezTo>
                <a:cubicBezTo>
                  <a:pt x="-5129" y="541299"/>
                  <a:pt x="119226" y="402658"/>
                  <a:pt x="146213" y="356091"/>
                </a:cubicBezTo>
                <a:cubicBezTo>
                  <a:pt x="173200" y="309524"/>
                  <a:pt x="149917" y="291004"/>
                  <a:pt x="162088" y="264016"/>
                </a:cubicBezTo>
                <a:cubicBezTo>
                  <a:pt x="174259" y="237029"/>
                  <a:pt x="203363" y="234912"/>
                  <a:pt x="219238" y="194166"/>
                </a:cubicBezTo>
                <a:cubicBezTo>
                  <a:pt x="235113" y="153420"/>
                  <a:pt x="257338" y="-10092"/>
                  <a:pt x="254163" y="4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E2A0EA68-63E8-4C80-BD73-3CC028030280}"/>
              </a:ext>
            </a:extLst>
          </p:cNvPr>
          <p:cNvSpPr/>
          <p:nvPr/>
        </p:nvSpPr>
        <p:spPr>
          <a:xfrm>
            <a:off x="4954863" y="10874253"/>
            <a:ext cx="455366" cy="368541"/>
          </a:xfrm>
          <a:custGeom>
            <a:avLst/>
            <a:gdLst>
              <a:gd name="connsiteX0" fmla="*/ 1312 w 455366"/>
              <a:gd name="connsiteY0" fmla="*/ 368422 h 368541"/>
              <a:gd name="connsiteX1" fmla="*/ 141012 w 455366"/>
              <a:gd name="connsiteY1" fmla="*/ 225547 h 368541"/>
              <a:gd name="connsiteX2" fmla="*/ 293412 w 455366"/>
              <a:gd name="connsiteY2" fmla="*/ 92197 h 368541"/>
              <a:gd name="connsiteX3" fmla="*/ 455337 w 455366"/>
              <a:gd name="connsiteY3" fmla="*/ 122 h 368541"/>
              <a:gd name="connsiteX4" fmla="*/ 280712 w 455366"/>
              <a:gd name="connsiteY4" fmla="*/ 73147 h 368541"/>
              <a:gd name="connsiteX5" fmla="*/ 239437 w 455366"/>
              <a:gd name="connsiteY5" fmla="*/ 101722 h 368541"/>
              <a:gd name="connsiteX6" fmla="*/ 80687 w 455366"/>
              <a:gd name="connsiteY6" fmla="*/ 247772 h 368541"/>
              <a:gd name="connsiteX7" fmla="*/ 1312 w 455366"/>
              <a:gd name="connsiteY7" fmla="*/ 368422 h 36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66" h="368541">
                <a:moveTo>
                  <a:pt x="1312" y="368422"/>
                </a:moveTo>
                <a:cubicBezTo>
                  <a:pt x="11366" y="364718"/>
                  <a:pt x="92329" y="271584"/>
                  <a:pt x="141012" y="225547"/>
                </a:cubicBezTo>
                <a:cubicBezTo>
                  <a:pt x="189695" y="179509"/>
                  <a:pt x="241025" y="129768"/>
                  <a:pt x="293412" y="92197"/>
                </a:cubicBezTo>
                <a:cubicBezTo>
                  <a:pt x="345800" y="54626"/>
                  <a:pt x="457454" y="3297"/>
                  <a:pt x="455337" y="122"/>
                </a:cubicBezTo>
                <a:cubicBezTo>
                  <a:pt x="453220" y="-3053"/>
                  <a:pt x="316695" y="56214"/>
                  <a:pt x="280712" y="73147"/>
                </a:cubicBezTo>
                <a:cubicBezTo>
                  <a:pt x="244729" y="90080"/>
                  <a:pt x="272774" y="72618"/>
                  <a:pt x="239437" y="101722"/>
                </a:cubicBezTo>
                <a:cubicBezTo>
                  <a:pt x="206100" y="130826"/>
                  <a:pt x="120374" y="206497"/>
                  <a:pt x="80687" y="247772"/>
                </a:cubicBezTo>
                <a:cubicBezTo>
                  <a:pt x="41000" y="289047"/>
                  <a:pt x="-8742" y="372126"/>
                  <a:pt x="1312" y="36842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6DF570D1-01C3-46DF-976E-DC70E4E20325}"/>
              </a:ext>
            </a:extLst>
          </p:cNvPr>
          <p:cNvSpPr/>
          <p:nvPr/>
        </p:nvSpPr>
        <p:spPr>
          <a:xfrm>
            <a:off x="5054196" y="10991798"/>
            <a:ext cx="273594" cy="374718"/>
          </a:xfrm>
          <a:custGeom>
            <a:avLst/>
            <a:gdLst>
              <a:gd name="connsiteX0" fmla="*/ 273454 w 273594"/>
              <a:gd name="connsiteY0" fmla="*/ 52 h 374718"/>
              <a:gd name="connsiteX1" fmla="*/ 92479 w 273594"/>
              <a:gd name="connsiteY1" fmla="*/ 149277 h 374718"/>
              <a:gd name="connsiteX2" fmla="*/ 32154 w 273594"/>
              <a:gd name="connsiteY2" fmla="*/ 212777 h 374718"/>
              <a:gd name="connsiteX3" fmla="*/ 3579 w 273594"/>
              <a:gd name="connsiteY3" fmla="*/ 374702 h 374718"/>
              <a:gd name="connsiteX4" fmla="*/ 6754 w 273594"/>
              <a:gd name="connsiteY4" fmla="*/ 222302 h 374718"/>
              <a:gd name="connsiteX5" fmla="*/ 60729 w 273594"/>
              <a:gd name="connsiteY5" fmla="*/ 133402 h 374718"/>
              <a:gd name="connsiteX6" fmla="*/ 273454 w 273594"/>
              <a:gd name="connsiteY6" fmla="*/ 52 h 37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594" h="374718">
                <a:moveTo>
                  <a:pt x="273454" y="52"/>
                </a:moveTo>
                <a:cubicBezTo>
                  <a:pt x="278746" y="2698"/>
                  <a:pt x="132695" y="113823"/>
                  <a:pt x="92479" y="149277"/>
                </a:cubicBezTo>
                <a:cubicBezTo>
                  <a:pt x="52263" y="184731"/>
                  <a:pt x="46971" y="175206"/>
                  <a:pt x="32154" y="212777"/>
                </a:cubicBezTo>
                <a:cubicBezTo>
                  <a:pt x="17337" y="250348"/>
                  <a:pt x="7812" y="373115"/>
                  <a:pt x="3579" y="374702"/>
                </a:cubicBezTo>
                <a:cubicBezTo>
                  <a:pt x="-654" y="376289"/>
                  <a:pt x="-2771" y="262519"/>
                  <a:pt x="6754" y="222302"/>
                </a:cubicBezTo>
                <a:cubicBezTo>
                  <a:pt x="16279" y="182085"/>
                  <a:pt x="21041" y="170444"/>
                  <a:pt x="60729" y="133402"/>
                </a:cubicBezTo>
                <a:cubicBezTo>
                  <a:pt x="100416" y="96360"/>
                  <a:pt x="268162" y="-2594"/>
                  <a:pt x="273454" y="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AEC84ACD-CFF6-45A1-BA74-EFC2A7B46661}"/>
              </a:ext>
            </a:extLst>
          </p:cNvPr>
          <p:cNvSpPr/>
          <p:nvPr/>
        </p:nvSpPr>
        <p:spPr>
          <a:xfrm>
            <a:off x="5841804" y="9374144"/>
            <a:ext cx="1158089" cy="855717"/>
          </a:xfrm>
          <a:custGeom>
            <a:avLst/>
            <a:gdLst>
              <a:gd name="connsiteX0" fmla="*/ 1155896 w 1158089"/>
              <a:gd name="connsiteY0" fmla="*/ 4806 h 855717"/>
              <a:gd name="connsiteX1" fmla="*/ 711396 w 1158089"/>
              <a:gd name="connsiteY1" fmla="*/ 217531 h 855717"/>
              <a:gd name="connsiteX2" fmla="*/ 447871 w 1158089"/>
              <a:gd name="connsiteY2" fmla="*/ 617581 h 855717"/>
              <a:gd name="connsiteX3" fmla="*/ 196 w 1158089"/>
              <a:gd name="connsiteY3" fmla="*/ 855706 h 855717"/>
              <a:gd name="connsiteX4" fmla="*/ 505021 w 1158089"/>
              <a:gd name="connsiteY4" fmla="*/ 627106 h 855717"/>
              <a:gd name="connsiteX5" fmla="*/ 571696 w 1158089"/>
              <a:gd name="connsiteY5" fmla="*/ 477881 h 855717"/>
              <a:gd name="connsiteX6" fmla="*/ 752671 w 1158089"/>
              <a:gd name="connsiteY6" fmla="*/ 208006 h 855717"/>
              <a:gd name="connsiteX7" fmla="*/ 876496 w 1158089"/>
              <a:gd name="connsiteY7" fmla="*/ 81006 h 855717"/>
              <a:gd name="connsiteX8" fmla="*/ 1155896 w 1158089"/>
              <a:gd name="connsiteY8" fmla="*/ 4806 h 8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8089" h="855717">
                <a:moveTo>
                  <a:pt x="1155896" y="4806"/>
                </a:moveTo>
                <a:cubicBezTo>
                  <a:pt x="1128379" y="27560"/>
                  <a:pt x="829400" y="115402"/>
                  <a:pt x="711396" y="217531"/>
                </a:cubicBezTo>
                <a:cubicBezTo>
                  <a:pt x="593392" y="319660"/>
                  <a:pt x="566404" y="511219"/>
                  <a:pt x="447871" y="617581"/>
                </a:cubicBezTo>
                <a:cubicBezTo>
                  <a:pt x="329338" y="723943"/>
                  <a:pt x="-9329" y="854119"/>
                  <a:pt x="196" y="855706"/>
                </a:cubicBezTo>
                <a:cubicBezTo>
                  <a:pt x="9721" y="857294"/>
                  <a:pt x="409771" y="690077"/>
                  <a:pt x="505021" y="627106"/>
                </a:cubicBezTo>
                <a:cubicBezTo>
                  <a:pt x="600271" y="564135"/>
                  <a:pt x="530421" y="547731"/>
                  <a:pt x="571696" y="477881"/>
                </a:cubicBezTo>
                <a:cubicBezTo>
                  <a:pt x="612971" y="408031"/>
                  <a:pt x="701871" y="274152"/>
                  <a:pt x="752671" y="208006"/>
                </a:cubicBezTo>
                <a:cubicBezTo>
                  <a:pt x="803471" y="141860"/>
                  <a:pt x="808763" y="116460"/>
                  <a:pt x="876496" y="81006"/>
                </a:cubicBezTo>
                <a:cubicBezTo>
                  <a:pt x="944229" y="45552"/>
                  <a:pt x="1183413" y="-17948"/>
                  <a:pt x="1155896" y="48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5BBC8E38-743F-490C-933F-AD4F7D1B095D}"/>
              </a:ext>
            </a:extLst>
          </p:cNvPr>
          <p:cNvSpPr/>
          <p:nvPr/>
        </p:nvSpPr>
        <p:spPr>
          <a:xfrm>
            <a:off x="5495858" y="9874150"/>
            <a:ext cx="126021" cy="702498"/>
          </a:xfrm>
          <a:custGeom>
            <a:avLst/>
            <a:gdLst>
              <a:gd name="connsiteX0" fmla="*/ 76267 w 126021"/>
              <a:gd name="connsiteY0" fmla="*/ 100 h 702498"/>
              <a:gd name="connsiteX1" fmla="*/ 73092 w 126021"/>
              <a:gd name="connsiteY1" fmla="*/ 320775 h 702498"/>
              <a:gd name="connsiteX2" fmla="*/ 6417 w 126021"/>
              <a:gd name="connsiteY2" fmla="*/ 692250 h 702498"/>
              <a:gd name="connsiteX3" fmla="*/ 15942 w 126021"/>
              <a:gd name="connsiteY3" fmla="*/ 571600 h 702498"/>
              <a:gd name="connsiteX4" fmla="*/ 123892 w 126021"/>
              <a:gd name="connsiteY4" fmla="*/ 289025 h 702498"/>
              <a:gd name="connsiteX5" fmla="*/ 76267 w 126021"/>
              <a:gd name="connsiteY5" fmla="*/ 100 h 70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021" h="702498">
                <a:moveTo>
                  <a:pt x="76267" y="100"/>
                </a:moveTo>
                <a:cubicBezTo>
                  <a:pt x="67800" y="5392"/>
                  <a:pt x="84734" y="205417"/>
                  <a:pt x="73092" y="320775"/>
                </a:cubicBezTo>
                <a:cubicBezTo>
                  <a:pt x="61450" y="436133"/>
                  <a:pt x="15942" y="650446"/>
                  <a:pt x="6417" y="692250"/>
                </a:cubicBezTo>
                <a:cubicBezTo>
                  <a:pt x="-3108" y="734054"/>
                  <a:pt x="-3637" y="638804"/>
                  <a:pt x="15942" y="571600"/>
                </a:cubicBezTo>
                <a:cubicBezTo>
                  <a:pt x="35521" y="504396"/>
                  <a:pt x="110663" y="378454"/>
                  <a:pt x="123892" y="289025"/>
                </a:cubicBezTo>
                <a:cubicBezTo>
                  <a:pt x="137121" y="199596"/>
                  <a:pt x="84734" y="-5192"/>
                  <a:pt x="76267" y="1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01A664CD-785E-40A9-B255-14C7BC1C7A49}"/>
              </a:ext>
            </a:extLst>
          </p:cNvPr>
          <p:cNvSpPr/>
          <p:nvPr/>
        </p:nvSpPr>
        <p:spPr>
          <a:xfrm>
            <a:off x="3958196" y="10708213"/>
            <a:ext cx="292134" cy="122850"/>
          </a:xfrm>
          <a:custGeom>
            <a:avLst/>
            <a:gdLst>
              <a:gd name="connsiteX0" fmla="*/ 74054 w 292134"/>
              <a:gd name="connsiteY0" fmla="*/ 4 h 122850"/>
              <a:gd name="connsiteX1" fmla="*/ 50771 w 292134"/>
              <a:gd name="connsiteY1" fmla="*/ 101604 h 122850"/>
              <a:gd name="connsiteX2" fmla="*/ 292071 w 292134"/>
              <a:gd name="connsiteY2" fmla="*/ 93137 h 122850"/>
              <a:gd name="connsiteX3" fmla="*/ 25371 w 292134"/>
              <a:gd name="connsiteY3" fmla="*/ 122770 h 122850"/>
              <a:gd name="connsiteX4" fmla="*/ 16904 w 292134"/>
              <a:gd name="connsiteY4" fmla="*/ 97370 h 122850"/>
              <a:gd name="connsiteX5" fmla="*/ 74054 w 292134"/>
              <a:gd name="connsiteY5" fmla="*/ 4 h 12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134" h="122850">
                <a:moveTo>
                  <a:pt x="74054" y="4"/>
                </a:moveTo>
                <a:cubicBezTo>
                  <a:pt x="79699" y="710"/>
                  <a:pt x="14435" y="86082"/>
                  <a:pt x="50771" y="101604"/>
                </a:cubicBezTo>
                <a:cubicBezTo>
                  <a:pt x="87107" y="117126"/>
                  <a:pt x="296304" y="89609"/>
                  <a:pt x="292071" y="93137"/>
                </a:cubicBezTo>
                <a:cubicBezTo>
                  <a:pt x="287838" y="96665"/>
                  <a:pt x="71232" y="122065"/>
                  <a:pt x="25371" y="122770"/>
                </a:cubicBezTo>
                <a:cubicBezTo>
                  <a:pt x="-20490" y="123475"/>
                  <a:pt x="8085" y="119948"/>
                  <a:pt x="16904" y="97370"/>
                </a:cubicBezTo>
                <a:cubicBezTo>
                  <a:pt x="25723" y="74792"/>
                  <a:pt x="68409" y="-702"/>
                  <a:pt x="74054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4DB047EA-75D0-4596-BBF9-ABF4872BD1FB}"/>
              </a:ext>
            </a:extLst>
          </p:cNvPr>
          <p:cNvSpPr/>
          <p:nvPr/>
        </p:nvSpPr>
        <p:spPr>
          <a:xfrm>
            <a:off x="4068233" y="10749815"/>
            <a:ext cx="398452" cy="187224"/>
          </a:xfrm>
          <a:custGeom>
            <a:avLst/>
            <a:gdLst>
              <a:gd name="connsiteX0" fmla="*/ 397934 w 398452"/>
              <a:gd name="connsiteY0" fmla="*/ 735 h 187224"/>
              <a:gd name="connsiteX1" fmla="*/ 264584 w 398452"/>
              <a:gd name="connsiteY1" fmla="*/ 127735 h 187224"/>
              <a:gd name="connsiteX2" fmla="*/ 0 w 398452"/>
              <a:gd name="connsiteY2" fmla="*/ 187002 h 187224"/>
              <a:gd name="connsiteX3" fmla="*/ 264584 w 398452"/>
              <a:gd name="connsiteY3" fmla="*/ 108685 h 187224"/>
              <a:gd name="connsiteX4" fmla="*/ 309034 w 398452"/>
              <a:gd name="connsiteY4" fmla="*/ 76935 h 187224"/>
              <a:gd name="connsiteX5" fmla="*/ 397934 w 398452"/>
              <a:gd name="connsiteY5" fmla="*/ 735 h 18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452" h="187224">
                <a:moveTo>
                  <a:pt x="397934" y="735"/>
                </a:moveTo>
                <a:cubicBezTo>
                  <a:pt x="390526" y="9202"/>
                  <a:pt x="330906" y="96691"/>
                  <a:pt x="264584" y="127735"/>
                </a:cubicBezTo>
                <a:cubicBezTo>
                  <a:pt x="198262" y="158780"/>
                  <a:pt x="0" y="190177"/>
                  <a:pt x="0" y="187002"/>
                </a:cubicBezTo>
                <a:cubicBezTo>
                  <a:pt x="0" y="183827"/>
                  <a:pt x="213078" y="127029"/>
                  <a:pt x="264584" y="108685"/>
                </a:cubicBezTo>
                <a:cubicBezTo>
                  <a:pt x="316090" y="90341"/>
                  <a:pt x="286809" y="94574"/>
                  <a:pt x="309034" y="76935"/>
                </a:cubicBezTo>
                <a:cubicBezTo>
                  <a:pt x="331259" y="59296"/>
                  <a:pt x="405342" y="-7732"/>
                  <a:pt x="397934" y="7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C7DB7E24-BA44-4875-895E-081DC5FE5C42}"/>
              </a:ext>
            </a:extLst>
          </p:cNvPr>
          <p:cNvSpPr/>
          <p:nvPr/>
        </p:nvSpPr>
        <p:spPr>
          <a:xfrm>
            <a:off x="4427281" y="11003985"/>
            <a:ext cx="400836" cy="472611"/>
          </a:xfrm>
          <a:custGeom>
            <a:avLst/>
            <a:gdLst>
              <a:gd name="connsiteX0" fmla="*/ 400836 w 400836"/>
              <a:gd name="connsiteY0" fmla="*/ 565 h 472611"/>
              <a:gd name="connsiteX1" fmla="*/ 379669 w 400836"/>
              <a:gd name="connsiteY1" fmla="*/ 195298 h 472611"/>
              <a:gd name="connsiteX2" fmla="*/ 307702 w 400836"/>
              <a:gd name="connsiteY2" fmla="*/ 277848 h 472611"/>
              <a:gd name="connsiteX3" fmla="*/ 231502 w 400836"/>
              <a:gd name="connsiteY3" fmla="*/ 360398 h 472611"/>
              <a:gd name="connsiteX4" fmla="*/ 87569 w 400836"/>
              <a:gd name="connsiteY4" fmla="*/ 449298 h 472611"/>
              <a:gd name="connsiteX5" fmla="*/ 786 w 400836"/>
              <a:gd name="connsiteY5" fmla="*/ 470465 h 472611"/>
              <a:gd name="connsiteX6" fmla="*/ 136252 w 400836"/>
              <a:gd name="connsiteY6" fmla="*/ 409082 h 472611"/>
              <a:gd name="connsiteX7" fmla="*/ 292886 w 400836"/>
              <a:gd name="connsiteY7" fmla="*/ 271498 h 472611"/>
              <a:gd name="connsiteX8" fmla="*/ 330986 w 400836"/>
              <a:gd name="connsiteY8" fmla="*/ 214348 h 472611"/>
              <a:gd name="connsiteX9" fmla="*/ 379669 w 400836"/>
              <a:gd name="connsiteY9" fmla="*/ 138148 h 472611"/>
              <a:gd name="connsiteX10" fmla="*/ 400836 w 400836"/>
              <a:gd name="connsiteY10" fmla="*/ 565 h 47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836" h="472611">
                <a:moveTo>
                  <a:pt x="400836" y="565"/>
                </a:moveTo>
                <a:cubicBezTo>
                  <a:pt x="400836" y="10090"/>
                  <a:pt x="395191" y="149084"/>
                  <a:pt x="379669" y="195298"/>
                </a:cubicBezTo>
                <a:cubicBezTo>
                  <a:pt x="364147" y="241512"/>
                  <a:pt x="332396" y="250331"/>
                  <a:pt x="307702" y="277848"/>
                </a:cubicBezTo>
                <a:cubicBezTo>
                  <a:pt x="283008" y="305365"/>
                  <a:pt x="268191" y="331823"/>
                  <a:pt x="231502" y="360398"/>
                </a:cubicBezTo>
                <a:cubicBezTo>
                  <a:pt x="194813" y="388973"/>
                  <a:pt x="126022" y="430954"/>
                  <a:pt x="87569" y="449298"/>
                </a:cubicBezTo>
                <a:cubicBezTo>
                  <a:pt x="49116" y="467643"/>
                  <a:pt x="-7328" y="477168"/>
                  <a:pt x="786" y="470465"/>
                </a:cubicBezTo>
                <a:cubicBezTo>
                  <a:pt x="8900" y="463762"/>
                  <a:pt x="87569" y="442243"/>
                  <a:pt x="136252" y="409082"/>
                </a:cubicBezTo>
                <a:cubicBezTo>
                  <a:pt x="184935" y="375921"/>
                  <a:pt x="260430" y="303954"/>
                  <a:pt x="292886" y="271498"/>
                </a:cubicBezTo>
                <a:cubicBezTo>
                  <a:pt x="325342" y="239042"/>
                  <a:pt x="316522" y="236573"/>
                  <a:pt x="330986" y="214348"/>
                </a:cubicBezTo>
                <a:cubicBezTo>
                  <a:pt x="345450" y="192123"/>
                  <a:pt x="370497" y="171662"/>
                  <a:pt x="379669" y="138148"/>
                </a:cubicBezTo>
                <a:cubicBezTo>
                  <a:pt x="388841" y="104634"/>
                  <a:pt x="400836" y="-8960"/>
                  <a:pt x="400836" y="5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24C3DF90-65C5-4A4D-BBE4-6A0F0207E443}"/>
              </a:ext>
            </a:extLst>
          </p:cNvPr>
          <p:cNvSpPr/>
          <p:nvPr/>
        </p:nvSpPr>
        <p:spPr>
          <a:xfrm>
            <a:off x="4065740" y="11334750"/>
            <a:ext cx="442767" cy="240274"/>
          </a:xfrm>
          <a:custGeom>
            <a:avLst/>
            <a:gdLst>
              <a:gd name="connsiteX0" fmla="*/ 377 w 442767"/>
              <a:gd name="connsiteY0" fmla="*/ 0 h 240274"/>
              <a:gd name="connsiteX1" fmla="*/ 169710 w 442767"/>
              <a:gd name="connsiteY1" fmla="*/ 55033 h 240274"/>
              <a:gd name="connsiteX2" fmla="*/ 248027 w 442767"/>
              <a:gd name="connsiteY2" fmla="*/ 137583 h 240274"/>
              <a:gd name="connsiteX3" fmla="*/ 197227 w 442767"/>
              <a:gd name="connsiteY3" fmla="*/ 135467 h 240274"/>
              <a:gd name="connsiteX4" fmla="*/ 275543 w 442767"/>
              <a:gd name="connsiteY4" fmla="*/ 234950 h 240274"/>
              <a:gd name="connsiteX5" fmla="*/ 284010 w 442767"/>
              <a:gd name="connsiteY5" fmla="*/ 218017 h 240274"/>
              <a:gd name="connsiteX6" fmla="*/ 442760 w 442767"/>
              <a:gd name="connsiteY6" fmla="*/ 143933 h 240274"/>
              <a:gd name="connsiteX7" fmla="*/ 290360 w 442767"/>
              <a:gd name="connsiteY7" fmla="*/ 194733 h 240274"/>
              <a:gd name="connsiteX8" fmla="*/ 224743 w 442767"/>
              <a:gd name="connsiteY8" fmla="*/ 158750 h 240274"/>
              <a:gd name="connsiteX9" fmla="*/ 273427 w 442767"/>
              <a:gd name="connsiteY9" fmla="*/ 143933 h 240274"/>
              <a:gd name="connsiteX10" fmla="*/ 220510 w 442767"/>
              <a:gd name="connsiteY10" fmla="*/ 55033 h 240274"/>
              <a:gd name="connsiteX11" fmla="*/ 377 w 442767"/>
              <a:gd name="connsiteY11" fmla="*/ 0 h 24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767" h="240274">
                <a:moveTo>
                  <a:pt x="377" y="0"/>
                </a:moveTo>
                <a:cubicBezTo>
                  <a:pt x="-8090" y="0"/>
                  <a:pt x="128435" y="32103"/>
                  <a:pt x="169710" y="55033"/>
                </a:cubicBezTo>
                <a:cubicBezTo>
                  <a:pt x="210985" y="77963"/>
                  <a:pt x="243441" y="124177"/>
                  <a:pt x="248027" y="137583"/>
                </a:cubicBezTo>
                <a:cubicBezTo>
                  <a:pt x="252613" y="150989"/>
                  <a:pt x="192641" y="119239"/>
                  <a:pt x="197227" y="135467"/>
                </a:cubicBezTo>
                <a:cubicBezTo>
                  <a:pt x="201813" y="151695"/>
                  <a:pt x="261079" y="221192"/>
                  <a:pt x="275543" y="234950"/>
                </a:cubicBezTo>
                <a:cubicBezTo>
                  <a:pt x="290007" y="248708"/>
                  <a:pt x="256141" y="233187"/>
                  <a:pt x="284010" y="218017"/>
                </a:cubicBezTo>
                <a:cubicBezTo>
                  <a:pt x="311880" y="202848"/>
                  <a:pt x="441702" y="147814"/>
                  <a:pt x="442760" y="143933"/>
                </a:cubicBezTo>
                <a:cubicBezTo>
                  <a:pt x="443818" y="140052"/>
                  <a:pt x="326696" y="192264"/>
                  <a:pt x="290360" y="194733"/>
                </a:cubicBezTo>
                <a:cubicBezTo>
                  <a:pt x="254024" y="197203"/>
                  <a:pt x="227565" y="167217"/>
                  <a:pt x="224743" y="158750"/>
                </a:cubicBezTo>
                <a:cubicBezTo>
                  <a:pt x="221921" y="150283"/>
                  <a:pt x="274132" y="161219"/>
                  <a:pt x="273427" y="143933"/>
                </a:cubicBezTo>
                <a:cubicBezTo>
                  <a:pt x="272722" y="126647"/>
                  <a:pt x="260374" y="77963"/>
                  <a:pt x="220510" y="55033"/>
                </a:cubicBezTo>
                <a:cubicBezTo>
                  <a:pt x="180646" y="32103"/>
                  <a:pt x="8844" y="0"/>
                  <a:pt x="377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AF738DC-7CDA-4E6B-A6D2-95B78C808CCB}"/>
              </a:ext>
            </a:extLst>
          </p:cNvPr>
          <p:cNvSpPr/>
          <p:nvPr/>
        </p:nvSpPr>
        <p:spPr>
          <a:xfrm>
            <a:off x="2891362" y="11416437"/>
            <a:ext cx="207461" cy="386456"/>
          </a:xfrm>
          <a:custGeom>
            <a:avLst/>
            <a:gdLst>
              <a:gd name="connsiteX0" fmla="*/ 91021 w 207461"/>
              <a:gd name="connsiteY0" fmla="*/ 863 h 386456"/>
              <a:gd name="connsiteX1" fmla="*/ 31755 w 207461"/>
              <a:gd name="connsiteY1" fmla="*/ 153263 h 386456"/>
              <a:gd name="connsiteX2" fmla="*/ 5 w 207461"/>
              <a:gd name="connsiteY2" fmla="*/ 248513 h 386456"/>
              <a:gd name="connsiteX3" fmla="*/ 33871 w 207461"/>
              <a:gd name="connsiteY3" fmla="*/ 314130 h 386456"/>
              <a:gd name="connsiteX4" fmla="*/ 207438 w 207461"/>
              <a:gd name="connsiteY4" fmla="*/ 386096 h 386456"/>
              <a:gd name="connsiteX5" fmla="*/ 21171 w 207461"/>
              <a:gd name="connsiteY5" fmla="*/ 282380 h 386456"/>
              <a:gd name="connsiteX6" fmla="*/ 27521 w 207461"/>
              <a:gd name="connsiteY6" fmla="*/ 227346 h 386456"/>
              <a:gd name="connsiteX7" fmla="*/ 91021 w 207461"/>
              <a:gd name="connsiteY7" fmla="*/ 863 h 38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461" h="386456">
                <a:moveTo>
                  <a:pt x="91021" y="863"/>
                </a:moveTo>
                <a:cubicBezTo>
                  <a:pt x="91727" y="-11484"/>
                  <a:pt x="46924" y="111988"/>
                  <a:pt x="31755" y="153263"/>
                </a:cubicBezTo>
                <a:cubicBezTo>
                  <a:pt x="16586" y="194538"/>
                  <a:pt x="-348" y="221702"/>
                  <a:pt x="5" y="248513"/>
                </a:cubicBezTo>
                <a:cubicBezTo>
                  <a:pt x="358" y="275324"/>
                  <a:pt x="-701" y="291200"/>
                  <a:pt x="33871" y="314130"/>
                </a:cubicBezTo>
                <a:cubicBezTo>
                  <a:pt x="68443" y="337060"/>
                  <a:pt x="209555" y="391388"/>
                  <a:pt x="207438" y="386096"/>
                </a:cubicBezTo>
                <a:cubicBezTo>
                  <a:pt x="205321" y="380804"/>
                  <a:pt x="51157" y="308838"/>
                  <a:pt x="21171" y="282380"/>
                </a:cubicBezTo>
                <a:cubicBezTo>
                  <a:pt x="-8815" y="255922"/>
                  <a:pt x="15879" y="270385"/>
                  <a:pt x="27521" y="227346"/>
                </a:cubicBezTo>
                <a:cubicBezTo>
                  <a:pt x="39163" y="184307"/>
                  <a:pt x="90315" y="13210"/>
                  <a:pt x="91021" y="8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DBABAEE-078B-43EB-B823-48105A6FC514}"/>
              </a:ext>
            </a:extLst>
          </p:cNvPr>
          <p:cNvSpPr/>
          <p:nvPr/>
        </p:nvSpPr>
        <p:spPr>
          <a:xfrm>
            <a:off x="2848933" y="11434198"/>
            <a:ext cx="407061" cy="440560"/>
          </a:xfrm>
          <a:custGeom>
            <a:avLst/>
            <a:gdLst>
              <a:gd name="connsiteX0" fmla="*/ 72067 w 407061"/>
              <a:gd name="connsiteY0" fmla="*/ 35 h 440560"/>
              <a:gd name="connsiteX1" fmla="*/ 100 w 407061"/>
              <a:gd name="connsiteY1" fmla="*/ 230752 h 440560"/>
              <a:gd name="connsiteX2" fmla="*/ 91117 w 407061"/>
              <a:gd name="connsiteY2" fmla="*/ 402202 h 440560"/>
              <a:gd name="connsiteX3" fmla="*/ 177900 w 407061"/>
              <a:gd name="connsiteY3" fmla="*/ 440302 h 440560"/>
              <a:gd name="connsiteX4" fmla="*/ 406500 w 407061"/>
              <a:gd name="connsiteY4" fmla="*/ 419135 h 440560"/>
              <a:gd name="connsiteX5" fmla="*/ 239284 w 407061"/>
              <a:gd name="connsiteY5" fmla="*/ 423369 h 440560"/>
              <a:gd name="connsiteX6" fmla="*/ 135567 w 407061"/>
              <a:gd name="connsiteY6" fmla="*/ 419135 h 440560"/>
              <a:gd name="connsiteX7" fmla="*/ 12800 w 407061"/>
              <a:gd name="connsiteY7" fmla="*/ 247685 h 440560"/>
              <a:gd name="connsiteX8" fmla="*/ 72067 w 407061"/>
              <a:gd name="connsiteY8" fmla="*/ 35 h 44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061" h="440560">
                <a:moveTo>
                  <a:pt x="72067" y="35"/>
                </a:moveTo>
                <a:cubicBezTo>
                  <a:pt x="69950" y="-2787"/>
                  <a:pt x="-3075" y="163724"/>
                  <a:pt x="100" y="230752"/>
                </a:cubicBezTo>
                <a:cubicBezTo>
                  <a:pt x="3275" y="297780"/>
                  <a:pt x="61484" y="367277"/>
                  <a:pt x="91117" y="402202"/>
                </a:cubicBezTo>
                <a:cubicBezTo>
                  <a:pt x="120750" y="437127"/>
                  <a:pt x="125336" y="437480"/>
                  <a:pt x="177900" y="440302"/>
                </a:cubicBezTo>
                <a:cubicBezTo>
                  <a:pt x="230464" y="443124"/>
                  <a:pt x="396269" y="421957"/>
                  <a:pt x="406500" y="419135"/>
                </a:cubicBezTo>
                <a:cubicBezTo>
                  <a:pt x="416731" y="416313"/>
                  <a:pt x="284439" y="423369"/>
                  <a:pt x="239284" y="423369"/>
                </a:cubicBezTo>
                <a:cubicBezTo>
                  <a:pt x="194129" y="423369"/>
                  <a:pt x="173314" y="448416"/>
                  <a:pt x="135567" y="419135"/>
                </a:cubicBezTo>
                <a:cubicBezTo>
                  <a:pt x="97820" y="389854"/>
                  <a:pt x="22678" y="313302"/>
                  <a:pt x="12800" y="247685"/>
                </a:cubicBezTo>
                <a:cubicBezTo>
                  <a:pt x="2922" y="182068"/>
                  <a:pt x="74184" y="2857"/>
                  <a:pt x="72067" y="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08710312-A002-48A9-90CE-E9AAD6B6029B}"/>
              </a:ext>
            </a:extLst>
          </p:cNvPr>
          <p:cNvSpPr/>
          <p:nvPr/>
        </p:nvSpPr>
        <p:spPr>
          <a:xfrm>
            <a:off x="3215135" y="11816782"/>
            <a:ext cx="296262" cy="41830"/>
          </a:xfrm>
          <a:custGeom>
            <a:avLst/>
            <a:gdLst>
              <a:gd name="connsiteX0" fmla="*/ 82 w 296262"/>
              <a:gd name="connsiteY0" fmla="*/ 13268 h 41830"/>
              <a:gd name="connsiteX1" fmla="*/ 226565 w 296262"/>
              <a:gd name="connsiteY1" fmla="*/ 30201 h 41830"/>
              <a:gd name="connsiteX2" fmla="*/ 285832 w 296262"/>
              <a:gd name="connsiteY2" fmla="*/ 38668 h 41830"/>
              <a:gd name="connsiteX3" fmla="*/ 287948 w 296262"/>
              <a:gd name="connsiteY3" fmla="*/ 38668 h 41830"/>
              <a:gd name="connsiteX4" fmla="*/ 201165 w 296262"/>
              <a:gd name="connsiteY4" fmla="*/ 568 h 41830"/>
              <a:gd name="connsiteX5" fmla="*/ 82 w 296262"/>
              <a:gd name="connsiteY5" fmla="*/ 13268 h 4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62" h="41830">
                <a:moveTo>
                  <a:pt x="82" y="13268"/>
                </a:moveTo>
                <a:cubicBezTo>
                  <a:pt x="4315" y="18207"/>
                  <a:pt x="178940" y="25968"/>
                  <a:pt x="226565" y="30201"/>
                </a:cubicBezTo>
                <a:cubicBezTo>
                  <a:pt x="274190" y="34434"/>
                  <a:pt x="285832" y="38668"/>
                  <a:pt x="285832" y="38668"/>
                </a:cubicBezTo>
                <a:cubicBezTo>
                  <a:pt x="296062" y="40079"/>
                  <a:pt x="302059" y="45018"/>
                  <a:pt x="287948" y="38668"/>
                </a:cubicBezTo>
                <a:cubicBezTo>
                  <a:pt x="273837" y="32318"/>
                  <a:pt x="246673" y="3743"/>
                  <a:pt x="201165" y="568"/>
                </a:cubicBezTo>
                <a:cubicBezTo>
                  <a:pt x="155657" y="-2607"/>
                  <a:pt x="-4151" y="8329"/>
                  <a:pt x="82" y="132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7E695037-2E3F-4C56-B2BD-2F338A2EFA28}"/>
              </a:ext>
            </a:extLst>
          </p:cNvPr>
          <p:cNvSpPr/>
          <p:nvPr/>
        </p:nvSpPr>
        <p:spPr>
          <a:xfrm>
            <a:off x="3497510" y="11523115"/>
            <a:ext cx="420809" cy="247471"/>
          </a:xfrm>
          <a:custGeom>
            <a:avLst/>
            <a:gdLst>
              <a:gd name="connsiteX0" fmla="*/ 1340 w 420809"/>
              <a:gd name="connsiteY0" fmla="*/ 245552 h 247471"/>
              <a:gd name="connsiteX1" fmla="*/ 170673 w 420809"/>
              <a:gd name="connsiteY1" fmla="*/ 116435 h 247471"/>
              <a:gd name="connsiteX2" fmla="*/ 420440 w 420809"/>
              <a:gd name="connsiteY2" fmla="*/ 18 h 247471"/>
              <a:gd name="connsiteX3" fmla="*/ 223590 w 420809"/>
              <a:gd name="connsiteY3" fmla="*/ 107968 h 247471"/>
              <a:gd name="connsiteX4" fmla="*/ 96590 w 420809"/>
              <a:gd name="connsiteY4" fmla="*/ 188402 h 247471"/>
              <a:gd name="connsiteX5" fmla="*/ 1340 w 420809"/>
              <a:gd name="connsiteY5" fmla="*/ 245552 h 24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809" h="247471">
                <a:moveTo>
                  <a:pt x="1340" y="245552"/>
                </a:moveTo>
                <a:cubicBezTo>
                  <a:pt x="13687" y="233557"/>
                  <a:pt x="100823" y="157357"/>
                  <a:pt x="170673" y="116435"/>
                </a:cubicBezTo>
                <a:cubicBezTo>
                  <a:pt x="240523" y="75513"/>
                  <a:pt x="411620" y="1429"/>
                  <a:pt x="420440" y="18"/>
                </a:cubicBezTo>
                <a:cubicBezTo>
                  <a:pt x="429260" y="-1393"/>
                  <a:pt x="277565" y="76571"/>
                  <a:pt x="223590" y="107968"/>
                </a:cubicBezTo>
                <a:cubicBezTo>
                  <a:pt x="169615" y="139365"/>
                  <a:pt x="127987" y="166530"/>
                  <a:pt x="96590" y="188402"/>
                </a:cubicBezTo>
                <a:cubicBezTo>
                  <a:pt x="65193" y="210274"/>
                  <a:pt x="-11007" y="257547"/>
                  <a:pt x="1340" y="2455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96282C4E-1F20-4D10-847E-AD885E3813D1}"/>
              </a:ext>
            </a:extLst>
          </p:cNvPr>
          <p:cNvSpPr/>
          <p:nvPr/>
        </p:nvSpPr>
        <p:spPr>
          <a:xfrm>
            <a:off x="3864790" y="11353673"/>
            <a:ext cx="61861" cy="192796"/>
          </a:xfrm>
          <a:custGeom>
            <a:avLst/>
            <a:gdLst>
              <a:gd name="connsiteX0" fmla="*/ 61627 w 61861"/>
              <a:gd name="connsiteY0" fmla="*/ 127 h 192796"/>
              <a:gd name="connsiteX1" fmla="*/ 21410 w 61861"/>
              <a:gd name="connsiteY1" fmla="*/ 63627 h 192796"/>
              <a:gd name="connsiteX2" fmla="*/ 23527 w 61861"/>
              <a:gd name="connsiteY2" fmla="*/ 192744 h 192796"/>
              <a:gd name="connsiteX3" fmla="*/ 243 w 61861"/>
              <a:gd name="connsiteY3" fmla="*/ 78444 h 192796"/>
              <a:gd name="connsiteX4" fmla="*/ 61627 w 61861"/>
              <a:gd name="connsiteY4" fmla="*/ 127 h 19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61" h="192796">
                <a:moveTo>
                  <a:pt x="61627" y="127"/>
                </a:moveTo>
                <a:cubicBezTo>
                  <a:pt x="65155" y="-2342"/>
                  <a:pt x="27760" y="31524"/>
                  <a:pt x="21410" y="63627"/>
                </a:cubicBezTo>
                <a:cubicBezTo>
                  <a:pt x="15060" y="95730"/>
                  <a:pt x="27055" y="190275"/>
                  <a:pt x="23527" y="192744"/>
                </a:cubicBezTo>
                <a:cubicBezTo>
                  <a:pt x="19999" y="195213"/>
                  <a:pt x="-2579" y="110194"/>
                  <a:pt x="243" y="78444"/>
                </a:cubicBezTo>
                <a:cubicBezTo>
                  <a:pt x="3065" y="46694"/>
                  <a:pt x="58099" y="2596"/>
                  <a:pt x="61627" y="1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BF3C7CF0-B708-4427-B605-E0746AB3B5D0}"/>
              </a:ext>
            </a:extLst>
          </p:cNvPr>
          <p:cNvSpPr/>
          <p:nvPr/>
        </p:nvSpPr>
        <p:spPr>
          <a:xfrm>
            <a:off x="3151666" y="11461733"/>
            <a:ext cx="46644" cy="228619"/>
          </a:xfrm>
          <a:custGeom>
            <a:avLst/>
            <a:gdLst>
              <a:gd name="connsiteX0" fmla="*/ 36034 w 46644"/>
              <a:gd name="connsiteY0" fmla="*/ 17 h 228619"/>
              <a:gd name="connsiteX1" fmla="*/ 51 w 46644"/>
              <a:gd name="connsiteY1" fmla="*/ 76217 h 228619"/>
              <a:gd name="connsiteX2" fmla="*/ 27567 w 46644"/>
              <a:gd name="connsiteY2" fmla="*/ 160884 h 228619"/>
              <a:gd name="connsiteX3" fmla="*/ 6401 w 46644"/>
              <a:gd name="connsiteY3" fmla="*/ 228617 h 228619"/>
              <a:gd name="connsiteX4" fmla="*/ 46617 w 46644"/>
              <a:gd name="connsiteY4" fmla="*/ 163000 h 228619"/>
              <a:gd name="connsiteX5" fmla="*/ 12751 w 46644"/>
              <a:gd name="connsiteY5" fmla="*/ 69867 h 228619"/>
              <a:gd name="connsiteX6" fmla="*/ 36034 w 46644"/>
              <a:gd name="connsiteY6" fmla="*/ 17 h 2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44" h="228619">
                <a:moveTo>
                  <a:pt x="36034" y="17"/>
                </a:moveTo>
                <a:cubicBezTo>
                  <a:pt x="33917" y="1075"/>
                  <a:pt x="1462" y="49406"/>
                  <a:pt x="51" y="76217"/>
                </a:cubicBezTo>
                <a:cubicBezTo>
                  <a:pt x="-1360" y="103028"/>
                  <a:pt x="26509" y="135484"/>
                  <a:pt x="27567" y="160884"/>
                </a:cubicBezTo>
                <a:cubicBezTo>
                  <a:pt x="28625" y="186284"/>
                  <a:pt x="3226" y="228264"/>
                  <a:pt x="6401" y="228617"/>
                </a:cubicBezTo>
                <a:cubicBezTo>
                  <a:pt x="9576" y="228970"/>
                  <a:pt x="45559" y="189458"/>
                  <a:pt x="46617" y="163000"/>
                </a:cubicBezTo>
                <a:cubicBezTo>
                  <a:pt x="47675" y="136542"/>
                  <a:pt x="17337" y="94914"/>
                  <a:pt x="12751" y="69867"/>
                </a:cubicBezTo>
                <a:cubicBezTo>
                  <a:pt x="8165" y="44820"/>
                  <a:pt x="38151" y="-1041"/>
                  <a:pt x="36034" y="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192065E7-348F-430A-B9A6-77EA0F75B0D1}"/>
              </a:ext>
            </a:extLst>
          </p:cNvPr>
          <p:cNvSpPr/>
          <p:nvPr/>
        </p:nvSpPr>
        <p:spPr>
          <a:xfrm>
            <a:off x="3028279" y="11461737"/>
            <a:ext cx="57937" cy="209573"/>
          </a:xfrm>
          <a:custGeom>
            <a:avLst/>
            <a:gdLst>
              <a:gd name="connsiteX0" fmla="*/ 57821 w 57937"/>
              <a:gd name="connsiteY0" fmla="*/ 13 h 209573"/>
              <a:gd name="connsiteX1" fmla="*/ 15488 w 57937"/>
              <a:gd name="connsiteY1" fmla="*/ 93146 h 209573"/>
              <a:gd name="connsiteX2" fmla="*/ 13371 w 57937"/>
              <a:gd name="connsiteY2" fmla="*/ 209563 h 209573"/>
              <a:gd name="connsiteX3" fmla="*/ 671 w 57937"/>
              <a:gd name="connsiteY3" fmla="*/ 99496 h 209573"/>
              <a:gd name="connsiteX4" fmla="*/ 57821 w 57937"/>
              <a:gd name="connsiteY4" fmla="*/ 13 h 20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7" h="209573">
                <a:moveTo>
                  <a:pt x="57821" y="13"/>
                </a:moveTo>
                <a:cubicBezTo>
                  <a:pt x="60291" y="-1045"/>
                  <a:pt x="22896" y="58221"/>
                  <a:pt x="15488" y="93146"/>
                </a:cubicBezTo>
                <a:cubicBezTo>
                  <a:pt x="8080" y="128071"/>
                  <a:pt x="15840" y="208505"/>
                  <a:pt x="13371" y="209563"/>
                </a:cubicBezTo>
                <a:cubicBezTo>
                  <a:pt x="10901" y="210621"/>
                  <a:pt x="-3210" y="131952"/>
                  <a:pt x="671" y="99496"/>
                </a:cubicBezTo>
                <a:cubicBezTo>
                  <a:pt x="4551" y="67041"/>
                  <a:pt x="55351" y="1071"/>
                  <a:pt x="57821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1A605022-5DC0-4E8A-9A53-6B429270696C}"/>
              </a:ext>
            </a:extLst>
          </p:cNvPr>
          <p:cNvSpPr/>
          <p:nvPr/>
        </p:nvSpPr>
        <p:spPr>
          <a:xfrm>
            <a:off x="3200398" y="11499711"/>
            <a:ext cx="190283" cy="177941"/>
          </a:xfrm>
          <a:custGeom>
            <a:avLst/>
            <a:gdLst>
              <a:gd name="connsiteX0" fmla="*/ 158752 w 190283"/>
              <a:gd name="connsiteY0" fmla="*/ 139 h 177941"/>
              <a:gd name="connsiteX1" fmla="*/ 169335 w 190283"/>
              <a:gd name="connsiteY1" fmla="*/ 103856 h 177941"/>
              <a:gd name="connsiteX2" fmla="*/ 2 w 190283"/>
              <a:gd name="connsiteY2" fmla="*/ 177939 h 177941"/>
              <a:gd name="connsiteX3" fmla="*/ 173569 w 190283"/>
              <a:gd name="connsiteY3" fmla="*/ 101739 h 177941"/>
              <a:gd name="connsiteX4" fmla="*/ 31752 w 190283"/>
              <a:gd name="connsiteY4" fmla="*/ 156772 h 177941"/>
              <a:gd name="connsiteX5" fmla="*/ 184152 w 190283"/>
              <a:gd name="connsiteY5" fmla="*/ 82689 h 177941"/>
              <a:gd name="connsiteX6" fmla="*/ 158752 w 190283"/>
              <a:gd name="connsiteY6" fmla="*/ 139 h 17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283" h="177941">
                <a:moveTo>
                  <a:pt x="158752" y="139"/>
                </a:moveTo>
                <a:cubicBezTo>
                  <a:pt x="156283" y="3667"/>
                  <a:pt x="195793" y="74223"/>
                  <a:pt x="169335" y="103856"/>
                </a:cubicBezTo>
                <a:cubicBezTo>
                  <a:pt x="142877" y="133489"/>
                  <a:pt x="-704" y="178292"/>
                  <a:pt x="2" y="177939"/>
                </a:cubicBezTo>
                <a:cubicBezTo>
                  <a:pt x="708" y="177586"/>
                  <a:pt x="168277" y="105267"/>
                  <a:pt x="173569" y="101739"/>
                </a:cubicBezTo>
                <a:cubicBezTo>
                  <a:pt x="178861" y="98211"/>
                  <a:pt x="29988" y="159947"/>
                  <a:pt x="31752" y="156772"/>
                </a:cubicBezTo>
                <a:cubicBezTo>
                  <a:pt x="33516" y="153597"/>
                  <a:pt x="161927" y="104208"/>
                  <a:pt x="184152" y="82689"/>
                </a:cubicBezTo>
                <a:cubicBezTo>
                  <a:pt x="206377" y="61170"/>
                  <a:pt x="161221" y="-3389"/>
                  <a:pt x="158752" y="1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54ECDDD5-DA4A-453B-BE0C-645B638FA4E9}"/>
              </a:ext>
            </a:extLst>
          </p:cNvPr>
          <p:cNvSpPr/>
          <p:nvPr/>
        </p:nvSpPr>
        <p:spPr>
          <a:xfrm>
            <a:off x="3216979" y="11482917"/>
            <a:ext cx="116848" cy="82735"/>
          </a:xfrm>
          <a:custGeom>
            <a:avLst/>
            <a:gdLst>
              <a:gd name="connsiteX0" fmla="*/ 354 w 116848"/>
              <a:gd name="connsiteY0" fmla="*/ 82550 h 82735"/>
              <a:gd name="connsiteX1" fmla="*/ 27871 w 116848"/>
              <a:gd name="connsiteY1" fmla="*/ 23283 h 82735"/>
              <a:gd name="connsiteX2" fmla="*/ 116771 w 116848"/>
              <a:gd name="connsiteY2" fmla="*/ 52916 h 82735"/>
              <a:gd name="connsiteX3" fmla="*/ 42688 w 116848"/>
              <a:gd name="connsiteY3" fmla="*/ 0 h 82735"/>
              <a:gd name="connsiteX4" fmla="*/ 354 w 116848"/>
              <a:gd name="connsiteY4" fmla="*/ 82550 h 82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8" h="82735">
                <a:moveTo>
                  <a:pt x="354" y="82550"/>
                </a:moveTo>
                <a:cubicBezTo>
                  <a:pt x="-2116" y="86431"/>
                  <a:pt x="8468" y="28222"/>
                  <a:pt x="27871" y="23283"/>
                </a:cubicBezTo>
                <a:cubicBezTo>
                  <a:pt x="47274" y="18344"/>
                  <a:pt x="114302" y="56796"/>
                  <a:pt x="116771" y="52916"/>
                </a:cubicBezTo>
                <a:cubicBezTo>
                  <a:pt x="119241" y="49035"/>
                  <a:pt x="62091" y="0"/>
                  <a:pt x="42688" y="0"/>
                </a:cubicBezTo>
                <a:cubicBezTo>
                  <a:pt x="23285" y="0"/>
                  <a:pt x="2824" y="78669"/>
                  <a:pt x="354" y="825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46DA7338-9AE6-4551-B803-A2CC23E7CD4F}"/>
              </a:ext>
            </a:extLst>
          </p:cNvPr>
          <p:cNvSpPr/>
          <p:nvPr/>
        </p:nvSpPr>
        <p:spPr>
          <a:xfrm>
            <a:off x="2944808" y="11370959"/>
            <a:ext cx="200571" cy="44874"/>
          </a:xfrm>
          <a:custGeom>
            <a:avLst/>
            <a:gdLst>
              <a:gd name="connsiteX0" fmla="*/ 5 w 200571"/>
              <a:gd name="connsiteY0" fmla="*/ 44754 h 44874"/>
              <a:gd name="connsiteX1" fmla="*/ 71442 w 200571"/>
              <a:gd name="connsiteY1" fmla="*/ 22529 h 44874"/>
              <a:gd name="connsiteX2" fmla="*/ 200030 w 200571"/>
              <a:gd name="connsiteY2" fmla="*/ 20941 h 44874"/>
              <a:gd name="connsiteX3" fmla="*/ 115892 w 200571"/>
              <a:gd name="connsiteY3" fmla="*/ 304 h 44874"/>
              <a:gd name="connsiteX4" fmla="*/ 74617 w 200571"/>
              <a:gd name="connsiteY4" fmla="*/ 11416 h 44874"/>
              <a:gd name="connsiteX5" fmla="*/ 5 w 200571"/>
              <a:gd name="connsiteY5" fmla="*/ 44754 h 4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71" h="44874">
                <a:moveTo>
                  <a:pt x="5" y="44754"/>
                </a:moveTo>
                <a:cubicBezTo>
                  <a:pt x="-524" y="46606"/>
                  <a:pt x="38105" y="26498"/>
                  <a:pt x="71442" y="22529"/>
                </a:cubicBezTo>
                <a:cubicBezTo>
                  <a:pt x="104779" y="18560"/>
                  <a:pt x="192622" y="24645"/>
                  <a:pt x="200030" y="20941"/>
                </a:cubicBezTo>
                <a:cubicBezTo>
                  <a:pt x="207438" y="17237"/>
                  <a:pt x="136794" y="1891"/>
                  <a:pt x="115892" y="304"/>
                </a:cubicBezTo>
                <a:cubicBezTo>
                  <a:pt x="94990" y="-1283"/>
                  <a:pt x="96313" y="3479"/>
                  <a:pt x="74617" y="11416"/>
                </a:cubicBezTo>
                <a:cubicBezTo>
                  <a:pt x="52921" y="19353"/>
                  <a:pt x="534" y="42902"/>
                  <a:pt x="5" y="447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42402A9F-5293-4E37-B663-79C32B04EA95}"/>
              </a:ext>
            </a:extLst>
          </p:cNvPr>
          <p:cNvSpPr/>
          <p:nvPr/>
        </p:nvSpPr>
        <p:spPr>
          <a:xfrm>
            <a:off x="3185931" y="11658474"/>
            <a:ext cx="374832" cy="87086"/>
          </a:xfrm>
          <a:custGeom>
            <a:avLst/>
            <a:gdLst>
              <a:gd name="connsiteX0" fmla="*/ 182 w 374832"/>
              <a:gd name="connsiteY0" fmla="*/ 85851 h 87086"/>
              <a:gd name="connsiteX1" fmla="*/ 203382 w 374832"/>
              <a:gd name="connsiteY1" fmla="*/ 84264 h 87086"/>
              <a:gd name="connsiteX2" fmla="*/ 265294 w 374832"/>
              <a:gd name="connsiteY2" fmla="*/ 65214 h 87086"/>
              <a:gd name="connsiteX3" fmla="*/ 374832 w 374832"/>
              <a:gd name="connsiteY3" fmla="*/ 126 h 87086"/>
              <a:gd name="connsiteX4" fmla="*/ 263707 w 374832"/>
              <a:gd name="connsiteY4" fmla="*/ 49339 h 87086"/>
              <a:gd name="connsiteX5" fmla="*/ 168457 w 374832"/>
              <a:gd name="connsiteY5" fmla="*/ 73151 h 87086"/>
              <a:gd name="connsiteX6" fmla="*/ 182 w 374832"/>
              <a:gd name="connsiteY6" fmla="*/ 85851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832" h="87086">
                <a:moveTo>
                  <a:pt x="182" y="85851"/>
                </a:moveTo>
                <a:cubicBezTo>
                  <a:pt x="6003" y="87703"/>
                  <a:pt x="159197" y="87703"/>
                  <a:pt x="203382" y="84264"/>
                </a:cubicBezTo>
                <a:cubicBezTo>
                  <a:pt x="247567" y="80825"/>
                  <a:pt x="236719" y="79237"/>
                  <a:pt x="265294" y="65214"/>
                </a:cubicBezTo>
                <a:cubicBezTo>
                  <a:pt x="293869" y="51191"/>
                  <a:pt x="375096" y="2772"/>
                  <a:pt x="374832" y="126"/>
                </a:cubicBezTo>
                <a:cubicBezTo>
                  <a:pt x="374568" y="-2520"/>
                  <a:pt x="298103" y="37168"/>
                  <a:pt x="263707" y="49339"/>
                </a:cubicBezTo>
                <a:cubicBezTo>
                  <a:pt x="229311" y="61510"/>
                  <a:pt x="207351" y="67595"/>
                  <a:pt x="168457" y="73151"/>
                </a:cubicBezTo>
                <a:cubicBezTo>
                  <a:pt x="129563" y="78707"/>
                  <a:pt x="-5639" y="83999"/>
                  <a:pt x="182" y="858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67B8A4B0-BE98-451C-8E76-4162D5637233}"/>
              </a:ext>
            </a:extLst>
          </p:cNvPr>
          <p:cNvSpPr/>
          <p:nvPr/>
        </p:nvSpPr>
        <p:spPr>
          <a:xfrm>
            <a:off x="3386021" y="11587112"/>
            <a:ext cx="62254" cy="101715"/>
          </a:xfrm>
          <a:custGeom>
            <a:avLst/>
            <a:gdLst>
              <a:gd name="connsiteX0" fmla="*/ 25517 w 62254"/>
              <a:gd name="connsiteY0" fmla="*/ 51 h 101715"/>
              <a:gd name="connsiteX1" fmla="*/ 22342 w 62254"/>
              <a:gd name="connsiteY1" fmla="*/ 50851 h 101715"/>
              <a:gd name="connsiteX2" fmla="*/ 62029 w 62254"/>
              <a:gd name="connsiteY2" fmla="*/ 101651 h 101715"/>
              <a:gd name="connsiteX3" fmla="*/ 1704 w 62254"/>
              <a:gd name="connsiteY3" fmla="*/ 60376 h 101715"/>
              <a:gd name="connsiteX4" fmla="*/ 25517 w 62254"/>
              <a:gd name="connsiteY4" fmla="*/ 51 h 1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54" h="101715">
                <a:moveTo>
                  <a:pt x="25517" y="51"/>
                </a:moveTo>
                <a:cubicBezTo>
                  <a:pt x="28957" y="-1537"/>
                  <a:pt x="16257" y="33918"/>
                  <a:pt x="22342" y="50851"/>
                </a:cubicBezTo>
                <a:cubicBezTo>
                  <a:pt x="28427" y="67784"/>
                  <a:pt x="65469" y="100064"/>
                  <a:pt x="62029" y="101651"/>
                </a:cubicBezTo>
                <a:cubicBezTo>
                  <a:pt x="58589" y="103239"/>
                  <a:pt x="10700" y="74928"/>
                  <a:pt x="1704" y="60376"/>
                </a:cubicBezTo>
                <a:cubicBezTo>
                  <a:pt x="-7292" y="45824"/>
                  <a:pt x="22077" y="1639"/>
                  <a:pt x="25517" y="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EC42C1D1-525C-4024-A816-092B5BEBD708}"/>
              </a:ext>
            </a:extLst>
          </p:cNvPr>
          <p:cNvSpPr/>
          <p:nvPr/>
        </p:nvSpPr>
        <p:spPr>
          <a:xfrm>
            <a:off x="3079716" y="11710759"/>
            <a:ext cx="150890" cy="79504"/>
          </a:xfrm>
          <a:custGeom>
            <a:avLst/>
            <a:gdLst>
              <a:gd name="connsiteX0" fmla="*/ 34 w 150890"/>
              <a:gd name="connsiteY0" fmla="*/ 229 h 79504"/>
              <a:gd name="connsiteX1" fmla="*/ 77822 w 150890"/>
              <a:gd name="connsiteY1" fmla="*/ 54204 h 79504"/>
              <a:gd name="connsiteX2" fmla="*/ 150847 w 150890"/>
              <a:gd name="connsiteY2" fmla="*/ 55791 h 79504"/>
              <a:gd name="connsiteX3" fmla="*/ 87347 w 150890"/>
              <a:gd name="connsiteY3" fmla="*/ 78016 h 79504"/>
              <a:gd name="connsiteX4" fmla="*/ 34 w 150890"/>
              <a:gd name="connsiteY4" fmla="*/ 229 h 7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90" h="79504">
                <a:moveTo>
                  <a:pt x="34" y="229"/>
                </a:moveTo>
                <a:cubicBezTo>
                  <a:pt x="-1553" y="-3740"/>
                  <a:pt x="52687" y="44944"/>
                  <a:pt x="77822" y="54204"/>
                </a:cubicBezTo>
                <a:cubicBezTo>
                  <a:pt x="102957" y="63464"/>
                  <a:pt x="149260" y="51822"/>
                  <a:pt x="150847" y="55791"/>
                </a:cubicBezTo>
                <a:cubicBezTo>
                  <a:pt x="152434" y="59760"/>
                  <a:pt x="109837" y="85953"/>
                  <a:pt x="87347" y="78016"/>
                </a:cubicBezTo>
                <a:cubicBezTo>
                  <a:pt x="64857" y="70079"/>
                  <a:pt x="1621" y="4198"/>
                  <a:pt x="34" y="2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40CC293A-90A1-42F4-9EE7-5E7230CEBF3B}"/>
              </a:ext>
            </a:extLst>
          </p:cNvPr>
          <p:cNvSpPr/>
          <p:nvPr/>
        </p:nvSpPr>
        <p:spPr>
          <a:xfrm>
            <a:off x="3631119" y="11711704"/>
            <a:ext cx="138076" cy="252540"/>
          </a:xfrm>
          <a:custGeom>
            <a:avLst/>
            <a:gdLst>
              <a:gd name="connsiteX0" fmla="*/ 2669 w 138076"/>
              <a:gd name="connsiteY0" fmla="*/ 871 h 252540"/>
              <a:gd name="connsiteX1" fmla="*/ 5844 w 138076"/>
              <a:gd name="connsiteY1" fmla="*/ 105646 h 252540"/>
              <a:gd name="connsiteX2" fmla="*/ 36006 w 138076"/>
              <a:gd name="connsiteY2" fmla="*/ 186609 h 252540"/>
              <a:gd name="connsiteX3" fmla="*/ 102681 w 138076"/>
              <a:gd name="connsiteY3" fmla="*/ 223121 h 252540"/>
              <a:gd name="connsiteX4" fmla="*/ 137606 w 138076"/>
              <a:gd name="connsiteY4" fmla="*/ 251696 h 252540"/>
              <a:gd name="connsiteX5" fmla="*/ 78869 w 138076"/>
              <a:gd name="connsiteY5" fmla="*/ 189784 h 252540"/>
              <a:gd name="connsiteX6" fmla="*/ 36006 w 138076"/>
              <a:gd name="connsiteY6" fmla="*/ 167559 h 252540"/>
              <a:gd name="connsiteX7" fmla="*/ 2669 w 138076"/>
              <a:gd name="connsiteY7" fmla="*/ 871 h 2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076" h="252540">
                <a:moveTo>
                  <a:pt x="2669" y="871"/>
                </a:moveTo>
                <a:cubicBezTo>
                  <a:pt x="-2358" y="-9448"/>
                  <a:pt x="288" y="74690"/>
                  <a:pt x="5844" y="105646"/>
                </a:cubicBezTo>
                <a:cubicBezTo>
                  <a:pt x="11400" y="136602"/>
                  <a:pt x="19867" y="167030"/>
                  <a:pt x="36006" y="186609"/>
                </a:cubicBezTo>
                <a:cubicBezTo>
                  <a:pt x="52145" y="206188"/>
                  <a:pt x="85748" y="212273"/>
                  <a:pt x="102681" y="223121"/>
                </a:cubicBezTo>
                <a:cubicBezTo>
                  <a:pt x="119614" y="233969"/>
                  <a:pt x="141575" y="257252"/>
                  <a:pt x="137606" y="251696"/>
                </a:cubicBezTo>
                <a:cubicBezTo>
                  <a:pt x="133637" y="246140"/>
                  <a:pt x="95802" y="203807"/>
                  <a:pt x="78869" y="189784"/>
                </a:cubicBezTo>
                <a:cubicBezTo>
                  <a:pt x="61936" y="175761"/>
                  <a:pt x="47648" y="193753"/>
                  <a:pt x="36006" y="167559"/>
                </a:cubicBezTo>
                <a:cubicBezTo>
                  <a:pt x="24364" y="141365"/>
                  <a:pt x="7696" y="11190"/>
                  <a:pt x="2669" y="8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E82F1A9E-DCFB-41CE-9764-0490561DF52A}"/>
              </a:ext>
            </a:extLst>
          </p:cNvPr>
          <p:cNvSpPr/>
          <p:nvPr/>
        </p:nvSpPr>
        <p:spPr>
          <a:xfrm>
            <a:off x="3517007" y="11756911"/>
            <a:ext cx="237436" cy="302002"/>
          </a:xfrm>
          <a:custGeom>
            <a:avLst/>
            <a:gdLst>
              <a:gd name="connsiteX0" fmla="*/ 2481 w 237436"/>
              <a:gd name="connsiteY0" fmla="*/ 114 h 302002"/>
              <a:gd name="connsiteX1" fmla="*/ 4068 w 237436"/>
              <a:gd name="connsiteY1" fmla="*/ 101714 h 302002"/>
              <a:gd name="connsiteX2" fmla="*/ 38993 w 237436"/>
              <a:gd name="connsiteY2" fmla="*/ 185852 h 302002"/>
              <a:gd name="connsiteX3" fmla="*/ 116781 w 237436"/>
              <a:gd name="connsiteY3" fmla="*/ 230302 h 302002"/>
              <a:gd name="connsiteX4" fmla="*/ 237431 w 237436"/>
              <a:gd name="connsiteY4" fmla="*/ 301739 h 302002"/>
              <a:gd name="connsiteX5" fmla="*/ 121543 w 237436"/>
              <a:gd name="connsiteY5" fmla="*/ 252527 h 302002"/>
              <a:gd name="connsiteX6" fmla="*/ 46931 w 237436"/>
              <a:gd name="connsiteY6" fmla="*/ 201727 h 302002"/>
              <a:gd name="connsiteX7" fmla="*/ 26293 w 237436"/>
              <a:gd name="connsiteY7" fmla="*/ 144577 h 302002"/>
              <a:gd name="connsiteX8" fmla="*/ 19943 w 237436"/>
              <a:gd name="connsiteY8" fmla="*/ 82664 h 302002"/>
              <a:gd name="connsiteX9" fmla="*/ 2481 w 237436"/>
              <a:gd name="connsiteY9" fmla="*/ 114 h 30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36" h="302002">
                <a:moveTo>
                  <a:pt x="2481" y="114"/>
                </a:moveTo>
                <a:cubicBezTo>
                  <a:pt x="-165" y="3289"/>
                  <a:pt x="-2017" y="70758"/>
                  <a:pt x="4068" y="101714"/>
                </a:cubicBezTo>
                <a:cubicBezTo>
                  <a:pt x="10153" y="132670"/>
                  <a:pt x="20208" y="164421"/>
                  <a:pt x="38993" y="185852"/>
                </a:cubicBezTo>
                <a:cubicBezTo>
                  <a:pt x="57778" y="207283"/>
                  <a:pt x="83708" y="210988"/>
                  <a:pt x="116781" y="230302"/>
                </a:cubicBezTo>
                <a:cubicBezTo>
                  <a:pt x="149854" y="249616"/>
                  <a:pt x="236637" y="298035"/>
                  <a:pt x="237431" y="301739"/>
                </a:cubicBezTo>
                <a:cubicBezTo>
                  <a:pt x="238225" y="305443"/>
                  <a:pt x="153293" y="269196"/>
                  <a:pt x="121543" y="252527"/>
                </a:cubicBezTo>
                <a:cubicBezTo>
                  <a:pt x="89793" y="235858"/>
                  <a:pt x="62806" y="219719"/>
                  <a:pt x="46931" y="201727"/>
                </a:cubicBezTo>
                <a:cubicBezTo>
                  <a:pt x="31056" y="183735"/>
                  <a:pt x="30791" y="164421"/>
                  <a:pt x="26293" y="144577"/>
                </a:cubicBezTo>
                <a:cubicBezTo>
                  <a:pt x="21795" y="124733"/>
                  <a:pt x="22324" y="104625"/>
                  <a:pt x="19943" y="82664"/>
                </a:cubicBezTo>
                <a:cubicBezTo>
                  <a:pt x="17562" y="60704"/>
                  <a:pt x="5127" y="-3061"/>
                  <a:pt x="2481" y="1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0B8376D1-4FE9-4D1C-95E8-3DD8943877B6}"/>
              </a:ext>
            </a:extLst>
          </p:cNvPr>
          <p:cNvSpPr/>
          <p:nvPr/>
        </p:nvSpPr>
        <p:spPr>
          <a:xfrm>
            <a:off x="3727397" y="11547422"/>
            <a:ext cx="285216" cy="197238"/>
          </a:xfrm>
          <a:custGeom>
            <a:avLst/>
            <a:gdLst>
              <a:gd name="connsiteX0" fmla="*/ 284216 w 285216"/>
              <a:gd name="connsiteY0" fmla="*/ 53 h 197238"/>
              <a:gd name="connsiteX1" fmla="*/ 169916 w 285216"/>
              <a:gd name="connsiteY1" fmla="*/ 79428 h 197238"/>
              <a:gd name="connsiteX2" fmla="*/ 87366 w 285216"/>
              <a:gd name="connsiteY2" fmla="*/ 123878 h 197238"/>
              <a:gd name="connsiteX3" fmla="*/ 53 w 285216"/>
              <a:gd name="connsiteY3" fmla="*/ 196903 h 197238"/>
              <a:gd name="connsiteX4" fmla="*/ 100066 w 285216"/>
              <a:gd name="connsiteY4" fmla="*/ 92128 h 197238"/>
              <a:gd name="connsiteX5" fmla="*/ 284216 w 285216"/>
              <a:gd name="connsiteY5" fmla="*/ 53 h 19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216" h="197238">
                <a:moveTo>
                  <a:pt x="284216" y="53"/>
                </a:moveTo>
                <a:cubicBezTo>
                  <a:pt x="295858" y="-2064"/>
                  <a:pt x="202724" y="58791"/>
                  <a:pt x="169916" y="79428"/>
                </a:cubicBezTo>
                <a:cubicBezTo>
                  <a:pt x="137108" y="100065"/>
                  <a:pt x="115676" y="104299"/>
                  <a:pt x="87366" y="123878"/>
                </a:cubicBezTo>
                <a:cubicBezTo>
                  <a:pt x="59056" y="143457"/>
                  <a:pt x="-2064" y="202195"/>
                  <a:pt x="53" y="196903"/>
                </a:cubicBezTo>
                <a:cubicBezTo>
                  <a:pt x="2170" y="191611"/>
                  <a:pt x="55616" y="123084"/>
                  <a:pt x="100066" y="92128"/>
                </a:cubicBezTo>
                <a:cubicBezTo>
                  <a:pt x="144516" y="61172"/>
                  <a:pt x="272574" y="2170"/>
                  <a:pt x="284216" y="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79903DC9-ACF4-498B-962C-CF15CAF0890F}"/>
              </a:ext>
            </a:extLst>
          </p:cNvPr>
          <p:cNvSpPr/>
          <p:nvPr/>
        </p:nvSpPr>
        <p:spPr>
          <a:xfrm>
            <a:off x="3784662" y="11725636"/>
            <a:ext cx="165131" cy="214019"/>
          </a:xfrm>
          <a:custGeom>
            <a:avLst/>
            <a:gdLst>
              <a:gd name="connsiteX0" fmla="*/ 6288 w 165131"/>
              <a:gd name="connsiteY0" fmla="*/ 213952 h 214019"/>
              <a:gd name="connsiteX1" fmla="*/ 22163 w 165131"/>
              <a:gd name="connsiteY1" fmla="*/ 123464 h 214019"/>
              <a:gd name="connsiteX2" fmla="*/ 163451 w 165131"/>
              <a:gd name="connsiteY2" fmla="*/ 2814 h 214019"/>
              <a:gd name="connsiteX3" fmla="*/ 95188 w 165131"/>
              <a:gd name="connsiteY3" fmla="*/ 42502 h 214019"/>
              <a:gd name="connsiteX4" fmla="*/ 23751 w 165131"/>
              <a:gd name="connsiteY4" fmla="*/ 90127 h 214019"/>
              <a:gd name="connsiteX5" fmla="*/ 1526 w 165131"/>
              <a:gd name="connsiteY5" fmla="*/ 137752 h 214019"/>
              <a:gd name="connsiteX6" fmla="*/ 6288 w 165131"/>
              <a:gd name="connsiteY6" fmla="*/ 213952 h 21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" h="214019">
                <a:moveTo>
                  <a:pt x="6288" y="213952"/>
                </a:moveTo>
                <a:cubicBezTo>
                  <a:pt x="9728" y="211571"/>
                  <a:pt x="-4031" y="158654"/>
                  <a:pt x="22163" y="123464"/>
                </a:cubicBezTo>
                <a:cubicBezTo>
                  <a:pt x="48357" y="88274"/>
                  <a:pt x="151280" y="16308"/>
                  <a:pt x="163451" y="2814"/>
                </a:cubicBezTo>
                <a:cubicBezTo>
                  <a:pt x="175622" y="-10680"/>
                  <a:pt x="118471" y="27950"/>
                  <a:pt x="95188" y="42502"/>
                </a:cubicBezTo>
                <a:cubicBezTo>
                  <a:pt x="71905" y="57054"/>
                  <a:pt x="39361" y="74252"/>
                  <a:pt x="23751" y="90127"/>
                </a:cubicBezTo>
                <a:cubicBezTo>
                  <a:pt x="8141" y="106002"/>
                  <a:pt x="5759" y="120554"/>
                  <a:pt x="1526" y="137752"/>
                </a:cubicBezTo>
                <a:cubicBezTo>
                  <a:pt x="-2707" y="154950"/>
                  <a:pt x="2848" y="216333"/>
                  <a:pt x="6288" y="2139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F6D4021-2133-46B3-882D-01A6B8B0B201}"/>
              </a:ext>
            </a:extLst>
          </p:cNvPr>
          <p:cNvSpPr/>
          <p:nvPr/>
        </p:nvSpPr>
        <p:spPr>
          <a:xfrm>
            <a:off x="3900277" y="11595091"/>
            <a:ext cx="282961" cy="330225"/>
          </a:xfrm>
          <a:custGeom>
            <a:avLst/>
            <a:gdLst>
              <a:gd name="connsiteX0" fmla="*/ 282786 w 282961"/>
              <a:gd name="connsiteY0" fmla="*/ 9 h 330225"/>
              <a:gd name="connsiteX1" fmla="*/ 231986 w 282961"/>
              <a:gd name="connsiteY1" fmla="*/ 117484 h 330225"/>
              <a:gd name="connsiteX2" fmla="*/ 163723 w 282961"/>
              <a:gd name="connsiteY2" fmla="*/ 185747 h 330225"/>
              <a:gd name="connsiteX3" fmla="*/ 41486 w 282961"/>
              <a:gd name="connsiteY3" fmla="*/ 279409 h 330225"/>
              <a:gd name="connsiteX4" fmla="*/ 6561 w 282961"/>
              <a:gd name="connsiteY4" fmla="*/ 330209 h 330225"/>
              <a:gd name="connsiteX5" fmla="*/ 17673 w 282961"/>
              <a:gd name="connsiteY5" fmla="*/ 274647 h 330225"/>
              <a:gd name="connsiteX6" fmla="*/ 176423 w 282961"/>
              <a:gd name="connsiteY6" fmla="*/ 166697 h 330225"/>
              <a:gd name="connsiteX7" fmla="*/ 214523 w 282961"/>
              <a:gd name="connsiteY7" fmla="*/ 123834 h 330225"/>
              <a:gd name="connsiteX8" fmla="*/ 282786 w 282961"/>
              <a:gd name="connsiteY8" fmla="*/ 9 h 33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961" h="330225">
                <a:moveTo>
                  <a:pt x="282786" y="9"/>
                </a:moveTo>
                <a:cubicBezTo>
                  <a:pt x="285696" y="-1049"/>
                  <a:pt x="251830" y="86528"/>
                  <a:pt x="231986" y="117484"/>
                </a:cubicBezTo>
                <a:cubicBezTo>
                  <a:pt x="212142" y="148440"/>
                  <a:pt x="195473" y="158760"/>
                  <a:pt x="163723" y="185747"/>
                </a:cubicBezTo>
                <a:cubicBezTo>
                  <a:pt x="131973" y="212734"/>
                  <a:pt x="67680" y="255332"/>
                  <a:pt x="41486" y="279409"/>
                </a:cubicBezTo>
                <a:cubicBezTo>
                  <a:pt x="15292" y="303486"/>
                  <a:pt x="10530" y="331003"/>
                  <a:pt x="6561" y="330209"/>
                </a:cubicBezTo>
                <a:cubicBezTo>
                  <a:pt x="2592" y="329415"/>
                  <a:pt x="-10637" y="301899"/>
                  <a:pt x="17673" y="274647"/>
                </a:cubicBezTo>
                <a:cubicBezTo>
                  <a:pt x="45983" y="247395"/>
                  <a:pt x="143615" y="191832"/>
                  <a:pt x="176423" y="166697"/>
                </a:cubicBezTo>
                <a:cubicBezTo>
                  <a:pt x="209231" y="141562"/>
                  <a:pt x="201294" y="147646"/>
                  <a:pt x="214523" y="123834"/>
                </a:cubicBezTo>
                <a:cubicBezTo>
                  <a:pt x="227752" y="100022"/>
                  <a:pt x="279876" y="1067"/>
                  <a:pt x="282786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3AD46AF3-4DD6-4339-9297-142FBF25824B}"/>
              </a:ext>
            </a:extLst>
          </p:cNvPr>
          <p:cNvSpPr/>
          <p:nvPr/>
        </p:nvSpPr>
        <p:spPr>
          <a:xfrm>
            <a:off x="3930523" y="11514138"/>
            <a:ext cx="216101" cy="136814"/>
          </a:xfrm>
          <a:custGeom>
            <a:avLst/>
            <a:gdLst>
              <a:gd name="connsiteX0" fmla="*/ 127 w 216101"/>
              <a:gd name="connsiteY0" fmla="*/ 136525 h 136814"/>
              <a:gd name="connsiteX1" fmla="*/ 103315 w 216101"/>
              <a:gd name="connsiteY1" fmla="*/ 77787 h 136814"/>
              <a:gd name="connsiteX2" fmla="*/ 174752 w 216101"/>
              <a:gd name="connsiteY2" fmla="*/ 52387 h 136814"/>
              <a:gd name="connsiteX3" fmla="*/ 216027 w 216101"/>
              <a:gd name="connsiteY3" fmla="*/ 69850 h 136814"/>
              <a:gd name="connsiteX4" fmla="*/ 165227 w 216101"/>
              <a:gd name="connsiteY4" fmla="*/ 34925 h 136814"/>
              <a:gd name="connsiteX5" fmla="*/ 163640 w 216101"/>
              <a:gd name="connsiteY5" fmla="*/ 0 h 136814"/>
              <a:gd name="connsiteX6" fmla="*/ 150940 w 216101"/>
              <a:gd name="connsiteY6" fmla="*/ 34925 h 136814"/>
              <a:gd name="connsiteX7" fmla="*/ 125540 w 216101"/>
              <a:gd name="connsiteY7" fmla="*/ 50800 h 136814"/>
              <a:gd name="connsiteX8" fmla="*/ 127 w 216101"/>
              <a:gd name="connsiteY8" fmla="*/ 136525 h 13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01" h="136814">
                <a:moveTo>
                  <a:pt x="127" y="136525"/>
                </a:moveTo>
                <a:cubicBezTo>
                  <a:pt x="-3577" y="141023"/>
                  <a:pt x="74211" y="91810"/>
                  <a:pt x="103315" y="77787"/>
                </a:cubicBezTo>
                <a:cubicBezTo>
                  <a:pt x="132419" y="63764"/>
                  <a:pt x="155967" y="53710"/>
                  <a:pt x="174752" y="52387"/>
                </a:cubicBezTo>
                <a:cubicBezTo>
                  <a:pt x="193537" y="51064"/>
                  <a:pt x="217614" y="72760"/>
                  <a:pt x="216027" y="69850"/>
                </a:cubicBezTo>
                <a:cubicBezTo>
                  <a:pt x="214440" y="66940"/>
                  <a:pt x="173958" y="46566"/>
                  <a:pt x="165227" y="34925"/>
                </a:cubicBezTo>
                <a:cubicBezTo>
                  <a:pt x="156496" y="23284"/>
                  <a:pt x="166021" y="0"/>
                  <a:pt x="163640" y="0"/>
                </a:cubicBezTo>
                <a:cubicBezTo>
                  <a:pt x="161259" y="0"/>
                  <a:pt x="157290" y="26458"/>
                  <a:pt x="150940" y="34925"/>
                </a:cubicBezTo>
                <a:cubicBezTo>
                  <a:pt x="144590" y="43392"/>
                  <a:pt x="146971" y="35719"/>
                  <a:pt x="125540" y="50800"/>
                </a:cubicBezTo>
                <a:cubicBezTo>
                  <a:pt x="104109" y="65881"/>
                  <a:pt x="3831" y="132027"/>
                  <a:pt x="127" y="1365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076687AD-757B-4AFC-8B3E-78A5B52C8CCE}"/>
              </a:ext>
            </a:extLst>
          </p:cNvPr>
          <p:cNvSpPr/>
          <p:nvPr/>
        </p:nvSpPr>
        <p:spPr>
          <a:xfrm>
            <a:off x="4022408" y="11636368"/>
            <a:ext cx="83532" cy="146073"/>
          </a:xfrm>
          <a:custGeom>
            <a:avLst/>
            <a:gdLst>
              <a:gd name="connsiteX0" fmla="*/ 82867 w 83532"/>
              <a:gd name="connsiteY0" fmla="*/ 7 h 146073"/>
              <a:gd name="connsiteX1" fmla="*/ 40005 w 83532"/>
              <a:gd name="connsiteY1" fmla="*/ 90495 h 146073"/>
              <a:gd name="connsiteX2" fmla="*/ 317 w 83532"/>
              <a:gd name="connsiteY2" fmla="*/ 146057 h 146073"/>
              <a:gd name="connsiteX3" fmla="*/ 62230 w 83532"/>
              <a:gd name="connsiteY3" fmla="*/ 95257 h 146073"/>
              <a:gd name="connsiteX4" fmla="*/ 82867 w 83532"/>
              <a:gd name="connsiteY4" fmla="*/ 7 h 14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532" h="146073">
                <a:moveTo>
                  <a:pt x="82867" y="7"/>
                </a:moveTo>
                <a:cubicBezTo>
                  <a:pt x="79163" y="-787"/>
                  <a:pt x="53763" y="66153"/>
                  <a:pt x="40005" y="90495"/>
                </a:cubicBezTo>
                <a:cubicBezTo>
                  <a:pt x="26247" y="114837"/>
                  <a:pt x="-3387" y="145263"/>
                  <a:pt x="317" y="146057"/>
                </a:cubicBezTo>
                <a:cubicBezTo>
                  <a:pt x="4021" y="146851"/>
                  <a:pt x="50324" y="118805"/>
                  <a:pt x="62230" y="95257"/>
                </a:cubicBezTo>
                <a:cubicBezTo>
                  <a:pt x="74136" y="71709"/>
                  <a:pt x="86571" y="801"/>
                  <a:pt x="82867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4EBD5CF-48F8-4929-8BC3-B9370E352BD9}"/>
              </a:ext>
            </a:extLst>
          </p:cNvPr>
          <p:cNvSpPr/>
          <p:nvPr/>
        </p:nvSpPr>
        <p:spPr>
          <a:xfrm>
            <a:off x="3956168" y="11374318"/>
            <a:ext cx="49095" cy="195213"/>
          </a:xfrm>
          <a:custGeom>
            <a:avLst/>
            <a:gdLst>
              <a:gd name="connsiteX0" fmla="*/ 6232 w 49095"/>
              <a:gd name="connsiteY0" fmla="*/ 120 h 195213"/>
              <a:gd name="connsiteX1" fmla="*/ 3057 w 49095"/>
              <a:gd name="connsiteY1" fmla="*/ 79495 h 195213"/>
              <a:gd name="connsiteX2" fmla="*/ 45920 w 49095"/>
              <a:gd name="connsiteY2" fmla="*/ 192207 h 195213"/>
              <a:gd name="connsiteX3" fmla="*/ 45920 w 49095"/>
              <a:gd name="connsiteY3" fmla="*/ 165220 h 195213"/>
              <a:gd name="connsiteX4" fmla="*/ 44332 w 49095"/>
              <a:gd name="connsiteY4" fmla="*/ 147757 h 195213"/>
              <a:gd name="connsiteX5" fmla="*/ 28457 w 49095"/>
              <a:gd name="connsiteY5" fmla="*/ 96957 h 195213"/>
              <a:gd name="connsiteX6" fmla="*/ 6232 w 49095"/>
              <a:gd name="connsiteY6" fmla="*/ 120 h 19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95" h="195213">
                <a:moveTo>
                  <a:pt x="6232" y="120"/>
                </a:moveTo>
                <a:cubicBezTo>
                  <a:pt x="1999" y="-2790"/>
                  <a:pt x="-3558" y="47481"/>
                  <a:pt x="3057" y="79495"/>
                </a:cubicBezTo>
                <a:cubicBezTo>
                  <a:pt x="9672" y="111510"/>
                  <a:pt x="38776" y="177920"/>
                  <a:pt x="45920" y="192207"/>
                </a:cubicBezTo>
                <a:cubicBezTo>
                  <a:pt x="53064" y="206495"/>
                  <a:pt x="45920" y="165220"/>
                  <a:pt x="45920" y="165220"/>
                </a:cubicBezTo>
                <a:cubicBezTo>
                  <a:pt x="45655" y="157812"/>
                  <a:pt x="47243" y="159134"/>
                  <a:pt x="44332" y="147757"/>
                </a:cubicBezTo>
                <a:cubicBezTo>
                  <a:pt x="41422" y="136380"/>
                  <a:pt x="35601" y="118917"/>
                  <a:pt x="28457" y="96957"/>
                </a:cubicBezTo>
                <a:cubicBezTo>
                  <a:pt x="21313" y="74997"/>
                  <a:pt x="10465" y="3030"/>
                  <a:pt x="6232" y="1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050922B8-306B-49A5-AE2F-BCE290C226B7}"/>
              </a:ext>
            </a:extLst>
          </p:cNvPr>
          <p:cNvSpPr/>
          <p:nvPr/>
        </p:nvSpPr>
        <p:spPr>
          <a:xfrm>
            <a:off x="3989337" y="11379199"/>
            <a:ext cx="205471" cy="247667"/>
          </a:xfrm>
          <a:custGeom>
            <a:avLst/>
            <a:gdLst>
              <a:gd name="connsiteX0" fmla="*/ 51 w 205471"/>
              <a:gd name="connsiteY0" fmla="*/ 1 h 247667"/>
              <a:gd name="connsiteX1" fmla="*/ 149276 w 205471"/>
              <a:gd name="connsiteY1" fmla="*/ 47626 h 247667"/>
              <a:gd name="connsiteX2" fmla="*/ 190551 w 205471"/>
              <a:gd name="connsiteY2" fmla="*/ 100014 h 247667"/>
              <a:gd name="connsiteX3" fmla="*/ 190551 w 205471"/>
              <a:gd name="connsiteY3" fmla="*/ 247651 h 247667"/>
              <a:gd name="connsiteX4" fmla="*/ 204838 w 205471"/>
              <a:gd name="connsiteY4" fmla="*/ 90489 h 247667"/>
              <a:gd name="connsiteX5" fmla="*/ 166738 w 205471"/>
              <a:gd name="connsiteY5" fmla="*/ 46039 h 247667"/>
              <a:gd name="connsiteX6" fmla="*/ 51 w 205471"/>
              <a:gd name="connsiteY6" fmla="*/ 1 h 24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471" h="247667">
                <a:moveTo>
                  <a:pt x="51" y="1"/>
                </a:moveTo>
                <a:cubicBezTo>
                  <a:pt x="-2859" y="266"/>
                  <a:pt x="117526" y="30957"/>
                  <a:pt x="149276" y="47626"/>
                </a:cubicBezTo>
                <a:cubicBezTo>
                  <a:pt x="181026" y="64295"/>
                  <a:pt x="183672" y="66676"/>
                  <a:pt x="190551" y="100014"/>
                </a:cubicBezTo>
                <a:cubicBezTo>
                  <a:pt x="197430" y="133352"/>
                  <a:pt x="188170" y="249239"/>
                  <a:pt x="190551" y="247651"/>
                </a:cubicBezTo>
                <a:cubicBezTo>
                  <a:pt x="192932" y="246064"/>
                  <a:pt x="208807" y="124091"/>
                  <a:pt x="204838" y="90489"/>
                </a:cubicBezTo>
                <a:cubicBezTo>
                  <a:pt x="200869" y="56887"/>
                  <a:pt x="195842" y="60062"/>
                  <a:pt x="166738" y="46039"/>
                </a:cubicBezTo>
                <a:cubicBezTo>
                  <a:pt x="137634" y="32016"/>
                  <a:pt x="2961" y="-264"/>
                  <a:pt x="51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DAB84F35-6C22-4432-899D-521A8DFF9C1B}"/>
              </a:ext>
            </a:extLst>
          </p:cNvPr>
          <p:cNvSpPr/>
          <p:nvPr/>
        </p:nvSpPr>
        <p:spPr>
          <a:xfrm>
            <a:off x="4025671" y="11399827"/>
            <a:ext cx="143107" cy="106362"/>
          </a:xfrm>
          <a:custGeom>
            <a:avLst/>
            <a:gdLst>
              <a:gd name="connsiteX0" fmla="*/ 229 w 143107"/>
              <a:gd name="connsiteY0" fmla="*/ 11 h 106362"/>
              <a:gd name="connsiteX1" fmla="*/ 35154 w 143107"/>
              <a:gd name="connsiteY1" fmla="*/ 57161 h 106362"/>
              <a:gd name="connsiteX2" fmla="*/ 44679 w 143107"/>
              <a:gd name="connsiteY2" fmla="*/ 104786 h 106362"/>
              <a:gd name="connsiteX3" fmla="*/ 62142 w 143107"/>
              <a:gd name="connsiteY3" fmla="*/ 95261 h 106362"/>
              <a:gd name="connsiteX4" fmla="*/ 143104 w 143107"/>
              <a:gd name="connsiteY4" fmla="*/ 98436 h 106362"/>
              <a:gd name="connsiteX5" fmla="*/ 58967 w 143107"/>
              <a:gd name="connsiteY5" fmla="*/ 85736 h 106362"/>
              <a:gd name="connsiteX6" fmla="*/ 54204 w 143107"/>
              <a:gd name="connsiteY6" fmla="*/ 61923 h 106362"/>
              <a:gd name="connsiteX7" fmla="*/ 229 w 143107"/>
              <a:gd name="connsiteY7" fmla="*/ 11 h 1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107" h="106362">
                <a:moveTo>
                  <a:pt x="229" y="11"/>
                </a:moveTo>
                <a:cubicBezTo>
                  <a:pt x="-2946" y="-783"/>
                  <a:pt x="27746" y="39699"/>
                  <a:pt x="35154" y="57161"/>
                </a:cubicBezTo>
                <a:cubicBezTo>
                  <a:pt x="42562" y="74623"/>
                  <a:pt x="40181" y="98436"/>
                  <a:pt x="44679" y="104786"/>
                </a:cubicBezTo>
                <a:cubicBezTo>
                  <a:pt x="49177" y="111136"/>
                  <a:pt x="45738" y="96319"/>
                  <a:pt x="62142" y="95261"/>
                </a:cubicBezTo>
                <a:cubicBezTo>
                  <a:pt x="78546" y="94203"/>
                  <a:pt x="143633" y="100023"/>
                  <a:pt x="143104" y="98436"/>
                </a:cubicBezTo>
                <a:cubicBezTo>
                  <a:pt x="142575" y="96849"/>
                  <a:pt x="73784" y="91821"/>
                  <a:pt x="58967" y="85736"/>
                </a:cubicBezTo>
                <a:cubicBezTo>
                  <a:pt x="44150" y="79651"/>
                  <a:pt x="62406" y="72771"/>
                  <a:pt x="54204" y="61923"/>
                </a:cubicBezTo>
                <a:cubicBezTo>
                  <a:pt x="46002" y="51075"/>
                  <a:pt x="3404" y="805"/>
                  <a:pt x="229" y="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D9B3C874-8000-46F0-91D4-C1083AD6F76C}"/>
              </a:ext>
            </a:extLst>
          </p:cNvPr>
          <p:cNvSpPr/>
          <p:nvPr/>
        </p:nvSpPr>
        <p:spPr>
          <a:xfrm>
            <a:off x="4160339" y="11512550"/>
            <a:ext cx="3674" cy="84482"/>
          </a:xfrm>
          <a:custGeom>
            <a:avLst/>
            <a:gdLst>
              <a:gd name="connsiteX0" fmla="*/ 3674 w 3674"/>
              <a:gd name="connsiteY0" fmla="*/ 0 h 84482"/>
              <a:gd name="connsiteX1" fmla="*/ 499 w 3674"/>
              <a:gd name="connsiteY1" fmla="*/ 84138 h 84482"/>
              <a:gd name="connsiteX2" fmla="*/ 3674 w 3674"/>
              <a:gd name="connsiteY2" fmla="*/ 0 h 8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4" h="84482">
                <a:moveTo>
                  <a:pt x="3674" y="0"/>
                </a:moveTo>
                <a:cubicBezTo>
                  <a:pt x="3674" y="0"/>
                  <a:pt x="2616" y="77523"/>
                  <a:pt x="499" y="84138"/>
                </a:cubicBezTo>
                <a:cubicBezTo>
                  <a:pt x="-1618" y="90753"/>
                  <a:pt x="3674" y="0"/>
                  <a:pt x="3674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8B26BDF7-18D9-4443-BDA1-FD61787EFD29}"/>
              </a:ext>
            </a:extLst>
          </p:cNvPr>
          <p:cNvSpPr/>
          <p:nvPr/>
        </p:nvSpPr>
        <p:spPr>
          <a:xfrm>
            <a:off x="4047061" y="11832932"/>
            <a:ext cx="685033" cy="322670"/>
          </a:xfrm>
          <a:custGeom>
            <a:avLst/>
            <a:gdLst>
              <a:gd name="connsiteX0" fmla="*/ 6 w 685033"/>
              <a:gd name="connsiteY0" fmla="*/ 316735 h 322670"/>
              <a:gd name="connsiteX1" fmla="*/ 165106 w 685033"/>
              <a:gd name="connsiteY1" fmla="*/ 287101 h 322670"/>
              <a:gd name="connsiteX2" fmla="*/ 670989 w 685033"/>
              <a:gd name="connsiteY2" fmla="*/ 9818 h 322670"/>
              <a:gd name="connsiteX3" fmla="*/ 531289 w 685033"/>
              <a:gd name="connsiteY3" fmla="*/ 71201 h 322670"/>
              <a:gd name="connsiteX4" fmla="*/ 395822 w 685033"/>
              <a:gd name="connsiteY4" fmla="*/ 157985 h 322670"/>
              <a:gd name="connsiteX5" fmla="*/ 224372 w 685033"/>
              <a:gd name="connsiteY5" fmla="*/ 234185 h 322670"/>
              <a:gd name="connsiteX6" fmla="*/ 169339 w 685033"/>
              <a:gd name="connsiteY6" fmla="*/ 265935 h 322670"/>
              <a:gd name="connsiteX7" fmla="*/ 6 w 685033"/>
              <a:gd name="connsiteY7" fmla="*/ 316735 h 322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033" h="322670">
                <a:moveTo>
                  <a:pt x="6" y="316735"/>
                </a:moveTo>
                <a:cubicBezTo>
                  <a:pt x="-699" y="320263"/>
                  <a:pt x="53276" y="338254"/>
                  <a:pt x="165106" y="287101"/>
                </a:cubicBezTo>
                <a:cubicBezTo>
                  <a:pt x="276937" y="235948"/>
                  <a:pt x="609959" y="45801"/>
                  <a:pt x="670989" y="9818"/>
                </a:cubicBezTo>
                <a:cubicBezTo>
                  <a:pt x="732019" y="-26165"/>
                  <a:pt x="577150" y="46507"/>
                  <a:pt x="531289" y="71201"/>
                </a:cubicBezTo>
                <a:cubicBezTo>
                  <a:pt x="485428" y="95895"/>
                  <a:pt x="446975" y="130821"/>
                  <a:pt x="395822" y="157985"/>
                </a:cubicBezTo>
                <a:cubicBezTo>
                  <a:pt x="344669" y="185149"/>
                  <a:pt x="262119" y="216193"/>
                  <a:pt x="224372" y="234185"/>
                </a:cubicBezTo>
                <a:cubicBezTo>
                  <a:pt x="186625" y="252177"/>
                  <a:pt x="203558" y="251471"/>
                  <a:pt x="169339" y="265935"/>
                </a:cubicBezTo>
                <a:cubicBezTo>
                  <a:pt x="135120" y="280399"/>
                  <a:pt x="711" y="313207"/>
                  <a:pt x="6" y="3167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7038FC8E-92A2-4608-B19D-7BA488A2574E}"/>
              </a:ext>
            </a:extLst>
          </p:cNvPr>
          <p:cNvSpPr/>
          <p:nvPr/>
        </p:nvSpPr>
        <p:spPr>
          <a:xfrm>
            <a:off x="3760130" y="12056507"/>
            <a:ext cx="310226" cy="148730"/>
          </a:xfrm>
          <a:custGeom>
            <a:avLst/>
            <a:gdLst>
              <a:gd name="connsiteX0" fmla="*/ 1187 w 310226"/>
              <a:gd name="connsiteY0" fmla="*/ 26 h 148730"/>
              <a:gd name="connsiteX1" fmla="*/ 73153 w 310226"/>
              <a:gd name="connsiteY1" fmla="*/ 69876 h 148730"/>
              <a:gd name="connsiteX2" fmla="*/ 212853 w 310226"/>
              <a:gd name="connsiteY2" fmla="*/ 95276 h 148730"/>
              <a:gd name="connsiteX3" fmla="*/ 310220 w 310226"/>
              <a:gd name="connsiteY3" fmla="*/ 148193 h 148730"/>
              <a:gd name="connsiteX4" fmla="*/ 208620 w 310226"/>
              <a:gd name="connsiteY4" fmla="*/ 59293 h 148730"/>
              <a:gd name="connsiteX5" fmla="*/ 128187 w 310226"/>
              <a:gd name="connsiteY5" fmla="*/ 61410 h 148730"/>
              <a:gd name="connsiteX6" fmla="*/ 1187 w 310226"/>
              <a:gd name="connsiteY6" fmla="*/ 26 h 14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226" h="148730">
                <a:moveTo>
                  <a:pt x="1187" y="26"/>
                </a:moveTo>
                <a:cubicBezTo>
                  <a:pt x="-7985" y="1437"/>
                  <a:pt x="37875" y="54001"/>
                  <a:pt x="73153" y="69876"/>
                </a:cubicBezTo>
                <a:cubicBezTo>
                  <a:pt x="108431" y="85751"/>
                  <a:pt x="173342" y="82223"/>
                  <a:pt x="212853" y="95276"/>
                </a:cubicBezTo>
                <a:cubicBezTo>
                  <a:pt x="252364" y="108329"/>
                  <a:pt x="310925" y="154190"/>
                  <a:pt x="310220" y="148193"/>
                </a:cubicBezTo>
                <a:cubicBezTo>
                  <a:pt x="309515" y="142196"/>
                  <a:pt x="238959" y="73757"/>
                  <a:pt x="208620" y="59293"/>
                </a:cubicBezTo>
                <a:cubicBezTo>
                  <a:pt x="178281" y="44829"/>
                  <a:pt x="160290" y="68466"/>
                  <a:pt x="128187" y="61410"/>
                </a:cubicBezTo>
                <a:cubicBezTo>
                  <a:pt x="96084" y="54354"/>
                  <a:pt x="10359" y="-1385"/>
                  <a:pt x="1187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595F0623-65C3-4C8B-8B2F-B6DC5B7E2008}"/>
              </a:ext>
            </a:extLst>
          </p:cNvPr>
          <p:cNvSpPr/>
          <p:nvPr/>
        </p:nvSpPr>
        <p:spPr>
          <a:xfrm>
            <a:off x="3852323" y="11660270"/>
            <a:ext cx="385251" cy="317523"/>
          </a:xfrm>
          <a:custGeom>
            <a:avLst/>
            <a:gdLst>
              <a:gd name="connsiteX0" fmla="*/ 385244 w 385251"/>
              <a:gd name="connsiteY0" fmla="*/ 447 h 317523"/>
              <a:gd name="connsiteX1" fmla="*/ 304810 w 385251"/>
              <a:gd name="connsiteY1" fmla="*/ 108397 h 317523"/>
              <a:gd name="connsiteX2" fmla="*/ 190510 w 385251"/>
              <a:gd name="connsiteY2" fmla="*/ 209997 h 317523"/>
              <a:gd name="connsiteX3" fmla="*/ 143944 w 385251"/>
              <a:gd name="connsiteY3" fmla="*/ 290430 h 317523"/>
              <a:gd name="connsiteX4" fmla="*/ 114310 w 385251"/>
              <a:gd name="connsiteY4" fmla="*/ 313713 h 317523"/>
              <a:gd name="connsiteX5" fmla="*/ 10 w 385251"/>
              <a:gd name="connsiteY5" fmla="*/ 315830 h 317523"/>
              <a:gd name="connsiteX6" fmla="*/ 107960 w 385251"/>
              <a:gd name="connsiteY6" fmla="*/ 296780 h 317523"/>
              <a:gd name="connsiteX7" fmla="*/ 179927 w 385251"/>
              <a:gd name="connsiteY7" fmla="*/ 209997 h 317523"/>
              <a:gd name="connsiteX8" fmla="*/ 300577 w 385251"/>
              <a:gd name="connsiteY8" fmla="*/ 74530 h 317523"/>
              <a:gd name="connsiteX9" fmla="*/ 385244 w 385251"/>
              <a:gd name="connsiteY9" fmla="*/ 447 h 31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251" h="317523">
                <a:moveTo>
                  <a:pt x="385244" y="447"/>
                </a:moveTo>
                <a:cubicBezTo>
                  <a:pt x="385950" y="6092"/>
                  <a:pt x="337266" y="73472"/>
                  <a:pt x="304810" y="108397"/>
                </a:cubicBezTo>
                <a:cubicBezTo>
                  <a:pt x="272354" y="143322"/>
                  <a:pt x="217321" y="179658"/>
                  <a:pt x="190510" y="209997"/>
                </a:cubicBezTo>
                <a:cubicBezTo>
                  <a:pt x="163699" y="240336"/>
                  <a:pt x="156644" y="273144"/>
                  <a:pt x="143944" y="290430"/>
                </a:cubicBezTo>
                <a:cubicBezTo>
                  <a:pt x="131244" y="307716"/>
                  <a:pt x="138299" y="309480"/>
                  <a:pt x="114310" y="313713"/>
                </a:cubicBezTo>
                <a:cubicBezTo>
                  <a:pt x="90321" y="317946"/>
                  <a:pt x="1068" y="318652"/>
                  <a:pt x="10" y="315830"/>
                </a:cubicBezTo>
                <a:cubicBezTo>
                  <a:pt x="-1048" y="313008"/>
                  <a:pt x="77974" y="314419"/>
                  <a:pt x="107960" y="296780"/>
                </a:cubicBezTo>
                <a:cubicBezTo>
                  <a:pt x="137946" y="279141"/>
                  <a:pt x="147824" y="247039"/>
                  <a:pt x="179927" y="209997"/>
                </a:cubicBezTo>
                <a:cubicBezTo>
                  <a:pt x="212030" y="172955"/>
                  <a:pt x="270591" y="105222"/>
                  <a:pt x="300577" y="74530"/>
                </a:cubicBezTo>
                <a:cubicBezTo>
                  <a:pt x="330563" y="43838"/>
                  <a:pt x="384538" y="-5198"/>
                  <a:pt x="385244" y="4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DDBAB9A0-67D6-4429-AEA8-91535500353C}"/>
              </a:ext>
            </a:extLst>
          </p:cNvPr>
          <p:cNvSpPr/>
          <p:nvPr/>
        </p:nvSpPr>
        <p:spPr>
          <a:xfrm>
            <a:off x="4119021" y="11686083"/>
            <a:ext cx="184246" cy="364216"/>
          </a:xfrm>
          <a:custGeom>
            <a:avLst/>
            <a:gdLst>
              <a:gd name="connsiteX0" fmla="*/ 184162 w 184246"/>
              <a:gd name="connsiteY0" fmla="*/ 34 h 364216"/>
              <a:gd name="connsiteX1" fmla="*/ 167229 w 184246"/>
              <a:gd name="connsiteY1" fmla="*/ 171484 h 364216"/>
              <a:gd name="connsiteX2" fmla="*/ 99496 w 184246"/>
              <a:gd name="connsiteY2" fmla="*/ 258267 h 364216"/>
              <a:gd name="connsiteX3" fmla="*/ 12 w 184246"/>
              <a:gd name="connsiteY3" fmla="*/ 364100 h 364216"/>
              <a:gd name="connsiteX4" fmla="*/ 93146 w 184246"/>
              <a:gd name="connsiteY4" fmla="*/ 237100 h 364216"/>
              <a:gd name="connsiteX5" fmla="*/ 162996 w 184246"/>
              <a:gd name="connsiteY5" fmla="*/ 186300 h 364216"/>
              <a:gd name="connsiteX6" fmla="*/ 184162 w 184246"/>
              <a:gd name="connsiteY6" fmla="*/ 34 h 36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46" h="364216">
                <a:moveTo>
                  <a:pt x="184162" y="34"/>
                </a:moveTo>
                <a:cubicBezTo>
                  <a:pt x="184868" y="-2435"/>
                  <a:pt x="181340" y="128445"/>
                  <a:pt x="167229" y="171484"/>
                </a:cubicBezTo>
                <a:cubicBezTo>
                  <a:pt x="153118" y="214523"/>
                  <a:pt x="127365" y="226164"/>
                  <a:pt x="99496" y="258267"/>
                </a:cubicBezTo>
                <a:cubicBezTo>
                  <a:pt x="71627" y="290370"/>
                  <a:pt x="1070" y="367628"/>
                  <a:pt x="12" y="364100"/>
                </a:cubicBezTo>
                <a:cubicBezTo>
                  <a:pt x="-1046" y="360572"/>
                  <a:pt x="65982" y="266733"/>
                  <a:pt x="93146" y="237100"/>
                </a:cubicBezTo>
                <a:cubicBezTo>
                  <a:pt x="120310" y="207467"/>
                  <a:pt x="149943" y="220519"/>
                  <a:pt x="162996" y="186300"/>
                </a:cubicBezTo>
                <a:cubicBezTo>
                  <a:pt x="176049" y="152081"/>
                  <a:pt x="183456" y="2503"/>
                  <a:pt x="184162" y="3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3986331B-9B65-4C53-A3C3-BE23B1EEF6A8}"/>
              </a:ext>
            </a:extLst>
          </p:cNvPr>
          <p:cNvSpPr/>
          <p:nvPr/>
        </p:nvSpPr>
        <p:spPr>
          <a:xfrm>
            <a:off x="3914935" y="11996837"/>
            <a:ext cx="190182" cy="76691"/>
          </a:xfrm>
          <a:custGeom>
            <a:avLst/>
            <a:gdLst>
              <a:gd name="connsiteX0" fmla="*/ 898 w 190182"/>
              <a:gd name="connsiteY0" fmla="*/ 15246 h 76691"/>
              <a:gd name="connsiteX1" fmla="*/ 72865 w 190182"/>
              <a:gd name="connsiteY1" fmla="*/ 15246 h 76691"/>
              <a:gd name="connsiteX2" fmla="*/ 189282 w 190182"/>
              <a:gd name="connsiteY2" fmla="*/ 76630 h 76691"/>
              <a:gd name="connsiteX3" fmla="*/ 121548 w 190182"/>
              <a:gd name="connsiteY3" fmla="*/ 2546 h 76691"/>
              <a:gd name="connsiteX4" fmla="*/ 898 w 190182"/>
              <a:gd name="connsiteY4" fmla="*/ 15246 h 7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182" h="76691">
                <a:moveTo>
                  <a:pt x="898" y="15246"/>
                </a:moveTo>
                <a:cubicBezTo>
                  <a:pt x="-7216" y="17363"/>
                  <a:pt x="41468" y="5015"/>
                  <a:pt x="72865" y="15246"/>
                </a:cubicBezTo>
                <a:cubicBezTo>
                  <a:pt x="104262" y="25477"/>
                  <a:pt x="181168" y="78747"/>
                  <a:pt x="189282" y="76630"/>
                </a:cubicBezTo>
                <a:cubicBezTo>
                  <a:pt x="197396" y="74513"/>
                  <a:pt x="148712" y="12071"/>
                  <a:pt x="121548" y="2546"/>
                </a:cubicBezTo>
                <a:cubicBezTo>
                  <a:pt x="94384" y="-6979"/>
                  <a:pt x="9012" y="13129"/>
                  <a:pt x="898" y="1524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2441709E-A606-4DF2-B7C6-DFC23F6B2544}"/>
              </a:ext>
            </a:extLst>
          </p:cNvPr>
          <p:cNvSpPr/>
          <p:nvPr/>
        </p:nvSpPr>
        <p:spPr>
          <a:xfrm>
            <a:off x="3792088" y="11904098"/>
            <a:ext cx="98520" cy="131304"/>
          </a:xfrm>
          <a:custGeom>
            <a:avLst/>
            <a:gdLst>
              <a:gd name="connsiteX0" fmla="*/ 98345 w 98520"/>
              <a:gd name="connsiteY0" fmla="*/ 35 h 131304"/>
              <a:gd name="connsiteX1" fmla="*/ 26379 w 98520"/>
              <a:gd name="connsiteY1" fmla="*/ 61419 h 131304"/>
              <a:gd name="connsiteX2" fmla="*/ 13679 w 98520"/>
              <a:gd name="connsiteY2" fmla="*/ 131269 h 131304"/>
              <a:gd name="connsiteX3" fmla="*/ 3095 w 98520"/>
              <a:gd name="connsiteY3" fmla="*/ 69885 h 131304"/>
              <a:gd name="connsiteX4" fmla="*/ 98345 w 98520"/>
              <a:gd name="connsiteY4" fmla="*/ 35 h 13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20" h="131304">
                <a:moveTo>
                  <a:pt x="98345" y="35"/>
                </a:moveTo>
                <a:cubicBezTo>
                  <a:pt x="102226" y="-1376"/>
                  <a:pt x="40490" y="39547"/>
                  <a:pt x="26379" y="61419"/>
                </a:cubicBezTo>
                <a:cubicBezTo>
                  <a:pt x="12268" y="83291"/>
                  <a:pt x="17560" y="129858"/>
                  <a:pt x="13679" y="131269"/>
                </a:cubicBezTo>
                <a:cubicBezTo>
                  <a:pt x="9798" y="132680"/>
                  <a:pt x="-6783" y="91404"/>
                  <a:pt x="3095" y="69885"/>
                </a:cubicBezTo>
                <a:cubicBezTo>
                  <a:pt x="12973" y="48366"/>
                  <a:pt x="94464" y="1446"/>
                  <a:pt x="98345" y="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1CD20107-252D-47F3-9290-5A046805964B}"/>
              </a:ext>
            </a:extLst>
          </p:cNvPr>
          <p:cNvSpPr/>
          <p:nvPr/>
        </p:nvSpPr>
        <p:spPr>
          <a:xfrm>
            <a:off x="4229444" y="11594177"/>
            <a:ext cx="65457" cy="94979"/>
          </a:xfrm>
          <a:custGeom>
            <a:avLst/>
            <a:gdLst>
              <a:gd name="connsiteX0" fmla="*/ 1773 w 65457"/>
              <a:gd name="connsiteY0" fmla="*/ 923 h 94979"/>
              <a:gd name="connsiteX1" fmla="*/ 65273 w 65457"/>
              <a:gd name="connsiteY1" fmla="*/ 94056 h 94979"/>
              <a:gd name="connsiteX2" fmla="*/ 20823 w 65457"/>
              <a:gd name="connsiteY2" fmla="*/ 47490 h 94979"/>
              <a:gd name="connsiteX3" fmla="*/ 1773 w 65457"/>
              <a:gd name="connsiteY3" fmla="*/ 923 h 9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57" h="94979">
                <a:moveTo>
                  <a:pt x="1773" y="923"/>
                </a:moveTo>
                <a:cubicBezTo>
                  <a:pt x="9181" y="8684"/>
                  <a:pt x="62098" y="86295"/>
                  <a:pt x="65273" y="94056"/>
                </a:cubicBezTo>
                <a:cubicBezTo>
                  <a:pt x="68448" y="101817"/>
                  <a:pt x="29643" y="58426"/>
                  <a:pt x="20823" y="47490"/>
                </a:cubicBezTo>
                <a:cubicBezTo>
                  <a:pt x="12004" y="36554"/>
                  <a:pt x="-5635" y="-6838"/>
                  <a:pt x="1773" y="9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78DB4D08-460C-41BA-8144-654696345488}"/>
              </a:ext>
            </a:extLst>
          </p:cNvPr>
          <p:cNvSpPr/>
          <p:nvPr/>
        </p:nvSpPr>
        <p:spPr>
          <a:xfrm>
            <a:off x="4193675" y="11709374"/>
            <a:ext cx="71500" cy="103765"/>
          </a:xfrm>
          <a:custGeom>
            <a:avLst/>
            <a:gdLst>
              <a:gd name="connsiteX0" fmla="*/ 71408 w 71500"/>
              <a:gd name="connsiteY0" fmla="*/ 26 h 103765"/>
              <a:gd name="connsiteX1" fmla="*/ 16375 w 71500"/>
              <a:gd name="connsiteY1" fmla="*/ 46593 h 103765"/>
              <a:gd name="connsiteX2" fmla="*/ 14258 w 71500"/>
              <a:gd name="connsiteY2" fmla="*/ 103743 h 103765"/>
              <a:gd name="connsiteX3" fmla="*/ 1558 w 71500"/>
              <a:gd name="connsiteY3" fmla="*/ 52943 h 103765"/>
              <a:gd name="connsiteX4" fmla="*/ 71408 w 71500"/>
              <a:gd name="connsiteY4" fmla="*/ 26 h 10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00" h="103765">
                <a:moveTo>
                  <a:pt x="71408" y="26"/>
                </a:moveTo>
                <a:cubicBezTo>
                  <a:pt x="73878" y="-1032"/>
                  <a:pt x="25900" y="29307"/>
                  <a:pt x="16375" y="46593"/>
                </a:cubicBezTo>
                <a:cubicBezTo>
                  <a:pt x="6850" y="63879"/>
                  <a:pt x="16727" y="102685"/>
                  <a:pt x="14258" y="103743"/>
                </a:cubicBezTo>
                <a:cubicBezTo>
                  <a:pt x="11788" y="104801"/>
                  <a:pt x="-5145" y="68112"/>
                  <a:pt x="1558" y="52943"/>
                </a:cubicBezTo>
                <a:cubicBezTo>
                  <a:pt x="8261" y="37774"/>
                  <a:pt x="68938" y="1084"/>
                  <a:pt x="71408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CDFFD34-2C0E-4FE0-A354-606910D9E90F}"/>
              </a:ext>
            </a:extLst>
          </p:cNvPr>
          <p:cNvSpPr/>
          <p:nvPr/>
        </p:nvSpPr>
        <p:spPr>
          <a:xfrm>
            <a:off x="4059304" y="11834016"/>
            <a:ext cx="112773" cy="150560"/>
          </a:xfrm>
          <a:custGeom>
            <a:avLst/>
            <a:gdLst>
              <a:gd name="connsiteX0" fmla="*/ 112646 w 112773"/>
              <a:gd name="connsiteY0" fmla="*/ 267 h 150560"/>
              <a:gd name="connsiteX1" fmla="*/ 11046 w 112773"/>
              <a:gd name="connsiteY1" fmla="*/ 93401 h 150560"/>
              <a:gd name="connsiteX2" fmla="*/ 13163 w 112773"/>
              <a:gd name="connsiteY2" fmla="*/ 150551 h 150560"/>
              <a:gd name="connsiteX3" fmla="*/ 463 w 112773"/>
              <a:gd name="connsiteY3" fmla="*/ 97634 h 150560"/>
              <a:gd name="connsiteX4" fmla="*/ 32213 w 112773"/>
              <a:gd name="connsiteY4" fmla="*/ 65884 h 150560"/>
              <a:gd name="connsiteX5" fmla="*/ 112646 w 112773"/>
              <a:gd name="connsiteY5" fmla="*/ 267 h 15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73" h="150560">
                <a:moveTo>
                  <a:pt x="112646" y="267"/>
                </a:moveTo>
                <a:cubicBezTo>
                  <a:pt x="109118" y="4853"/>
                  <a:pt x="27626" y="68354"/>
                  <a:pt x="11046" y="93401"/>
                </a:cubicBezTo>
                <a:cubicBezTo>
                  <a:pt x="-5534" y="118448"/>
                  <a:pt x="14927" y="149845"/>
                  <a:pt x="13163" y="150551"/>
                </a:cubicBezTo>
                <a:cubicBezTo>
                  <a:pt x="11399" y="151257"/>
                  <a:pt x="-2712" y="111745"/>
                  <a:pt x="463" y="97634"/>
                </a:cubicBezTo>
                <a:cubicBezTo>
                  <a:pt x="3638" y="83523"/>
                  <a:pt x="18807" y="80348"/>
                  <a:pt x="32213" y="65884"/>
                </a:cubicBezTo>
                <a:cubicBezTo>
                  <a:pt x="45619" y="51420"/>
                  <a:pt x="116174" y="-4319"/>
                  <a:pt x="112646" y="2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5215A5F9-FADC-4821-97F8-74DB53DF6561}"/>
              </a:ext>
            </a:extLst>
          </p:cNvPr>
          <p:cNvSpPr/>
          <p:nvPr/>
        </p:nvSpPr>
        <p:spPr>
          <a:xfrm>
            <a:off x="4342255" y="11453262"/>
            <a:ext cx="514609" cy="155224"/>
          </a:xfrm>
          <a:custGeom>
            <a:avLst/>
            <a:gdLst>
              <a:gd name="connsiteX0" fmla="*/ 7495 w 514609"/>
              <a:gd name="connsiteY0" fmla="*/ 150305 h 155224"/>
              <a:gd name="connsiteX1" fmla="*/ 263612 w 514609"/>
              <a:gd name="connsiteY1" fmla="*/ 23305 h 155224"/>
              <a:gd name="connsiteX2" fmla="*/ 509145 w 514609"/>
              <a:gd name="connsiteY2" fmla="*/ 74105 h 155224"/>
              <a:gd name="connsiteX3" fmla="*/ 426595 w 514609"/>
              <a:gd name="connsiteY3" fmla="*/ 25421 h 155224"/>
              <a:gd name="connsiteX4" fmla="*/ 339812 w 514609"/>
              <a:gd name="connsiteY4" fmla="*/ 21 h 155224"/>
              <a:gd name="connsiteX5" fmla="*/ 261495 w 514609"/>
              <a:gd name="connsiteY5" fmla="*/ 23305 h 155224"/>
              <a:gd name="connsiteX6" fmla="*/ 85812 w 514609"/>
              <a:gd name="connsiteY6" fmla="*/ 118555 h 155224"/>
              <a:gd name="connsiteX7" fmla="*/ 7495 w 514609"/>
              <a:gd name="connsiteY7" fmla="*/ 150305 h 15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609" h="155224">
                <a:moveTo>
                  <a:pt x="7495" y="150305"/>
                </a:moveTo>
                <a:cubicBezTo>
                  <a:pt x="37128" y="134430"/>
                  <a:pt x="180004" y="36005"/>
                  <a:pt x="263612" y="23305"/>
                </a:cubicBezTo>
                <a:cubicBezTo>
                  <a:pt x="347220" y="10605"/>
                  <a:pt x="481981" y="73752"/>
                  <a:pt x="509145" y="74105"/>
                </a:cubicBezTo>
                <a:cubicBezTo>
                  <a:pt x="536309" y="74458"/>
                  <a:pt x="454817" y="37768"/>
                  <a:pt x="426595" y="25421"/>
                </a:cubicBezTo>
                <a:cubicBezTo>
                  <a:pt x="398373" y="13074"/>
                  <a:pt x="367329" y="374"/>
                  <a:pt x="339812" y="21"/>
                </a:cubicBezTo>
                <a:cubicBezTo>
                  <a:pt x="312295" y="-332"/>
                  <a:pt x="303828" y="3549"/>
                  <a:pt x="261495" y="23305"/>
                </a:cubicBezTo>
                <a:cubicBezTo>
                  <a:pt x="219162" y="43061"/>
                  <a:pt x="128851" y="96683"/>
                  <a:pt x="85812" y="118555"/>
                </a:cubicBezTo>
                <a:cubicBezTo>
                  <a:pt x="42773" y="140427"/>
                  <a:pt x="-22138" y="166180"/>
                  <a:pt x="7495" y="1503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648D78CB-8BF8-4354-8927-3C14DFD5DF29}"/>
              </a:ext>
            </a:extLst>
          </p:cNvPr>
          <p:cNvSpPr/>
          <p:nvPr/>
        </p:nvSpPr>
        <p:spPr>
          <a:xfrm>
            <a:off x="4827993" y="11209853"/>
            <a:ext cx="125146" cy="184752"/>
          </a:xfrm>
          <a:custGeom>
            <a:avLst/>
            <a:gdLst>
              <a:gd name="connsiteX0" fmla="*/ 125007 w 125146"/>
              <a:gd name="connsiteY0" fmla="*/ 19064 h 184752"/>
              <a:gd name="connsiteX1" fmla="*/ 78440 w 125146"/>
              <a:gd name="connsiteY1" fmla="*/ 114314 h 184752"/>
              <a:gd name="connsiteX2" fmla="*/ 74207 w 125146"/>
              <a:gd name="connsiteY2" fmla="*/ 182047 h 184752"/>
              <a:gd name="connsiteX3" fmla="*/ 72090 w 125146"/>
              <a:gd name="connsiteY3" fmla="*/ 167230 h 184752"/>
              <a:gd name="connsiteX4" fmla="*/ 44574 w 125146"/>
              <a:gd name="connsiteY4" fmla="*/ 129130 h 184752"/>
              <a:gd name="connsiteX5" fmla="*/ 124 w 125146"/>
              <a:gd name="connsiteY5" fmla="*/ 14 h 184752"/>
              <a:gd name="connsiteX6" fmla="*/ 59390 w 125146"/>
              <a:gd name="connsiteY6" fmla="*/ 120664 h 184752"/>
              <a:gd name="connsiteX7" fmla="*/ 61507 w 125146"/>
              <a:gd name="connsiteY7" fmla="*/ 105847 h 184752"/>
              <a:gd name="connsiteX8" fmla="*/ 125007 w 125146"/>
              <a:gd name="connsiteY8" fmla="*/ 19064 h 18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146" h="184752">
                <a:moveTo>
                  <a:pt x="125007" y="19064"/>
                </a:moveTo>
                <a:cubicBezTo>
                  <a:pt x="127829" y="20475"/>
                  <a:pt x="86907" y="87150"/>
                  <a:pt x="78440" y="114314"/>
                </a:cubicBezTo>
                <a:cubicBezTo>
                  <a:pt x="69973" y="141478"/>
                  <a:pt x="75265" y="173228"/>
                  <a:pt x="74207" y="182047"/>
                </a:cubicBezTo>
                <a:cubicBezTo>
                  <a:pt x="73149" y="190866"/>
                  <a:pt x="77029" y="176049"/>
                  <a:pt x="72090" y="167230"/>
                </a:cubicBezTo>
                <a:cubicBezTo>
                  <a:pt x="67151" y="158411"/>
                  <a:pt x="56568" y="156999"/>
                  <a:pt x="44574" y="129130"/>
                </a:cubicBezTo>
                <a:cubicBezTo>
                  <a:pt x="32580" y="101261"/>
                  <a:pt x="-2345" y="1425"/>
                  <a:pt x="124" y="14"/>
                </a:cubicBezTo>
                <a:cubicBezTo>
                  <a:pt x="2593" y="-1397"/>
                  <a:pt x="49160" y="103025"/>
                  <a:pt x="59390" y="120664"/>
                </a:cubicBezTo>
                <a:cubicBezTo>
                  <a:pt x="69620" y="138303"/>
                  <a:pt x="53040" y="122075"/>
                  <a:pt x="61507" y="105847"/>
                </a:cubicBezTo>
                <a:cubicBezTo>
                  <a:pt x="69974" y="89619"/>
                  <a:pt x="122185" y="17653"/>
                  <a:pt x="125007" y="190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77B97B9-17B0-4020-9399-F685FE24B362}"/>
              </a:ext>
            </a:extLst>
          </p:cNvPr>
          <p:cNvSpPr/>
          <p:nvPr/>
        </p:nvSpPr>
        <p:spPr>
          <a:xfrm>
            <a:off x="4356071" y="10949439"/>
            <a:ext cx="406432" cy="241270"/>
          </a:xfrm>
          <a:custGeom>
            <a:avLst/>
            <a:gdLst>
              <a:gd name="connsiteX0" fmla="*/ 406429 w 406432"/>
              <a:gd name="connsiteY0" fmla="*/ 78 h 241270"/>
              <a:gd name="connsiteX1" fmla="*/ 247679 w 406432"/>
              <a:gd name="connsiteY1" fmla="*/ 91094 h 241270"/>
              <a:gd name="connsiteX2" fmla="*/ 154546 w 406432"/>
              <a:gd name="connsiteY2" fmla="*/ 232911 h 241270"/>
              <a:gd name="connsiteX3" fmla="*/ 29 w 406432"/>
              <a:gd name="connsiteY3" fmla="*/ 224444 h 241270"/>
              <a:gd name="connsiteX4" fmla="*/ 141846 w 406432"/>
              <a:gd name="connsiteY4" fmla="*/ 222328 h 241270"/>
              <a:gd name="connsiteX5" fmla="*/ 190529 w 406432"/>
              <a:gd name="connsiteY5" fmla="*/ 133428 h 241270"/>
              <a:gd name="connsiteX6" fmla="*/ 243446 w 406432"/>
              <a:gd name="connsiteY6" fmla="*/ 76278 h 241270"/>
              <a:gd name="connsiteX7" fmla="*/ 406429 w 406432"/>
              <a:gd name="connsiteY7" fmla="*/ 78 h 24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432" h="241270">
                <a:moveTo>
                  <a:pt x="406429" y="78"/>
                </a:moveTo>
                <a:cubicBezTo>
                  <a:pt x="407135" y="2547"/>
                  <a:pt x="289659" y="52289"/>
                  <a:pt x="247679" y="91094"/>
                </a:cubicBezTo>
                <a:cubicBezTo>
                  <a:pt x="205699" y="129899"/>
                  <a:pt x="195821" y="210686"/>
                  <a:pt x="154546" y="232911"/>
                </a:cubicBezTo>
                <a:cubicBezTo>
                  <a:pt x="113271" y="255136"/>
                  <a:pt x="2146" y="226208"/>
                  <a:pt x="29" y="224444"/>
                </a:cubicBezTo>
                <a:cubicBezTo>
                  <a:pt x="-2088" y="222680"/>
                  <a:pt x="110096" y="237497"/>
                  <a:pt x="141846" y="222328"/>
                </a:cubicBezTo>
                <a:cubicBezTo>
                  <a:pt x="173596" y="207159"/>
                  <a:pt x="173596" y="157770"/>
                  <a:pt x="190529" y="133428"/>
                </a:cubicBezTo>
                <a:cubicBezTo>
                  <a:pt x="207462" y="109086"/>
                  <a:pt x="209932" y="98856"/>
                  <a:pt x="243446" y="76278"/>
                </a:cubicBezTo>
                <a:cubicBezTo>
                  <a:pt x="276960" y="53700"/>
                  <a:pt x="405723" y="-2391"/>
                  <a:pt x="406429" y="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1EADB1E6-9F5A-4191-B64A-0F152C78BFEA}"/>
              </a:ext>
            </a:extLst>
          </p:cNvPr>
          <p:cNvSpPr/>
          <p:nvPr/>
        </p:nvSpPr>
        <p:spPr>
          <a:xfrm>
            <a:off x="4314845" y="10894352"/>
            <a:ext cx="384169" cy="172998"/>
          </a:xfrm>
          <a:custGeom>
            <a:avLst/>
            <a:gdLst>
              <a:gd name="connsiteX0" fmla="*/ 384155 w 384169"/>
              <a:gd name="connsiteY0" fmla="*/ 29765 h 172998"/>
              <a:gd name="connsiteX1" fmla="*/ 89938 w 384169"/>
              <a:gd name="connsiteY1" fmla="*/ 31881 h 172998"/>
              <a:gd name="connsiteX2" fmla="*/ 30672 w 384169"/>
              <a:gd name="connsiteY2" fmla="*/ 84798 h 172998"/>
              <a:gd name="connsiteX3" fmla="*/ 3155 w 384169"/>
              <a:gd name="connsiteY3" fmla="*/ 171581 h 172998"/>
              <a:gd name="connsiteX4" fmla="*/ 102638 w 384169"/>
              <a:gd name="connsiteY4" fmla="*/ 8598 h 172998"/>
              <a:gd name="connsiteX5" fmla="*/ 384155 w 384169"/>
              <a:gd name="connsiteY5" fmla="*/ 29765 h 17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169" h="172998">
                <a:moveTo>
                  <a:pt x="384155" y="29765"/>
                </a:moveTo>
                <a:cubicBezTo>
                  <a:pt x="382038" y="33645"/>
                  <a:pt x="148852" y="22709"/>
                  <a:pt x="89938" y="31881"/>
                </a:cubicBezTo>
                <a:cubicBezTo>
                  <a:pt x="31024" y="41053"/>
                  <a:pt x="45136" y="61515"/>
                  <a:pt x="30672" y="84798"/>
                </a:cubicBezTo>
                <a:cubicBezTo>
                  <a:pt x="16208" y="108081"/>
                  <a:pt x="-8839" y="184281"/>
                  <a:pt x="3155" y="171581"/>
                </a:cubicBezTo>
                <a:cubicBezTo>
                  <a:pt x="15149" y="158881"/>
                  <a:pt x="41960" y="35409"/>
                  <a:pt x="102638" y="8598"/>
                </a:cubicBezTo>
                <a:cubicBezTo>
                  <a:pt x="163316" y="-18213"/>
                  <a:pt x="386272" y="25885"/>
                  <a:pt x="384155" y="297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46CBBF43-AA97-439D-9662-BB8DA1960F47}"/>
              </a:ext>
            </a:extLst>
          </p:cNvPr>
          <p:cNvSpPr/>
          <p:nvPr/>
        </p:nvSpPr>
        <p:spPr>
          <a:xfrm>
            <a:off x="4534109" y="10726798"/>
            <a:ext cx="338593" cy="409307"/>
          </a:xfrm>
          <a:custGeom>
            <a:avLst/>
            <a:gdLst>
              <a:gd name="connsiteX0" fmla="*/ 4024 w 338593"/>
              <a:gd name="connsiteY0" fmla="*/ 4702 h 409307"/>
              <a:gd name="connsiteX1" fmla="*/ 215691 w 338593"/>
              <a:gd name="connsiteY1" fmla="*/ 161335 h 409307"/>
              <a:gd name="connsiteX2" fmla="*/ 262258 w 338593"/>
              <a:gd name="connsiteY2" fmla="*/ 226952 h 409307"/>
              <a:gd name="connsiteX3" fmla="*/ 323641 w 338593"/>
              <a:gd name="connsiteY3" fmla="*/ 305269 h 409307"/>
              <a:gd name="connsiteX4" fmla="*/ 334224 w 338593"/>
              <a:gd name="connsiteY4" fmla="*/ 408985 h 409307"/>
              <a:gd name="connsiteX5" fmla="*/ 332108 w 338593"/>
              <a:gd name="connsiteY5" fmla="*/ 269285 h 409307"/>
              <a:gd name="connsiteX6" fmla="*/ 260141 w 338593"/>
              <a:gd name="connsiteY6" fmla="*/ 180385 h 409307"/>
              <a:gd name="connsiteX7" fmla="*/ 88691 w 338593"/>
              <a:gd name="connsiteY7" fmla="*/ 51269 h 409307"/>
              <a:gd name="connsiteX8" fmla="*/ 4024 w 338593"/>
              <a:gd name="connsiteY8" fmla="*/ 4702 h 40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593" h="409307">
                <a:moveTo>
                  <a:pt x="4024" y="4702"/>
                </a:moveTo>
                <a:cubicBezTo>
                  <a:pt x="25191" y="23046"/>
                  <a:pt x="172652" y="124293"/>
                  <a:pt x="215691" y="161335"/>
                </a:cubicBezTo>
                <a:cubicBezTo>
                  <a:pt x="258730" y="198377"/>
                  <a:pt x="244266" y="202963"/>
                  <a:pt x="262258" y="226952"/>
                </a:cubicBezTo>
                <a:cubicBezTo>
                  <a:pt x="280250" y="250941"/>
                  <a:pt x="311647" y="274930"/>
                  <a:pt x="323641" y="305269"/>
                </a:cubicBezTo>
                <a:cubicBezTo>
                  <a:pt x="335635" y="335608"/>
                  <a:pt x="332813" y="414982"/>
                  <a:pt x="334224" y="408985"/>
                </a:cubicBezTo>
                <a:cubicBezTo>
                  <a:pt x="335635" y="402988"/>
                  <a:pt x="344455" y="307385"/>
                  <a:pt x="332108" y="269285"/>
                </a:cubicBezTo>
                <a:cubicBezTo>
                  <a:pt x="319761" y="231185"/>
                  <a:pt x="300710" y="216721"/>
                  <a:pt x="260141" y="180385"/>
                </a:cubicBezTo>
                <a:cubicBezTo>
                  <a:pt x="219572" y="144049"/>
                  <a:pt x="127144" y="76669"/>
                  <a:pt x="88691" y="51269"/>
                </a:cubicBezTo>
                <a:cubicBezTo>
                  <a:pt x="50238" y="25869"/>
                  <a:pt x="-17143" y="-13642"/>
                  <a:pt x="4024" y="47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2EB60793-E4B0-43B3-83C1-5AE977B23D92}"/>
              </a:ext>
            </a:extLst>
          </p:cNvPr>
          <p:cNvSpPr/>
          <p:nvPr/>
        </p:nvSpPr>
        <p:spPr>
          <a:xfrm>
            <a:off x="7671862" y="5819808"/>
            <a:ext cx="644751" cy="1008665"/>
          </a:xfrm>
          <a:custGeom>
            <a:avLst/>
            <a:gdLst>
              <a:gd name="connsiteX0" fmla="*/ 644098 w 644751"/>
              <a:gd name="connsiteY0" fmla="*/ 1872 h 1008665"/>
              <a:gd name="connsiteX1" fmla="*/ 171658 w 644751"/>
              <a:gd name="connsiteY1" fmla="*/ 184752 h 1008665"/>
              <a:gd name="connsiteX2" fmla="*/ 59898 w 644751"/>
              <a:gd name="connsiteY2" fmla="*/ 377792 h 1008665"/>
              <a:gd name="connsiteX3" fmla="*/ 54818 w 644751"/>
              <a:gd name="connsiteY3" fmla="*/ 723232 h 1008665"/>
              <a:gd name="connsiteX4" fmla="*/ 85298 w 644751"/>
              <a:gd name="connsiteY4" fmla="*/ 921352 h 1008665"/>
              <a:gd name="connsiteX5" fmla="*/ 176738 w 644751"/>
              <a:gd name="connsiteY5" fmla="*/ 1002632 h 1008665"/>
              <a:gd name="connsiteX6" fmla="*/ 34498 w 644751"/>
              <a:gd name="connsiteY6" fmla="*/ 768952 h 1008665"/>
              <a:gd name="connsiteX7" fmla="*/ 19258 w 644751"/>
              <a:gd name="connsiteY7" fmla="*/ 301592 h 1008665"/>
              <a:gd name="connsiteX8" fmla="*/ 268178 w 644751"/>
              <a:gd name="connsiteY8" fmla="*/ 103472 h 1008665"/>
              <a:gd name="connsiteX9" fmla="*/ 644098 w 644751"/>
              <a:gd name="connsiteY9" fmla="*/ 1872 h 100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751" h="1008665">
                <a:moveTo>
                  <a:pt x="644098" y="1872"/>
                </a:moveTo>
                <a:cubicBezTo>
                  <a:pt x="628011" y="15419"/>
                  <a:pt x="269025" y="122099"/>
                  <a:pt x="171658" y="184752"/>
                </a:cubicBezTo>
                <a:cubicBezTo>
                  <a:pt x="74291" y="247405"/>
                  <a:pt x="79371" y="288045"/>
                  <a:pt x="59898" y="377792"/>
                </a:cubicBezTo>
                <a:cubicBezTo>
                  <a:pt x="40425" y="467539"/>
                  <a:pt x="50585" y="632639"/>
                  <a:pt x="54818" y="723232"/>
                </a:cubicBezTo>
                <a:cubicBezTo>
                  <a:pt x="59051" y="813825"/>
                  <a:pt x="64978" y="874785"/>
                  <a:pt x="85298" y="921352"/>
                </a:cubicBezTo>
                <a:cubicBezTo>
                  <a:pt x="105618" y="967919"/>
                  <a:pt x="185205" y="1028032"/>
                  <a:pt x="176738" y="1002632"/>
                </a:cubicBezTo>
                <a:cubicBezTo>
                  <a:pt x="168271" y="977232"/>
                  <a:pt x="60745" y="885792"/>
                  <a:pt x="34498" y="768952"/>
                </a:cubicBezTo>
                <a:cubicBezTo>
                  <a:pt x="8251" y="652112"/>
                  <a:pt x="-19689" y="412505"/>
                  <a:pt x="19258" y="301592"/>
                </a:cubicBezTo>
                <a:cubicBezTo>
                  <a:pt x="58205" y="190679"/>
                  <a:pt x="161498" y="155965"/>
                  <a:pt x="268178" y="103472"/>
                </a:cubicBezTo>
                <a:cubicBezTo>
                  <a:pt x="374858" y="50979"/>
                  <a:pt x="660185" y="-11675"/>
                  <a:pt x="644098" y="18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A35EBF01-1AA1-4471-BA9F-3A2C8443E823}"/>
              </a:ext>
            </a:extLst>
          </p:cNvPr>
          <p:cNvSpPr/>
          <p:nvPr/>
        </p:nvSpPr>
        <p:spPr>
          <a:xfrm>
            <a:off x="7654988" y="7231675"/>
            <a:ext cx="743441" cy="236356"/>
          </a:xfrm>
          <a:custGeom>
            <a:avLst/>
            <a:gdLst>
              <a:gd name="connsiteX0" fmla="*/ 572 w 743441"/>
              <a:gd name="connsiteY0" fmla="*/ 235925 h 236356"/>
              <a:gd name="connsiteX1" fmla="*/ 401892 w 743441"/>
              <a:gd name="connsiteY1" fmla="*/ 68285 h 236356"/>
              <a:gd name="connsiteX2" fmla="*/ 742252 w 743441"/>
              <a:gd name="connsiteY2" fmla="*/ 205445 h 236356"/>
              <a:gd name="connsiteX3" fmla="*/ 513652 w 743441"/>
              <a:gd name="connsiteY3" fmla="*/ 58125 h 236356"/>
              <a:gd name="connsiteX4" fmla="*/ 493332 w 743441"/>
              <a:gd name="connsiteY4" fmla="*/ 7325 h 236356"/>
              <a:gd name="connsiteX5" fmla="*/ 572 w 743441"/>
              <a:gd name="connsiteY5" fmla="*/ 235925 h 236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3441" h="236356">
                <a:moveTo>
                  <a:pt x="572" y="235925"/>
                </a:moveTo>
                <a:cubicBezTo>
                  <a:pt x="-14668" y="246085"/>
                  <a:pt x="278279" y="73365"/>
                  <a:pt x="401892" y="68285"/>
                </a:cubicBezTo>
                <a:cubicBezTo>
                  <a:pt x="525505" y="63205"/>
                  <a:pt x="723625" y="207138"/>
                  <a:pt x="742252" y="205445"/>
                </a:cubicBezTo>
                <a:cubicBezTo>
                  <a:pt x="760879" y="203752"/>
                  <a:pt x="555139" y="91145"/>
                  <a:pt x="513652" y="58125"/>
                </a:cubicBezTo>
                <a:cubicBezTo>
                  <a:pt x="472165" y="25105"/>
                  <a:pt x="578845" y="-17228"/>
                  <a:pt x="493332" y="7325"/>
                </a:cubicBezTo>
                <a:cubicBezTo>
                  <a:pt x="407819" y="31878"/>
                  <a:pt x="15812" y="225765"/>
                  <a:pt x="572" y="2359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8E96A55-525E-4322-83E9-DA27E43CBE01}"/>
              </a:ext>
            </a:extLst>
          </p:cNvPr>
          <p:cNvSpPr/>
          <p:nvPr/>
        </p:nvSpPr>
        <p:spPr>
          <a:xfrm>
            <a:off x="8265127" y="6664697"/>
            <a:ext cx="738231" cy="534009"/>
          </a:xfrm>
          <a:custGeom>
            <a:avLst/>
            <a:gdLst>
              <a:gd name="connsiteX0" fmla="*/ 33 w 738231"/>
              <a:gd name="connsiteY0" fmla="*/ 263 h 534009"/>
              <a:gd name="connsiteX1" fmla="*/ 193073 w 738231"/>
              <a:gd name="connsiteY1" fmla="*/ 340623 h 534009"/>
              <a:gd name="connsiteX2" fmla="*/ 736633 w 738231"/>
              <a:gd name="connsiteY2" fmla="*/ 533663 h 534009"/>
              <a:gd name="connsiteX3" fmla="*/ 355633 w 738231"/>
              <a:gd name="connsiteY3" fmla="*/ 386343 h 534009"/>
              <a:gd name="connsiteX4" fmla="*/ 238793 w 738231"/>
              <a:gd name="connsiteY4" fmla="*/ 325383 h 534009"/>
              <a:gd name="connsiteX5" fmla="*/ 177833 w 738231"/>
              <a:gd name="connsiteY5" fmla="*/ 284743 h 534009"/>
              <a:gd name="connsiteX6" fmla="*/ 33 w 738231"/>
              <a:gd name="connsiteY6" fmla="*/ 263 h 53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231" h="534009">
                <a:moveTo>
                  <a:pt x="33" y="263"/>
                </a:moveTo>
                <a:cubicBezTo>
                  <a:pt x="2573" y="9576"/>
                  <a:pt x="70306" y="251723"/>
                  <a:pt x="193073" y="340623"/>
                </a:cubicBezTo>
                <a:cubicBezTo>
                  <a:pt x="315840" y="429523"/>
                  <a:pt x="709540" y="526043"/>
                  <a:pt x="736633" y="533663"/>
                </a:cubicBezTo>
                <a:cubicBezTo>
                  <a:pt x="763726" y="541283"/>
                  <a:pt x="438606" y="421056"/>
                  <a:pt x="355633" y="386343"/>
                </a:cubicBezTo>
                <a:cubicBezTo>
                  <a:pt x="272660" y="351630"/>
                  <a:pt x="268426" y="342316"/>
                  <a:pt x="238793" y="325383"/>
                </a:cubicBezTo>
                <a:cubicBezTo>
                  <a:pt x="209160" y="308450"/>
                  <a:pt x="213393" y="338083"/>
                  <a:pt x="177833" y="284743"/>
                </a:cubicBezTo>
                <a:cubicBezTo>
                  <a:pt x="142273" y="231403"/>
                  <a:pt x="-2507" y="-9050"/>
                  <a:pt x="33" y="2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90BA0864-CCB0-4079-A2F1-9C467731F45E}"/>
              </a:ext>
            </a:extLst>
          </p:cNvPr>
          <p:cNvSpPr/>
          <p:nvPr/>
        </p:nvSpPr>
        <p:spPr>
          <a:xfrm>
            <a:off x="8338562" y="7052364"/>
            <a:ext cx="428911" cy="111252"/>
          </a:xfrm>
          <a:custGeom>
            <a:avLst/>
            <a:gdLst>
              <a:gd name="connsiteX0" fmla="*/ 1105 w 428911"/>
              <a:gd name="connsiteY0" fmla="*/ 110436 h 111252"/>
              <a:gd name="connsiteX1" fmla="*/ 373638 w 428911"/>
              <a:gd name="connsiteY1" fmla="*/ 51169 h 111252"/>
              <a:gd name="connsiteX2" fmla="*/ 415971 w 428911"/>
              <a:gd name="connsiteY2" fmla="*/ 63869 h 111252"/>
              <a:gd name="connsiteX3" fmla="*/ 263571 w 428911"/>
              <a:gd name="connsiteY3" fmla="*/ 369 h 111252"/>
              <a:gd name="connsiteX4" fmla="*/ 1105 w 428911"/>
              <a:gd name="connsiteY4" fmla="*/ 110436 h 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911" h="111252">
                <a:moveTo>
                  <a:pt x="1105" y="110436"/>
                </a:moveTo>
                <a:cubicBezTo>
                  <a:pt x="19449" y="118903"/>
                  <a:pt x="304494" y="58930"/>
                  <a:pt x="373638" y="51169"/>
                </a:cubicBezTo>
                <a:cubicBezTo>
                  <a:pt x="442782" y="43408"/>
                  <a:pt x="434315" y="72336"/>
                  <a:pt x="415971" y="63869"/>
                </a:cubicBezTo>
                <a:cubicBezTo>
                  <a:pt x="397627" y="55402"/>
                  <a:pt x="329188" y="-5275"/>
                  <a:pt x="263571" y="369"/>
                </a:cubicBezTo>
                <a:cubicBezTo>
                  <a:pt x="197954" y="6013"/>
                  <a:pt x="-17239" y="101969"/>
                  <a:pt x="1105" y="1104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ACAC7D27-0F69-42B1-BEED-3FDCB2C44DCD}"/>
              </a:ext>
            </a:extLst>
          </p:cNvPr>
          <p:cNvSpPr/>
          <p:nvPr/>
        </p:nvSpPr>
        <p:spPr>
          <a:xfrm>
            <a:off x="9012467" y="7175260"/>
            <a:ext cx="876998" cy="183710"/>
          </a:xfrm>
          <a:custGeom>
            <a:avLst/>
            <a:gdLst>
              <a:gd name="connsiteX0" fmla="*/ 300 w 876998"/>
              <a:gd name="connsiteY0" fmla="*/ 240 h 183710"/>
              <a:gd name="connsiteX1" fmla="*/ 444800 w 876998"/>
              <a:gd name="connsiteY1" fmla="*/ 139940 h 183710"/>
              <a:gd name="connsiteX2" fmla="*/ 876600 w 876998"/>
              <a:gd name="connsiteY2" fmla="*/ 148407 h 183710"/>
              <a:gd name="connsiteX3" fmla="*/ 512533 w 876998"/>
              <a:gd name="connsiteY3" fmla="*/ 178040 h 183710"/>
              <a:gd name="connsiteX4" fmla="*/ 300 w 876998"/>
              <a:gd name="connsiteY4" fmla="*/ 240 h 18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998" h="183710">
                <a:moveTo>
                  <a:pt x="300" y="240"/>
                </a:moveTo>
                <a:cubicBezTo>
                  <a:pt x="-10989" y="-6110"/>
                  <a:pt x="298750" y="115246"/>
                  <a:pt x="444800" y="139940"/>
                </a:cubicBezTo>
                <a:cubicBezTo>
                  <a:pt x="590850" y="164634"/>
                  <a:pt x="865311" y="142057"/>
                  <a:pt x="876600" y="148407"/>
                </a:cubicBezTo>
                <a:cubicBezTo>
                  <a:pt x="887889" y="154757"/>
                  <a:pt x="656466" y="199207"/>
                  <a:pt x="512533" y="178040"/>
                </a:cubicBezTo>
                <a:cubicBezTo>
                  <a:pt x="368600" y="156873"/>
                  <a:pt x="11589" y="6590"/>
                  <a:pt x="300" y="2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0708EE34-00EE-4D78-9DB8-F0880FC20DEE}"/>
              </a:ext>
            </a:extLst>
          </p:cNvPr>
          <p:cNvSpPr/>
          <p:nvPr/>
        </p:nvSpPr>
        <p:spPr>
          <a:xfrm>
            <a:off x="9850022" y="7289745"/>
            <a:ext cx="1874779" cy="289478"/>
          </a:xfrm>
          <a:custGeom>
            <a:avLst/>
            <a:gdLst>
              <a:gd name="connsiteX0" fmla="*/ 1874618 w 1874779"/>
              <a:gd name="connsiteY0" fmla="*/ 55 h 289478"/>
              <a:gd name="connsiteX1" fmla="*/ 1427578 w 1874779"/>
              <a:gd name="connsiteY1" fmla="*/ 203255 h 289478"/>
              <a:gd name="connsiteX2" fmla="*/ 731618 w 1874779"/>
              <a:gd name="connsiteY2" fmla="*/ 284535 h 289478"/>
              <a:gd name="connsiteX3" fmla="*/ 15338 w 1874779"/>
              <a:gd name="connsiteY3" fmla="*/ 71175 h 289478"/>
              <a:gd name="connsiteX4" fmla="*/ 274418 w 1874779"/>
              <a:gd name="connsiteY4" fmla="*/ 116895 h 289478"/>
              <a:gd name="connsiteX5" fmla="*/ 665578 w 1874779"/>
              <a:gd name="connsiteY5" fmla="*/ 223575 h 289478"/>
              <a:gd name="connsiteX6" fmla="*/ 1381858 w 1874779"/>
              <a:gd name="connsiteY6" fmla="*/ 182935 h 289478"/>
              <a:gd name="connsiteX7" fmla="*/ 1874618 w 1874779"/>
              <a:gd name="connsiteY7" fmla="*/ 55 h 28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4779" h="289478">
                <a:moveTo>
                  <a:pt x="1874618" y="55"/>
                </a:moveTo>
                <a:cubicBezTo>
                  <a:pt x="1882238" y="3442"/>
                  <a:pt x="1618078" y="155842"/>
                  <a:pt x="1427578" y="203255"/>
                </a:cubicBezTo>
                <a:cubicBezTo>
                  <a:pt x="1237078" y="250668"/>
                  <a:pt x="966991" y="306548"/>
                  <a:pt x="731618" y="284535"/>
                </a:cubicBezTo>
                <a:cubicBezTo>
                  <a:pt x="496245" y="262522"/>
                  <a:pt x="91538" y="99115"/>
                  <a:pt x="15338" y="71175"/>
                </a:cubicBezTo>
                <a:cubicBezTo>
                  <a:pt x="-60862" y="43235"/>
                  <a:pt x="166045" y="91495"/>
                  <a:pt x="274418" y="116895"/>
                </a:cubicBezTo>
                <a:cubicBezTo>
                  <a:pt x="382791" y="142295"/>
                  <a:pt x="481005" y="212568"/>
                  <a:pt x="665578" y="223575"/>
                </a:cubicBezTo>
                <a:cubicBezTo>
                  <a:pt x="850151" y="234582"/>
                  <a:pt x="1183738" y="217648"/>
                  <a:pt x="1381858" y="182935"/>
                </a:cubicBezTo>
                <a:cubicBezTo>
                  <a:pt x="1579978" y="148222"/>
                  <a:pt x="1866998" y="-3332"/>
                  <a:pt x="1874618" y="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7C876AA-5C93-4DD3-92FE-57067CB66BB4}"/>
              </a:ext>
            </a:extLst>
          </p:cNvPr>
          <p:cNvSpPr/>
          <p:nvPr/>
        </p:nvSpPr>
        <p:spPr>
          <a:xfrm>
            <a:off x="11770267" y="7370710"/>
            <a:ext cx="1189290" cy="113345"/>
          </a:xfrm>
          <a:custGeom>
            <a:avLst/>
            <a:gdLst>
              <a:gd name="connsiteX0" fmla="*/ 93 w 1189290"/>
              <a:gd name="connsiteY0" fmla="*/ 370 h 113345"/>
              <a:gd name="connsiteX1" fmla="*/ 492853 w 1189290"/>
              <a:gd name="connsiteY1" fmla="*/ 112130 h 113345"/>
              <a:gd name="connsiteX2" fmla="*/ 1188813 w 1189290"/>
              <a:gd name="connsiteY2" fmla="*/ 61330 h 113345"/>
              <a:gd name="connsiteX3" fmla="*/ 599533 w 1189290"/>
              <a:gd name="connsiteY3" fmla="*/ 86730 h 113345"/>
              <a:gd name="connsiteX4" fmla="*/ 452213 w 1189290"/>
              <a:gd name="connsiteY4" fmla="*/ 76570 h 113345"/>
              <a:gd name="connsiteX5" fmla="*/ 93 w 1189290"/>
              <a:gd name="connsiteY5" fmla="*/ 370 h 11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9290" h="113345">
                <a:moveTo>
                  <a:pt x="93" y="370"/>
                </a:moveTo>
                <a:cubicBezTo>
                  <a:pt x="6866" y="6297"/>
                  <a:pt x="294733" y="101970"/>
                  <a:pt x="492853" y="112130"/>
                </a:cubicBezTo>
                <a:cubicBezTo>
                  <a:pt x="690973" y="122290"/>
                  <a:pt x="1171033" y="65563"/>
                  <a:pt x="1188813" y="61330"/>
                </a:cubicBezTo>
                <a:cubicBezTo>
                  <a:pt x="1206593" y="57097"/>
                  <a:pt x="722300" y="84190"/>
                  <a:pt x="599533" y="86730"/>
                </a:cubicBezTo>
                <a:cubicBezTo>
                  <a:pt x="476766" y="89270"/>
                  <a:pt x="549580" y="91810"/>
                  <a:pt x="452213" y="76570"/>
                </a:cubicBezTo>
                <a:cubicBezTo>
                  <a:pt x="354846" y="61330"/>
                  <a:pt x="-6680" y="-5557"/>
                  <a:pt x="93" y="3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2DBF83D2-CCA9-4300-9166-DF75E7EC1E1B}"/>
              </a:ext>
            </a:extLst>
          </p:cNvPr>
          <p:cNvSpPr/>
          <p:nvPr/>
        </p:nvSpPr>
        <p:spPr>
          <a:xfrm>
            <a:off x="12932769" y="6285968"/>
            <a:ext cx="377147" cy="593205"/>
          </a:xfrm>
          <a:custGeom>
            <a:avLst/>
            <a:gdLst>
              <a:gd name="connsiteX0" fmla="*/ 321798 w 377147"/>
              <a:gd name="connsiteY0" fmla="*/ 532 h 593205"/>
              <a:gd name="connsiteX1" fmla="*/ 359898 w 377147"/>
              <a:gd name="connsiteY1" fmla="*/ 305332 h 593205"/>
              <a:gd name="connsiteX2" fmla="*/ 64 w 377147"/>
              <a:gd name="connsiteY2" fmla="*/ 593199 h 593205"/>
              <a:gd name="connsiteX3" fmla="*/ 330264 w 377147"/>
              <a:gd name="connsiteY3" fmla="*/ 313799 h 593205"/>
              <a:gd name="connsiteX4" fmla="*/ 338731 w 377147"/>
              <a:gd name="connsiteY4" fmla="*/ 233365 h 593205"/>
              <a:gd name="connsiteX5" fmla="*/ 321798 w 377147"/>
              <a:gd name="connsiteY5" fmla="*/ 532 h 59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147" h="593205">
                <a:moveTo>
                  <a:pt x="321798" y="532"/>
                </a:moveTo>
                <a:cubicBezTo>
                  <a:pt x="325326" y="12527"/>
                  <a:pt x="413520" y="206554"/>
                  <a:pt x="359898" y="305332"/>
                </a:cubicBezTo>
                <a:cubicBezTo>
                  <a:pt x="306276" y="404110"/>
                  <a:pt x="5003" y="591788"/>
                  <a:pt x="64" y="593199"/>
                </a:cubicBezTo>
                <a:cubicBezTo>
                  <a:pt x="-4875" y="594610"/>
                  <a:pt x="273819" y="373771"/>
                  <a:pt x="330264" y="313799"/>
                </a:cubicBezTo>
                <a:cubicBezTo>
                  <a:pt x="386709" y="253827"/>
                  <a:pt x="335909" y="284165"/>
                  <a:pt x="338731" y="233365"/>
                </a:cubicBezTo>
                <a:cubicBezTo>
                  <a:pt x="341553" y="182565"/>
                  <a:pt x="318270" y="-11463"/>
                  <a:pt x="321798" y="5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2F806B48-4767-4D04-9D5E-5B78B6E4B20C}"/>
              </a:ext>
            </a:extLst>
          </p:cNvPr>
          <p:cNvSpPr/>
          <p:nvPr/>
        </p:nvSpPr>
        <p:spPr>
          <a:xfrm>
            <a:off x="12810824" y="6135285"/>
            <a:ext cx="453239" cy="202030"/>
          </a:xfrm>
          <a:custGeom>
            <a:avLst/>
            <a:gdLst>
              <a:gd name="connsiteX0" fmla="*/ 301 w 453239"/>
              <a:gd name="connsiteY0" fmla="*/ 1990 h 202030"/>
              <a:gd name="connsiteX1" fmla="*/ 330501 w 453239"/>
              <a:gd name="connsiteY1" fmla="*/ 40090 h 202030"/>
              <a:gd name="connsiteX2" fmla="*/ 451151 w 453239"/>
              <a:gd name="connsiteY2" fmla="*/ 202015 h 202030"/>
              <a:gd name="connsiteX3" fmla="*/ 397176 w 453239"/>
              <a:gd name="connsiteY3" fmla="*/ 49615 h 202030"/>
              <a:gd name="connsiteX4" fmla="*/ 273351 w 453239"/>
              <a:gd name="connsiteY4" fmla="*/ 8340 h 202030"/>
              <a:gd name="connsiteX5" fmla="*/ 301 w 453239"/>
              <a:gd name="connsiteY5" fmla="*/ 1990 h 20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239" h="202030">
                <a:moveTo>
                  <a:pt x="301" y="1990"/>
                </a:moveTo>
                <a:cubicBezTo>
                  <a:pt x="9826" y="7282"/>
                  <a:pt x="255359" y="6753"/>
                  <a:pt x="330501" y="40090"/>
                </a:cubicBezTo>
                <a:cubicBezTo>
                  <a:pt x="405643" y="73427"/>
                  <a:pt x="440039" y="200428"/>
                  <a:pt x="451151" y="202015"/>
                </a:cubicBezTo>
                <a:cubicBezTo>
                  <a:pt x="462263" y="203602"/>
                  <a:pt x="426809" y="81894"/>
                  <a:pt x="397176" y="49615"/>
                </a:cubicBezTo>
                <a:cubicBezTo>
                  <a:pt x="367543" y="17336"/>
                  <a:pt x="336851" y="13632"/>
                  <a:pt x="273351" y="8340"/>
                </a:cubicBezTo>
                <a:cubicBezTo>
                  <a:pt x="209851" y="3048"/>
                  <a:pt x="-9224" y="-3302"/>
                  <a:pt x="301" y="19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CB969C8B-E460-4336-AD7C-E5D5B349C739}"/>
              </a:ext>
            </a:extLst>
          </p:cNvPr>
          <p:cNvSpPr/>
          <p:nvPr/>
        </p:nvSpPr>
        <p:spPr>
          <a:xfrm>
            <a:off x="13115830" y="6943635"/>
            <a:ext cx="428742" cy="422365"/>
          </a:xfrm>
          <a:custGeom>
            <a:avLst/>
            <a:gdLst>
              <a:gd name="connsiteX0" fmla="*/ 428720 w 428742"/>
              <a:gd name="connsiteY0" fmla="*/ 90 h 422365"/>
              <a:gd name="connsiteX1" fmla="*/ 349345 w 428742"/>
              <a:gd name="connsiteY1" fmla="*/ 200115 h 422365"/>
              <a:gd name="connsiteX2" fmla="*/ 95 w 428742"/>
              <a:gd name="connsiteY2" fmla="*/ 422365 h 422365"/>
              <a:gd name="connsiteX3" fmla="*/ 314420 w 428742"/>
              <a:gd name="connsiteY3" fmla="*/ 200115 h 422365"/>
              <a:gd name="connsiteX4" fmla="*/ 346170 w 428742"/>
              <a:gd name="connsiteY4" fmla="*/ 174715 h 422365"/>
              <a:gd name="connsiteX5" fmla="*/ 428720 w 428742"/>
              <a:gd name="connsiteY5" fmla="*/ 90 h 42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742" h="422365">
                <a:moveTo>
                  <a:pt x="428720" y="90"/>
                </a:moveTo>
                <a:cubicBezTo>
                  <a:pt x="429249" y="4323"/>
                  <a:pt x="420782" y="129736"/>
                  <a:pt x="349345" y="200115"/>
                </a:cubicBezTo>
                <a:cubicBezTo>
                  <a:pt x="277908" y="270494"/>
                  <a:pt x="5916" y="422365"/>
                  <a:pt x="95" y="422365"/>
                </a:cubicBezTo>
                <a:cubicBezTo>
                  <a:pt x="-5726" y="422365"/>
                  <a:pt x="256741" y="241390"/>
                  <a:pt x="314420" y="200115"/>
                </a:cubicBezTo>
                <a:cubicBezTo>
                  <a:pt x="372099" y="158840"/>
                  <a:pt x="330824" y="207523"/>
                  <a:pt x="346170" y="174715"/>
                </a:cubicBezTo>
                <a:cubicBezTo>
                  <a:pt x="361516" y="141907"/>
                  <a:pt x="428191" y="-4143"/>
                  <a:pt x="428720" y="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B856623A-048C-4762-B23C-A03C5601B9C2}"/>
              </a:ext>
            </a:extLst>
          </p:cNvPr>
          <p:cNvSpPr/>
          <p:nvPr/>
        </p:nvSpPr>
        <p:spPr>
          <a:xfrm>
            <a:off x="10996773" y="4348467"/>
            <a:ext cx="384861" cy="1134708"/>
          </a:xfrm>
          <a:custGeom>
            <a:avLst/>
            <a:gdLst>
              <a:gd name="connsiteX0" fmla="*/ 346867 w 384861"/>
              <a:gd name="connsiteY0" fmla="*/ 13 h 1134708"/>
              <a:gd name="connsiteX1" fmla="*/ 362107 w 384861"/>
              <a:gd name="connsiteY1" fmla="*/ 492773 h 1134708"/>
              <a:gd name="connsiteX2" fmla="*/ 1427 w 384861"/>
              <a:gd name="connsiteY2" fmla="*/ 1132853 h 1134708"/>
              <a:gd name="connsiteX3" fmla="*/ 240187 w 384861"/>
              <a:gd name="connsiteY3" fmla="*/ 680733 h 1134708"/>
              <a:gd name="connsiteX4" fmla="*/ 341787 w 384861"/>
              <a:gd name="connsiteY4" fmla="*/ 477533 h 1134708"/>
              <a:gd name="connsiteX5" fmla="*/ 346867 w 384861"/>
              <a:gd name="connsiteY5" fmla="*/ 13 h 113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61" h="1134708">
                <a:moveTo>
                  <a:pt x="346867" y="13"/>
                </a:moveTo>
                <a:cubicBezTo>
                  <a:pt x="350254" y="2553"/>
                  <a:pt x="419680" y="303966"/>
                  <a:pt x="362107" y="492773"/>
                </a:cubicBezTo>
                <a:cubicBezTo>
                  <a:pt x="304534" y="681580"/>
                  <a:pt x="21747" y="1101526"/>
                  <a:pt x="1427" y="1132853"/>
                </a:cubicBezTo>
                <a:cubicBezTo>
                  <a:pt x="-18893" y="1164180"/>
                  <a:pt x="183460" y="789953"/>
                  <a:pt x="240187" y="680733"/>
                </a:cubicBezTo>
                <a:cubicBezTo>
                  <a:pt x="296914" y="571513"/>
                  <a:pt x="320620" y="590140"/>
                  <a:pt x="341787" y="477533"/>
                </a:cubicBezTo>
                <a:cubicBezTo>
                  <a:pt x="362954" y="364926"/>
                  <a:pt x="343480" y="-2527"/>
                  <a:pt x="346867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9D4459BE-0D1B-4C28-8C05-B9DD3FCCD008}"/>
              </a:ext>
            </a:extLst>
          </p:cNvPr>
          <p:cNvSpPr/>
          <p:nvPr/>
        </p:nvSpPr>
        <p:spPr>
          <a:xfrm>
            <a:off x="11007990" y="4331997"/>
            <a:ext cx="517330" cy="1307073"/>
          </a:xfrm>
          <a:custGeom>
            <a:avLst/>
            <a:gdLst>
              <a:gd name="connsiteX0" fmla="*/ 513450 w 517330"/>
              <a:gd name="connsiteY0" fmla="*/ 1243 h 1307073"/>
              <a:gd name="connsiteX1" fmla="*/ 457570 w 517330"/>
              <a:gd name="connsiteY1" fmla="*/ 687043 h 1307073"/>
              <a:gd name="connsiteX2" fmla="*/ 370 w 517330"/>
              <a:gd name="connsiteY2" fmla="*/ 1306803 h 1307073"/>
              <a:gd name="connsiteX3" fmla="*/ 381370 w 517330"/>
              <a:gd name="connsiteY3" fmla="*/ 763243 h 1307073"/>
              <a:gd name="connsiteX4" fmla="*/ 457570 w 517330"/>
              <a:gd name="connsiteY4" fmla="*/ 600683 h 1307073"/>
              <a:gd name="connsiteX5" fmla="*/ 472810 w 517330"/>
              <a:gd name="connsiteY5" fmla="*/ 519403 h 1307073"/>
              <a:gd name="connsiteX6" fmla="*/ 513450 w 517330"/>
              <a:gd name="connsiteY6" fmla="*/ 1243 h 130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330" h="1307073">
                <a:moveTo>
                  <a:pt x="513450" y="1243"/>
                </a:moveTo>
                <a:cubicBezTo>
                  <a:pt x="510910" y="29183"/>
                  <a:pt x="543083" y="469450"/>
                  <a:pt x="457570" y="687043"/>
                </a:cubicBezTo>
                <a:cubicBezTo>
                  <a:pt x="372057" y="904636"/>
                  <a:pt x="13070" y="1294103"/>
                  <a:pt x="370" y="1306803"/>
                </a:cubicBezTo>
                <a:cubicBezTo>
                  <a:pt x="-12330" y="1319503"/>
                  <a:pt x="305170" y="880930"/>
                  <a:pt x="381370" y="763243"/>
                </a:cubicBezTo>
                <a:cubicBezTo>
                  <a:pt x="457570" y="645556"/>
                  <a:pt x="442330" y="641323"/>
                  <a:pt x="457570" y="600683"/>
                </a:cubicBezTo>
                <a:cubicBezTo>
                  <a:pt x="472810" y="560043"/>
                  <a:pt x="466037" y="614230"/>
                  <a:pt x="472810" y="519403"/>
                </a:cubicBezTo>
                <a:cubicBezTo>
                  <a:pt x="479583" y="424576"/>
                  <a:pt x="515990" y="-26697"/>
                  <a:pt x="513450" y="12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74F488F9-E26F-44B5-97BA-CDA6456472ED}"/>
              </a:ext>
            </a:extLst>
          </p:cNvPr>
          <p:cNvSpPr/>
          <p:nvPr/>
        </p:nvSpPr>
        <p:spPr>
          <a:xfrm>
            <a:off x="11454485" y="3238434"/>
            <a:ext cx="410600" cy="416197"/>
          </a:xfrm>
          <a:custGeom>
            <a:avLst/>
            <a:gdLst>
              <a:gd name="connsiteX0" fmla="*/ 915 w 410600"/>
              <a:gd name="connsiteY0" fmla="*/ 66 h 416197"/>
              <a:gd name="connsiteX1" fmla="*/ 121565 w 410600"/>
              <a:gd name="connsiteY1" fmla="*/ 263591 h 416197"/>
              <a:gd name="connsiteX2" fmla="*/ 410490 w 410600"/>
              <a:gd name="connsiteY2" fmla="*/ 415991 h 416197"/>
              <a:gd name="connsiteX3" fmla="*/ 86640 w 410600"/>
              <a:gd name="connsiteY3" fmla="*/ 288991 h 416197"/>
              <a:gd name="connsiteX4" fmla="*/ 915 w 410600"/>
              <a:gd name="connsiteY4" fmla="*/ 66 h 41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600" h="416197">
                <a:moveTo>
                  <a:pt x="915" y="66"/>
                </a:moveTo>
                <a:cubicBezTo>
                  <a:pt x="6736" y="-4167"/>
                  <a:pt x="53303" y="194270"/>
                  <a:pt x="121565" y="263591"/>
                </a:cubicBezTo>
                <a:cubicBezTo>
                  <a:pt x="189827" y="332912"/>
                  <a:pt x="416311" y="411758"/>
                  <a:pt x="410490" y="415991"/>
                </a:cubicBezTo>
                <a:cubicBezTo>
                  <a:pt x="404669" y="420224"/>
                  <a:pt x="157019" y="358841"/>
                  <a:pt x="86640" y="288991"/>
                </a:cubicBezTo>
                <a:cubicBezTo>
                  <a:pt x="16261" y="219141"/>
                  <a:pt x="-4906" y="4299"/>
                  <a:pt x="915" y="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7A982A44-8C03-4093-A8B7-C5A42B2033C0}"/>
              </a:ext>
            </a:extLst>
          </p:cNvPr>
          <p:cNvSpPr/>
          <p:nvPr/>
        </p:nvSpPr>
        <p:spPr>
          <a:xfrm>
            <a:off x="10810726" y="3470249"/>
            <a:ext cx="184646" cy="660843"/>
          </a:xfrm>
          <a:custGeom>
            <a:avLst/>
            <a:gdLst>
              <a:gd name="connsiteX0" fmla="*/ 149 w 184646"/>
              <a:gd name="connsiteY0" fmla="*/ 26 h 660843"/>
              <a:gd name="connsiteX1" fmla="*/ 69999 w 184646"/>
              <a:gd name="connsiteY1" fmla="*/ 276251 h 660843"/>
              <a:gd name="connsiteX2" fmla="*/ 149374 w 184646"/>
              <a:gd name="connsiteY2" fmla="*/ 466751 h 660843"/>
              <a:gd name="connsiteX3" fmla="*/ 54124 w 184646"/>
              <a:gd name="connsiteY3" fmla="*/ 660426 h 660843"/>
              <a:gd name="connsiteX4" fmla="*/ 184299 w 184646"/>
              <a:gd name="connsiteY4" fmla="*/ 412776 h 660843"/>
              <a:gd name="connsiteX5" fmla="*/ 89049 w 184646"/>
              <a:gd name="connsiteY5" fmla="*/ 260376 h 660843"/>
              <a:gd name="connsiteX6" fmla="*/ 149 w 184646"/>
              <a:gd name="connsiteY6" fmla="*/ 26 h 66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646" h="660843">
                <a:moveTo>
                  <a:pt x="149" y="26"/>
                </a:moveTo>
                <a:cubicBezTo>
                  <a:pt x="-3026" y="2672"/>
                  <a:pt x="45128" y="198464"/>
                  <a:pt x="69999" y="276251"/>
                </a:cubicBezTo>
                <a:cubicBezTo>
                  <a:pt x="94870" y="354038"/>
                  <a:pt x="152020" y="402722"/>
                  <a:pt x="149374" y="466751"/>
                </a:cubicBezTo>
                <a:cubicBezTo>
                  <a:pt x="146728" y="530780"/>
                  <a:pt x="48303" y="669422"/>
                  <a:pt x="54124" y="660426"/>
                </a:cubicBezTo>
                <a:cubicBezTo>
                  <a:pt x="59945" y="651430"/>
                  <a:pt x="178478" y="479451"/>
                  <a:pt x="184299" y="412776"/>
                </a:cubicBezTo>
                <a:cubicBezTo>
                  <a:pt x="190120" y="346101"/>
                  <a:pt x="121328" y="325463"/>
                  <a:pt x="89049" y="260376"/>
                </a:cubicBezTo>
                <a:cubicBezTo>
                  <a:pt x="56770" y="195289"/>
                  <a:pt x="3324" y="-2620"/>
                  <a:pt x="149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CF9EFCE7-5DF9-42FD-B1B4-F584D013EE1E}"/>
              </a:ext>
            </a:extLst>
          </p:cNvPr>
          <p:cNvSpPr/>
          <p:nvPr/>
        </p:nvSpPr>
        <p:spPr>
          <a:xfrm>
            <a:off x="10734534" y="3208120"/>
            <a:ext cx="36806" cy="639984"/>
          </a:xfrm>
          <a:custGeom>
            <a:avLst/>
            <a:gdLst>
              <a:gd name="connsiteX0" fmla="*/ 12841 w 36806"/>
              <a:gd name="connsiteY0" fmla="*/ 1805 h 639984"/>
              <a:gd name="connsiteX1" fmla="*/ 22366 w 36806"/>
              <a:gd name="connsiteY1" fmla="*/ 389155 h 639984"/>
              <a:gd name="connsiteX2" fmla="*/ 141 w 36806"/>
              <a:gd name="connsiteY2" fmla="*/ 639980 h 639984"/>
              <a:gd name="connsiteX3" fmla="*/ 35066 w 36806"/>
              <a:gd name="connsiteY3" fmla="*/ 395505 h 639984"/>
              <a:gd name="connsiteX4" fmla="*/ 31891 w 36806"/>
              <a:gd name="connsiteY4" fmla="*/ 249455 h 639984"/>
              <a:gd name="connsiteX5" fmla="*/ 12841 w 36806"/>
              <a:gd name="connsiteY5" fmla="*/ 1805 h 6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06" h="639984">
                <a:moveTo>
                  <a:pt x="12841" y="1805"/>
                </a:moveTo>
                <a:cubicBezTo>
                  <a:pt x="11253" y="25088"/>
                  <a:pt x="24483" y="282793"/>
                  <a:pt x="22366" y="389155"/>
                </a:cubicBezTo>
                <a:cubicBezTo>
                  <a:pt x="20249" y="495517"/>
                  <a:pt x="-1976" y="638922"/>
                  <a:pt x="141" y="639980"/>
                </a:cubicBezTo>
                <a:cubicBezTo>
                  <a:pt x="2258" y="641038"/>
                  <a:pt x="29774" y="460592"/>
                  <a:pt x="35066" y="395505"/>
                </a:cubicBezTo>
                <a:cubicBezTo>
                  <a:pt x="40358" y="330418"/>
                  <a:pt x="31891" y="311897"/>
                  <a:pt x="31891" y="249455"/>
                </a:cubicBezTo>
                <a:cubicBezTo>
                  <a:pt x="31891" y="187013"/>
                  <a:pt x="14429" y="-21478"/>
                  <a:pt x="12841" y="18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2584F0C7-F123-4803-AE9B-107D9D1C222C}"/>
              </a:ext>
            </a:extLst>
          </p:cNvPr>
          <p:cNvSpPr/>
          <p:nvPr/>
        </p:nvSpPr>
        <p:spPr>
          <a:xfrm>
            <a:off x="10622458" y="3714547"/>
            <a:ext cx="233969" cy="654416"/>
          </a:xfrm>
          <a:custGeom>
            <a:avLst/>
            <a:gdLst>
              <a:gd name="connsiteX0" fmla="*/ 229692 w 233969"/>
              <a:gd name="connsiteY0" fmla="*/ 203 h 654416"/>
              <a:gd name="connsiteX1" fmla="*/ 175717 w 233969"/>
              <a:gd name="connsiteY1" fmla="*/ 327228 h 654416"/>
              <a:gd name="connsiteX2" fmla="*/ 232867 w 233969"/>
              <a:gd name="connsiteY2" fmla="*/ 409778 h 654416"/>
              <a:gd name="connsiteX3" fmla="*/ 201117 w 233969"/>
              <a:gd name="connsiteY3" fmla="*/ 492328 h 654416"/>
              <a:gd name="connsiteX4" fmla="*/ 61417 w 233969"/>
              <a:gd name="connsiteY4" fmla="*/ 606628 h 654416"/>
              <a:gd name="connsiteX5" fmla="*/ 7442 w 233969"/>
              <a:gd name="connsiteY5" fmla="*/ 644728 h 654416"/>
              <a:gd name="connsiteX6" fmla="*/ 216992 w 233969"/>
              <a:gd name="connsiteY6" fmla="*/ 435178 h 654416"/>
              <a:gd name="connsiteX7" fmla="*/ 169367 w 233969"/>
              <a:gd name="connsiteY7" fmla="*/ 358978 h 654416"/>
              <a:gd name="connsiteX8" fmla="*/ 166192 w 233969"/>
              <a:gd name="connsiteY8" fmla="*/ 279603 h 654416"/>
              <a:gd name="connsiteX9" fmla="*/ 229692 w 233969"/>
              <a:gd name="connsiteY9" fmla="*/ 203 h 65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969" h="654416">
                <a:moveTo>
                  <a:pt x="229692" y="203"/>
                </a:moveTo>
                <a:cubicBezTo>
                  <a:pt x="231280" y="8141"/>
                  <a:pt x="175188" y="258966"/>
                  <a:pt x="175717" y="327228"/>
                </a:cubicBezTo>
                <a:cubicBezTo>
                  <a:pt x="176246" y="395490"/>
                  <a:pt x="228634" y="382261"/>
                  <a:pt x="232867" y="409778"/>
                </a:cubicBezTo>
                <a:cubicBezTo>
                  <a:pt x="237100" y="437295"/>
                  <a:pt x="229692" y="459520"/>
                  <a:pt x="201117" y="492328"/>
                </a:cubicBezTo>
                <a:cubicBezTo>
                  <a:pt x="172542" y="525136"/>
                  <a:pt x="93696" y="581228"/>
                  <a:pt x="61417" y="606628"/>
                </a:cubicBezTo>
                <a:cubicBezTo>
                  <a:pt x="29138" y="632028"/>
                  <a:pt x="-18487" y="673303"/>
                  <a:pt x="7442" y="644728"/>
                </a:cubicBezTo>
                <a:cubicBezTo>
                  <a:pt x="33371" y="616153"/>
                  <a:pt x="190005" y="482803"/>
                  <a:pt x="216992" y="435178"/>
                </a:cubicBezTo>
                <a:cubicBezTo>
                  <a:pt x="243979" y="387553"/>
                  <a:pt x="177834" y="384907"/>
                  <a:pt x="169367" y="358978"/>
                </a:cubicBezTo>
                <a:cubicBezTo>
                  <a:pt x="160900" y="333049"/>
                  <a:pt x="155609" y="340457"/>
                  <a:pt x="166192" y="279603"/>
                </a:cubicBezTo>
                <a:cubicBezTo>
                  <a:pt x="176775" y="218749"/>
                  <a:pt x="228104" y="-7735"/>
                  <a:pt x="229692" y="2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F5250804-559C-46BF-83A3-47895A82D5F3}"/>
              </a:ext>
            </a:extLst>
          </p:cNvPr>
          <p:cNvSpPr/>
          <p:nvPr/>
        </p:nvSpPr>
        <p:spPr>
          <a:xfrm>
            <a:off x="10884290" y="4054389"/>
            <a:ext cx="174560" cy="505791"/>
          </a:xfrm>
          <a:custGeom>
            <a:avLst/>
            <a:gdLst>
              <a:gd name="connsiteX0" fmla="*/ 174235 w 174560"/>
              <a:gd name="connsiteY0" fmla="*/ 86 h 505791"/>
              <a:gd name="connsiteX1" fmla="*/ 148835 w 174560"/>
              <a:gd name="connsiteY1" fmla="*/ 228686 h 505791"/>
              <a:gd name="connsiteX2" fmla="*/ 174235 w 174560"/>
              <a:gd name="connsiteY2" fmla="*/ 489036 h 505791"/>
              <a:gd name="connsiteX3" fmla="*/ 145660 w 174560"/>
              <a:gd name="connsiteY3" fmla="*/ 454111 h 505791"/>
              <a:gd name="connsiteX4" fmla="*/ 5960 w 174560"/>
              <a:gd name="connsiteY4" fmla="*/ 244561 h 505791"/>
              <a:gd name="connsiteX5" fmla="*/ 25010 w 174560"/>
              <a:gd name="connsiteY5" fmla="*/ 95336 h 505791"/>
              <a:gd name="connsiteX6" fmla="*/ 18660 w 174560"/>
              <a:gd name="connsiteY6" fmla="*/ 168361 h 505791"/>
              <a:gd name="connsiteX7" fmla="*/ 59935 w 174560"/>
              <a:gd name="connsiteY7" fmla="*/ 323936 h 505791"/>
              <a:gd name="connsiteX8" fmla="*/ 158360 w 174560"/>
              <a:gd name="connsiteY8" fmla="*/ 419186 h 505791"/>
              <a:gd name="connsiteX9" fmla="*/ 126610 w 174560"/>
              <a:gd name="connsiteY9" fmla="*/ 254086 h 505791"/>
              <a:gd name="connsiteX10" fmla="*/ 174235 w 174560"/>
              <a:gd name="connsiteY10" fmla="*/ 86 h 50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560" h="505791">
                <a:moveTo>
                  <a:pt x="174235" y="86"/>
                </a:moveTo>
                <a:cubicBezTo>
                  <a:pt x="177939" y="-4147"/>
                  <a:pt x="148835" y="147194"/>
                  <a:pt x="148835" y="228686"/>
                </a:cubicBezTo>
                <a:cubicBezTo>
                  <a:pt x="148835" y="310178"/>
                  <a:pt x="174764" y="451465"/>
                  <a:pt x="174235" y="489036"/>
                </a:cubicBezTo>
                <a:cubicBezTo>
                  <a:pt x="173706" y="526607"/>
                  <a:pt x="173706" y="494857"/>
                  <a:pt x="145660" y="454111"/>
                </a:cubicBezTo>
                <a:cubicBezTo>
                  <a:pt x="117614" y="413365"/>
                  <a:pt x="26068" y="304357"/>
                  <a:pt x="5960" y="244561"/>
                </a:cubicBezTo>
                <a:cubicBezTo>
                  <a:pt x="-14148" y="184765"/>
                  <a:pt x="22893" y="108036"/>
                  <a:pt x="25010" y="95336"/>
                </a:cubicBezTo>
                <a:cubicBezTo>
                  <a:pt x="27127" y="82636"/>
                  <a:pt x="12839" y="130261"/>
                  <a:pt x="18660" y="168361"/>
                </a:cubicBezTo>
                <a:cubicBezTo>
                  <a:pt x="24481" y="206461"/>
                  <a:pt x="36652" y="282132"/>
                  <a:pt x="59935" y="323936"/>
                </a:cubicBezTo>
                <a:cubicBezTo>
                  <a:pt x="83218" y="365740"/>
                  <a:pt x="147247" y="430828"/>
                  <a:pt x="158360" y="419186"/>
                </a:cubicBezTo>
                <a:cubicBezTo>
                  <a:pt x="169472" y="407544"/>
                  <a:pt x="120789" y="329228"/>
                  <a:pt x="126610" y="254086"/>
                </a:cubicBezTo>
                <a:cubicBezTo>
                  <a:pt x="132431" y="178944"/>
                  <a:pt x="170531" y="4319"/>
                  <a:pt x="174235" y="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D25ABD43-1A8D-4FC7-8119-FBCA9C3141F2}"/>
              </a:ext>
            </a:extLst>
          </p:cNvPr>
          <p:cNvSpPr/>
          <p:nvPr/>
        </p:nvSpPr>
        <p:spPr>
          <a:xfrm>
            <a:off x="10069324" y="4225512"/>
            <a:ext cx="803545" cy="468803"/>
          </a:xfrm>
          <a:custGeom>
            <a:avLst/>
            <a:gdLst>
              <a:gd name="connsiteX0" fmla="*/ 795526 w 803545"/>
              <a:gd name="connsiteY0" fmla="*/ 3588 h 468803"/>
              <a:gd name="connsiteX1" fmla="*/ 478026 w 803545"/>
              <a:gd name="connsiteY1" fmla="*/ 279813 h 468803"/>
              <a:gd name="connsiteX2" fmla="*/ 262126 w 803545"/>
              <a:gd name="connsiteY2" fmla="*/ 368713 h 468803"/>
              <a:gd name="connsiteX3" fmla="*/ 8126 w 803545"/>
              <a:gd name="connsiteY3" fmla="*/ 467138 h 468803"/>
              <a:gd name="connsiteX4" fmla="*/ 585976 w 803545"/>
              <a:gd name="connsiteY4" fmla="*/ 282988 h 468803"/>
              <a:gd name="connsiteX5" fmla="*/ 554226 w 803545"/>
              <a:gd name="connsiteY5" fmla="*/ 254413 h 468803"/>
              <a:gd name="connsiteX6" fmla="*/ 697101 w 803545"/>
              <a:gd name="connsiteY6" fmla="*/ 130588 h 468803"/>
              <a:gd name="connsiteX7" fmla="*/ 795526 w 803545"/>
              <a:gd name="connsiteY7" fmla="*/ 3588 h 46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3545" h="468803">
                <a:moveTo>
                  <a:pt x="795526" y="3588"/>
                </a:moveTo>
                <a:cubicBezTo>
                  <a:pt x="759014" y="28459"/>
                  <a:pt x="566926" y="218959"/>
                  <a:pt x="478026" y="279813"/>
                </a:cubicBezTo>
                <a:cubicBezTo>
                  <a:pt x="389126" y="340667"/>
                  <a:pt x="340443" y="337492"/>
                  <a:pt x="262126" y="368713"/>
                </a:cubicBezTo>
                <a:cubicBezTo>
                  <a:pt x="183809" y="399934"/>
                  <a:pt x="-45849" y="481426"/>
                  <a:pt x="8126" y="467138"/>
                </a:cubicBezTo>
                <a:cubicBezTo>
                  <a:pt x="62101" y="452851"/>
                  <a:pt x="494959" y="318442"/>
                  <a:pt x="585976" y="282988"/>
                </a:cubicBezTo>
                <a:cubicBezTo>
                  <a:pt x="676993" y="247534"/>
                  <a:pt x="535705" y="279813"/>
                  <a:pt x="554226" y="254413"/>
                </a:cubicBezTo>
                <a:cubicBezTo>
                  <a:pt x="572747" y="229013"/>
                  <a:pt x="660059" y="171334"/>
                  <a:pt x="697101" y="130588"/>
                </a:cubicBezTo>
                <a:cubicBezTo>
                  <a:pt x="734143" y="89842"/>
                  <a:pt x="832038" y="-21283"/>
                  <a:pt x="795526" y="35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3C2E56F2-C187-4D0E-A9E5-1BBE17DFAF5B}"/>
              </a:ext>
            </a:extLst>
          </p:cNvPr>
          <p:cNvSpPr/>
          <p:nvPr/>
        </p:nvSpPr>
        <p:spPr>
          <a:xfrm>
            <a:off x="10666596" y="7518291"/>
            <a:ext cx="1943029" cy="626377"/>
          </a:xfrm>
          <a:custGeom>
            <a:avLst/>
            <a:gdLst>
              <a:gd name="connsiteX0" fmla="*/ 1404 w 1943029"/>
              <a:gd name="connsiteY0" fmla="*/ 109 h 626377"/>
              <a:gd name="connsiteX1" fmla="*/ 707524 w 1943029"/>
              <a:gd name="connsiteY1" fmla="*/ 426829 h 626377"/>
              <a:gd name="connsiteX2" fmla="*/ 595764 w 1943029"/>
              <a:gd name="connsiteY2" fmla="*/ 365869 h 626377"/>
              <a:gd name="connsiteX3" fmla="*/ 1225684 w 1943029"/>
              <a:gd name="connsiteY3" fmla="*/ 569069 h 626377"/>
              <a:gd name="connsiteX4" fmla="*/ 1093604 w 1943029"/>
              <a:gd name="connsiteY4" fmla="*/ 558909 h 626377"/>
              <a:gd name="connsiteX5" fmla="*/ 1941964 w 1943029"/>
              <a:gd name="connsiteY5" fmla="*/ 569069 h 626377"/>
              <a:gd name="connsiteX6" fmla="*/ 1261244 w 1943029"/>
              <a:gd name="connsiteY6" fmla="*/ 624949 h 626377"/>
              <a:gd name="connsiteX7" fmla="*/ 865004 w 1943029"/>
              <a:gd name="connsiteY7" fmla="*/ 503029 h 626377"/>
              <a:gd name="connsiteX8" fmla="*/ 534804 w 1943029"/>
              <a:gd name="connsiteY8" fmla="*/ 386189 h 626377"/>
              <a:gd name="connsiteX9" fmla="*/ 1404 w 1943029"/>
              <a:gd name="connsiteY9" fmla="*/ 109 h 62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3029" h="626377">
                <a:moveTo>
                  <a:pt x="1404" y="109"/>
                </a:moveTo>
                <a:cubicBezTo>
                  <a:pt x="30191" y="6882"/>
                  <a:pt x="608464" y="365869"/>
                  <a:pt x="707524" y="426829"/>
                </a:cubicBezTo>
                <a:cubicBezTo>
                  <a:pt x="806584" y="487789"/>
                  <a:pt x="509404" y="342162"/>
                  <a:pt x="595764" y="365869"/>
                </a:cubicBezTo>
                <a:cubicBezTo>
                  <a:pt x="682124" y="389576"/>
                  <a:pt x="1142711" y="536896"/>
                  <a:pt x="1225684" y="569069"/>
                </a:cubicBezTo>
                <a:cubicBezTo>
                  <a:pt x="1308657" y="601242"/>
                  <a:pt x="974224" y="558909"/>
                  <a:pt x="1093604" y="558909"/>
                </a:cubicBezTo>
                <a:cubicBezTo>
                  <a:pt x="1212984" y="558909"/>
                  <a:pt x="1914024" y="558062"/>
                  <a:pt x="1941964" y="569069"/>
                </a:cubicBezTo>
                <a:cubicBezTo>
                  <a:pt x="1969904" y="580076"/>
                  <a:pt x="1440737" y="635956"/>
                  <a:pt x="1261244" y="624949"/>
                </a:cubicBezTo>
                <a:cubicBezTo>
                  <a:pt x="1081751" y="613942"/>
                  <a:pt x="986077" y="542822"/>
                  <a:pt x="865004" y="503029"/>
                </a:cubicBezTo>
                <a:cubicBezTo>
                  <a:pt x="743931" y="463236"/>
                  <a:pt x="675351" y="470856"/>
                  <a:pt x="534804" y="386189"/>
                </a:cubicBezTo>
                <a:cubicBezTo>
                  <a:pt x="394257" y="301522"/>
                  <a:pt x="-27383" y="-6664"/>
                  <a:pt x="1404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9DE468F5-8D62-4E60-A57A-614CDA03DE22}"/>
              </a:ext>
            </a:extLst>
          </p:cNvPr>
          <p:cNvSpPr/>
          <p:nvPr/>
        </p:nvSpPr>
        <p:spPr>
          <a:xfrm>
            <a:off x="12633634" y="7601087"/>
            <a:ext cx="1488023" cy="494567"/>
          </a:xfrm>
          <a:custGeom>
            <a:avLst/>
            <a:gdLst>
              <a:gd name="connsiteX0" fmla="*/ 326 w 1488023"/>
              <a:gd name="connsiteY0" fmla="*/ 491353 h 494567"/>
              <a:gd name="connsiteX1" fmla="*/ 548966 w 1488023"/>
              <a:gd name="connsiteY1" fmla="*/ 476113 h 494567"/>
              <a:gd name="connsiteX2" fmla="*/ 427046 w 1488023"/>
              <a:gd name="connsiteY2" fmla="*/ 476113 h 494567"/>
              <a:gd name="connsiteX3" fmla="*/ 863926 w 1488023"/>
              <a:gd name="connsiteY3" fmla="*/ 344033 h 494567"/>
              <a:gd name="connsiteX4" fmla="*/ 792806 w 1488023"/>
              <a:gd name="connsiteY4" fmla="*/ 323713 h 494567"/>
              <a:gd name="connsiteX5" fmla="*/ 1483686 w 1488023"/>
              <a:gd name="connsiteY5" fmla="*/ 3673 h 494567"/>
              <a:gd name="connsiteX6" fmla="*/ 1092526 w 1488023"/>
              <a:gd name="connsiteY6" fmla="*/ 150993 h 494567"/>
              <a:gd name="connsiteX7" fmla="*/ 1219526 w 1488023"/>
              <a:gd name="connsiteY7" fmla="*/ 166233 h 494567"/>
              <a:gd name="connsiteX8" fmla="*/ 736926 w 1488023"/>
              <a:gd name="connsiteY8" fmla="*/ 349113 h 494567"/>
              <a:gd name="connsiteX9" fmla="*/ 472766 w 1488023"/>
              <a:gd name="connsiteY9" fmla="*/ 404993 h 494567"/>
              <a:gd name="connsiteX10" fmla="*/ 326 w 1488023"/>
              <a:gd name="connsiteY10" fmla="*/ 491353 h 49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8023" h="494567">
                <a:moveTo>
                  <a:pt x="326" y="491353"/>
                </a:moveTo>
                <a:cubicBezTo>
                  <a:pt x="13026" y="503206"/>
                  <a:pt x="477846" y="478653"/>
                  <a:pt x="548966" y="476113"/>
                </a:cubicBezTo>
                <a:cubicBezTo>
                  <a:pt x="620086" y="473573"/>
                  <a:pt x="374553" y="498126"/>
                  <a:pt x="427046" y="476113"/>
                </a:cubicBezTo>
                <a:cubicBezTo>
                  <a:pt x="479539" y="454100"/>
                  <a:pt x="802966" y="369433"/>
                  <a:pt x="863926" y="344033"/>
                </a:cubicBezTo>
                <a:cubicBezTo>
                  <a:pt x="924886" y="318633"/>
                  <a:pt x="689513" y="380440"/>
                  <a:pt x="792806" y="323713"/>
                </a:cubicBezTo>
                <a:cubicBezTo>
                  <a:pt x="896099" y="266986"/>
                  <a:pt x="1433733" y="32460"/>
                  <a:pt x="1483686" y="3673"/>
                </a:cubicBezTo>
                <a:cubicBezTo>
                  <a:pt x="1533639" y="-25114"/>
                  <a:pt x="1136553" y="123900"/>
                  <a:pt x="1092526" y="150993"/>
                </a:cubicBezTo>
                <a:cubicBezTo>
                  <a:pt x="1048499" y="178086"/>
                  <a:pt x="1278793" y="133213"/>
                  <a:pt x="1219526" y="166233"/>
                </a:cubicBezTo>
                <a:cubicBezTo>
                  <a:pt x="1160259" y="199253"/>
                  <a:pt x="861386" y="309320"/>
                  <a:pt x="736926" y="349113"/>
                </a:cubicBezTo>
                <a:cubicBezTo>
                  <a:pt x="612466" y="388906"/>
                  <a:pt x="596379" y="383826"/>
                  <a:pt x="472766" y="404993"/>
                </a:cubicBezTo>
                <a:cubicBezTo>
                  <a:pt x="349153" y="426160"/>
                  <a:pt x="-12374" y="479500"/>
                  <a:pt x="326" y="4913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6374A23-3300-4220-BA83-956BDD3449A5}"/>
              </a:ext>
            </a:extLst>
          </p:cNvPr>
          <p:cNvSpPr/>
          <p:nvPr/>
        </p:nvSpPr>
        <p:spPr>
          <a:xfrm>
            <a:off x="10638713" y="7558194"/>
            <a:ext cx="855463" cy="971531"/>
          </a:xfrm>
          <a:custGeom>
            <a:avLst/>
            <a:gdLst>
              <a:gd name="connsiteX0" fmla="*/ 29287 w 855463"/>
              <a:gd name="connsiteY0" fmla="*/ 23706 h 971531"/>
              <a:gd name="connsiteX1" fmla="*/ 558454 w 855463"/>
              <a:gd name="connsiteY1" fmla="*/ 713739 h 971531"/>
              <a:gd name="connsiteX2" fmla="*/ 202854 w 855463"/>
              <a:gd name="connsiteY2" fmla="*/ 294639 h 971531"/>
              <a:gd name="connsiteX3" fmla="*/ 829387 w 855463"/>
              <a:gd name="connsiteY3" fmla="*/ 933873 h 971531"/>
              <a:gd name="connsiteX4" fmla="*/ 676987 w 855463"/>
              <a:gd name="connsiteY4" fmla="*/ 823806 h 971531"/>
              <a:gd name="connsiteX5" fmla="*/ 130887 w 855463"/>
              <a:gd name="connsiteY5" fmla="*/ 218439 h 971531"/>
              <a:gd name="connsiteX6" fmla="*/ 29287 w 855463"/>
              <a:gd name="connsiteY6" fmla="*/ 23706 h 97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463" h="971531">
                <a:moveTo>
                  <a:pt x="29287" y="23706"/>
                </a:moveTo>
                <a:cubicBezTo>
                  <a:pt x="100548" y="106256"/>
                  <a:pt x="529526" y="668583"/>
                  <a:pt x="558454" y="713739"/>
                </a:cubicBezTo>
                <a:cubicBezTo>
                  <a:pt x="587382" y="758895"/>
                  <a:pt x="157699" y="257950"/>
                  <a:pt x="202854" y="294639"/>
                </a:cubicBezTo>
                <a:cubicBezTo>
                  <a:pt x="248009" y="331328"/>
                  <a:pt x="750365" y="845679"/>
                  <a:pt x="829387" y="933873"/>
                </a:cubicBezTo>
                <a:cubicBezTo>
                  <a:pt x="908409" y="1022067"/>
                  <a:pt x="793404" y="943045"/>
                  <a:pt x="676987" y="823806"/>
                </a:cubicBezTo>
                <a:cubicBezTo>
                  <a:pt x="560570" y="704567"/>
                  <a:pt x="235309" y="346144"/>
                  <a:pt x="130887" y="218439"/>
                </a:cubicBezTo>
                <a:cubicBezTo>
                  <a:pt x="26465" y="90734"/>
                  <a:pt x="-41974" y="-58844"/>
                  <a:pt x="29287" y="237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8EB38739-3D22-4D75-A231-F083B0501AE5}"/>
              </a:ext>
            </a:extLst>
          </p:cNvPr>
          <p:cNvSpPr/>
          <p:nvPr/>
        </p:nvSpPr>
        <p:spPr>
          <a:xfrm>
            <a:off x="11505895" y="8518288"/>
            <a:ext cx="966609" cy="1144861"/>
          </a:xfrm>
          <a:custGeom>
            <a:avLst/>
            <a:gdLst>
              <a:gd name="connsiteX0" fmla="*/ 8772 w 966609"/>
              <a:gd name="connsiteY0" fmla="*/ 3412 h 1144861"/>
              <a:gd name="connsiteX1" fmla="*/ 334738 w 966609"/>
              <a:gd name="connsiteY1" fmla="*/ 392879 h 1144861"/>
              <a:gd name="connsiteX2" fmla="*/ 334738 w 966609"/>
              <a:gd name="connsiteY2" fmla="*/ 367479 h 1144861"/>
              <a:gd name="connsiteX3" fmla="*/ 677638 w 966609"/>
              <a:gd name="connsiteY3" fmla="*/ 727312 h 1144861"/>
              <a:gd name="connsiteX4" fmla="*/ 592972 w 966609"/>
              <a:gd name="connsiteY4" fmla="*/ 676512 h 1144861"/>
              <a:gd name="connsiteX5" fmla="*/ 889305 w 966609"/>
              <a:gd name="connsiteY5" fmla="*/ 972845 h 1144861"/>
              <a:gd name="connsiteX6" fmla="*/ 965505 w 966609"/>
              <a:gd name="connsiteY6" fmla="*/ 1142179 h 1144861"/>
              <a:gd name="connsiteX7" fmla="*/ 851205 w 966609"/>
              <a:gd name="connsiteY7" fmla="*/ 1040579 h 1144861"/>
              <a:gd name="connsiteX8" fmla="*/ 495605 w 966609"/>
              <a:gd name="connsiteY8" fmla="*/ 600312 h 1144861"/>
              <a:gd name="connsiteX9" fmla="*/ 279705 w 966609"/>
              <a:gd name="connsiteY9" fmla="*/ 295512 h 1144861"/>
              <a:gd name="connsiteX10" fmla="*/ 106138 w 966609"/>
              <a:gd name="connsiteY10" fmla="*/ 206612 h 1144861"/>
              <a:gd name="connsiteX11" fmla="*/ 8772 w 966609"/>
              <a:gd name="connsiteY11" fmla="*/ 3412 h 114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6609" h="1144861">
                <a:moveTo>
                  <a:pt x="8772" y="3412"/>
                </a:moveTo>
                <a:cubicBezTo>
                  <a:pt x="46872" y="34456"/>
                  <a:pt x="280410" y="332201"/>
                  <a:pt x="334738" y="392879"/>
                </a:cubicBezTo>
                <a:cubicBezTo>
                  <a:pt x="389066" y="453557"/>
                  <a:pt x="277588" y="311740"/>
                  <a:pt x="334738" y="367479"/>
                </a:cubicBezTo>
                <a:cubicBezTo>
                  <a:pt x="391888" y="423218"/>
                  <a:pt x="634599" y="675807"/>
                  <a:pt x="677638" y="727312"/>
                </a:cubicBezTo>
                <a:cubicBezTo>
                  <a:pt x="720677" y="778818"/>
                  <a:pt x="557694" y="635590"/>
                  <a:pt x="592972" y="676512"/>
                </a:cubicBezTo>
                <a:cubicBezTo>
                  <a:pt x="628250" y="717434"/>
                  <a:pt x="827216" y="895234"/>
                  <a:pt x="889305" y="972845"/>
                </a:cubicBezTo>
                <a:cubicBezTo>
                  <a:pt x="951394" y="1050456"/>
                  <a:pt x="971855" y="1130890"/>
                  <a:pt x="965505" y="1142179"/>
                </a:cubicBezTo>
                <a:cubicBezTo>
                  <a:pt x="959155" y="1153468"/>
                  <a:pt x="929522" y="1130890"/>
                  <a:pt x="851205" y="1040579"/>
                </a:cubicBezTo>
                <a:cubicBezTo>
                  <a:pt x="772888" y="950268"/>
                  <a:pt x="590855" y="724490"/>
                  <a:pt x="495605" y="600312"/>
                </a:cubicBezTo>
                <a:cubicBezTo>
                  <a:pt x="400355" y="476134"/>
                  <a:pt x="344616" y="361129"/>
                  <a:pt x="279705" y="295512"/>
                </a:cubicBezTo>
                <a:cubicBezTo>
                  <a:pt x="214794" y="229895"/>
                  <a:pt x="145649" y="251062"/>
                  <a:pt x="106138" y="206612"/>
                </a:cubicBezTo>
                <a:cubicBezTo>
                  <a:pt x="66627" y="162162"/>
                  <a:pt x="-29328" y="-27632"/>
                  <a:pt x="8772" y="34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D8CC6D25-BBA9-43D7-A5E5-5A469BA2BE5F}"/>
              </a:ext>
            </a:extLst>
          </p:cNvPr>
          <p:cNvSpPr/>
          <p:nvPr/>
        </p:nvSpPr>
        <p:spPr>
          <a:xfrm>
            <a:off x="12512782" y="9681415"/>
            <a:ext cx="388006" cy="279646"/>
          </a:xfrm>
          <a:custGeom>
            <a:avLst/>
            <a:gdLst>
              <a:gd name="connsiteX0" fmla="*/ 951 w 388006"/>
              <a:gd name="connsiteY0" fmla="*/ 218 h 279646"/>
              <a:gd name="connsiteX1" fmla="*/ 297285 w 388006"/>
              <a:gd name="connsiteY1" fmla="*/ 89118 h 279646"/>
              <a:gd name="connsiteX2" fmla="*/ 242251 w 388006"/>
              <a:gd name="connsiteY2" fmla="*/ 80652 h 279646"/>
              <a:gd name="connsiteX3" fmla="*/ 297285 w 388006"/>
              <a:gd name="connsiteY3" fmla="*/ 106052 h 279646"/>
              <a:gd name="connsiteX4" fmla="*/ 386185 w 388006"/>
              <a:gd name="connsiteY4" fmla="*/ 279618 h 279646"/>
              <a:gd name="connsiteX5" fmla="*/ 208385 w 388006"/>
              <a:gd name="connsiteY5" fmla="*/ 118752 h 279646"/>
              <a:gd name="connsiteX6" fmla="*/ 951 w 388006"/>
              <a:gd name="connsiteY6" fmla="*/ 218 h 27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006" h="279646">
                <a:moveTo>
                  <a:pt x="951" y="218"/>
                </a:moveTo>
                <a:cubicBezTo>
                  <a:pt x="15768" y="-4721"/>
                  <a:pt x="257068" y="75712"/>
                  <a:pt x="297285" y="89118"/>
                </a:cubicBezTo>
                <a:cubicBezTo>
                  <a:pt x="337502" y="102524"/>
                  <a:pt x="242251" y="77830"/>
                  <a:pt x="242251" y="80652"/>
                </a:cubicBezTo>
                <a:cubicBezTo>
                  <a:pt x="242251" y="83474"/>
                  <a:pt x="273296" y="72891"/>
                  <a:pt x="297285" y="106052"/>
                </a:cubicBezTo>
                <a:cubicBezTo>
                  <a:pt x="321274" y="139213"/>
                  <a:pt x="401002" y="277501"/>
                  <a:pt x="386185" y="279618"/>
                </a:cubicBezTo>
                <a:cubicBezTo>
                  <a:pt x="371368" y="281735"/>
                  <a:pt x="268357" y="164613"/>
                  <a:pt x="208385" y="118752"/>
                </a:cubicBezTo>
                <a:cubicBezTo>
                  <a:pt x="148413" y="72891"/>
                  <a:pt x="-13866" y="5157"/>
                  <a:pt x="951" y="2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0C65CC56-33F1-4CC3-AAAD-209E5C550B3B}"/>
              </a:ext>
            </a:extLst>
          </p:cNvPr>
          <p:cNvSpPr/>
          <p:nvPr/>
        </p:nvSpPr>
        <p:spPr>
          <a:xfrm>
            <a:off x="12750988" y="9653059"/>
            <a:ext cx="529447" cy="577655"/>
          </a:xfrm>
          <a:custGeom>
            <a:avLst/>
            <a:gdLst>
              <a:gd name="connsiteX0" fmla="*/ 4045 w 529447"/>
              <a:gd name="connsiteY0" fmla="*/ 3174 h 577655"/>
              <a:gd name="connsiteX1" fmla="*/ 296145 w 529447"/>
              <a:gd name="connsiteY1" fmla="*/ 481541 h 577655"/>
              <a:gd name="connsiteX2" fmla="*/ 346945 w 529447"/>
              <a:gd name="connsiteY2" fmla="*/ 574674 h 577655"/>
              <a:gd name="connsiteX3" fmla="*/ 528979 w 529447"/>
              <a:gd name="connsiteY3" fmla="*/ 426508 h 577655"/>
              <a:gd name="connsiteX4" fmla="*/ 397745 w 529447"/>
              <a:gd name="connsiteY4" fmla="*/ 523874 h 577655"/>
              <a:gd name="connsiteX5" fmla="*/ 342712 w 529447"/>
              <a:gd name="connsiteY5" fmla="*/ 519641 h 577655"/>
              <a:gd name="connsiteX6" fmla="*/ 224179 w 529447"/>
              <a:gd name="connsiteY6" fmla="*/ 409574 h 577655"/>
              <a:gd name="connsiteX7" fmla="*/ 131045 w 529447"/>
              <a:gd name="connsiteY7" fmla="*/ 278341 h 577655"/>
              <a:gd name="connsiteX8" fmla="*/ 4045 w 529447"/>
              <a:gd name="connsiteY8" fmla="*/ 3174 h 57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447" h="577655">
                <a:moveTo>
                  <a:pt x="4045" y="3174"/>
                </a:moveTo>
                <a:cubicBezTo>
                  <a:pt x="31562" y="37041"/>
                  <a:pt x="238995" y="386291"/>
                  <a:pt x="296145" y="481541"/>
                </a:cubicBezTo>
                <a:cubicBezTo>
                  <a:pt x="353295" y="576791"/>
                  <a:pt x="308139" y="583846"/>
                  <a:pt x="346945" y="574674"/>
                </a:cubicBezTo>
                <a:cubicBezTo>
                  <a:pt x="385751" y="565502"/>
                  <a:pt x="520512" y="434975"/>
                  <a:pt x="528979" y="426508"/>
                </a:cubicBezTo>
                <a:cubicBezTo>
                  <a:pt x="537446" y="418041"/>
                  <a:pt x="428789" y="508352"/>
                  <a:pt x="397745" y="523874"/>
                </a:cubicBezTo>
                <a:cubicBezTo>
                  <a:pt x="366701" y="539396"/>
                  <a:pt x="371640" y="538691"/>
                  <a:pt x="342712" y="519641"/>
                </a:cubicBezTo>
                <a:cubicBezTo>
                  <a:pt x="313784" y="500591"/>
                  <a:pt x="259457" y="449791"/>
                  <a:pt x="224179" y="409574"/>
                </a:cubicBezTo>
                <a:cubicBezTo>
                  <a:pt x="188901" y="369357"/>
                  <a:pt x="164912" y="340430"/>
                  <a:pt x="131045" y="278341"/>
                </a:cubicBezTo>
                <a:cubicBezTo>
                  <a:pt x="97178" y="216252"/>
                  <a:pt x="-23472" y="-30693"/>
                  <a:pt x="4045" y="31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B28AA7E6-F1C4-4A90-843C-277A07106CF9}"/>
              </a:ext>
            </a:extLst>
          </p:cNvPr>
          <p:cNvSpPr/>
          <p:nvPr/>
        </p:nvSpPr>
        <p:spPr>
          <a:xfrm>
            <a:off x="12868920" y="9663929"/>
            <a:ext cx="446404" cy="483104"/>
          </a:xfrm>
          <a:custGeom>
            <a:avLst/>
            <a:gdLst>
              <a:gd name="connsiteX0" fmla="*/ 413 w 446404"/>
              <a:gd name="connsiteY0" fmla="*/ 771 h 483104"/>
              <a:gd name="connsiteX1" fmla="*/ 178213 w 446404"/>
              <a:gd name="connsiteY1" fmla="*/ 352138 h 483104"/>
              <a:gd name="connsiteX2" fmla="*/ 444913 w 446404"/>
              <a:gd name="connsiteY2" fmla="*/ 364838 h 483104"/>
              <a:gd name="connsiteX3" fmla="*/ 284047 w 446404"/>
              <a:gd name="connsiteY3" fmla="*/ 432571 h 483104"/>
              <a:gd name="connsiteX4" fmla="*/ 237480 w 446404"/>
              <a:gd name="connsiteY4" fmla="*/ 474904 h 483104"/>
              <a:gd name="connsiteX5" fmla="*/ 131647 w 446404"/>
              <a:gd name="connsiteY5" fmla="*/ 263238 h 483104"/>
              <a:gd name="connsiteX6" fmla="*/ 413 w 446404"/>
              <a:gd name="connsiteY6" fmla="*/ 771 h 48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404" h="483104">
                <a:moveTo>
                  <a:pt x="413" y="771"/>
                </a:moveTo>
                <a:cubicBezTo>
                  <a:pt x="8174" y="15588"/>
                  <a:pt x="104130" y="291460"/>
                  <a:pt x="178213" y="352138"/>
                </a:cubicBezTo>
                <a:cubicBezTo>
                  <a:pt x="252296" y="412816"/>
                  <a:pt x="427274" y="351433"/>
                  <a:pt x="444913" y="364838"/>
                </a:cubicBezTo>
                <a:cubicBezTo>
                  <a:pt x="462552" y="378243"/>
                  <a:pt x="318619" y="414227"/>
                  <a:pt x="284047" y="432571"/>
                </a:cubicBezTo>
                <a:cubicBezTo>
                  <a:pt x="249475" y="450915"/>
                  <a:pt x="262880" y="503126"/>
                  <a:pt x="237480" y="474904"/>
                </a:cubicBezTo>
                <a:cubicBezTo>
                  <a:pt x="212080" y="446682"/>
                  <a:pt x="166925" y="338027"/>
                  <a:pt x="131647" y="263238"/>
                </a:cubicBezTo>
                <a:cubicBezTo>
                  <a:pt x="96369" y="188449"/>
                  <a:pt x="-7348" y="-14046"/>
                  <a:pt x="413" y="7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6E47AAAA-50EB-4983-A4A2-9EB42626C61E}"/>
              </a:ext>
            </a:extLst>
          </p:cNvPr>
          <p:cNvSpPr/>
          <p:nvPr/>
        </p:nvSpPr>
        <p:spPr>
          <a:xfrm>
            <a:off x="12974113" y="9871734"/>
            <a:ext cx="928565" cy="463187"/>
          </a:xfrm>
          <a:custGeom>
            <a:avLst/>
            <a:gdLst>
              <a:gd name="connsiteX0" fmla="*/ 1054 w 928565"/>
              <a:gd name="connsiteY0" fmla="*/ 399 h 463187"/>
              <a:gd name="connsiteX1" fmla="*/ 161920 w 928565"/>
              <a:gd name="connsiteY1" fmla="*/ 110466 h 463187"/>
              <a:gd name="connsiteX2" fmla="*/ 339720 w 928565"/>
              <a:gd name="connsiteY2" fmla="*/ 195133 h 463187"/>
              <a:gd name="connsiteX3" fmla="*/ 555620 w 928565"/>
              <a:gd name="connsiteY3" fmla="*/ 372933 h 463187"/>
              <a:gd name="connsiteX4" fmla="*/ 652987 w 928565"/>
              <a:gd name="connsiteY4" fmla="*/ 415266 h 463187"/>
              <a:gd name="connsiteX5" fmla="*/ 928154 w 928565"/>
              <a:gd name="connsiteY5" fmla="*/ 377166 h 463187"/>
              <a:gd name="connsiteX6" fmla="*/ 585254 w 928565"/>
              <a:gd name="connsiteY6" fmla="*/ 461833 h 463187"/>
              <a:gd name="connsiteX7" fmla="*/ 441320 w 928565"/>
              <a:gd name="connsiteY7" fmla="*/ 296733 h 463187"/>
              <a:gd name="connsiteX8" fmla="*/ 242354 w 928565"/>
              <a:gd name="connsiteY8" fmla="*/ 80833 h 463187"/>
              <a:gd name="connsiteX9" fmla="*/ 1054 w 928565"/>
              <a:gd name="connsiteY9" fmla="*/ 399 h 46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565" h="463187">
                <a:moveTo>
                  <a:pt x="1054" y="399"/>
                </a:moveTo>
                <a:cubicBezTo>
                  <a:pt x="-12352" y="5338"/>
                  <a:pt x="105476" y="78010"/>
                  <a:pt x="161920" y="110466"/>
                </a:cubicBezTo>
                <a:cubicBezTo>
                  <a:pt x="218364" y="142922"/>
                  <a:pt x="274103" y="151389"/>
                  <a:pt x="339720" y="195133"/>
                </a:cubicBezTo>
                <a:cubicBezTo>
                  <a:pt x="405337" y="238877"/>
                  <a:pt x="503409" y="336244"/>
                  <a:pt x="555620" y="372933"/>
                </a:cubicBezTo>
                <a:cubicBezTo>
                  <a:pt x="607831" y="409622"/>
                  <a:pt x="590898" y="414561"/>
                  <a:pt x="652987" y="415266"/>
                </a:cubicBezTo>
                <a:cubicBezTo>
                  <a:pt x="715076" y="415972"/>
                  <a:pt x="939443" y="369405"/>
                  <a:pt x="928154" y="377166"/>
                </a:cubicBezTo>
                <a:cubicBezTo>
                  <a:pt x="916865" y="384927"/>
                  <a:pt x="666393" y="475238"/>
                  <a:pt x="585254" y="461833"/>
                </a:cubicBezTo>
                <a:cubicBezTo>
                  <a:pt x="504115" y="448428"/>
                  <a:pt x="498470" y="360233"/>
                  <a:pt x="441320" y="296733"/>
                </a:cubicBezTo>
                <a:cubicBezTo>
                  <a:pt x="384170" y="233233"/>
                  <a:pt x="310793" y="124577"/>
                  <a:pt x="242354" y="80833"/>
                </a:cubicBezTo>
                <a:cubicBezTo>
                  <a:pt x="173915" y="37089"/>
                  <a:pt x="14460" y="-4540"/>
                  <a:pt x="1054" y="3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138E3139-BA26-4C48-8B87-2ABF88532EF6}"/>
              </a:ext>
            </a:extLst>
          </p:cNvPr>
          <p:cNvSpPr/>
          <p:nvPr/>
        </p:nvSpPr>
        <p:spPr>
          <a:xfrm>
            <a:off x="11668760" y="10297022"/>
            <a:ext cx="1914137" cy="127227"/>
          </a:xfrm>
          <a:custGeom>
            <a:avLst/>
            <a:gdLst>
              <a:gd name="connsiteX0" fmla="*/ 0 w 1914137"/>
              <a:gd name="connsiteY0" fmla="*/ 20458 h 127227"/>
              <a:gd name="connsiteX1" fmla="*/ 812800 w 1914137"/>
              <a:gd name="connsiteY1" fmla="*/ 71258 h 127227"/>
              <a:gd name="connsiteX2" fmla="*/ 1153160 w 1914137"/>
              <a:gd name="connsiteY2" fmla="*/ 101738 h 127227"/>
              <a:gd name="connsiteX3" fmla="*/ 1910080 w 1914137"/>
              <a:gd name="connsiteY3" fmla="*/ 138 h 127227"/>
              <a:gd name="connsiteX4" fmla="*/ 1437640 w 1914137"/>
              <a:gd name="connsiteY4" fmla="*/ 127138 h 127227"/>
              <a:gd name="connsiteX5" fmla="*/ 1076960 w 1914137"/>
              <a:gd name="connsiteY5" fmla="*/ 20458 h 127227"/>
              <a:gd name="connsiteX6" fmla="*/ 416560 w 1914137"/>
              <a:gd name="connsiteY6" fmla="*/ 30618 h 127227"/>
              <a:gd name="connsiteX7" fmla="*/ 0 w 1914137"/>
              <a:gd name="connsiteY7" fmla="*/ 20458 h 12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4137" h="127227">
                <a:moveTo>
                  <a:pt x="0" y="20458"/>
                </a:moveTo>
                <a:lnTo>
                  <a:pt x="812800" y="71258"/>
                </a:lnTo>
                <a:cubicBezTo>
                  <a:pt x="1004993" y="84805"/>
                  <a:pt x="970280" y="113591"/>
                  <a:pt x="1153160" y="101738"/>
                </a:cubicBezTo>
                <a:cubicBezTo>
                  <a:pt x="1336040" y="89885"/>
                  <a:pt x="1862667" y="-4095"/>
                  <a:pt x="1910080" y="138"/>
                </a:cubicBezTo>
                <a:cubicBezTo>
                  <a:pt x="1957493" y="4371"/>
                  <a:pt x="1576493" y="123751"/>
                  <a:pt x="1437640" y="127138"/>
                </a:cubicBezTo>
                <a:cubicBezTo>
                  <a:pt x="1298787" y="130525"/>
                  <a:pt x="1247140" y="36545"/>
                  <a:pt x="1076960" y="20458"/>
                </a:cubicBezTo>
                <a:cubicBezTo>
                  <a:pt x="906780" y="4371"/>
                  <a:pt x="416560" y="30618"/>
                  <a:pt x="416560" y="30618"/>
                </a:cubicBezTo>
                <a:lnTo>
                  <a:pt x="0" y="20458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4E1FA563-DA30-4FC1-9333-A67A29382BEC}"/>
              </a:ext>
            </a:extLst>
          </p:cNvPr>
          <p:cNvSpPr/>
          <p:nvPr/>
        </p:nvSpPr>
        <p:spPr>
          <a:xfrm>
            <a:off x="10060296" y="9781676"/>
            <a:ext cx="2065830" cy="581206"/>
          </a:xfrm>
          <a:custGeom>
            <a:avLst/>
            <a:gdLst>
              <a:gd name="connsiteX0" fmla="*/ 53984 w 2065830"/>
              <a:gd name="connsiteY0" fmla="*/ 53204 h 581206"/>
              <a:gd name="connsiteX1" fmla="*/ 871864 w 2065830"/>
              <a:gd name="connsiteY1" fmla="*/ 418964 h 581206"/>
              <a:gd name="connsiteX2" fmla="*/ 1440824 w 2065830"/>
              <a:gd name="connsiteY2" fmla="*/ 500244 h 581206"/>
              <a:gd name="connsiteX3" fmla="*/ 2065664 w 2065830"/>
              <a:gd name="connsiteY3" fmla="*/ 551044 h 581206"/>
              <a:gd name="connsiteX4" fmla="*/ 1496704 w 2065830"/>
              <a:gd name="connsiteY4" fmla="*/ 576444 h 581206"/>
              <a:gd name="connsiteX5" fmla="*/ 892184 w 2065830"/>
              <a:gd name="connsiteY5" fmla="*/ 454524 h 581206"/>
              <a:gd name="connsiteX6" fmla="*/ 343544 w 2065830"/>
              <a:gd name="connsiteY6" fmla="*/ 241164 h 581206"/>
              <a:gd name="connsiteX7" fmla="*/ 8264 w 2065830"/>
              <a:gd name="connsiteY7" fmla="*/ 12564 h 581206"/>
              <a:gd name="connsiteX8" fmla="*/ 99704 w 2065830"/>
              <a:gd name="connsiteY8" fmla="*/ 32884 h 581206"/>
              <a:gd name="connsiteX9" fmla="*/ 53984 w 2065830"/>
              <a:gd name="connsiteY9" fmla="*/ 53204 h 58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5830" h="581206">
                <a:moveTo>
                  <a:pt x="53984" y="53204"/>
                </a:moveTo>
                <a:cubicBezTo>
                  <a:pt x="182677" y="117551"/>
                  <a:pt x="640724" y="344457"/>
                  <a:pt x="871864" y="418964"/>
                </a:cubicBezTo>
                <a:cubicBezTo>
                  <a:pt x="1103004" y="493471"/>
                  <a:pt x="1241857" y="478231"/>
                  <a:pt x="1440824" y="500244"/>
                </a:cubicBezTo>
                <a:cubicBezTo>
                  <a:pt x="1639791" y="522257"/>
                  <a:pt x="2056351" y="538344"/>
                  <a:pt x="2065664" y="551044"/>
                </a:cubicBezTo>
                <a:cubicBezTo>
                  <a:pt x="2074977" y="563744"/>
                  <a:pt x="1692284" y="592531"/>
                  <a:pt x="1496704" y="576444"/>
                </a:cubicBezTo>
                <a:cubicBezTo>
                  <a:pt x="1301124" y="560357"/>
                  <a:pt x="1084377" y="510404"/>
                  <a:pt x="892184" y="454524"/>
                </a:cubicBezTo>
                <a:cubicBezTo>
                  <a:pt x="699991" y="398644"/>
                  <a:pt x="490864" y="314824"/>
                  <a:pt x="343544" y="241164"/>
                </a:cubicBezTo>
                <a:cubicBezTo>
                  <a:pt x="196224" y="167504"/>
                  <a:pt x="48904" y="47277"/>
                  <a:pt x="8264" y="12564"/>
                </a:cubicBezTo>
                <a:cubicBezTo>
                  <a:pt x="-32376" y="-22149"/>
                  <a:pt x="89544" y="25264"/>
                  <a:pt x="99704" y="32884"/>
                </a:cubicBezTo>
                <a:cubicBezTo>
                  <a:pt x="109864" y="40504"/>
                  <a:pt x="-74709" y="-11143"/>
                  <a:pt x="53984" y="532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A1682592-B31F-4BFD-8686-85B309DCB2FA}"/>
              </a:ext>
            </a:extLst>
          </p:cNvPr>
          <p:cNvSpPr/>
          <p:nvPr/>
        </p:nvSpPr>
        <p:spPr>
          <a:xfrm>
            <a:off x="8946800" y="9228582"/>
            <a:ext cx="1645003" cy="876204"/>
          </a:xfrm>
          <a:custGeom>
            <a:avLst/>
            <a:gdLst>
              <a:gd name="connsiteX0" fmla="*/ 4160 w 1645003"/>
              <a:gd name="connsiteY0" fmla="*/ 1778 h 876204"/>
              <a:gd name="connsiteX1" fmla="*/ 740760 w 1645003"/>
              <a:gd name="connsiteY1" fmla="*/ 342138 h 876204"/>
              <a:gd name="connsiteX2" fmla="*/ 1304640 w 1645003"/>
              <a:gd name="connsiteY2" fmla="*/ 768858 h 876204"/>
              <a:gd name="connsiteX3" fmla="*/ 1645000 w 1645003"/>
              <a:gd name="connsiteY3" fmla="*/ 875538 h 876204"/>
              <a:gd name="connsiteX4" fmla="*/ 1309720 w 1645003"/>
              <a:gd name="connsiteY4" fmla="*/ 738378 h 876204"/>
              <a:gd name="connsiteX5" fmla="*/ 679800 w 1645003"/>
              <a:gd name="connsiteY5" fmla="*/ 408178 h 876204"/>
              <a:gd name="connsiteX6" fmla="*/ 451200 w 1645003"/>
              <a:gd name="connsiteY6" fmla="*/ 215138 h 876204"/>
              <a:gd name="connsiteX7" fmla="*/ 4160 w 1645003"/>
              <a:gd name="connsiteY7" fmla="*/ 1778 h 87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5003" h="876204">
                <a:moveTo>
                  <a:pt x="4160" y="1778"/>
                </a:moveTo>
                <a:cubicBezTo>
                  <a:pt x="52420" y="22945"/>
                  <a:pt x="524013" y="214291"/>
                  <a:pt x="740760" y="342138"/>
                </a:cubicBezTo>
                <a:cubicBezTo>
                  <a:pt x="957507" y="469985"/>
                  <a:pt x="1153933" y="679958"/>
                  <a:pt x="1304640" y="768858"/>
                </a:cubicBezTo>
                <a:cubicBezTo>
                  <a:pt x="1455347" y="857758"/>
                  <a:pt x="1644153" y="880618"/>
                  <a:pt x="1645000" y="875538"/>
                </a:cubicBezTo>
                <a:cubicBezTo>
                  <a:pt x="1645847" y="870458"/>
                  <a:pt x="1470587" y="816271"/>
                  <a:pt x="1309720" y="738378"/>
                </a:cubicBezTo>
                <a:cubicBezTo>
                  <a:pt x="1148853" y="660485"/>
                  <a:pt x="822887" y="495385"/>
                  <a:pt x="679800" y="408178"/>
                </a:cubicBezTo>
                <a:cubicBezTo>
                  <a:pt x="536713" y="320971"/>
                  <a:pt x="561267" y="276098"/>
                  <a:pt x="451200" y="215138"/>
                </a:cubicBezTo>
                <a:cubicBezTo>
                  <a:pt x="341133" y="154178"/>
                  <a:pt x="-44100" y="-19389"/>
                  <a:pt x="4160" y="17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D573D293-FA1B-49D6-B1F3-B0A162F1FE52}"/>
              </a:ext>
            </a:extLst>
          </p:cNvPr>
          <p:cNvSpPr/>
          <p:nvPr/>
        </p:nvSpPr>
        <p:spPr>
          <a:xfrm>
            <a:off x="7970386" y="8654606"/>
            <a:ext cx="1139612" cy="648339"/>
          </a:xfrm>
          <a:custGeom>
            <a:avLst/>
            <a:gdLst>
              <a:gd name="connsiteX0" fmla="*/ 134 w 1139612"/>
              <a:gd name="connsiteY0" fmla="*/ 1714 h 648339"/>
              <a:gd name="connsiteX1" fmla="*/ 304934 w 1139612"/>
              <a:gd name="connsiteY1" fmla="*/ 397954 h 648339"/>
              <a:gd name="connsiteX2" fmla="*/ 584334 w 1139612"/>
              <a:gd name="connsiteY2" fmla="*/ 524954 h 648339"/>
              <a:gd name="connsiteX3" fmla="*/ 1132974 w 1139612"/>
              <a:gd name="connsiteY3" fmla="*/ 646874 h 648339"/>
              <a:gd name="connsiteX4" fmla="*/ 863734 w 1139612"/>
              <a:gd name="connsiteY4" fmla="*/ 590994 h 648339"/>
              <a:gd name="connsiteX5" fmla="*/ 497974 w 1139612"/>
              <a:gd name="connsiteY5" fmla="*/ 570674 h 648339"/>
              <a:gd name="connsiteX6" fmla="*/ 269374 w 1139612"/>
              <a:gd name="connsiteY6" fmla="*/ 265874 h 648339"/>
              <a:gd name="connsiteX7" fmla="*/ 134 w 1139612"/>
              <a:gd name="connsiteY7" fmla="*/ 1714 h 64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612" h="648339">
                <a:moveTo>
                  <a:pt x="134" y="1714"/>
                </a:moveTo>
                <a:cubicBezTo>
                  <a:pt x="6061" y="23727"/>
                  <a:pt x="207567" y="310747"/>
                  <a:pt x="304934" y="397954"/>
                </a:cubicBezTo>
                <a:cubicBezTo>
                  <a:pt x="402301" y="485161"/>
                  <a:pt x="446327" y="483467"/>
                  <a:pt x="584334" y="524954"/>
                </a:cubicBezTo>
                <a:cubicBezTo>
                  <a:pt x="722341" y="566441"/>
                  <a:pt x="1086407" y="635867"/>
                  <a:pt x="1132974" y="646874"/>
                </a:cubicBezTo>
                <a:cubicBezTo>
                  <a:pt x="1179541" y="657881"/>
                  <a:pt x="969567" y="603694"/>
                  <a:pt x="863734" y="590994"/>
                </a:cubicBezTo>
                <a:cubicBezTo>
                  <a:pt x="757901" y="578294"/>
                  <a:pt x="597034" y="624861"/>
                  <a:pt x="497974" y="570674"/>
                </a:cubicBezTo>
                <a:cubicBezTo>
                  <a:pt x="398914" y="516487"/>
                  <a:pt x="353194" y="356467"/>
                  <a:pt x="269374" y="265874"/>
                </a:cubicBezTo>
                <a:cubicBezTo>
                  <a:pt x="185554" y="175281"/>
                  <a:pt x="-5793" y="-20299"/>
                  <a:pt x="134" y="17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2E12E5A7-7F44-4158-9BB6-E6BC2DDFDBDD}"/>
              </a:ext>
            </a:extLst>
          </p:cNvPr>
          <p:cNvSpPr/>
          <p:nvPr/>
        </p:nvSpPr>
        <p:spPr>
          <a:xfrm>
            <a:off x="9945127" y="4602520"/>
            <a:ext cx="1130108" cy="332731"/>
          </a:xfrm>
          <a:custGeom>
            <a:avLst/>
            <a:gdLst>
              <a:gd name="connsiteX0" fmla="*/ 1513 w 1130108"/>
              <a:gd name="connsiteY0" fmla="*/ 274280 h 332731"/>
              <a:gd name="connsiteX1" fmla="*/ 397753 w 1130108"/>
              <a:gd name="connsiteY1" fmla="*/ 320000 h 332731"/>
              <a:gd name="connsiteX2" fmla="*/ 793993 w 1130108"/>
              <a:gd name="connsiteY2" fmla="*/ 10120 h 332731"/>
              <a:gd name="connsiteX3" fmla="*/ 748273 w 1130108"/>
              <a:gd name="connsiteY3" fmla="*/ 81240 h 332731"/>
              <a:gd name="connsiteX4" fmla="*/ 758433 w 1130108"/>
              <a:gd name="connsiteY4" fmla="*/ 142200 h 332731"/>
              <a:gd name="connsiteX5" fmla="*/ 1129273 w 1130108"/>
              <a:gd name="connsiteY5" fmla="*/ 177760 h 332731"/>
              <a:gd name="connsiteX6" fmla="*/ 641593 w 1130108"/>
              <a:gd name="connsiteY6" fmla="*/ 111720 h 332731"/>
              <a:gd name="connsiteX7" fmla="*/ 489193 w 1130108"/>
              <a:gd name="connsiteY7" fmla="*/ 233640 h 332731"/>
              <a:gd name="connsiteX8" fmla="*/ 372353 w 1130108"/>
              <a:gd name="connsiteY8" fmla="*/ 248880 h 332731"/>
              <a:gd name="connsiteX9" fmla="*/ 265673 w 1130108"/>
              <a:gd name="connsiteY9" fmla="*/ 284440 h 332731"/>
              <a:gd name="connsiteX10" fmla="*/ 1513 w 1130108"/>
              <a:gd name="connsiteY10" fmla="*/ 274280 h 33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0108" h="332731">
                <a:moveTo>
                  <a:pt x="1513" y="274280"/>
                </a:moveTo>
                <a:cubicBezTo>
                  <a:pt x="23526" y="280207"/>
                  <a:pt x="265673" y="364027"/>
                  <a:pt x="397753" y="320000"/>
                </a:cubicBezTo>
                <a:cubicBezTo>
                  <a:pt x="529833" y="275973"/>
                  <a:pt x="735573" y="49913"/>
                  <a:pt x="793993" y="10120"/>
                </a:cubicBezTo>
                <a:cubicBezTo>
                  <a:pt x="852413" y="-29673"/>
                  <a:pt x="754200" y="59227"/>
                  <a:pt x="748273" y="81240"/>
                </a:cubicBezTo>
                <a:cubicBezTo>
                  <a:pt x="742346" y="103253"/>
                  <a:pt x="694933" y="126113"/>
                  <a:pt x="758433" y="142200"/>
                </a:cubicBezTo>
                <a:cubicBezTo>
                  <a:pt x="821933" y="158287"/>
                  <a:pt x="1148746" y="182840"/>
                  <a:pt x="1129273" y="177760"/>
                </a:cubicBezTo>
                <a:cubicBezTo>
                  <a:pt x="1109800" y="172680"/>
                  <a:pt x="748273" y="102407"/>
                  <a:pt x="641593" y="111720"/>
                </a:cubicBezTo>
                <a:cubicBezTo>
                  <a:pt x="534913" y="121033"/>
                  <a:pt x="534066" y="210780"/>
                  <a:pt x="489193" y="233640"/>
                </a:cubicBezTo>
                <a:cubicBezTo>
                  <a:pt x="444320" y="256500"/>
                  <a:pt x="409606" y="240413"/>
                  <a:pt x="372353" y="248880"/>
                </a:cubicBezTo>
                <a:cubicBezTo>
                  <a:pt x="335100" y="257347"/>
                  <a:pt x="327480" y="278513"/>
                  <a:pt x="265673" y="284440"/>
                </a:cubicBezTo>
                <a:cubicBezTo>
                  <a:pt x="203866" y="290367"/>
                  <a:pt x="-20500" y="268353"/>
                  <a:pt x="1513" y="2742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B61B1553-E4A0-4ED7-939B-8E42F5DCA3FF}"/>
              </a:ext>
            </a:extLst>
          </p:cNvPr>
          <p:cNvSpPr/>
          <p:nvPr/>
        </p:nvSpPr>
        <p:spPr>
          <a:xfrm>
            <a:off x="8787380" y="6571999"/>
            <a:ext cx="1297632" cy="316492"/>
          </a:xfrm>
          <a:custGeom>
            <a:avLst/>
            <a:gdLst>
              <a:gd name="connsiteX0" fmla="*/ 1020 w 1297632"/>
              <a:gd name="connsiteY0" fmla="*/ 1521 h 316492"/>
              <a:gd name="connsiteX1" fmla="*/ 524260 w 1297632"/>
              <a:gd name="connsiteY1" fmla="*/ 57401 h 316492"/>
              <a:gd name="connsiteX2" fmla="*/ 793500 w 1297632"/>
              <a:gd name="connsiteY2" fmla="*/ 67561 h 316492"/>
              <a:gd name="connsiteX3" fmla="*/ 1296420 w 1297632"/>
              <a:gd name="connsiteY3" fmla="*/ 316481 h 316492"/>
              <a:gd name="connsiteX4" fmla="*/ 925580 w 1297632"/>
              <a:gd name="connsiteY4" fmla="*/ 77721 h 316492"/>
              <a:gd name="connsiteX5" fmla="*/ 641100 w 1297632"/>
              <a:gd name="connsiteY5" fmla="*/ 6601 h 316492"/>
              <a:gd name="connsiteX6" fmla="*/ 397260 w 1297632"/>
              <a:gd name="connsiteY6" fmla="*/ 16761 h 316492"/>
              <a:gd name="connsiteX7" fmla="*/ 1020 w 1297632"/>
              <a:gd name="connsiteY7" fmla="*/ 1521 h 31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7632" h="316492">
                <a:moveTo>
                  <a:pt x="1020" y="1521"/>
                </a:moveTo>
                <a:cubicBezTo>
                  <a:pt x="22187" y="8294"/>
                  <a:pt x="392180" y="46394"/>
                  <a:pt x="524260" y="57401"/>
                </a:cubicBezTo>
                <a:cubicBezTo>
                  <a:pt x="656340" y="68408"/>
                  <a:pt x="664807" y="24381"/>
                  <a:pt x="793500" y="67561"/>
                </a:cubicBezTo>
                <a:cubicBezTo>
                  <a:pt x="922193" y="110741"/>
                  <a:pt x="1274407" y="314788"/>
                  <a:pt x="1296420" y="316481"/>
                </a:cubicBezTo>
                <a:cubicBezTo>
                  <a:pt x="1318433" y="318174"/>
                  <a:pt x="1034800" y="129368"/>
                  <a:pt x="925580" y="77721"/>
                </a:cubicBezTo>
                <a:cubicBezTo>
                  <a:pt x="816360" y="26074"/>
                  <a:pt x="729153" y="16761"/>
                  <a:pt x="641100" y="6601"/>
                </a:cubicBezTo>
                <a:cubicBezTo>
                  <a:pt x="553047" y="-3559"/>
                  <a:pt x="500553" y="20994"/>
                  <a:pt x="397260" y="16761"/>
                </a:cubicBezTo>
                <a:cubicBezTo>
                  <a:pt x="293967" y="12528"/>
                  <a:pt x="-20147" y="-5252"/>
                  <a:pt x="1020" y="15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E11BF132-54CC-469F-9BCD-6B29BEAD7DBB}"/>
              </a:ext>
            </a:extLst>
          </p:cNvPr>
          <p:cNvSpPr/>
          <p:nvPr/>
        </p:nvSpPr>
        <p:spPr>
          <a:xfrm>
            <a:off x="10328080" y="5750445"/>
            <a:ext cx="734103" cy="336456"/>
          </a:xfrm>
          <a:custGeom>
            <a:avLst/>
            <a:gdLst>
              <a:gd name="connsiteX0" fmla="*/ 522800 w 734103"/>
              <a:gd name="connsiteY0" fmla="*/ 115 h 336456"/>
              <a:gd name="connsiteX1" fmla="*/ 680280 w 734103"/>
              <a:gd name="connsiteY1" fmla="*/ 274435 h 336456"/>
              <a:gd name="connsiteX2" fmla="*/ 705680 w 734103"/>
              <a:gd name="connsiteY2" fmla="*/ 335395 h 336456"/>
              <a:gd name="connsiteX3" fmla="*/ 299280 w 734103"/>
              <a:gd name="connsiteY3" fmla="*/ 309995 h 336456"/>
              <a:gd name="connsiteX4" fmla="*/ 9720 w 734103"/>
              <a:gd name="connsiteY4" fmla="*/ 269355 h 336456"/>
              <a:gd name="connsiteX5" fmla="*/ 659960 w 734103"/>
              <a:gd name="connsiteY5" fmla="*/ 309995 h 336456"/>
              <a:gd name="connsiteX6" fmla="*/ 522800 w 734103"/>
              <a:gd name="connsiteY6" fmla="*/ 115 h 33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103" h="336456">
                <a:moveTo>
                  <a:pt x="522800" y="115"/>
                </a:moveTo>
                <a:cubicBezTo>
                  <a:pt x="526187" y="-5812"/>
                  <a:pt x="649800" y="218555"/>
                  <a:pt x="680280" y="274435"/>
                </a:cubicBezTo>
                <a:cubicBezTo>
                  <a:pt x="710760" y="330315"/>
                  <a:pt x="769180" y="329468"/>
                  <a:pt x="705680" y="335395"/>
                </a:cubicBezTo>
                <a:cubicBezTo>
                  <a:pt x="642180" y="341322"/>
                  <a:pt x="415273" y="321002"/>
                  <a:pt x="299280" y="309995"/>
                </a:cubicBezTo>
                <a:cubicBezTo>
                  <a:pt x="183287" y="298988"/>
                  <a:pt x="-50393" y="269355"/>
                  <a:pt x="9720" y="269355"/>
                </a:cubicBezTo>
                <a:cubicBezTo>
                  <a:pt x="69833" y="269355"/>
                  <a:pt x="576140" y="348942"/>
                  <a:pt x="659960" y="309995"/>
                </a:cubicBezTo>
                <a:cubicBezTo>
                  <a:pt x="743780" y="271048"/>
                  <a:pt x="519413" y="6042"/>
                  <a:pt x="522800" y="1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22E95245-700D-4AE4-9459-3962AD5B1E14}"/>
              </a:ext>
            </a:extLst>
          </p:cNvPr>
          <p:cNvSpPr/>
          <p:nvPr/>
        </p:nvSpPr>
        <p:spPr>
          <a:xfrm>
            <a:off x="9271000" y="6329680"/>
            <a:ext cx="1280414" cy="366464"/>
          </a:xfrm>
          <a:custGeom>
            <a:avLst/>
            <a:gdLst>
              <a:gd name="connsiteX0" fmla="*/ 0 w 1280414"/>
              <a:gd name="connsiteY0" fmla="*/ 0 h 366464"/>
              <a:gd name="connsiteX1" fmla="*/ 325120 w 1280414"/>
              <a:gd name="connsiteY1" fmla="*/ 45720 h 366464"/>
              <a:gd name="connsiteX2" fmla="*/ 660400 w 1280414"/>
              <a:gd name="connsiteY2" fmla="*/ 111760 h 366464"/>
              <a:gd name="connsiteX3" fmla="*/ 1275080 w 1280414"/>
              <a:gd name="connsiteY3" fmla="*/ 365760 h 366464"/>
              <a:gd name="connsiteX4" fmla="*/ 975360 w 1280414"/>
              <a:gd name="connsiteY4" fmla="*/ 193040 h 366464"/>
              <a:gd name="connsiteX5" fmla="*/ 746760 w 1280414"/>
              <a:gd name="connsiteY5" fmla="*/ 55880 h 366464"/>
              <a:gd name="connsiteX6" fmla="*/ 426720 w 1280414"/>
              <a:gd name="connsiteY6" fmla="*/ 20320 h 366464"/>
              <a:gd name="connsiteX7" fmla="*/ 0 w 1280414"/>
              <a:gd name="connsiteY7" fmla="*/ 0 h 36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0414" h="366464">
                <a:moveTo>
                  <a:pt x="0" y="0"/>
                </a:moveTo>
                <a:cubicBezTo>
                  <a:pt x="107526" y="13546"/>
                  <a:pt x="215053" y="27093"/>
                  <a:pt x="325120" y="45720"/>
                </a:cubicBezTo>
                <a:cubicBezTo>
                  <a:pt x="435187" y="64347"/>
                  <a:pt x="502073" y="58420"/>
                  <a:pt x="660400" y="111760"/>
                </a:cubicBezTo>
                <a:cubicBezTo>
                  <a:pt x="818727" y="165100"/>
                  <a:pt x="1222587" y="352213"/>
                  <a:pt x="1275080" y="365760"/>
                </a:cubicBezTo>
                <a:cubicBezTo>
                  <a:pt x="1327573" y="379307"/>
                  <a:pt x="975360" y="193040"/>
                  <a:pt x="975360" y="193040"/>
                </a:cubicBezTo>
                <a:cubicBezTo>
                  <a:pt x="887307" y="141393"/>
                  <a:pt x="838200" y="84667"/>
                  <a:pt x="746760" y="55880"/>
                </a:cubicBezTo>
                <a:cubicBezTo>
                  <a:pt x="655320" y="27093"/>
                  <a:pt x="426720" y="20320"/>
                  <a:pt x="426720" y="2032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85C7FAD5-62C7-4ECC-868E-FCA2DF046D61}"/>
              </a:ext>
            </a:extLst>
          </p:cNvPr>
          <p:cNvSpPr/>
          <p:nvPr/>
        </p:nvSpPr>
        <p:spPr>
          <a:xfrm>
            <a:off x="12082156" y="5781021"/>
            <a:ext cx="686095" cy="1299336"/>
          </a:xfrm>
          <a:custGeom>
            <a:avLst/>
            <a:gdLst>
              <a:gd name="connsiteX0" fmla="*/ 18404 w 686095"/>
              <a:gd name="connsiteY0" fmla="*/ 19 h 1299336"/>
              <a:gd name="connsiteX1" fmla="*/ 64124 w 686095"/>
              <a:gd name="connsiteY1" fmla="*/ 340379 h 1299336"/>
              <a:gd name="connsiteX2" fmla="*/ 678804 w 686095"/>
              <a:gd name="connsiteY2" fmla="*/ 741699 h 1299336"/>
              <a:gd name="connsiteX3" fmla="*/ 399404 w 686095"/>
              <a:gd name="connsiteY3" fmla="*/ 848379 h 1299336"/>
              <a:gd name="connsiteX4" fmla="*/ 358764 w 686095"/>
              <a:gd name="connsiteY4" fmla="*/ 1290339 h 1299336"/>
              <a:gd name="connsiteX5" fmla="*/ 338444 w 686095"/>
              <a:gd name="connsiteY5" fmla="*/ 1122699 h 1299336"/>
              <a:gd name="connsiteX6" fmla="*/ 323204 w 686095"/>
              <a:gd name="connsiteY6" fmla="*/ 848379 h 1299336"/>
              <a:gd name="connsiteX7" fmla="*/ 567044 w 686095"/>
              <a:gd name="connsiteY7" fmla="*/ 782339 h 1299336"/>
              <a:gd name="connsiteX8" fmla="*/ 267324 w 686095"/>
              <a:gd name="connsiteY8" fmla="*/ 508019 h 1299336"/>
              <a:gd name="connsiteX9" fmla="*/ 59044 w 686095"/>
              <a:gd name="connsiteY9" fmla="*/ 325139 h 1299336"/>
              <a:gd name="connsiteX10" fmla="*/ 18404 w 686095"/>
              <a:gd name="connsiteY10" fmla="*/ 19 h 129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095" h="1299336">
                <a:moveTo>
                  <a:pt x="18404" y="19"/>
                </a:moveTo>
                <a:cubicBezTo>
                  <a:pt x="19251" y="2559"/>
                  <a:pt x="-45943" y="216766"/>
                  <a:pt x="64124" y="340379"/>
                </a:cubicBezTo>
                <a:cubicBezTo>
                  <a:pt x="174191" y="463992"/>
                  <a:pt x="622924" y="657032"/>
                  <a:pt x="678804" y="741699"/>
                </a:cubicBezTo>
                <a:cubicBezTo>
                  <a:pt x="734684" y="826366"/>
                  <a:pt x="452744" y="756939"/>
                  <a:pt x="399404" y="848379"/>
                </a:cubicBezTo>
                <a:cubicBezTo>
                  <a:pt x="346064" y="939819"/>
                  <a:pt x="368924" y="1244619"/>
                  <a:pt x="358764" y="1290339"/>
                </a:cubicBezTo>
                <a:cubicBezTo>
                  <a:pt x="348604" y="1336059"/>
                  <a:pt x="344371" y="1196359"/>
                  <a:pt x="338444" y="1122699"/>
                </a:cubicBezTo>
                <a:cubicBezTo>
                  <a:pt x="332517" y="1049039"/>
                  <a:pt x="285104" y="905106"/>
                  <a:pt x="323204" y="848379"/>
                </a:cubicBezTo>
                <a:cubicBezTo>
                  <a:pt x="361304" y="791652"/>
                  <a:pt x="576357" y="839066"/>
                  <a:pt x="567044" y="782339"/>
                </a:cubicBezTo>
                <a:cubicBezTo>
                  <a:pt x="557731" y="725612"/>
                  <a:pt x="351991" y="584219"/>
                  <a:pt x="267324" y="508019"/>
                </a:cubicBezTo>
                <a:cubicBezTo>
                  <a:pt x="182657" y="431819"/>
                  <a:pt x="101377" y="403879"/>
                  <a:pt x="59044" y="325139"/>
                </a:cubicBezTo>
                <a:cubicBezTo>
                  <a:pt x="16711" y="246399"/>
                  <a:pt x="17557" y="-2521"/>
                  <a:pt x="18404" y="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0A199AD4-CC2E-478B-B831-919378EB9ABD}"/>
              </a:ext>
            </a:extLst>
          </p:cNvPr>
          <p:cNvSpPr/>
          <p:nvPr/>
        </p:nvSpPr>
        <p:spPr>
          <a:xfrm>
            <a:off x="11236359" y="6857434"/>
            <a:ext cx="1294798" cy="408241"/>
          </a:xfrm>
          <a:custGeom>
            <a:avLst/>
            <a:gdLst>
              <a:gd name="connsiteX0" fmla="*/ 601 w 1294798"/>
              <a:gd name="connsiteY0" fmla="*/ 566 h 408241"/>
              <a:gd name="connsiteX1" fmla="*/ 300321 w 1294798"/>
              <a:gd name="connsiteY1" fmla="*/ 269806 h 408241"/>
              <a:gd name="connsiteX2" fmla="*/ 1285841 w 1294798"/>
              <a:gd name="connsiteY2" fmla="*/ 391726 h 408241"/>
              <a:gd name="connsiteX3" fmla="*/ 757521 w 1294798"/>
              <a:gd name="connsiteY3" fmla="*/ 386646 h 408241"/>
              <a:gd name="connsiteX4" fmla="*/ 239361 w 1294798"/>
              <a:gd name="connsiteY4" fmla="*/ 203766 h 408241"/>
              <a:gd name="connsiteX5" fmla="*/ 601 w 1294798"/>
              <a:gd name="connsiteY5" fmla="*/ 566 h 40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798" h="408241">
                <a:moveTo>
                  <a:pt x="601" y="566"/>
                </a:moveTo>
                <a:cubicBezTo>
                  <a:pt x="10761" y="11573"/>
                  <a:pt x="86114" y="204613"/>
                  <a:pt x="300321" y="269806"/>
                </a:cubicBezTo>
                <a:cubicBezTo>
                  <a:pt x="514528" y="334999"/>
                  <a:pt x="1209641" y="372253"/>
                  <a:pt x="1285841" y="391726"/>
                </a:cubicBezTo>
                <a:cubicBezTo>
                  <a:pt x="1362041" y="411199"/>
                  <a:pt x="931934" y="417973"/>
                  <a:pt x="757521" y="386646"/>
                </a:cubicBezTo>
                <a:cubicBezTo>
                  <a:pt x="583108" y="355319"/>
                  <a:pt x="368054" y="265573"/>
                  <a:pt x="239361" y="203766"/>
                </a:cubicBezTo>
                <a:cubicBezTo>
                  <a:pt x="110668" y="141959"/>
                  <a:pt x="-9559" y="-10441"/>
                  <a:pt x="601" y="5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B7C3D91C-0D05-4FE5-824C-F877CD108642}"/>
              </a:ext>
            </a:extLst>
          </p:cNvPr>
          <p:cNvSpPr/>
          <p:nvPr/>
        </p:nvSpPr>
        <p:spPr>
          <a:xfrm>
            <a:off x="10096161" y="5017007"/>
            <a:ext cx="749697" cy="556546"/>
          </a:xfrm>
          <a:custGeom>
            <a:avLst/>
            <a:gdLst>
              <a:gd name="connsiteX0" fmla="*/ 13039 w 749697"/>
              <a:gd name="connsiteY0" fmla="*/ 37593 h 556546"/>
              <a:gd name="connsiteX1" fmla="*/ 505799 w 749697"/>
              <a:gd name="connsiteY1" fmla="*/ 123953 h 556546"/>
              <a:gd name="connsiteX2" fmla="*/ 637879 w 749697"/>
              <a:gd name="connsiteY2" fmla="*/ 215393 h 556546"/>
              <a:gd name="connsiteX3" fmla="*/ 749639 w 749697"/>
              <a:gd name="connsiteY3" fmla="*/ 555753 h 556546"/>
              <a:gd name="connsiteX4" fmla="*/ 653119 w 749697"/>
              <a:gd name="connsiteY4" fmla="*/ 108713 h 556546"/>
              <a:gd name="connsiteX5" fmla="*/ 637879 w 749697"/>
              <a:gd name="connsiteY5" fmla="*/ 139193 h 556546"/>
              <a:gd name="connsiteX6" fmla="*/ 500719 w 749697"/>
              <a:gd name="connsiteY6" fmla="*/ 93473 h 556546"/>
              <a:gd name="connsiteX7" fmla="*/ 170519 w 749697"/>
              <a:gd name="connsiteY7" fmla="*/ 2033 h 556546"/>
              <a:gd name="connsiteX8" fmla="*/ 13039 w 749697"/>
              <a:gd name="connsiteY8" fmla="*/ 37593 h 55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697" h="556546">
                <a:moveTo>
                  <a:pt x="13039" y="37593"/>
                </a:moveTo>
                <a:cubicBezTo>
                  <a:pt x="68919" y="57913"/>
                  <a:pt x="401659" y="94320"/>
                  <a:pt x="505799" y="123953"/>
                </a:cubicBezTo>
                <a:cubicBezTo>
                  <a:pt x="609939" y="153586"/>
                  <a:pt x="597239" y="143426"/>
                  <a:pt x="637879" y="215393"/>
                </a:cubicBezTo>
                <a:cubicBezTo>
                  <a:pt x="678519" y="287360"/>
                  <a:pt x="747099" y="573533"/>
                  <a:pt x="749639" y="555753"/>
                </a:cubicBezTo>
                <a:cubicBezTo>
                  <a:pt x="752179" y="537973"/>
                  <a:pt x="671746" y="178140"/>
                  <a:pt x="653119" y="108713"/>
                </a:cubicBezTo>
                <a:cubicBezTo>
                  <a:pt x="634492" y="39286"/>
                  <a:pt x="663279" y="141733"/>
                  <a:pt x="637879" y="139193"/>
                </a:cubicBezTo>
                <a:cubicBezTo>
                  <a:pt x="612479" y="136653"/>
                  <a:pt x="578612" y="116333"/>
                  <a:pt x="500719" y="93473"/>
                </a:cubicBezTo>
                <a:cubicBezTo>
                  <a:pt x="422826" y="70613"/>
                  <a:pt x="246719" y="11346"/>
                  <a:pt x="170519" y="2033"/>
                </a:cubicBezTo>
                <a:cubicBezTo>
                  <a:pt x="94319" y="-7280"/>
                  <a:pt x="-42841" y="17273"/>
                  <a:pt x="13039" y="375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9EF89CB0-03FE-4295-BFDA-CA04B3829BB4}"/>
              </a:ext>
            </a:extLst>
          </p:cNvPr>
          <p:cNvSpPr/>
          <p:nvPr/>
        </p:nvSpPr>
        <p:spPr>
          <a:xfrm>
            <a:off x="9321053" y="5196794"/>
            <a:ext cx="971304" cy="666629"/>
          </a:xfrm>
          <a:custGeom>
            <a:avLst/>
            <a:gdLst>
              <a:gd name="connsiteX0" fmla="*/ 747 w 971304"/>
              <a:gd name="connsiteY0" fmla="*/ 569006 h 666629"/>
              <a:gd name="connsiteX1" fmla="*/ 666227 w 971304"/>
              <a:gd name="connsiteY1" fmla="*/ 574086 h 666629"/>
              <a:gd name="connsiteX2" fmla="*/ 971027 w 971304"/>
              <a:gd name="connsiteY2" fmla="*/ 665526 h 666629"/>
              <a:gd name="connsiteX3" fmla="*/ 620507 w 971304"/>
              <a:gd name="connsiteY3" fmla="*/ 502966 h 666629"/>
              <a:gd name="connsiteX4" fmla="*/ 701787 w 971304"/>
              <a:gd name="connsiteY4" fmla="*/ 269286 h 666629"/>
              <a:gd name="connsiteX5" fmla="*/ 463027 w 971304"/>
              <a:gd name="connsiteY5" fmla="*/ 46 h 666629"/>
              <a:gd name="connsiteX6" fmla="*/ 706867 w 971304"/>
              <a:gd name="connsiteY6" fmla="*/ 248966 h 666629"/>
              <a:gd name="connsiteX7" fmla="*/ 706867 w 971304"/>
              <a:gd name="connsiteY7" fmla="*/ 416606 h 666629"/>
              <a:gd name="connsiteX8" fmla="*/ 757667 w 971304"/>
              <a:gd name="connsiteY8" fmla="*/ 543606 h 666629"/>
              <a:gd name="connsiteX9" fmla="*/ 539227 w 971304"/>
              <a:gd name="connsiteY9" fmla="*/ 523286 h 666629"/>
              <a:gd name="connsiteX10" fmla="*/ 747 w 971304"/>
              <a:gd name="connsiteY10" fmla="*/ 569006 h 66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1304" h="666629">
                <a:moveTo>
                  <a:pt x="747" y="569006"/>
                </a:moveTo>
                <a:cubicBezTo>
                  <a:pt x="21914" y="577473"/>
                  <a:pt x="504514" y="557999"/>
                  <a:pt x="666227" y="574086"/>
                </a:cubicBezTo>
                <a:cubicBezTo>
                  <a:pt x="827940" y="590173"/>
                  <a:pt x="978647" y="677379"/>
                  <a:pt x="971027" y="665526"/>
                </a:cubicBezTo>
                <a:cubicBezTo>
                  <a:pt x="963407" y="653673"/>
                  <a:pt x="665380" y="569006"/>
                  <a:pt x="620507" y="502966"/>
                </a:cubicBezTo>
                <a:cubicBezTo>
                  <a:pt x="575634" y="436926"/>
                  <a:pt x="728034" y="353106"/>
                  <a:pt x="701787" y="269286"/>
                </a:cubicBezTo>
                <a:cubicBezTo>
                  <a:pt x="675540" y="185466"/>
                  <a:pt x="462180" y="3433"/>
                  <a:pt x="463027" y="46"/>
                </a:cubicBezTo>
                <a:cubicBezTo>
                  <a:pt x="463874" y="-3341"/>
                  <a:pt x="666227" y="179539"/>
                  <a:pt x="706867" y="248966"/>
                </a:cubicBezTo>
                <a:cubicBezTo>
                  <a:pt x="747507" y="318393"/>
                  <a:pt x="698400" y="367499"/>
                  <a:pt x="706867" y="416606"/>
                </a:cubicBezTo>
                <a:cubicBezTo>
                  <a:pt x="715334" y="465713"/>
                  <a:pt x="785607" y="525826"/>
                  <a:pt x="757667" y="543606"/>
                </a:cubicBezTo>
                <a:cubicBezTo>
                  <a:pt x="729727" y="561386"/>
                  <a:pt x="664534" y="516513"/>
                  <a:pt x="539227" y="523286"/>
                </a:cubicBezTo>
                <a:cubicBezTo>
                  <a:pt x="413920" y="530059"/>
                  <a:pt x="-20420" y="560539"/>
                  <a:pt x="747" y="5690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C6C3C86D-4219-4D7F-BE3D-9C2CE558ACA1}"/>
              </a:ext>
            </a:extLst>
          </p:cNvPr>
          <p:cNvSpPr/>
          <p:nvPr/>
        </p:nvSpPr>
        <p:spPr>
          <a:xfrm>
            <a:off x="8846923" y="5841372"/>
            <a:ext cx="441681" cy="564511"/>
          </a:xfrm>
          <a:custGeom>
            <a:avLst/>
            <a:gdLst>
              <a:gd name="connsiteX0" fmla="*/ 144677 w 441681"/>
              <a:gd name="connsiteY0" fmla="*/ 628 h 564511"/>
              <a:gd name="connsiteX1" fmla="*/ 7517 w 441681"/>
              <a:gd name="connsiteY1" fmla="*/ 254628 h 564511"/>
              <a:gd name="connsiteX2" fmla="*/ 413917 w 441681"/>
              <a:gd name="connsiteY2" fmla="*/ 361308 h 564511"/>
              <a:gd name="connsiteX3" fmla="*/ 12597 w 441681"/>
              <a:gd name="connsiteY3" fmla="*/ 564508 h 564511"/>
              <a:gd name="connsiteX4" fmla="*/ 439317 w 441681"/>
              <a:gd name="connsiteY4" fmla="*/ 366388 h 564511"/>
              <a:gd name="connsiteX5" fmla="*/ 180237 w 441681"/>
              <a:gd name="connsiteY5" fmla="*/ 264788 h 564511"/>
              <a:gd name="connsiteX6" fmla="*/ 83717 w 441681"/>
              <a:gd name="connsiteY6" fmla="*/ 249548 h 564511"/>
              <a:gd name="connsiteX7" fmla="*/ 78637 w 441681"/>
              <a:gd name="connsiteY7" fmla="*/ 183508 h 564511"/>
              <a:gd name="connsiteX8" fmla="*/ 144677 w 441681"/>
              <a:gd name="connsiteY8" fmla="*/ 628 h 56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681" h="564511">
                <a:moveTo>
                  <a:pt x="144677" y="628"/>
                </a:moveTo>
                <a:cubicBezTo>
                  <a:pt x="132824" y="12481"/>
                  <a:pt x="-37356" y="194515"/>
                  <a:pt x="7517" y="254628"/>
                </a:cubicBezTo>
                <a:cubicBezTo>
                  <a:pt x="52390" y="314741"/>
                  <a:pt x="413070" y="309661"/>
                  <a:pt x="413917" y="361308"/>
                </a:cubicBezTo>
                <a:cubicBezTo>
                  <a:pt x="414764" y="412955"/>
                  <a:pt x="8364" y="563661"/>
                  <a:pt x="12597" y="564508"/>
                </a:cubicBezTo>
                <a:cubicBezTo>
                  <a:pt x="16830" y="565355"/>
                  <a:pt x="411377" y="416341"/>
                  <a:pt x="439317" y="366388"/>
                </a:cubicBezTo>
                <a:cubicBezTo>
                  <a:pt x="467257" y="316435"/>
                  <a:pt x="239504" y="284261"/>
                  <a:pt x="180237" y="264788"/>
                </a:cubicBezTo>
                <a:cubicBezTo>
                  <a:pt x="120970" y="245315"/>
                  <a:pt x="100650" y="263095"/>
                  <a:pt x="83717" y="249548"/>
                </a:cubicBezTo>
                <a:cubicBezTo>
                  <a:pt x="66784" y="236001"/>
                  <a:pt x="71017" y="219068"/>
                  <a:pt x="78637" y="183508"/>
                </a:cubicBezTo>
                <a:cubicBezTo>
                  <a:pt x="86257" y="147948"/>
                  <a:pt x="156530" y="-11225"/>
                  <a:pt x="144677" y="6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BD2D9554-3B62-49B6-8E61-9C06E47F187A}"/>
              </a:ext>
            </a:extLst>
          </p:cNvPr>
          <p:cNvSpPr/>
          <p:nvPr/>
        </p:nvSpPr>
        <p:spPr>
          <a:xfrm>
            <a:off x="8407007" y="6008579"/>
            <a:ext cx="295122" cy="544792"/>
          </a:xfrm>
          <a:custGeom>
            <a:avLst/>
            <a:gdLst>
              <a:gd name="connsiteX0" fmla="*/ 193433 w 295122"/>
              <a:gd name="connsiteY0" fmla="*/ 1061 h 544792"/>
              <a:gd name="connsiteX1" fmla="*/ 393 w 295122"/>
              <a:gd name="connsiteY1" fmla="*/ 133141 h 544792"/>
              <a:gd name="connsiteX2" fmla="*/ 254393 w 295122"/>
              <a:gd name="connsiteY2" fmla="*/ 453181 h 544792"/>
              <a:gd name="connsiteX3" fmla="*/ 81673 w 295122"/>
              <a:gd name="connsiteY3" fmla="*/ 544621 h 544792"/>
              <a:gd name="connsiteX4" fmla="*/ 295033 w 295122"/>
              <a:gd name="connsiteY4" fmla="*/ 437941 h 544792"/>
              <a:gd name="connsiteX5" fmla="*/ 51193 w 295122"/>
              <a:gd name="connsiteY5" fmla="*/ 189021 h 544792"/>
              <a:gd name="connsiteX6" fmla="*/ 81673 w 295122"/>
              <a:gd name="connsiteY6" fmla="*/ 77261 h 544792"/>
              <a:gd name="connsiteX7" fmla="*/ 193433 w 295122"/>
              <a:gd name="connsiteY7" fmla="*/ 1061 h 54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122" h="544792">
                <a:moveTo>
                  <a:pt x="193433" y="1061"/>
                </a:moveTo>
                <a:cubicBezTo>
                  <a:pt x="179886" y="10374"/>
                  <a:pt x="-9767" y="57788"/>
                  <a:pt x="393" y="133141"/>
                </a:cubicBezTo>
                <a:cubicBezTo>
                  <a:pt x="10553" y="208494"/>
                  <a:pt x="240846" y="384601"/>
                  <a:pt x="254393" y="453181"/>
                </a:cubicBezTo>
                <a:cubicBezTo>
                  <a:pt x="267940" y="521761"/>
                  <a:pt x="74900" y="547161"/>
                  <a:pt x="81673" y="544621"/>
                </a:cubicBezTo>
                <a:cubicBezTo>
                  <a:pt x="88446" y="542081"/>
                  <a:pt x="300113" y="497208"/>
                  <a:pt x="295033" y="437941"/>
                </a:cubicBezTo>
                <a:cubicBezTo>
                  <a:pt x="289953" y="378674"/>
                  <a:pt x="86753" y="249134"/>
                  <a:pt x="51193" y="189021"/>
                </a:cubicBezTo>
                <a:cubicBezTo>
                  <a:pt x="15633" y="128908"/>
                  <a:pt x="56273" y="108588"/>
                  <a:pt x="81673" y="77261"/>
                </a:cubicBezTo>
                <a:cubicBezTo>
                  <a:pt x="107073" y="45934"/>
                  <a:pt x="206980" y="-8252"/>
                  <a:pt x="193433" y="10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29F9057A-28CD-454D-9294-86914F66B506}"/>
              </a:ext>
            </a:extLst>
          </p:cNvPr>
          <p:cNvSpPr/>
          <p:nvPr/>
        </p:nvSpPr>
        <p:spPr>
          <a:xfrm>
            <a:off x="12853108" y="3149577"/>
            <a:ext cx="278711" cy="1219234"/>
          </a:xfrm>
          <a:custGeom>
            <a:avLst/>
            <a:gdLst>
              <a:gd name="connsiteX0" fmla="*/ 19612 w 278711"/>
              <a:gd name="connsiteY0" fmla="*/ 23 h 1219234"/>
              <a:gd name="connsiteX1" fmla="*/ 161852 w 278711"/>
              <a:gd name="connsiteY1" fmla="*/ 269263 h 1219234"/>
              <a:gd name="connsiteX2" fmla="*/ 100892 w 278711"/>
              <a:gd name="connsiteY2" fmla="*/ 396263 h 1219234"/>
              <a:gd name="connsiteX3" fmla="*/ 258372 w 278711"/>
              <a:gd name="connsiteY3" fmla="*/ 624863 h 1219234"/>
              <a:gd name="connsiteX4" fmla="*/ 34852 w 278711"/>
              <a:gd name="connsiteY4" fmla="*/ 528343 h 1219234"/>
              <a:gd name="connsiteX5" fmla="*/ 60252 w 278711"/>
              <a:gd name="connsiteY5" fmla="*/ 701063 h 1219234"/>
              <a:gd name="connsiteX6" fmla="*/ 192332 w 278711"/>
              <a:gd name="connsiteY6" fmla="*/ 955063 h 1219234"/>
              <a:gd name="connsiteX7" fmla="*/ 19612 w 278711"/>
              <a:gd name="connsiteY7" fmla="*/ 1219223 h 1219234"/>
              <a:gd name="connsiteX8" fmla="*/ 278692 w 278711"/>
              <a:gd name="connsiteY8" fmla="*/ 944903 h 1219234"/>
              <a:gd name="connsiteX9" fmla="*/ 4372 w 278711"/>
              <a:gd name="connsiteY9" fmla="*/ 538503 h 1219234"/>
              <a:gd name="connsiteX10" fmla="*/ 111052 w 278711"/>
              <a:gd name="connsiteY10" fmla="*/ 574063 h 1219234"/>
              <a:gd name="connsiteX11" fmla="*/ 126292 w 278711"/>
              <a:gd name="connsiteY11" fmla="*/ 365783 h 1219234"/>
              <a:gd name="connsiteX12" fmla="*/ 126292 w 278711"/>
              <a:gd name="connsiteY12" fmla="*/ 284503 h 1219234"/>
              <a:gd name="connsiteX13" fmla="*/ 19612 w 278711"/>
              <a:gd name="connsiteY13" fmla="*/ 23 h 121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711" h="1219234">
                <a:moveTo>
                  <a:pt x="19612" y="23"/>
                </a:moveTo>
                <a:cubicBezTo>
                  <a:pt x="25539" y="-2517"/>
                  <a:pt x="148305" y="203223"/>
                  <a:pt x="161852" y="269263"/>
                </a:cubicBezTo>
                <a:cubicBezTo>
                  <a:pt x="175399" y="335303"/>
                  <a:pt x="84805" y="336996"/>
                  <a:pt x="100892" y="396263"/>
                </a:cubicBezTo>
                <a:cubicBezTo>
                  <a:pt x="116979" y="455530"/>
                  <a:pt x="269379" y="602850"/>
                  <a:pt x="258372" y="624863"/>
                </a:cubicBezTo>
                <a:cubicBezTo>
                  <a:pt x="247365" y="646876"/>
                  <a:pt x="67872" y="515643"/>
                  <a:pt x="34852" y="528343"/>
                </a:cubicBezTo>
                <a:cubicBezTo>
                  <a:pt x="1832" y="541043"/>
                  <a:pt x="34005" y="629943"/>
                  <a:pt x="60252" y="701063"/>
                </a:cubicBezTo>
                <a:cubicBezTo>
                  <a:pt x="86499" y="772183"/>
                  <a:pt x="199105" y="868703"/>
                  <a:pt x="192332" y="955063"/>
                </a:cubicBezTo>
                <a:cubicBezTo>
                  <a:pt x="185559" y="1041423"/>
                  <a:pt x="5219" y="1220916"/>
                  <a:pt x="19612" y="1219223"/>
                </a:cubicBezTo>
                <a:cubicBezTo>
                  <a:pt x="34005" y="1217530"/>
                  <a:pt x="281232" y="1058356"/>
                  <a:pt x="278692" y="944903"/>
                </a:cubicBezTo>
                <a:cubicBezTo>
                  <a:pt x="276152" y="831450"/>
                  <a:pt x="32312" y="600310"/>
                  <a:pt x="4372" y="538503"/>
                </a:cubicBezTo>
                <a:cubicBezTo>
                  <a:pt x="-23568" y="476696"/>
                  <a:pt x="90732" y="602850"/>
                  <a:pt x="111052" y="574063"/>
                </a:cubicBezTo>
                <a:cubicBezTo>
                  <a:pt x="131372" y="545276"/>
                  <a:pt x="123752" y="414043"/>
                  <a:pt x="126292" y="365783"/>
                </a:cubicBezTo>
                <a:cubicBezTo>
                  <a:pt x="128832" y="317523"/>
                  <a:pt x="148305" y="342076"/>
                  <a:pt x="126292" y="284503"/>
                </a:cubicBezTo>
                <a:cubicBezTo>
                  <a:pt x="104279" y="226930"/>
                  <a:pt x="13685" y="2563"/>
                  <a:pt x="19612" y="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1B0F47FE-64BD-4B01-9A26-B2D1F9587E46}"/>
              </a:ext>
            </a:extLst>
          </p:cNvPr>
          <p:cNvSpPr/>
          <p:nvPr/>
        </p:nvSpPr>
        <p:spPr>
          <a:xfrm>
            <a:off x="12163738" y="4176055"/>
            <a:ext cx="937619" cy="1416668"/>
          </a:xfrm>
          <a:custGeom>
            <a:avLst/>
            <a:gdLst>
              <a:gd name="connsiteX0" fmla="*/ 13022 w 937619"/>
              <a:gd name="connsiteY0" fmla="*/ 4785 h 1416668"/>
              <a:gd name="connsiteX1" fmla="*/ 89222 w 937619"/>
              <a:gd name="connsiteY1" fmla="*/ 685505 h 1416668"/>
              <a:gd name="connsiteX2" fmla="*/ 886782 w 937619"/>
              <a:gd name="connsiteY2" fmla="*/ 1381465 h 1416668"/>
              <a:gd name="connsiteX3" fmla="*/ 815662 w 937619"/>
              <a:gd name="connsiteY3" fmla="*/ 1295105 h 1416668"/>
              <a:gd name="connsiteX4" fmla="*/ 480382 w 937619"/>
              <a:gd name="connsiteY4" fmla="*/ 1132545 h 1416668"/>
              <a:gd name="connsiteX5" fmla="*/ 89222 w 937619"/>
              <a:gd name="connsiteY5" fmla="*/ 761705 h 1416668"/>
              <a:gd name="connsiteX6" fmla="*/ 33342 w 937619"/>
              <a:gd name="connsiteY6" fmla="*/ 401025 h 1416668"/>
              <a:gd name="connsiteX7" fmla="*/ 13022 w 937619"/>
              <a:gd name="connsiteY7" fmla="*/ 4785 h 141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619" h="1416668">
                <a:moveTo>
                  <a:pt x="13022" y="4785"/>
                </a:moveTo>
                <a:cubicBezTo>
                  <a:pt x="22335" y="52198"/>
                  <a:pt x="-56405" y="456058"/>
                  <a:pt x="89222" y="685505"/>
                </a:cubicBezTo>
                <a:cubicBezTo>
                  <a:pt x="234849" y="914952"/>
                  <a:pt x="765709" y="1279865"/>
                  <a:pt x="886782" y="1381465"/>
                </a:cubicBezTo>
                <a:cubicBezTo>
                  <a:pt x="1007855" y="1483065"/>
                  <a:pt x="883395" y="1336592"/>
                  <a:pt x="815662" y="1295105"/>
                </a:cubicBezTo>
                <a:cubicBezTo>
                  <a:pt x="747929" y="1253618"/>
                  <a:pt x="601455" y="1221445"/>
                  <a:pt x="480382" y="1132545"/>
                </a:cubicBezTo>
                <a:cubicBezTo>
                  <a:pt x="359309" y="1043645"/>
                  <a:pt x="163729" y="883625"/>
                  <a:pt x="89222" y="761705"/>
                </a:cubicBezTo>
                <a:cubicBezTo>
                  <a:pt x="14715" y="639785"/>
                  <a:pt x="46889" y="527178"/>
                  <a:pt x="33342" y="401025"/>
                </a:cubicBezTo>
                <a:cubicBezTo>
                  <a:pt x="19795" y="274872"/>
                  <a:pt x="3709" y="-42628"/>
                  <a:pt x="13022" y="47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80DDF6E8-A6F7-4DDA-AAD2-7AE84368149E}"/>
              </a:ext>
            </a:extLst>
          </p:cNvPr>
          <p:cNvSpPr/>
          <p:nvPr/>
        </p:nvSpPr>
        <p:spPr>
          <a:xfrm>
            <a:off x="13258680" y="4130027"/>
            <a:ext cx="1136572" cy="1291229"/>
          </a:xfrm>
          <a:custGeom>
            <a:avLst/>
            <a:gdLst>
              <a:gd name="connsiteX0" fmla="*/ 120 w 1136572"/>
              <a:gd name="connsiteY0" fmla="*/ 13 h 1291229"/>
              <a:gd name="connsiteX1" fmla="*/ 487800 w 1136572"/>
              <a:gd name="connsiteY1" fmla="*/ 228613 h 1291229"/>
              <a:gd name="connsiteX2" fmla="*/ 564000 w 1136572"/>
              <a:gd name="connsiteY2" fmla="*/ 431813 h 1291229"/>
              <a:gd name="connsiteX3" fmla="*/ 655440 w 1136572"/>
              <a:gd name="connsiteY3" fmla="*/ 711213 h 1291229"/>
              <a:gd name="connsiteX4" fmla="*/ 1127880 w 1136572"/>
              <a:gd name="connsiteY4" fmla="*/ 1275093 h 1291229"/>
              <a:gd name="connsiteX5" fmla="*/ 934840 w 1136572"/>
              <a:gd name="connsiteY5" fmla="*/ 1097293 h 1291229"/>
              <a:gd name="connsiteX6" fmla="*/ 599560 w 1136572"/>
              <a:gd name="connsiteY6" fmla="*/ 675653 h 1291229"/>
              <a:gd name="connsiteX7" fmla="*/ 442080 w 1136572"/>
              <a:gd name="connsiteY7" fmla="*/ 238773 h 1291229"/>
              <a:gd name="connsiteX8" fmla="*/ 120 w 1136572"/>
              <a:gd name="connsiteY8" fmla="*/ 13 h 129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72" h="1291229">
                <a:moveTo>
                  <a:pt x="120" y="13"/>
                </a:moveTo>
                <a:cubicBezTo>
                  <a:pt x="7740" y="-1680"/>
                  <a:pt x="393820" y="156646"/>
                  <a:pt x="487800" y="228613"/>
                </a:cubicBezTo>
                <a:cubicBezTo>
                  <a:pt x="581780" y="300580"/>
                  <a:pt x="536060" y="351380"/>
                  <a:pt x="564000" y="431813"/>
                </a:cubicBezTo>
                <a:cubicBezTo>
                  <a:pt x="591940" y="512246"/>
                  <a:pt x="561460" y="570666"/>
                  <a:pt x="655440" y="711213"/>
                </a:cubicBezTo>
                <a:cubicBezTo>
                  <a:pt x="749420" y="851760"/>
                  <a:pt x="1081313" y="1210746"/>
                  <a:pt x="1127880" y="1275093"/>
                </a:cubicBezTo>
                <a:cubicBezTo>
                  <a:pt x="1174447" y="1339440"/>
                  <a:pt x="1022893" y="1197200"/>
                  <a:pt x="934840" y="1097293"/>
                </a:cubicBezTo>
                <a:cubicBezTo>
                  <a:pt x="846787" y="997386"/>
                  <a:pt x="681687" y="818740"/>
                  <a:pt x="599560" y="675653"/>
                </a:cubicBezTo>
                <a:cubicBezTo>
                  <a:pt x="517433" y="532566"/>
                  <a:pt x="535213" y="355613"/>
                  <a:pt x="442080" y="238773"/>
                </a:cubicBezTo>
                <a:cubicBezTo>
                  <a:pt x="348947" y="121933"/>
                  <a:pt x="-7500" y="1706"/>
                  <a:pt x="120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6DE173BD-F41B-4A1F-81A7-DAED8D5CFC59}"/>
              </a:ext>
            </a:extLst>
          </p:cNvPr>
          <p:cNvSpPr/>
          <p:nvPr/>
        </p:nvSpPr>
        <p:spPr>
          <a:xfrm>
            <a:off x="13100833" y="3164693"/>
            <a:ext cx="970243" cy="1569252"/>
          </a:xfrm>
          <a:custGeom>
            <a:avLst/>
            <a:gdLst>
              <a:gd name="connsiteX0" fmla="*/ 487 w 970243"/>
              <a:gd name="connsiteY0" fmla="*/ 147 h 1569252"/>
              <a:gd name="connsiteX1" fmla="*/ 467847 w 970243"/>
              <a:gd name="connsiteY1" fmla="*/ 279547 h 1569252"/>
              <a:gd name="connsiteX2" fmla="*/ 533887 w 970243"/>
              <a:gd name="connsiteY2" fmla="*/ 518307 h 1569252"/>
              <a:gd name="connsiteX3" fmla="*/ 747247 w 970243"/>
              <a:gd name="connsiteY3" fmla="*/ 599587 h 1569252"/>
              <a:gd name="connsiteX4" fmla="*/ 940287 w 970243"/>
              <a:gd name="connsiteY4" fmla="*/ 1077107 h 1569252"/>
              <a:gd name="connsiteX5" fmla="*/ 960607 w 970243"/>
              <a:gd name="connsiteY5" fmla="*/ 1559707 h 1569252"/>
              <a:gd name="connsiteX6" fmla="*/ 965687 w 970243"/>
              <a:gd name="connsiteY6" fmla="*/ 1366667 h 1569252"/>
              <a:gd name="connsiteX7" fmla="*/ 894567 w 970243"/>
              <a:gd name="connsiteY7" fmla="*/ 985667 h 1569252"/>
              <a:gd name="connsiteX8" fmla="*/ 549127 w 970243"/>
              <a:gd name="connsiteY8" fmla="*/ 442107 h 1569252"/>
              <a:gd name="connsiteX9" fmla="*/ 381487 w 970243"/>
              <a:gd name="connsiteY9" fmla="*/ 243987 h 1569252"/>
              <a:gd name="connsiteX10" fmla="*/ 487 w 970243"/>
              <a:gd name="connsiteY10" fmla="*/ 147 h 156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0243" h="1569252">
                <a:moveTo>
                  <a:pt x="487" y="147"/>
                </a:moveTo>
                <a:cubicBezTo>
                  <a:pt x="14880" y="6074"/>
                  <a:pt x="378947" y="193187"/>
                  <a:pt x="467847" y="279547"/>
                </a:cubicBezTo>
                <a:cubicBezTo>
                  <a:pt x="556747" y="365907"/>
                  <a:pt x="487320" y="464967"/>
                  <a:pt x="533887" y="518307"/>
                </a:cubicBezTo>
                <a:cubicBezTo>
                  <a:pt x="580454" y="571647"/>
                  <a:pt x="679514" y="506454"/>
                  <a:pt x="747247" y="599587"/>
                </a:cubicBezTo>
                <a:cubicBezTo>
                  <a:pt x="814980" y="692720"/>
                  <a:pt x="904727" y="917087"/>
                  <a:pt x="940287" y="1077107"/>
                </a:cubicBezTo>
                <a:cubicBezTo>
                  <a:pt x="975847" y="1237127"/>
                  <a:pt x="956374" y="1511447"/>
                  <a:pt x="960607" y="1559707"/>
                </a:cubicBezTo>
                <a:cubicBezTo>
                  <a:pt x="964840" y="1607967"/>
                  <a:pt x="976694" y="1462340"/>
                  <a:pt x="965687" y="1366667"/>
                </a:cubicBezTo>
                <a:cubicBezTo>
                  <a:pt x="954680" y="1270994"/>
                  <a:pt x="963994" y="1139760"/>
                  <a:pt x="894567" y="985667"/>
                </a:cubicBezTo>
                <a:cubicBezTo>
                  <a:pt x="825140" y="831574"/>
                  <a:pt x="634640" y="565720"/>
                  <a:pt x="549127" y="442107"/>
                </a:cubicBezTo>
                <a:cubicBezTo>
                  <a:pt x="463614" y="318494"/>
                  <a:pt x="468694" y="319340"/>
                  <a:pt x="381487" y="243987"/>
                </a:cubicBezTo>
                <a:cubicBezTo>
                  <a:pt x="294280" y="168634"/>
                  <a:pt x="-13906" y="-5780"/>
                  <a:pt x="487" y="1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ADD70CC7-853B-4695-8B10-AE265825F00A}"/>
              </a:ext>
            </a:extLst>
          </p:cNvPr>
          <p:cNvSpPr/>
          <p:nvPr/>
        </p:nvSpPr>
        <p:spPr>
          <a:xfrm>
            <a:off x="14310304" y="5598512"/>
            <a:ext cx="866060" cy="1223381"/>
          </a:xfrm>
          <a:custGeom>
            <a:avLst/>
            <a:gdLst>
              <a:gd name="connsiteX0" fmla="*/ 121976 w 866060"/>
              <a:gd name="connsiteY0" fmla="*/ 4728 h 1223381"/>
              <a:gd name="connsiteX1" fmla="*/ 71176 w 866060"/>
              <a:gd name="connsiteY1" fmla="*/ 639728 h 1223381"/>
              <a:gd name="connsiteX2" fmla="*/ 838256 w 866060"/>
              <a:gd name="connsiteY2" fmla="*/ 1203608 h 1223381"/>
              <a:gd name="connsiteX3" fmla="*/ 645216 w 866060"/>
              <a:gd name="connsiteY3" fmla="*/ 1071528 h 1223381"/>
              <a:gd name="connsiteX4" fmla="*/ 142296 w 866060"/>
              <a:gd name="connsiteY4" fmla="*/ 837848 h 1223381"/>
              <a:gd name="connsiteX5" fmla="*/ 56 w 866060"/>
              <a:gd name="connsiteY5" fmla="*/ 375568 h 1223381"/>
              <a:gd name="connsiteX6" fmla="*/ 121976 w 866060"/>
              <a:gd name="connsiteY6" fmla="*/ 4728 h 122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060" h="1223381">
                <a:moveTo>
                  <a:pt x="121976" y="4728"/>
                </a:moveTo>
                <a:cubicBezTo>
                  <a:pt x="133829" y="48755"/>
                  <a:pt x="-48204" y="439915"/>
                  <a:pt x="71176" y="639728"/>
                </a:cubicBezTo>
                <a:cubicBezTo>
                  <a:pt x="190556" y="839541"/>
                  <a:pt x="742583" y="1131641"/>
                  <a:pt x="838256" y="1203608"/>
                </a:cubicBezTo>
                <a:cubicBezTo>
                  <a:pt x="933929" y="1275575"/>
                  <a:pt x="761209" y="1132488"/>
                  <a:pt x="645216" y="1071528"/>
                </a:cubicBezTo>
                <a:cubicBezTo>
                  <a:pt x="529223" y="1010568"/>
                  <a:pt x="249823" y="953841"/>
                  <a:pt x="142296" y="837848"/>
                </a:cubicBezTo>
                <a:cubicBezTo>
                  <a:pt x="34769" y="721855"/>
                  <a:pt x="-1637" y="516115"/>
                  <a:pt x="56" y="375568"/>
                </a:cubicBezTo>
                <a:cubicBezTo>
                  <a:pt x="1749" y="235021"/>
                  <a:pt x="110123" y="-39299"/>
                  <a:pt x="121976" y="47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4025B1D5-B614-42F7-BD7D-4D2C5D893BA2}"/>
              </a:ext>
            </a:extLst>
          </p:cNvPr>
          <p:cNvSpPr/>
          <p:nvPr/>
        </p:nvSpPr>
        <p:spPr>
          <a:xfrm>
            <a:off x="13833963" y="5600144"/>
            <a:ext cx="746155" cy="1378743"/>
          </a:xfrm>
          <a:custGeom>
            <a:avLst/>
            <a:gdLst>
              <a:gd name="connsiteX0" fmla="*/ 263037 w 746155"/>
              <a:gd name="connsiteY0" fmla="*/ 28496 h 1378743"/>
              <a:gd name="connsiteX1" fmla="*/ 151277 w 746155"/>
              <a:gd name="connsiteY1" fmla="*/ 363776 h 1378743"/>
              <a:gd name="connsiteX2" fmla="*/ 176677 w 746155"/>
              <a:gd name="connsiteY2" fmla="*/ 343456 h 1378743"/>
              <a:gd name="connsiteX3" fmla="*/ 141117 w 746155"/>
              <a:gd name="connsiteY3" fmla="*/ 622856 h 1378743"/>
              <a:gd name="connsiteX4" fmla="*/ 151277 w 746155"/>
              <a:gd name="connsiteY4" fmla="*/ 572056 h 1378743"/>
              <a:gd name="connsiteX5" fmla="*/ 130957 w 746155"/>
              <a:gd name="connsiteY5" fmla="*/ 963216 h 1378743"/>
              <a:gd name="connsiteX6" fmla="*/ 730397 w 746155"/>
              <a:gd name="connsiteY6" fmla="*/ 1369616 h 1378743"/>
              <a:gd name="connsiteX7" fmla="*/ 527197 w 746155"/>
              <a:gd name="connsiteY7" fmla="*/ 1222296 h 1378743"/>
              <a:gd name="connsiteX8" fmla="*/ 49677 w 746155"/>
              <a:gd name="connsiteY8" fmla="*/ 947976 h 1378743"/>
              <a:gd name="connsiteX9" fmla="*/ 39517 w 746155"/>
              <a:gd name="connsiteY9" fmla="*/ 912416 h 1378743"/>
              <a:gd name="connsiteX10" fmla="*/ 268117 w 746155"/>
              <a:gd name="connsiteY10" fmla="*/ 114856 h 1378743"/>
              <a:gd name="connsiteX11" fmla="*/ 263037 w 746155"/>
              <a:gd name="connsiteY11" fmla="*/ 28496 h 13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6155" h="1378743">
                <a:moveTo>
                  <a:pt x="263037" y="28496"/>
                </a:moveTo>
                <a:cubicBezTo>
                  <a:pt x="243564" y="69983"/>
                  <a:pt x="165670" y="311283"/>
                  <a:pt x="151277" y="363776"/>
                </a:cubicBezTo>
                <a:cubicBezTo>
                  <a:pt x="136884" y="416269"/>
                  <a:pt x="178370" y="300276"/>
                  <a:pt x="176677" y="343456"/>
                </a:cubicBezTo>
                <a:cubicBezTo>
                  <a:pt x="174984" y="386636"/>
                  <a:pt x="145350" y="584756"/>
                  <a:pt x="141117" y="622856"/>
                </a:cubicBezTo>
                <a:cubicBezTo>
                  <a:pt x="136884" y="660956"/>
                  <a:pt x="152970" y="515329"/>
                  <a:pt x="151277" y="572056"/>
                </a:cubicBezTo>
                <a:cubicBezTo>
                  <a:pt x="149584" y="628783"/>
                  <a:pt x="34437" y="830289"/>
                  <a:pt x="130957" y="963216"/>
                </a:cubicBezTo>
                <a:cubicBezTo>
                  <a:pt x="227477" y="1096143"/>
                  <a:pt x="664357" y="1326436"/>
                  <a:pt x="730397" y="1369616"/>
                </a:cubicBezTo>
                <a:cubicBezTo>
                  <a:pt x="796437" y="1412796"/>
                  <a:pt x="640650" y="1292569"/>
                  <a:pt x="527197" y="1222296"/>
                </a:cubicBezTo>
                <a:cubicBezTo>
                  <a:pt x="413744" y="1152023"/>
                  <a:pt x="130957" y="999623"/>
                  <a:pt x="49677" y="947976"/>
                </a:cubicBezTo>
                <a:cubicBezTo>
                  <a:pt x="-31603" y="896329"/>
                  <a:pt x="3110" y="1051269"/>
                  <a:pt x="39517" y="912416"/>
                </a:cubicBezTo>
                <a:cubicBezTo>
                  <a:pt x="75924" y="773563"/>
                  <a:pt x="230864" y="257096"/>
                  <a:pt x="268117" y="114856"/>
                </a:cubicBezTo>
                <a:cubicBezTo>
                  <a:pt x="305370" y="-27384"/>
                  <a:pt x="282510" y="-12991"/>
                  <a:pt x="263037" y="284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732EC29-FAA1-45EA-81D2-FA61D9C27B64}"/>
              </a:ext>
            </a:extLst>
          </p:cNvPr>
          <p:cNvSpPr/>
          <p:nvPr/>
        </p:nvSpPr>
        <p:spPr>
          <a:xfrm>
            <a:off x="15685136" y="7406240"/>
            <a:ext cx="632642" cy="289814"/>
          </a:xfrm>
          <a:custGeom>
            <a:avLst/>
            <a:gdLst>
              <a:gd name="connsiteX0" fmla="*/ 631824 w 632642"/>
              <a:gd name="connsiteY0" fmla="*/ 400 h 289814"/>
              <a:gd name="connsiteX1" fmla="*/ 408304 w 632642"/>
              <a:gd name="connsiteY1" fmla="*/ 213760 h 289814"/>
              <a:gd name="connsiteX2" fmla="*/ 1904 w 632642"/>
              <a:gd name="connsiteY2" fmla="*/ 223920 h 289814"/>
              <a:gd name="connsiteX3" fmla="*/ 245744 w 632642"/>
              <a:gd name="connsiteY3" fmla="*/ 249320 h 289814"/>
              <a:gd name="connsiteX4" fmla="*/ 474344 w 632642"/>
              <a:gd name="connsiteY4" fmla="*/ 274720 h 289814"/>
              <a:gd name="connsiteX5" fmla="*/ 631824 w 632642"/>
              <a:gd name="connsiteY5" fmla="*/ 400 h 28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2642" h="289814">
                <a:moveTo>
                  <a:pt x="631824" y="400"/>
                </a:moveTo>
                <a:cubicBezTo>
                  <a:pt x="620817" y="-9760"/>
                  <a:pt x="513291" y="176507"/>
                  <a:pt x="408304" y="213760"/>
                </a:cubicBezTo>
                <a:cubicBezTo>
                  <a:pt x="303317" y="251013"/>
                  <a:pt x="28997" y="217993"/>
                  <a:pt x="1904" y="223920"/>
                </a:cubicBezTo>
                <a:cubicBezTo>
                  <a:pt x="-25189" y="229847"/>
                  <a:pt x="245744" y="249320"/>
                  <a:pt x="245744" y="249320"/>
                </a:cubicBezTo>
                <a:cubicBezTo>
                  <a:pt x="324484" y="257787"/>
                  <a:pt x="408304" y="317053"/>
                  <a:pt x="474344" y="274720"/>
                </a:cubicBezTo>
                <a:cubicBezTo>
                  <a:pt x="540384" y="232387"/>
                  <a:pt x="642831" y="10560"/>
                  <a:pt x="631824" y="4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BB14F23D-E4DD-478C-B1EA-4FAC4F413CD0}"/>
              </a:ext>
            </a:extLst>
          </p:cNvPr>
          <p:cNvSpPr/>
          <p:nvPr/>
        </p:nvSpPr>
        <p:spPr>
          <a:xfrm>
            <a:off x="14865990" y="7406640"/>
            <a:ext cx="762395" cy="478643"/>
          </a:xfrm>
          <a:custGeom>
            <a:avLst/>
            <a:gdLst>
              <a:gd name="connsiteX0" fmla="*/ 724530 w 762395"/>
              <a:gd name="connsiteY0" fmla="*/ 0 h 478643"/>
              <a:gd name="connsiteX1" fmla="*/ 699130 w 762395"/>
              <a:gd name="connsiteY1" fmla="*/ 213360 h 478643"/>
              <a:gd name="connsiteX2" fmla="*/ 135250 w 762395"/>
              <a:gd name="connsiteY2" fmla="*/ 320040 h 478643"/>
              <a:gd name="connsiteX3" fmla="*/ 8250 w 762395"/>
              <a:gd name="connsiteY3" fmla="*/ 477520 h 478643"/>
              <a:gd name="connsiteX4" fmla="*/ 297810 w 762395"/>
              <a:gd name="connsiteY4" fmla="*/ 233680 h 478643"/>
              <a:gd name="connsiteX5" fmla="*/ 628010 w 762395"/>
              <a:gd name="connsiteY5" fmla="*/ 228600 h 478643"/>
              <a:gd name="connsiteX6" fmla="*/ 709290 w 762395"/>
              <a:gd name="connsiteY6" fmla="*/ 172720 h 478643"/>
              <a:gd name="connsiteX7" fmla="*/ 709290 w 762395"/>
              <a:gd name="connsiteY7" fmla="*/ 55880 h 478643"/>
              <a:gd name="connsiteX8" fmla="*/ 724530 w 762395"/>
              <a:gd name="connsiteY8" fmla="*/ 0 h 47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395" h="478643">
                <a:moveTo>
                  <a:pt x="724530" y="0"/>
                </a:moveTo>
                <a:cubicBezTo>
                  <a:pt x="760936" y="80010"/>
                  <a:pt x="797343" y="160020"/>
                  <a:pt x="699130" y="213360"/>
                </a:cubicBezTo>
                <a:cubicBezTo>
                  <a:pt x="600917" y="266700"/>
                  <a:pt x="250397" y="276013"/>
                  <a:pt x="135250" y="320040"/>
                </a:cubicBezTo>
                <a:cubicBezTo>
                  <a:pt x="20103" y="364067"/>
                  <a:pt x="-18843" y="491913"/>
                  <a:pt x="8250" y="477520"/>
                </a:cubicBezTo>
                <a:cubicBezTo>
                  <a:pt x="35343" y="463127"/>
                  <a:pt x="194517" y="275167"/>
                  <a:pt x="297810" y="233680"/>
                </a:cubicBezTo>
                <a:cubicBezTo>
                  <a:pt x="401103" y="192193"/>
                  <a:pt x="559430" y="238760"/>
                  <a:pt x="628010" y="228600"/>
                </a:cubicBezTo>
                <a:cubicBezTo>
                  <a:pt x="696590" y="218440"/>
                  <a:pt x="695743" y="201507"/>
                  <a:pt x="709290" y="172720"/>
                </a:cubicBezTo>
                <a:cubicBezTo>
                  <a:pt x="722837" y="143933"/>
                  <a:pt x="709290" y="55880"/>
                  <a:pt x="709290" y="55880"/>
                </a:cubicBezTo>
                <a:lnTo>
                  <a:pt x="72453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80A295AD-5602-4342-9CF8-CF393FCB83D1}"/>
              </a:ext>
            </a:extLst>
          </p:cNvPr>
          <p:cNvSpPr/>
          <p:nvPr/>
        </p:nvSpPr>
        <p:spPr>
          <a:xfrm>
            <a:off x="15938949" y="7867815"/>
            <a:ext cx="386015" cy="1178557"/>
          </a:xfrm>
          <a:custGeom>
            <a:avLst/>
            <a:gdLst>
              <a:gd name="connsiteX0" fmla="*/ 266251 w 386015"/>
              <a:gd name="connsiteY0" fmla="*/ 1105 h 1178557"/>
              <a:gd name="connsiteX1" fmla="*/ 362771 w 386015"/>
              <a:gd name="connsiteY1" fmla="*/ 437985 h 1178557"/>
              <a:gd name="connsiteX2" fmla="*/ 7171 w 386015"/>
              <a:gd name="connsiteY2" fmla="*/ 1159345 h 1178557"/>
              <a:gd name="connsiteX3" fmla="*/ 144331 w 386015"/>
              <a:gd name="connsiteY3" fmla="*/ 935825 h 1178557"/>
              <a:gd name="connsiteX4" fmla="*/ 383091 w 386015"/>
              <a:gd name="connsiteY4" fmla="*/ 559905 h 1178557"/>
              <a:gd name="connsiteX5" fmla="*/ 266251 w 386015"/>
              <a:gd name="connsiteY5" fmla="*/ 1105 h 117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015" h="1178557">
                <a:moveTo>
                  <a:pt x="266251" y="1105"/>
                </a:moveTo>
                <a:cubicBezTo>
                  <a:pt x="262864" y="-19215"/>
                  <a:pt x="405951" y="244945"/>
                  <a:pt x="362771" y="437985"/>
                </a:cubicBezTo>
                <a:cubicBezTo>
                  <a:pt x="319591" y="631025"/>
                  <a:pt x="43578" y="1076372"/>
                  <a:pt x="7171" y="1159345"/>
                </a:cubicBezTo>
                <a:cubicBezTo>
                  <a:pt x="-29236" y="1242318"/>
                  <a:pt x="81678" y="1035732"/>
                  <a:pt x="144331" y="935825"/>
                </a:cubicBezTo>
                <a:cubicBezTo>
                  <a:pt x="206984" y="835918"/>
                  <a:pt x="358538" y="715692"/>
                  <a:pt x="383091" y="559905"/>
                </a:cubicBezTo>
                <a:cubicBezTo>
                  <a:pt x="407644" y="404118"/>
                  <a:pt x="269638" y="21425"/>
                  <a:pt x="266251" y="11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72213AE4-8B7B-444F-B002-82D9D3D5A88D}"/>
              </a:ext>
            </a:extLst>
          </p:cNvPr>
          <p:cNvSpPr/>
          <p:nvPr/>
        </p:nvSpPr>
        <p:spPr>
          <a:xfrm>
            <a:off x="14532239" y="8807351"/>
            <a:ext cx="1302933" cy="969284"/>
          </a:xfrm>
          <a:custGeom>
            <a:avLst/>
            <a:gdLst>
              <a:gd name="connsiteX0" fmla="*/ 1302121 w 1302933"/>
              <a:gd name="connsiteY0" fmla="*/ 1369 h 969284"/>
              <a:gd name="connsiteX1" fmla="*/ 748401 w 1302933"/>
              <a:gd name="connsiteY1" fmla="*/ 194409 h 969284"/>
              <a:gd name="connsiteX2" fmla="*/ 6721 w 1302933"/>
              <a:gd name="connsiteY2" fmla="*/ 961489 h 969284"/>
              <a:gd name="connsiteX3" fmla="*/ 402961 w 1302933"/>
              <a:gd name="connsiteY3" fmla="*/ 570329 h 969284"/>
              <a:gd name="connsiteX4" fmla="*/ 763641 w 1302933"/>
              <a:gd name="connsiteY4" fmla="*/ 229969 h 969284"/>
              <a:gd name="connsiteX5" fmla="*/ 870321 w 1302933"/>
              <a:gd name="connsiteY5" fmla="*/ 113129 h 969284"/>
              <a:gd name="connsiteX6" fmla="*/ 1302121 w 1302933"/>
              <a:gd name="connsiteY6" fmla="*/ 1369 h 96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933" h="969284">
                <a:moveTo>
                  <a:pt x="1302121" y="1369"/>
                </a:moveTo>
                <a:cubicBezTo>
                  <a:pt x="1281801" y="14916"/>
                  <a:pt x="964301" y="34389"/>
                  <a:pt x="748401" y="194409"/>
                </a:cubicBezTo>
                <a:cubicBezTo>
                  <a:pt x="532501" y="354429"/>
                  <a:pt x="64294" y="898836"/>
                  <a:pt x="6721" y="961489"/>
                </a:cubicBezTo>
                <a:cubicBezTo>
                  <a:pt x="-50852" y="1024142"/>
                  <a:pt x="276808" y="692249"/>
                  <a:pt x="402961" y="570329"/>
                </a:cubicBezTo>
                <a:cubicBezTo>
                  <a:pt x="529114" y="448409"/>
                  <a:pt x="685748" y="306169"/>
                  <a:pt x="763641" y="229969"/>
                </a:cubicBezTo>
                <a:cubicBezTo>
                  <a:pt x="841534" y="153769"/>
                  <a:pt x="784808" y="147842"/>
                  <a:pt x="870321" y="113129"/>
                </a:cubicBezTo>
                <a:cubicBezTo>
                  <a:pt x="955834" y="78416"/>
                  <a:pt x="1322441" y="-12178"/>
                  <a:pt x="1302121" y="13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536E7A6E-B49E-4879-83DF-629A76023481}"/>
              </a:ext>
            </a:extLst>
          </p:cNvPr>
          <p:cNvSpPr/>
          <p:nvPr/>
        </p:nvSpPr>
        <p:spPr>
          <a:xfrm>
            <a:off x="15214174" y="9173814"/>
            <a:ext cx="965640" cy="1027511"/>
          </a:xfrm>
          <a:custGeom>
            <a:avLst/>
            <a:gdLst>
              <a:gd name="connsiteX0" fmla="*/ 965626 w 965640"/>
              <a:gd name="connsiteY0" fmla="*/ 666 h 1027511"/>
              <a:gd name="connsiteX1" fmla="*/ 564306 w 965640"/>
              <a:gd name="connsiteY1" fmla="*/ 325786 h 1027511"/>
              <a:gd name="connsiteX2" fmla="*/ 559226 w 965640"/>
              <a:gd name="connsiteY2" fmla="*/ 630586 h 1027511"/>
              <a:gd name="connsiteX3" fmla="*/ 426 w 965640"/>
              <a:gd name="connsiteY3" fmla="*/ 1026826 h 1027511"/>
              <a:gd name="connsiteX4" fmla="*/ 467786 w 965640"/>
              <a:gd name="connsiteY4" fmla="*/ 722026 h 1027511"/>
              <a:gd name="connsiteX5" fmla="*/ 508426 w 965640"/>
              <a:gd name="connsiteY5" fmla="*/ 564546 h 1027511"/>
              <a:gd name="connsiteX6" fmla="*/ 549066 w 965640"/>
              <a:gd name="connsiteY6" fmla="*/ 249586 h 1027511"/>
              <a:gd name="connsiteX7" fmla="*/ 965626 w 965640"/>
              <a:gd name="connsiteY7" fmla="*/ 666 h 102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5640" h="1027511">
                <a:moveTo>
                  <a:pt x="965626" y="666"/>
                </a:moveTo>
                <a:cubicBezTo>
                  <a:pt x="968166" y="13366"/>
                  <a:pt x="632039" y="220799"/>
                  <a:pt x="564306" y="325786"/>
                </a:cubicBezTo>
                <a:cubicBezTo>
                  <a:pt x="496573" y="430773"/>
                  <a:pt x="653206" y="513746"/>
                  <a:pt x="559226" y="630586"/>
                </a:cubicBezTo>
                <a:cubicBezTo>
                  <a:pt x="465246" y="747426"/>
                  <a:pt x="15666" y="1011586"/>
                  <a:pt x="426" y="1026826"/>
                </a:cubicBezTo>
                <a:cubicBezTo>
                  <a:pt x="-14814" y="1042066"/>
                  <a:pt x="383119" y="799073"/>
                  <a:pt x="467786" y="722026"/>
                </a:cubicBezTo>
                <a:cubicBezTo>
                  <a:pt x="552453" y="644979"/>
                  <a:pt x="494879" y="643286"/>
                  <a:pt x="508426" y="564546"/>
                </a:cubicBezTo>
                <a:cubicBezTo>
                  <a:pt x="521973" y="485806"/>
                  <a:pt x="477946" y="339333"/>
                  <a:pt x="549066" y="249586"/>
                </a:cubicBezTo>
                <a:cubicBezTo>
                  <a:pt x="620186" y="159839"/>
                  <a:pt x="963086" y="-12034"/>
                  <a:pt x="965626" y="6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B9ADF8BB-10D4-4623-B7A2-99BE224CF4B2}"/>
              </a:ext>
            </a:extLst>
          </p:cNvPr>
          <p:cNvSpPr/>
          <p:nvPr/>
        </p:nvSpPr>
        <p:spPr>
          <a:xfrm>
            <a:off x="13188945" y="10253408"/>
            <a:ext cx="701849" cy="222924"/>
          </a:xfrm>
          <a:custGeom>
            <a:avLst/>
            <a:gdLst>
              <a:gd name="connsiteX0" fmla="*/ 5 w 701849"/>
              <a:gd name="connsiteY0" fmla="*/ 222505 h 222924"/>
              <a:gd name="connsiteX1" fmla="*/ 214318 w 701849"/>
              <a:gd name="connsiteY1" fmla="*/ 163767 h 222924"/>
              <a:gd name="connsiteX2" fmla="*/ 366718 w 701849"/>
              <a:gd name="connsiteY2" fmla="*/ 85980 h 222924"/>
              <a:gd name="connsiteX3" fmla="*/ 485780 w 701849"/>
              <a:gd name="connsiteY3" fmla="*/ 81217 h 222924"/>
              <a:gd name="connsiteX4" fmla="*/ 698505 w 701849"/>
              <a:gd name="connsiteY4" fmla="*/ 255 h 222924"/>
              <a:gd name="connsiteX5" fmla="*/ 598493 w 701849"/>
              <a:gd name="connsiteY5" fmla="*/ 57405 h 222924"/>
              <a:gd name="connsiteX6" fmla="*/ 369893 w 701849"/>
              <a:gd name="connsiteY6" fmla="*/ 106617 h 222924"/>
              <a:gd name="connsiteX7" fmla="*/ 307980 w 701849"/>
              <a:gd name="connsiteY7" fmla="*/ 143130 h 222924"/>
              <a:gd name="connsiteX8" fmla="*/ 207968 w 701849"/>
              <a:gd name="connsiteY8" fmla="*/ 187580 h 222924"/>
              <a:gd name="connsiteX9" fmla="*/ 5 w 701849"/>
              <a:gd name="connsiteY9" fmla="*/ 222505 h 22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1849" h="222924">
                <a:moveTo>
                  <a:pt x="5" y="222505"/>
                </a:moveTo>
                <a:cubicBezTo>
                  <a:pt x="1063" y="218536"/>
                  <a:pt x="153199" y="186521"/>
                  <a:pt x="214318" y="163767"/>
                </a:cubicBezTo>
                <a:cubicBezTo>
                  <a:pt x="275437" y="141013"/>
                  <a:pt x="321474" y="99738"/>
                  <a:pt x="366718" y="85980"/>
                </a:cubicBezTo>
                <a:cubicBezTo>
                  <a:pt x="411962" y="72222"/>
                  <a:pt x="430482" y="95505"/>
                  <a:pt x="485780" y="81217"/>
                </a:cubicBezTo>
                <a:cubicBezTo>
                  <a:pt x="541078" y="66929"/>
                  <a:pt x="679720" y="4224"/>
                  <a:pt x="698505" y="255"/>
                </a:cubicBezTo>
                <a:cubicBezTo>
                  <a:pt x="717290" y="-3714"/>
                  <a:pt x="653262" y="39678"/>
                  <a:pt x="598493" y="57405"/>
                </a:cubicBezTo>
                <a:cubicBezTo>
                  <a:pt x="543724" y="75132"/>
                  <a:pt x="418312" y="92329"/>
                  <a:pt x="369893" y="106617"/>
                </a:cubicBezTo>
                <a:cubicBezTo>
                  <a:pt x="321474" y="120905"/>
                  <a:pt x="334968" y="129636"/>
                  <a:pt x="307980" y="143130"/>
                </a:cubicBezTo>
                <a:cubicBezTo>
                  <a:pt x="280993" y="156624"/>
                  <a:pt x="257445" y="173822"/>
                  <a:pt x="207968" y="187580"/>
                </a:cubicBezTo>
                <a:cubicBezTo>
                  <a:pt x="158491" y="201338"/>
                  <a:pt x="-1053" y="226474"/>
                  <a:pt x="5" y="2225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29E6E64F-DDC4-4D82-9091-6E793BD22263}"/>
              </a:ext>
            </a:extLst>
          </p:cNvPr>
          <p:cNvSpPr/>
          <p:nvPr/>
        </p:nvSpPr>
        <p:spPr>
          <a:xfrm>
            <a:off x="12928502" y="10480486"/>
            <a:ext cx="273180" cy="233697"/>
          </a:xfrm>
          <a:custGeom>
            <a:avLst/>
            <a:gdLst>
              <a:gd name="connsiteX0" fmla="*/ 273148 w 273180"/>
              <a:gd name="connsiteY0" fmla="*/ 189 h 233697"/>
              <a:gd name="connsiteX1" fmla="*/ 136623 w 273180"/>
              <a:gd name="connsiteY1" fmla="*/ 43052 h 233697"/>
              <a:gd name="connsiteX2" fmla="*/ 55661 w 273180"/>
              <a:gd name="connsiteY2" fmla="*/ 104964 h 233697"/>
              <a:gd name="connsiteX3" fmla="*/ 19148 w 273180"/>
              <a:gd name="connsiteY3" fmla="*/ 171639 h 233697"/>
              <a:gd name="connsiteX4" fmla="*/ 14386 w 273180"/>
              <a:gd name="connsiteY4" fmla="*/ 231964 h 233697"/>
              <a:gd name="connsiteX5" fmla="*/ 11211 w 273180"/>
              <a:gd name="connsiteY5" fmla="*/ 211327 h 233697"/>
              <a:gd name="connsiteX6" fmla="*/ 3273 w 273180"/>
              <a:gd name="connsiteY6" fmla="*/ 149414 h 233697"/>
              <a:gd name="connsiteX7" fmla="*/ 71536 w 273180"/>
              <a:gd name="connsiteY7" fmla="*/ 57339 h 233697"/>
              <a:gd name="connsiteX8" fmla="*/ 123923 w 273180"/>
              <a:gd name="connsiteY8" fmla="*/ 28764 h 233697"/>
              <a:gd name="connsiteX9" fmla="*/ 273148 w 273180"/>
              <a:gd name="connsiteY9" fmla="*/ 189 h 23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180" h="233697">
                <a:moveTo>
                  <a:pt x="273148" y="189"/>
                </a:moveTo>
                <a:cubicBezTo>
                  <a:pt x="275265" y="2570"/>
                  <a:pt x="172871" y="25589"/>
                  <a:pt x="136623" y="43052"/>
                </a:cubicBezTo>
                <a:cubicBezTo>
                  <a:pt x="100375" y="60515"/>
                  <a:pt x="75240" y="83533"/>
                  <a:pt x="55661" y="104964"/>
                </a:cubicBezTo>
                <a:cubicBezTo>
                  <a:pt x="36082" y="126395"/>
                  <a:pt x="26027" y="150473"/>
                  <a:pt x="19148" y="171639"/>
                </a:cubicBezTo>
                <a:cubicBezTo>
                  <a:pt x="12269" y="192805"/>
                  <a:pt x="15709" y="225349"/>
                  <a:pt x="14386" y="231964"/>
                </a:cubicBezTo>
                <a:cubicBezTo>
                  <a:pt x="13063" y="238579"/>
                  <a:pt x="13063" y="225085"/>
                  <a:pt x="11211" y="211327"/>
                </a:cubicBezTo>
                <a:cubicBezTo>
                  <a:pt x="9359" y="197569"/>
                  <a:pt x="-6781" y="175079"/>
                  <a:pt x="3273" y="149414"/>
                </a:cubicBezTo>
                <a:cubicBezTo>
                  <a:pt x="13327" y="123749"/>
                  <a:pt x="51428" y="77447"/>
                  <a:pt x="71536" y="57339"/>
                </a:cubicBezTo>
                <a:cubicBezTo>
                  <a:pt x="91644" y="37231"/>
                  <a:pt x="95613" y="39083"/>
                  <a:pt x="123923" y="28764"/>
                </a:cubicBezTo>
                <a:cubicBezTo>
                  <a:pt x="152233" y="18445"/>
                  <a:pt x="271031" y="-2192"/>
                  <a:pt x="273148" y="1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EFD48B8C-2EE7-47C8-B520-229536FECE13}"/>
              </a:ext>
            </a:extLst>
          </p:cNvPr>
          <p:cNvSpPr/>
          <p:nvPr/>
        </p:nvSpPr>
        <p:spPr>
          <a:xfrm>
            <a:off x="12761498" y="10658472"/>
            <a:ext cx="147480" cy="290552"/>
          </a:xfrm>
          <a:custGeom>
            <a:avLst/>
            <a:gdLst>
              <a:gd name="connsiteX0" fmla="*/ 143290 w 147480"/>
              <a:gd name="connsiteY0" fmla="*/ 3 h 290552"/>
              <a:gd name="connsiteX1" fmla="*/ 138527 w 147480"/>
              <a:gd name="connsiteY1" fmla="*/ 88903 h 290552"/>
              <a:gd name="connsiteX2" fmla="*/ 55977 w 147480"/>
              <a:gd name="connsiteY2" fmla="*/ 211141 h 290552"/>
              <a:gd name="connsiteX3" fmla="*/ 415 w 147480"/>
              <a:gd name="connsiteY3" fmla="*/ 288928 h 290552"/>
              <a:gd name="connsiteX4" fmla="*/ 84552 w 147480"/>
              <a:gd name="connsiteY4" fmla="*/ 139703 h 290552"/>
              <a:gd name="connsiteX5" fmla="*/ 121065 w 147480"/>
              <a:gd name="connsiteY5" fmla="*/ 85728 h 290552"/>
              <a:gd name="connsiteX6" fmla="*/ 143290 w 147480"/>
              <a:gd name="connsiteY6" fmla="*/ 3 h 29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80" h="290552">
                <a:moveTo>
                  <a:pt x="143290" y="3"/>
                </a:moveTo>
                <a:cubicBezTo>
                  <a:pt x="146200" y="532"/>
                  <a:pt x="153079" y="53713"/>
                  <a:pt x="138527" y="88903"/>
                </a:cubicBezTo>
                <a:cubicBezTo>
                  <a:pt x="123975" y="124093"/>
                  <a:pt x="78996" y="177804"/>
                  <a:pt x="55977" y="211141"/>
                </a:cubicBezTo>
                <a:cubicBezTo>
                  <a:pt x="32958" y="244478"/>
                  <a:pt x="-4347" y="300834"/>
                  <a:pt x="415" y="288928"/>
                </a:cubicBezTo>
                <a:cubicBezTo>
                  <a:pt x="5177" y="277022"/>
                  <a:pt x="64444" y="173570"/>
                  <a:pt x="84552" y="139703"/>
                </a:cubicBezTo>
                <a:cubicBezTo>
                  <a:pt x="104660" y="105836"/>
                  <a:pt x="114715" y="104249"/>
                  <a:pt x="121065" y="85728"/>
                </a:cubicBezTo>
                <a:cubicBezTo>
                  <a:pt x="127415" y="67207"/>
                  <a:pt x="140380" y="-526"/>
                  <a:pt x="143290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CD143D84-8E46-463C-863A-7FF99869173C}"/>
              </a:ext>
            </a:extLst>
          </p:cNvPr>
          <p:cNvSpPr/>
          <p:nvPr/>
        </p:nvSpPr>
        <p:spPr>
          <a:xfrm>
            <a:off x="12711633" y="10956921"/>
            <a:ext cx="102917" cy="268510"/>
          </a:xfrm>
          <a:custGeom>
            <a:avLst/>
            <a:gdLst>
              <a:gd name="connsiteX0" fmla="*/ 31230 w 102917"/>
              <a:gd name="connsiteY0" fmla="*/ 4 h 268510"/>
              <a:gd name="connsiteX1" fmla="*/ 1067 w 102917"/>
              <a:gd name="connsiteY1" fmla="*/ 76204 h 268510"/>
              <a:gd name="connsiteX2" fmla="*/ 12180 w 102917"/>
              <a:gd name="connsiteY2" fmla="*/ 153992 h 268510"/>
              <a:gd name="connsiteX3" fmla="*/ 62980 w 102917"/>
              <a:gd name="connsiteY3" fmla="*/ 233367 h 268510"/>
              <a:gd name="connsiteX4" fmla="*/ 102667 w 102917"/>
              <a:gd name="connsiteY4" fmla="*/ 266704 h 268510"/>
              <a:gd name="connsiteX5" fmla="*/ 43930 w 102917"/>
              <a:gd name="connsiteY5" fmla="*/ 182567 h 268510"/>
              <a:gd name="connsiteX6" fmla="*/ 7417 w 102917"/>
              <a:gd name="connsiteY6" fmla="*/ 79379 h 268510"/>
              <a:gd name="connsiteX7" fmla="*/ 31230 w 102917"/>
              <a:gd name="connsiteY7" fmla="*/ 4 h 26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917" h="268510">
                <a:moveTo>
                  <a:pt x="31230" y="4"/>
                </a:moveTo>
                <a:cubicBezTo>
                  <a:pt x="30172" y="-525"/>
                  <a:pt x="4242" y="50539"/>
                  <a:pt x="1067" y="76204"/>
                </a:cubicBezTo>
                <a:cubicBezTo>
                  <a:pt x="-2108" y="101869"/>
                  <a:pt x="1861" y="127798"/>
                  <a:pt x="12180" y="153992"/>
                </a:cubicBezTo>
                <a:cubicBezTo>
                  <a:pt x="22499" y="180186"/>
                  <a:pt x="47899" y="214582"/>
                  <a:pt x="62980" y="233367"/>
                </a:cubicBezTo>
                <a:cubicBezTo>
                  <a:pt x="78061" y="252152"/>
                  <a:pt x="105842" y="275171"/>
                  <a:pt x="102667" y="266704"/>
                </a:cubicBezTo>
                <a:cubicBezTo>
                  <a:pt x="99492" y="258237"/>
                  <a:pt x="59805" y="213788"/>
                  <a:pt x="43930" y="182567"/>
                </a:cubicBezTo>
                <a:cubicBezTo>
                  <a:pt x="28055" y="151346"/>
                  <a:pt x="9534" y="106367"/>
                  <a:pt x="7417" y="79379"/>
                </a:cubicBezTo>
                <a:cubicBezTo>
                  <a:pt x="5300" y="52392"/>
                  <a:pt x="32288" y="533"/>
                  <a:pt x="31230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82DAC1E-5E68-4946-A73D-D8F7945E0910}"/>
              </a:ext>
            </a:extLst>
          </p:cNvPr>
          <p:cNvSpPr/>
          <p:nvPr/>
        </p:nvSpPr>
        <p:spPr>
          <a:xfrm>
            <a:off x="12777692" y="11087870"/>
            <a:ext cx="159078" cy="115118"/>
          </a:xfrm>
          <a:custGeom>
            <a:avLst/>
            <a:gdLst>
              <a:gd name="connsiteX0" fmla="*/ 96 w 159078"/>
              <a:gd name="connsiteY0" fmla="*/ 115118 h 115118"/>
              <a:gd name="connsiteX1" fmla="*/ 66771 w 159078"/>
              <a:gd name="connsiteY1" fmla="*/ 26218 h 115118"/>
              <a:gd name="connsiteX2" fmla="*/ 100108 w 159078"/>
              <a:gd name="connsiteY2" fmla="*/ 65905 h 115118"/>
              <a:gd name="connsiteX3" fmla="*/ 158846 w 159078"/>
              <a:gd name="connsiteY3" fmla="*/ 104005 h 115118"/>
              <a:gd name="connsiteX4" fmla="*/ 119158 w 159078"/>
              <a:gd name="connsiteY4" fmla="*/ 53205 h 115118"/>
              <a:gd name="connsiteX5" fmla="*/ 82646 w 159078"/>
              <a:gd name="connsiteY5" fmla="*/ 818 h 115118"/>
              <a:gd name="connsiteX6" fmla="*/ 52483 w 159078"/>
              <a:gd name="connsiteY6" fmla="*/ 26218 h 115118"/>
              <a:gd name="connsiteX7" fmla="*/ 96 w 159078"/>
              <a:gd name="connsiteY7" fmla="*/ 115118 h 11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078" h="115118">
                <a:moveTo>
                  <a:pt x="96" y="115118"/>
                </a:moveTo>
                <a:cubicBezTo>
                  <a:pt x="2477" y="115118"/>
                  <a:pt x="50102" y="34420"/>
                  <a:pt x="66771" y="26218"/>
                </a:cubicBezTo>
                <a:cubicBezTo>
                  <a:pt x="83440" y="18016"/>
                  <a:pt x="84762" y="52941"/>
                  <a:pt x="100108" y="65905"/>
                </a:cubicBezTo>
                <a:cubicBezTo>
                  <a:pt x="115454" y="78869"/>
                  <a:pt x="155671" y="106122"/>
                  <a:pt x="158846" y="104005"/>
                </a:cubicBezTo>
                <a:cubicBezTo>
                  <a:pt x="162021" y="101888"/>
                  <a:pt x="131858" y="70403"/>
                  <a:pt x="119158" y="53205"/>
                </a:cubicBezTo>
                <a:cubicBezTo>
                  <a:pt x="106458" y="36007"/>
                  <a:pt x="93758" y="5316"/>
                  <a:pt x="82646" y="818"/>
                </a:cubicBezTo>
                <a:cubicBezTo>
                  <a:pt x="71534" y="-3680"/>
                  <a:pt x="64919" y="11137"/>
                  <a:pt x="52483" y="26218"/>
                </a:cubicBezTo>
                <a:cubicBezTo>
                  <a:pt x="40048" y="41299"/>
                  <a:pt x="-2285" y="115118"/>
                  <a:pt x="96" y="1151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EFF99E32-9328-41EB-BC44-939693CD5A1D}"/>
              </a:ext>
            </a:extLst>
          </p:cNvPr>
          <p:cNvSpPr/>
          <p:nvPr/>
        </p:nvSpPr>
        <p:spPr>
          <a:xfrm>
            <a:off x="12876906" y="11188702"/>
            <a:ext cx="31096" cy="128215"/>
          </a:xfrm>
          <a:custGeom>
            <a:avLst/>
            <a:gdLst>
              <a:gd name="connsiteX0" fmla="*/ 31057 w 31096"/>
              <a:gd name="connsiteY0" fmla="*/ 1586 h 128215"/>
              <a:gd name="connsiteX1" fmla="*/ 7244 w 31096"/>
              <a:gd name="connsiteY1" fmla="*/ 100011 h 128215"/>
              <a:gd name="connsiteX2" fmla="*/ 4069 w 31096"/>
              <a:gd name="connsiteY2" fmla="*/ 125411 h 128215"/>
              <a:gd name="connsiteX3" fmla="*/ 894 w 31096"/>
              <a:gd name="connsiteY3" fmla="*/ 46036 h 128215"/>
              <a:gd name="connsiteX4" fmla="*/ 31057 w 31096"/>
              <a:gd name="connsiteY4" fmla="*/ 1586 h 12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96" h="128215">
                <a:moveTo>
                  <a:pt x="31057" y="1586"/>
                </a:moveTo>
                <a:cubicBezTo>
                  <a:pt x="32115" y="10582"/>
                  <a:pt x="11742" y="79374"/>
                  <a:pt x="7244" y="100011"/>
                </a:cubicBezTo>
                <a:cubicBezTo>
                  <a:pt x="2746" y="120648"/>
                  <a:pt x="5127" y="134407"/>
                  <a:pt x="4069" y="125411"/>
                </a:cubicBezTo>
                <a:cubicBezTo>
                  <a:pt x="3011" y="116415"/>
                  <a:pt x="-2016" y="68261"/>
                  <a:pt x="894" y="46036"/>
                </a:cubicBezTo>
                <a:cubicBezTo>
                  <a:pt x="3804" y="23811"/>
                  <a:pt x="29999" y="-7410"/>
                  <a:pt x="31057" y="15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3753CD92-5A9B-4FC7-8951-1FD7E9627585}"/>
              </a:ext>
            </a:extLst>
          </p:cNvPr>
          <p:cNvSpPr/>
          <p:nvPr/>
        </p:nvSpPr>
        <p:spPr>
          <a:xfrm>
            <a:off x="12796765" y="11185511"/>
            <a:ext cx="66837" cy="136563"/>
          </a:xfrm>
          <a:custGeom>
            <a:avLst/>
            <a:gdLst>
              <a:gd name="connsiteX0" fmla="*/ 73 w 66837"/>
              <a:gd name="connsiteY0" fmla="*/ 14 h 136563"/>
              <a:gd name="connsiteX1" fmla="*/ 52460 w 66837"/>
              <a:gd name="connsiteY1" fmla="*/ 77802 h 136563"/>
              <a:gd name="connsiteX2" fmla="*/ 60398 w 66837"/>
              <a:gd name="connsiteY2" fmla="*/ 136539 h 136563"/>
              <a:gd name="connsiteX3" fmla="*/ 65160 w 66837"/>
              <a:gd name="connsiteY3" fmla="*/ 84152 h 136563"/>
              <a:gd name="connsiteX4" fmla="*/ 73 w 66837"/>
              <a:gd name="connsiteY4" fmla="*/ 14 h 13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837" h="136563">
                <a:moveTo>
                  <a:pt x="73" y="14"/>
                </a:moveTo>
                <a:cubicBezTo>
                  <a:pt x="-2044" y="-1044"/>
                  <a:pt x="42406" y="55048"/>
                  <a:pt x="52460" y="77802"/>
                </a:cubicBezTo>
                <a:cubicBezTo>
                  <a:pt x="62514" y="100556"/>
                  <a:pt x="58281" y="135481"/>
                  <a:pt x="60398" y="136539"/>
                </a:cubicBezTo>
                <a:cubicBezTo>
                  <a:pt x="62515" y="137597"/>
                  <a:pt x="70187" y="103467"/>
                  <a:pt x="65160" y="84152"/>
                </a:cubicBezTo>
                <a:cubicBezTo>
                  <a:pt x="60133" y="64837"/>
                  <a:pt x="2190" y="1072"/>
                  <a:pt x="73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7E793075-5453-43F1-9860-8E82BCA452F2}"/>
              </a:ext>
            </a:extLst>
          </p:cNvPr>
          <p:cNvSpPr/>
          <p:nvPr/>
        </p:nvSpPr>
        <p:spPr>
          <a:xfrm>
            <a:off x="12858706" y="11319343"/>
            <a:ext cx="208039" cy="173562"/>
          </a:xfrm>
          <a:custGeom>
            <a:avLst/>
            <a:gdLst>
              <a:gd name="connsiteX0" fmla="*/ 22269 w 208039"/>
              <a:gd name="connsiteY0" fmla="*/ 1120 h 173562"/>
              <a:gd name="connsiteX1" fmla="*/ 44 w 208039"/>
              <a:gd name="connsiteY1" fmla="*/ 67795 h 173562"/>
              <a:gd name="connsiteX2" fmla="*/ 28619 w 208039"/>
              <a:gd name="connsiteY2" fmla="*/ 136057 h 173562"/>
              <a:gd name="connsiteX3" fmla="*/ 115932 w 208039"/>
              <a:gd name="connsiteY3" fmla="*/ 172570 h 173562"/>
              <a:gd name="connsiteX4" fmla="*/ 179432 w 208039"/>
              <a:gd name="connsiteY4" fmla="*/ 156695 h 173562"/>
              <a:gd name="connsiteX5" fmla="*/ 208007 w 208039"/>
              <a:gd name="connsiteY5" fmla="*/ 90020 h 173562"/>
              <a:gd name="connsiteX6" fmla="*/ 174669 w 208039"/>
              <a:gd name="connsiteY6" fmla="*/ 140820 h 173562"/>
              <a:gd name="connsiteX7" fmla="*/ 101644 w 208039"/>
              <a:gd name="connsiteY7" fmla="*/ 151932 h 173562"/>
              <a:gd name="connsiteX8" fmla="*/ 31794 w 208039"/>
              <a:gd name="connsiteY8" fmla="*/ 124945 h 173562"/>
              <a:gd name="connsiteX9" fmla="*/ 22269 w 208039"/>
              <a:gd name="connsiteY9" fmla="*/ 1120 h 17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039" h="173562">
                <a:moveTo>
                  <a:pt x="22269" y="1120"/>
                </a:moveTo>
                <a:cubicBezTo>
                  <a:pt x="16977" y="-8405"/>
                  <a:pt x="-1014" y="45306"/>
                  <a:pt x="44" y="67795"/>
                </a:cubicBezTo>
                <a:cubicBezTo>
                  <a:pt x="1102" y="90284"/>
                  <a:pt x="9304" y="118594"/>
                  <a:pt x="28619" y="136057"/>
                </a:cubicBezTo>
                <a:cubicBezTo>
                  <a:pt x="47934" y="153520"/>
                  <a:pt x="90797" y="169130"/>
                  <a:pt x="115932" y="172570"/>
                </a:cubicBezTo>
                <a:cubicBezTo>
                  <a:pt x="141067" y="176010"/>
                  <a:pt x="164086" y="170453"/>
                  <a:pt x="179432" y="156695"/>
                </a:cubicBezTo>
                <a:cubicBezTo>
                  <a:pt x="194778" y="142937"/>
                  <a:pt x="208801" y="92666"/>
                  <a:pt x="208007" y="90020"/>
                </a:cubicBezTo>
                <a:cubicBezTo>
                  <a:pt x="207213" y="87374"/>
                  <a:pt x="192396" y="130501"/>
                  <a:pt x="174669" y="140820"/>
                </a:cubicBezTo>
                <a:cubicBezTo>
                  <a:pt x="156942" y="151139"/>
                  <a:pt x="125456" y="154578"/>
                  <a:pt x="101644" y="151932"/>
                </a:cubicBezTo>
                <a:cubicBezTo>
                  <a:pt x="77832" y="149286"/>
                  <a:pt x="46346" y="147964"/>
                  <a:pt x="31794" y="124945"/>
                </a:cubicBezTo>
                <a:cubicBezTo>
                  <a:pt x="17242" y="101926"/>
                  <a:pt x="27561" y="10645"/>
                  <a:pt x="22269" y="11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C6E4065D-17A1-431B-81BA-9130D22D6D8E}"/>
              </a:ext>
            </a:extLst>
          </p:cNvPr>
          <p:cNvSpPr/>
          <p:nvPr/>
        </p:nvSpPr>
        <p:spPr>
          <a:xfrm>
            <a:off x="13048113" y="11018649"/>
            <a:ext cx="59879" cy="146350"/>
          </a:xfrm>
          <a:custGeom>
            <a:avLst/>
            <a:gdLst>
              <a:gd name="connsiteX0" fmla="*/ 1137 w 59879"/>
              <a:gd name="connsiteY0" fmla="*/ 189 h 146350"/>
              <a:gd name="connsiteX1" fmla="*/ 20187 w 59879"/>
              <a:gd name="connsiteY1" fmla="*/ 70039 h 146350"/>
              <a:gd name="connsiteX2" fmla="*/ 9075 w 59879"/>
              <a:gd name="connsiteY2" fmla="*/ 146239 h 146350"/>
              <a:gd name="connsiteX3" fmla="*/ 59875 w 59879"/>
              <a:gd name="connsiteY3" fmla="*/ 52576 h 146350"/>
              <a:gd name="connsiteX4" fmla="*/ 1137 w 59879"/>
              <a:gd name="connsiteY4" fmla="*/ 189 h 14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79" h="146350">
                <a:moveTo>
                  <a:pt x="1137" y="189"/>
                </a:moveTo>
                <a:cubicBezTo>
                  <a:pt x="-5478" y="3100"/>
                  <a:pt x="18864" y="45698"/>
                  <a:pt x="20187" y="70039"/>
                </a:cubicBezTo>
                <a:cubicBezTo>
                  <a:pt x="21510" y="94380"/>
                  <a:pt x="2460" y="149150"/>
                  <a:pt x="9075" y="146239"/>
                </a:cubicBezTo>
                <a:cubicBezTo>
                  <a:pt x="15690" y="143329"/>
                  <a:pt x="60404" y="76653"/>
                  <a:pt x="59875" y="52576"/>
                </a:cubicBezTo>
                <a:cubicBezTo>
                  <a:pt x="59346" y="28499"/>
                  <a:pt x="7752" y="-2722"/>
                  <a:pt x="1137" y="1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D1F6C235-49E6-43AC-89E3-6517087F3FE3}"/>
              </a:ext>
            </a:extLst>
          </p:cNvPr>
          <p:cNvSpPr/>
          <p:nvPr/>
        </p:nvSpPr>
        <p:spPr>
          <a:xfrm>
            <a:off x="12984161" y="10510830"/>
            <a:ext cx="257937" cy="152477"/>
          </a:xfrm>
          <a:custGeom>
            <a:avLst/>
            <a:gdLst>
              <a:gd name="connsiteX0" fmla="*/ 257177 w 257937"/>
              <a:gd name="connsiteY0" fmla="*/ 4770 h 152477"/>
              <a:gd name="connsiteX1" fmla="*/ 114302 w 257937"/>
              <a:gd name="connsiteY1" fmla="*/ 46045 h 152477"/>
              <a:gd name="connsiteX2" fmla="*/ 2 w 257937"/>
              <a:gd name="connsiteY2" fmla="*/ 152408 h 152477"/>
              <a:gd name="connsiteX3" fmla="*/ 111127 w 257937"/>
              <a:gd name="connsiteY3" fmla="*/ 61920 h 152477"/>
              <a:gd name="connsiteX4" fmla="*/ 153989 w 257937"/>
              <a:gd name="connsiteY4" fmla="*/ 34933 h 152477"/>
              <a:gd name="connsiteX5" fmla="*/ 171452 w 257937"/>
              <a:gd name="connsiteY5" fmla="*/ 4770 h 152477"/>
              <a:gd name="connsiteX6" fmla="*/ 257177 w 257937"/>
              <a:gd name="connsiteY6" fmla="*/ 4770 h 15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37" h="152477">
                <a:moveTo>
                  <a:pt x="257177" y="4770"/>
                </a:moveTo>
                <a:cubicBezTo>
                  <a:pt x="247652" y="11649"/>
                  <a:pt x="157165" y="21439"/>
                  <a:pt x="114302" y="46045"/>
                </a:cubicBezTo>
                <a:cubicBezTo>
                  <a:pt x="71439" y="70651"/>
                  <a:pt x="531" y="149762"/>
                  <a:pt x="2" y="152408"/>
                </a:cubicBezTo>
                <a:cubicBezTo>
                  <a:pt x="-527" y="155054"/>
                  <a:pt x="85462" y="81499"/>
                  <a:pt x="111127" y="61920"/>
                </a:cubicBezTo>
                <a:cubicBezTo>
                  <a:pt x="136792" y="42341"/>
                  <a:pt x="143935" y="44458"/>
                  <a:pt x="153989" y="34933"/>
                </a:cubicBezTo>
                <a:cubicBezTo>
                  <a:pt x="164043" y="25408"/>
                  <a:pt x="159016" y="10591"/>
                  <a:pt x="171452" y="4770"/>
                </a:cubicBezTo>
                <a:cubicBezTo>
                  <a:pt x="183887" y="-1051"/>
                  <a:pt x="266702" y="-2109"/>
                  <a:pt x="257177" y="47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7DF0BBC0-B5A4-46AC-B73C-A3B952133C54}"/>
              </a:ext>
            </a:extLst>
          </p:cNvPr>
          <p:cNvSpPr/>
          <p:nvPr/>
        </p:nvSpPr>
        <p:spPr>
          <a:xfrm>
            <a:off x="13130090" y="10488378"/>
            <a:ext cx="217621" cy="346312"/>
          </a:xfrm>
          <a:custGeom>
            <a:avLst/>
            <a:gdLst>
              <a:gd name="connsiteX0" fmla="*/ 217610 w 217621"/>
              <a:gd name="connsiteY0" fmla="*/ 235 h 346312"/>
              <a:gd name="connsiteX1" fmla="*/ 160460 w 217621"/>
              <a:gd name="connsiteY1" fmla="*/ 103422 h 346312"/>
              <a:gd name="connsiteX2" fmla="*/ 23935 w 217621"/>
              <a:gd name="connsiteY2" fmla="*/ 225660 h 346312"/>
              <a:gd name="connsiteX3" fmla="*/ 30285 w 217621"/>
              <a:gd name="connsiteY3" fmla="*/ 346310 h 346312"/>
              <a:gd name="connsiteX4" fmla="*/ 3298 w 217621"/>
              <a:gd name="connsiteY4" fmla="*/ 228835 h 346312"/>
              <a:gd name="connsiteX5" fmla="*/ 117598 w 217621"/>
              <a:gd name="connsiteY5" fmla="*/ 130410 h 346312"/>
              <a:gd name="connsiteX6" fmla="*/ 165223 w 217621"/>
              <a:gd name="connsiteY6" fmla="*/ 76435 h 346312"/>
              <a:gd name="connsiteX7" fmla="*/ 217610 w 217621"/>
              <a:gd name="connsiteY7" fmla="*/ 235 h 34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621" h="346312">
                <a:moveTo>
                  <a:pt x="217610" y="235"/>
                </a:moveTo>
                <a:cubicBezTo>
                  <a:pt x="216816" y="4733"/>
                  <a:pt x="192739" y="65851"/>
                  <a:pt x="160460" y="103422"/>
                </a:cubicBezTo>
                <a:cubicBezTo>
                  <a:pt x="128181" y="140993"/>
                  <a:pt x="45631" y="185179"/>
                  <a:pt x="23935" y="225660"/>
                </a:cubicBezTo>
                <a:cubicBezTo>
                  <a:pt x="2239" y="266141"/>
                  <a:pt x="33724" y="345781"/>
                  <a:pt x="30285" y="346310"/>
                </a:cubicBezTo>
                <a:cubicBezTo>
                  <a:pt x="26846" y="346839"/>
                  <a:pt x="-11254" y="264818"/>
                  <a:pt x="3298" y="228835"/>
                </a:cubicBezTo>
                <a:cubicBezTo>
                  <a:pt x="17850" y="192852"/>
                  <a:pt x="90610" y="155810"/>
                  <a:pt x="117598" y="130410"/>
                </a:cubicBezTo>
                <a:cubicBezTo>
                  <a:pt x="144585" y="105010"/>
                  <a:pt x="151200" y="96014"/>
                  <a:pt x="165223" y="76435"/>
                </a:cubicBezTo>
                <a:cubicBezTo>
                  <a:pt x="179246" y="56856"/>
                  <a:pt x="218404" y="-4263"/>
                  <a:pt x="217610" y="2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E919BF9-D66C-4A6C-AF64-5ACEED6B963D}"/>
              </a:ext>
            </a:extLst>
          </p:cNvPr>
          <p:cNvSpPr/>
          <p:nvPr/>
        </p:nvSpPr>
        <p:spPr>
          <a:xfrm>
            <a:off x="13036538" y="10844070"/>
            <a:ext cx="136659" cy="197019"/>
          </a:xfrm>
          <a:custGeom>
            <a:avLst/>
            <a:gdLst>
              <a:gd name="connsiteX0" fmla="*/ 117487 w 136659"/>
              <a:gd name="connsiteY0" fmla="*/ 143 h 197019"/>
              <a:gd name="connsiteX1" fmla="*/ 130187 w 136659"/>
              <a:gd name="connsiteY1" fmla="*/ 96980 h 197019"/>
              <a:gd name="connsiteX2" fmla="*/ 12 w 136659"/>
              <a:gd name="connsiteY2" fmla="*/ 196993 h 197019"/>
              <a:gd name="connsiteX3" fmla="*/ 122250 w 136659"/>
              <a:gd name="connsiteY3" fmla="*/ 87455 h 197019"/>
              <a:gd name="connsiteX4" fmla="*/ 122250 w 136659"/>
              <a:gd name="connsiteY4" fmla="*/ 74755 h 197019"/>
              <a:gd name="connsiteX5" fmla="*/ 117487 w 136659"/>
              <a:gd name="connsiteY5" fmla="*/ 143 h 19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659" h="197019">
                <a:moveTo>
                  <a:pt x="117487" y="143"/>
                </a:moveTo>
                <a:cubicBezTo>
                  <a:pt x="118810" y="3847"/>
                  <a:pt x="149766" y="64172"/>
                  <a:pt x="130187" y="96980"/>
                </a:cubicBezTo>
                <a:cubicBezTo>
                  <a:pt x="110608" y="129788"/>
                  <a:pt x="1335" y="198580"/>
                  <a:pt x="12" y="196993"/>
                </a:cubicBezTo>
                <a:cubicBezTo>
                  <a:pt x="-1311" y="195406"/>
                  <a:pt x="101877" y="107828"/>
                  <a:pt x="122250" y="87455"/>
                </a:cubicBezTo>
                <a:cubicBezTo>
                  <a:pt x="142623" y="67082"/>
                  <a:pt x="123573" y="83751"/>
                  <a:pt x="122250" y="74755"/>
                </a:cubicBezTo>
                <a:cubicBezTo>
                  <a:pt x="120927" y="65759"/>
                  <a:pt x="116164" y="-3561"/>
                  <a:pt x="117487" y="1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9DBBDC32-65E8-45A5-8DB7-35600A80EE60}"/>
              </a:ext>
            </a:extLst>
          </p:cNvPr>
          <p:cNvSpPr/>
          <p:nvPr/>
        </p:nvSpPr>
        <p:spPr>
          <a:xfrm>
            <a:off x="13348130" y="10496367"/>
            <a:ext cx="104443" cy="103701"/>
          </a:xfrm>
          <a:custGeom>
            <a:avLst/>
            <a:gdLst>
              <a:gd name="connsiteX0" fmla="*/ 1158 w 104443"/>
              <a:gd name="connsiteY0" fmla="*/ 183 h 103701"/>
              <a:gd name="connsiteX1" fmla="*/ 12270 w 104443"/>
              <a:gd name="connsiteY1" fmla="*/ 101783 h 103701"/>
              <a:gd name="connsiteX2" fmla="*/ 104345 w 104443"/>
              <a:gd name="connsiteY2" fmla="*/ 68446 h 103701"/>
              <a:gd name="connsiteX3" fmla="*/ 29733 w 104443"/>
              <a:gd name="connsiteY3" fmla="*/ 90671 h 103701"/>
              <a:gd name="connsiteX4" fmla="*/ 13858 w 104443"/>
              <a:gd name="connsiteY4" fmla="*/ 76383 h 103701"/>
              <a:gd name="connsiteX5" fmla="*/ 1158 w 104443"/>
              <a:gd name="connsiteY5" fmla="*/ 183 h 10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43" h="103701">
                <a:moveTo>
                  <a:pt x="1158" y="183"/>
                </a:moveTo>
                <a:cubicBezTo>
                  <a:pt x="893" y="4416"/>
                  <a:pt x="-4928" y="90406"/>
                  <a:pt x="12270" y="101783"/>
                </a:cubicBezTo>
                <a:cubicBezTo>
                  <a:pt x="29468" y="113160"/>
                  <a:pt x="101435" y="70298"/>
                  <a:pt x="104345" y="68446"/>
                </a:cubicBezTo>
                <a:cubicBezTo>
                  <a:pt x="107255" y="66594"/>
                  <a:pt x="44814" y="89348"/>
                  <a:pt x="29733" y="90671"/>
                </a:cubicBezTo>
                <a:cubicBezTo>
                  <a:pt x="14652" y="91994"/>
                  <a:pt x="18620" y="86702"/>
                  <a:pt x="13858" y="76383"/>
                </a:cubicBezTo>
                <a:cubicBezTo>
                  <a:pt x="9096" y="66064"/>
                  <a:pt x="1423" y="-4050"/>
                  <a:pt x="1158" y="1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FD3F681D-4752-4139-8F5B-14CB30C62C43}"/>
              </a:ext>
            </a:extLst>
          </p:cNvPr>
          <p:cNvSpPr/>
          <p:nvPr/>
        </p:nvSpPr>
        <p:spPr>
          <a:xfrm>
            <a:off x="13187321" y="10573955"/>
            <a:ext cx="274426" cy="275078"/>
          </a:xfrm>
          <a:custGeom>
            <a:avLst/>
            <a:gdLst>
              <a:gd name="connsiteX0" fmla="*/ 273092 w 274426"/>
              <a:gd name="connsiteY0" fmla="*/ 383 h 275078"/>
              <a:gd name="connsiteX1" fmla="*/ 103229 w 274426"/>
              <a:gd name="connsiteY1" fmla="*/ 122620 h 275078"/>
              <a:gd name="connsiteX2" fmla="*/ 42 w 274426"/>
              <a:gd name="connsiteY2" fmla="*/ 275020 h 275078"/>
              <a:gd name="connsiteX3" fmla="*/ 114342 w 274426"/>
              <a:gd name="connsiteY3" fmla="*/ 140083 h 275078"/>
              <a:gd name="connsiteX4" fmla="*/ 179429 w 274426"/>
              <a:gd name="connsiteY4" fmla="*/ 86108 h 275078"/>
              <a:gd name="connsiteX5" fmla="*/ 273092 w 274426"/>
              <a:gd name="connsiteY5" fmla="*/ 383 h 27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426" h="275078">
                <a:moveTo>
                  <a:pt x="273092" y="383"/>
                </a:moveTo>
                <a:cubicBezTo>
                  <a:pt x="260392" y="6468"/>
                  <a:pt x="148737" y="76847"/>
                  <a:pt x="103229" y="122620"/>
                </a:cubicBezTo>
                <a:cubicBezTo>
                  <a:pt x="57721" y="168393"/>
                  <a:pt x="-1810" y="272110"/>
                  <a:pt x="42" y="275020"/>
                </a:cubicBezTo>
                <a:cubicBezTo>
                  <a:pt x="1894" y="277930"/>
                  <a:pt x="84444" y="171568"/>
                  <a:pt x="114342" y="140083"/>
                </a:cubicBezTo>
                <a:cubicBezTo>
                  <a:pt x="144240" y="108598"/>
                  <a:pt x="154558" y="109920"/>
                  <a:pt x="179429" y="86108"/>
                </a:cubicBezTo>
                <a:cubicBezTo>
                  <a:pt x="204300" y="62296"/>
                  <a:pt x="285792" y="-5702"/>
                  <a:pt x="273092" y="3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15E1FCB8-9BCE-4147-AA9B-D7DAD6EEDD5C}"/>
              </a:ext>
            </a:extLst>
          </p:cNvPr>
          <p:cNvSpPr/>
          <p:nvPr/>
        </p:nvSpPr>
        <p:spPr>
          <a:xfrm>
            <a:off x="13288577" y="10810875"/>
            <a:ext cx="532565" cy="441333"/>
          </a:xfrm>
          <a:custGeom>
            <a:avLst/>
            <a:gdLst>
              <a:gd name="connsiteX0" fmla="*/ 532198 w 532565"/>
              <a:gd name="connsiteY0" fmla="*/ 0 h 441333"/>
              <a:gd name="connsiteX1" fmla="*/ 457586 w 532565"/>
              <a:gd name="connsiteY1" fmla="*/ 117475 h 441333"/>
              <a:gd name="connsiteX2" fmla="*/ 255973 w 532565"/>
              <a:gd name="connsiteY2" fmla="*/ 306388 h 441333"/>
              <a:gd name="connsiteX3" fmla="*/ 386 w 532565"/>
              <a:gd name="connsiteY3" fmla="*/ 441325 h 441333"/>
              <a:gd name="connsiteX4" fmla="*/ 200411 w 532565"/>
              <a:gd name="connsiteY4" fmla="*/ 312738 h 441333"/>
              <a:gd name="connsiteX5" fmla="*/ 298836 w 532565"/>
              <a:gd name="connsiteY5" fmla="*/ 258763 h 441333"/>
              <a:gd name="connsiteX6" fmla="*/ 432186 w 532565"/>
              <a:gd name="connsiteY6" fmla="*/ 117475 h 441333"/>
              <a:gd name="connsiteX7" fmla="*/ 532198 w 532565"/>
              <a:gd name="connsiteY7" fmla="*/ 0 h 44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565" h="441333">
                <a:moveTo>
                  <a:pt x="532198" y="0"/>
                </a:moveTo>
                <a:cubicBezTo>
                  <a:pt x="536431" y="0"/>
                  <a:pt x="503623" y="66410"/>
                  <a:pt x="457586" y="117475"/>
                </a:cubicBezTo>
                <a:cubicBezTo>
                  <a:pt x="411549" y="168540"/>
                  <a:pt x="332173" y="252413"/>
                  <a:pt x="255973" y="306388"/>
                </a:cubicBezTo>
                <a:cubicBezTo>
                  <a:pt x="179773" y="360363"/>
                  <a:pt x="9646" y="440267"/>
                  <a:pt x="386" y="441325"/>
                </a:cubicBezTo>
                <a:cubicBezTo>
                  <a:pt x="-8874" y="442383"/>
                  <a:pt x="150669" y="343165"/>
                  <a:pt x="200411" y="312738"/>
                </a:cubicBezTo>
                <a:cubicBezTo>
                  <a:pt x="250153" y="282311"/>
                  <a:pt x="260207" y="291307"/>
                  <a:pt x="298836" y="258763"/>
                </a:cubicBezTo>
                <a:cubicBezTo>
                  <a:pt x="337465" y="226219"/>
                  <a:pt x="396996" y="158486"/>
                  <a:pt x="432186" y="117475"/>
                </a:cubicBezTo>
                <a:cubicBezTo>
                  <a:pt x="467375" y="76465"/>
                  <a:pt x="527965" y="0"/>
                  <a:pt x="532198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9019C321-9538-4417-945C-44D245F64904}"/>
              </a:ext>
            </a:extLst>
          </p:cNvPr>
          <p:cNvSpPr/>
          <p:nvPr/>
        </p:nvSpPr>
        <p:spPr>
          <a:xfrm>
            <a:off x="13125213" y="10950368"/>
            <a:ext cx="187563" cy="294059"/>
          </a:xfrm>
          <a:custGeom>
            <a:avLst/>
            <a:gdLst>
              <a:gd name="connsiteX0" fmla="*/ 47862 w 187563"/>
              <a:gd name="connsiteY0" fmla="*/ 207 h 294059"/>
              <a:gd name="connsiteX1" fmla="*/ 11350 w 187563"/>
              <a:gd name="connsiteY1" fmla="*/ 111332 h 294059"/>
              <a:gd name="connsiteX2" fmla="*/ 1825 w 187563"/>
              <a:gd name="connsiteY2" fmla="*/ 233570 h 294059"/>
              <a:gd name="connsiteX3" fmla="*/ 43100 w 187563"/>
              <a:gd name="connsiteY3" fmla="*/ 290720 h 294059"/>
              <a:gd name="connsiteX4" fmla="*/ 187562 w 187563"/>
              <a:gd name="connsiteY4" fmla="*/ 285957 h 294059"/>
              <a:gd name="connsiteX5" fmla="*/ 46275 w 187563"/>
              <a:gd name="connsiteY5" fmla="*/ 274845 h 294059"/>
              <a:gd name="connsiteX6" fmla="*/ 14525 w 187563"/>
              <a:gd name="connsiteY6" fmla="*/ 211345 h 294059"/>
              <a:gd name="connsiteX7" fmla="*/ 27225 w 187563"/>
              <a:gd name="connsiteY7" fmla="*/ 87520 h 294059"/>
              <a:gd name="connsiteX8" fmla="*/ 47862 w 187563"/>
              <a:gd name="connsiteY8" fmla="*/ 207 h 29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563" h="294059">
                <a:moveTo>
                  <a:pt x="47862" y="207"/>
                </a:moveTo>
                <a:cubicBezTo>
                  <a:pt x="45216" y="4176"/>
                  <a:pt x="19023" y="72438"/>
                  <a:pt x="11350" y="111332"/>
                </a:cubicBezTo>
                <a:cubicBezTo>
                  <a:pt x="3677" y="150226"/>
                  <a:pt x="-3467" y="203672"/>
                  <a:pt x="1825" y="233570"/>
                </a:cubicBezTo>
                <a:cubicBezTo>
                  <a:pt x="7117" y="263468"/>
                  <a:pt x="12144" y="281989"/>
                  <a:pt x="43100" y="290720"/>
                </a:cubicBezTo>
                <a:cubicBezTo>
                  <a:pt x="74056" y="299451"/>
                  <a:pt x="187033" y="288603"/>
                  <a:pt x="187562" y="285957"/>
                </a:cubicBezTo>
                <a:cubicBezTo>
                  <a:pt x="188091" y="283311"/>
                  <a:pt x="75115" y="287280"/>
                  <a:pt x="46275" y="274845"/>
                </a:cubicBezTo>
                <a:cubicBezTo>
                  <a:pt x="17435" y="262410"/>
                  <a:pt x="17700" y="242566"/>
                  <a:pt x="14525" y="211345"/>
                </a:cubicBezTo>
                <a:cubicBezTo>
                  <a:pt x="11350" y="180124"/>
                  <a:pt x="20611" y="125091"/>
                  <a:pt x="27225" y="87520"/>
                </a:cubicBezTo>
                <a:cubicBezTo>
                  <a:pt x="33839" y="49949"/>
                  <a:pt x="50508" y="-3762"/>
                  <a:pt x="47862" y="2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AC123EDA-BE4F-41D1-8E8C-21445885084D}"/>
              </a:ext>
            </a:extLst>
          </p:cNvPr>
          <p:cNvSpPr/>
          <p:nvPr/>
        </p:nvSpPr>
        <p:spPr>
          <a:xfrm>
            <a:off x="13202280" y="11014013"/>
            <a:ext cx="132508" cy="190562"/>
          </a:xfrm>
          <a:custGeom>
            <a:avLst/>
            <a:gdLst>
              <a:gd name="connsiteX0" fmla="*/ 4133 w 132508"/>
              <a:gd name="connsiteY0" fmla="*/ 62 h 190562"/>
              <a:gd name="connsiteX1" fmla="*/ 12070 w 132508"/>
              <a:gd name="connsiteY1" fmla="*/ 74675 h 190562"/>
              <a:gd name="connsiteX2" fmla="*/ 127958 w 132508"/>
              <a:gd name="connsiteY2" fmla="*/ 65150 h 190562"/>
              <a:gd name="connsiteX3" fmla="*/ 105733 w 132508"/>
              <a:gd name="connsiteY3" fmla="*/ 101662 h 190562"/>
              <a:gd name="connsiteX4" fmla="*/ 73983 w 132508"/>
              <a:gd name="connsiteY4" fmla="*/ 136587 h 190562"/>
              <a:gd name="connsiteX5" fmla="*/ 99383 w 132508"/>
              <a:gd name="connsiteY5" fmla="*/ 190562 h 190562"/>
              <a:gd name="connsiteX6" fmla="*/ 93033 w 132508"/>
              <a:gd name="connsiteY6" fmla="*/ 136587 h 190562"/>
              <a:gd name="connsiteX7" fmla="*/ 107320 w 132508"/>
              <a:gd name="connsiteY7" fmla="*/ 77850 h 190562"/>
              <a:gd name="connsiteX8" fmla="*/ 16833 w 132508"/>
              <a:gd name="connsiteY8" fmla="*/ 88962 h 190562"/>
              <a:gd name="connsiteX9" fmla="*/ 4133 w 132508"/>
              <a:gd name="connsiteY9" fmla="*/ 62 h 19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508" h="190562">
                <a:moveTo>
                  <a:pt x="4133" y="62"/>
                </a:moveTo>
                <a:cubicBezTo>
                  <a:pt x="3339" y="-2319"/>
                  <a:pt x="-8568" y="63827"/>
                  <a:pt x="12070" y="74675"/>
                </a:cubicBezTo>
                <a:cubicBezTo>
                  <a:pt x="32708" y="85523"/>
                  <a:pt x="112348" y="60652"/>
                  <a:pt x="127958" y="65150"/>
                </a:cubicBezTo>
                <a:cubicBezTo>
                  <a:pt x="143569" y="69648"/>
                  <a:pt x="114729" y="89756"/>
                  <a:pt x="105733" y="101662"/>
                </a:cubicBezTo>
                <a:cubicBezTo>
                  <a:pt x="96737" y="113568"/>
                  <a:pt x="75041" y="121770"/>
                  <a:pt x="73983" y="136587"/>
                </a:cubicBezTo>
                <a:cubicBezTo>
                  <a:pt x="72925" y="151404"/>
                  <a:pt x="96208" y="190562"/>
                  <a:pt x="99383" y="190562"/>
                </a:cubicBezTo>
                <a:cubicBezTo>
                  <a:pt x="102558" y="190562"/>
                  <a:pt x="91710" y="155372"/>
                  <a:pt x="93033" y="136587"/>
                </a:cubicBezTo>
                <a:cubicBezTo>
                  <a:pt x="94356" y="117802"/>
                  <a:pt x="120020" y="85787"/>
                  <a:pt x="107320" y="77850"/>
                </a:cubicBezTo>
                <a:cubicBezTo>
                  <a:pt x="94620" y="69913"/>
                  <a:pt x="31914" y="97164"/>
                  <a:pt x="16833" y="88962"/>
                </a:cubicBezTo>
                <a:cubicBezTo>
                  <a:pt x="1752" y="80760"/>
                  <a:pt x="4927" y="2443"/>
                  <a:pt x="4133" y="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14D034F8-5BC7-47B2-A175-529ADC384D47}"/>
              </a:ext>
            </a:extLst>
          </p:cNvPr>
          <p:cNvSpPr/>
          <p:nvPr/>
        </p:nvSpPr>
        <p:spPr>
          <a:xfrm>
            <a:off x="13530527" y="10731452"/>
            <a:ext cx="202803" cy="281738"/>
          </a:xfrm>
          <a:custGeom>
            <a:avLst/>
            <a:gdLst>
              <a:gd name="connsiteX0" fmla="*/ 144198 w 202803"/>
              <a:gd name="connsiteY0" fmla="*/ 48 h 281738"/>
              <a:gd name="connsiteX1" fmla="*/ 198173 w 202803"/>
              <a:gd name="connsiteY1" fmla="*/ 81011 h 281738"/>
              <a:gd name="connsiteX2" fmla="*/ 1323 w 202803"/>
              <a:gd name="connsiteY2" fmla="*/ 281036 h 281738"/>
              <a:gd name="connsiteX3" fmla="*/ 115623 w 202803"/>
              <a:gd name="connsiteY3" fmla="*/ 144511 h 281738"/>
              <a:gd name="connsiteX4" fmla="*/ 185473 w 202803"/>
              <a:gd name="connsiteY4" fmla="*/ 69898 h 281738"/>
              <a:gd name="connsiteX5" fmla="*/ 144198 w 202803"/>
              <a:gd name="connsiteY5" fmla="*/ 48 h 28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803" h="281738">
                <a:moveTo>
                  <a:pt x="144198" y="48"/>
                </a:moveTo>
                <a:cubicBezTo>
                  <a:pt x="146315" y="1900"/>
                  <a:pt x="221986" y="34180"/>
                  <a:pt x="198173" y="81011"/>
                </a:cubicBezTo>
                <a:cubicBezTo>
                  <a:pt x="174361" y="127842"/>
                  <a:pt x="15081" y="270453"/>
                  <a:pt x="1323" y="281036"/>
                </a:cubicBezTo>
                <a:cubicBezTo>
                  <a:pt x="-12435" y="291619"/>
                  <a:pt x="84931" y="179701"/>
                  <a:pt x="115623" y="144511"/>
                </a:cubicBezTo>
                <a:cubicBezTo>
                  <a:pt x="146315" y="109321"/>
                  <a:pt x="175419" y="90006"/>
                  <a:pt x="185473" y="69898"/>
                </a:cubicBezTo>
                <a:cubicBezTo>
                  <a:pt x="195527" y="49790"/>
                  <a:pt x="142081" y="-1804"/>
                  <a:pt x="144198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16CEDB2A-C007-4A91-B54A-98046F75ED13}"/>
              </a:ext>
            </a:extLst>
          </p:cNvPr>
          <p:cNvSpPr/>
          <p:nvPr/>
        </p:nvSpPr>
        <p:spPr>
          <a:xfrm>
            <a:off x="13649322" y="10426456"/>
            <a:ext cx="139705" cy="149603"/>
          </a:xfrm>
          <a:custGeom>
            <a:avLst/>
            <a:gdLst>
              <a:gd name="connsiteX0" fmla="*/ 139703 w 139705"/>
              <a:gd name="connsiteY0" fmla="*/ 244 h 149603"/>
              <a:gd name="connsiteX1" fmla="*/ 14291 w 139705"/>
              <a:gd name="connsiteY1" fmla="*/ 51044 h 149603"/>
              <a:gd name="connsiteX2" fmla="*/ 6353 w 139705"/>
              <a:gd name="connsiteY2" fmla="*/ 90732 h 149603"/>
              <a:gd name="connsiteX3" fmla="*/ 46041 w 139705"/>
              <a:gd name="connsiteY3" fmla="*/ 149469 h 149603"/>
              <a:gd name="connsiteX4" fmla="*/ 11116 w 139705"/>
              <a:gd name="connsiteY4" fmla="*/ 73269 h 149603"/>
              <a:gd name="connsiteX5" fmla="*/ 139703 w 139705"/>
              <a:gd name="connsiteY5" fmla="*/ 244 h 1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05" h="149603">
                <a:moveTo>
                  <a:pt x="139703" y="244"/>
                </a:moveTo>
                <a:cubicBezTo>
                  <a:pt x="140232" y="-3460"/>
                  <a:pt x="36516" y="35963"/>
                  <a:pt x="14291" y="51044"/>
                </a:cubicBezTo>
                <a:cubicBezTo>
                  <a:pt x="-7934" y="66125"/>
                  <a:pt x="1061" y="74328"/>
                  <a:pt x="6353" y="90732"/>
                </a:cubicBezTo>
                <a:cubicBezTo>
                  <a:pt x="11645" y="107136"/>
                  <a:pt x="45247" y="152379"/>
                  <a:pt x="46041" y="149469"/>
                </a:cubicBezTo>
                <a:cubicBezTo>
                  <a:pt x="46835" y="146559"/>
                  <a:pt x="-2907" y="96552"/>
                  <a:pt x="11116" y="73269"/>
                </a:cubicBezTo>
                <a:cubicBezTo>
                  <a:pt x="25139" y="49986"/>
                  <a:pt x="139174" y="3948"/>
                  <a:pt x="139703" y="2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3F08A8B6-625E-4D23-8D5B-FB4F6676F9DD}"/>
              </a:ext>
            </a:extLst>
          </p:cNvPr>
          <p:cNvSpPr/>
          <p:nvPr/>
        </p:nvSpPr>
        <p:spPr>
          <a:xfrm>
            <a:off x="13795059" y="10515533"/>
            <a:ext cx="90879" cy="148143"/>
          </a:xfrm>
          <a:custGeom>
            <a:avLst/>
            <a:gdLst>
              <a:gd name="connsiteX0" fmla="*/ 90804 w 90879"/>
              <a:gd name="connsiteY0" fmla="*/ 67 h 148143"/>
              <a:gd name="connsiteX1" fmla="*/ 36829 w 90879"/>
              <a:gd name="connsiteY1" fmla="*/ 41342 h 148143"/>
              <a:gd name="connsiteX2" fmla="*/ 62229 w 90879"/>
              <a:gd name="connsiteY2" fmla="*/ 95317 h 148143"/>
              <a:gd name="connsiteX3" fmla="*/ 63816 w 90879"/>
              <a:gd name="connsiteY3" fmla="*/ 147705 h 148143"/>
              <a:gd name="connsiteX4" fmla="*/ 51116 w 90879"/>
              <a:gd name="connsiteY4" fmla="*/ 119130 h 148143"/>
              <a:gd name="connsiteX5" fmla="*/ 316 w 90879"/>
              <a:gd name="connsiteY5" fmla="*/ 96905 h 148143"/>
              <a:gd name="connsiteX6" fmla="*/ 78104 w 90879"/>
              <a:gd name="connsiteY6" fmla="*/ 128655 h 148143"/>
              <a:gd name="connsiteX7" fmla="*/ 49529 w 90879"/>
              <a:gd name="connsiteY7" fmla="*/ 50867 h 148143"/>
              <a:gd name="connsiteX8" fmla="*/ 90804 w 90879"/>
              <a:gd name="connsiteY8" fmla="*/ 67 h 14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79" h="148143">
                <a:moveTo>
                  <a:pt x="90804" y="67"/>
                </a:moveTo>
                <a:cubicBezTo>
                  <a:pt x="88687" y="-1521"/>
                  <a:pt x="41591" y="25467"/>
                  <a:pt x="36829" y="41342"/>
                </a:cubicBezTo>
                <a:cubicBezTo>
                  <a:pt x="32067" y="57217"/>
                  <a:pt x="57731" y="77590"/>
                  <a:pt x="62229" y="95317"/>
                </a:cubicBezTo>
                <a:cubicBezTo>
                  <a:pt x="66727" y="113044"/>
                  <a:pt x="65668" y="143736"/>
                  <a:pt x="63816" y="147705"/>
                </a:cubicBezTo>
                <a:cubicBezTo>
                  <a:pt x="61964" y="151674"/>
                  <a:pt x="61699" y="127597"/>
                  <a:pt x="51116" y="119130"/>
                </a:cubicBezTo>
                <a:cubicBezTo>
                  <a:pt x="40533" y="110663"/>
                  <a:pt x="-4182" y="95318"/>
                  <a:pt x="316" y="96905"/>
                </a:cubicBezTo>
                <a:cubicBezTo>
                  <a:pt x="4814" y="98493"/>
                  <a:pt x="69902" y="136328"/>
                  <a:pt x="78104" y="128655"/>
                </a:cubicBezTo>
                <a:cubicBezTo>
                  <a:pt x="86306" y="120982"/>
                  <a:pt x="49265" y="69388"/>
                  <a:pt x="49529" y="50867"/>
                </a:cubicBezTo>
                <a:cubicBezTo>
                  <a:pt x="49793" y="32346"/>
                  <a:pt x="92921" y="1655"/>
                  <a:pt x="90804" y="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77AC207C-4FF1-4A5F-97E7-62F144003FEF}"/>
              </a:ext>
            </a:extLst>
          </p:cNvPr>
          <p:cNvSpPr/>
          <p:nvPr/>
        </p:nvSpPr>
        <p:spPr>
          <a:xfrm>
            <a:off x="13046003" y="11080512"/>
            <a:ext cx="79644" cy="395526"/>
          </a:xfrm>
          <a:custGeom>
            <a:avLst/>
            <a:gdLst>
              <a:gd name="connsiteX0" fmla="*/ 23885 w 79644"/>
              <a:gd name="connsiteY0" fmla="*/ 238 h 395526"/>
              <a:gd name="connsiteX1" fmla="*/ 79447 w 79644"/>
              <a:gd name="connsiteY1" fmla="*/ 193913 h 395526"/>
              <a:gd name="connsiteX2" fmla="*/ 72 w 79644"/>
              <a:gd name="connsiteY2" fmla="*/ 395526 h 395526"/>
              <a:gd name="connsiteX3" fmla="*/ 65160 w 79644"/>
              <a:gd name="connsiteY3" fmla="*/ 195501 h 395526"/>
              <a:gd name="connsiteX4" fmla="*/ 65160 w 79644"/>
              <a:gd name="connsiteY4" fmla="*/ 154226 h 395526"/>
              <a:gd name="connsiteX5" fmla="*/ 23885 w 79644"/>
              <a:gd name="connsiteY5" fmla="*/ 238 h 39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44" h="395526">
                <a:moveTo>
                  <a:pt x="23885" y="238"/>
                </a:moveTo>
                <a:cubicBezTo>
                  <a:pt x="26266" y="6852"/>
                  <a:pt x="83416" y="128032"/>
                  <a:pt x="79447" y="193913"/>
                </a:cubicBezTo>
                <a:cubicBezTo>
                  <a:pt x="75478" y="259794"/>
                  <a:pt x="2453" y="395261"/>
                  <a:pt x="72" y="395526"/>
                </a:cubicBezTo>
                <a:cubicBezTo>
                  <a:pt x="-2309" y="395791"/>
                  <a:pt x="54312" y="235718"/>
                  <a:pt x="65160" y="195501"/>
                </a:cubicBezTo>
                <a:cubicBezTo>
                  <a:pt x="76008" y="155284"/>
                  <a:pt x="68600" y="181743"/>
                  <a:pt x="65160" y="154226"/>
                </a:cubicBezTo>
                <a:cubicBezTo>
                  <a:pt x="61720" y="126709"/>
                  <a:pt x="21504" y="-6376"/>
                  <a:pt x="23885" y="23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79AF77F1-41FE-4AFF-BA01-B2AD4B10DF04}"/>
              </a:ext>
            </a:extLst>
          </p:cNvPr>
          <p:cNvSpPr/>
          <p:nvPr/>
        </p:nvSpPr>
        <p:spPr>
          <a:xfrm>
            <a:off x="12979368" y="11110747"/>
            <a:ext cx="56155" cy="155936"/>
          </a:xfrm>
          <a:custGeom>
            <a:avLst/>
            <a:gdLst>
              <a:gd name="connsiteX0" fmla="*/ 46070 w 56155"/>
              <a:gd name="connsiteY0" fmla="*/ 166 h 155936"/>
              <a:gd name="connsiteX1" fmla="*/ 46070 w 56155"/>
              <a:gd name="connsiteY1" fmla="*/ 73191 h 155936"/>
              <a:gd name="connsiteX2" fmla="*/ 32 w 56155"/>
              <a:gd name="connsiteY2" fmla="*/ 155741 h 155936"/>
              <a:gd name="connsiteX3" fmla="*/ 54007 w 56155"/>
              <a:gd name="connsiteY3" fmla="*/ 93828 h 155936"/>
              <a:gd name="connsiteX4" fmla="*/ 46070 w 56155"/>
              <a:gd name="connsiteY4" fmla="*/ 166 h 15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55" h="155936">
                <a:moveTo>
                  <a:pt x="46070" y="166"/>
                </a:moveTo>
                <a:cubicBezTo>
                  <a:pt x="44747" y="-3273"/>
                  <a:pt x="53743" y="47262"/>
                  <a:pt x="46070" y="73191"/>
                </a:cubicBezTo>
                <a:cubicBezTo>
                  <a:pt x="38397" y="99120"/>
                  <a:pt x="-1291" y="152302"/>
                  <a:pt x="32" y="155741"/>
                </a:cubicBezTo>
                <a:cubicBezTo>
                  <a:pt x="1355" y="159180"/>
                  <a:pt x="46599" y="116318"/>
                  <a:pt x="54007" y="93828"/>
                </a:cubicBezTo>
                <a:cubicBezTo>
                  <a:pt x="61415" y="71338"/>
                  <a:pt x="47393" y="3605"/>
                  <a:pt x="46070" y="1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BC334B27-AB3B-4318-BF49-1E9D3BE89341}"/>
              </a:ext>
            </a:extLst>
          </p:cNvPr>
          <p:cNvSpPr/>
          <p:nvPr/>
        </p:nvSpPr>
        <p:spPr>
          <a:xfrm>
            <a:off x="12960283" y="11220448"/>
            <a:ext cx="94875" cy="174394"/>
          </a:xfrm>
          <a:custGeom>
            <a:avLst/>
            <a:gdLst>
              <a:gd name="connsiteX0" fmla="*/ 85792 w 94875"/>
              <a:gd name="connsiteY0" fmla="*/ 2 h 174394"/>
              <a:gd name="connsiteX1" fmla="*/ 55630 w 94875"/>
              <a:gd name="connsiteY1" fmla="*/ 88902 h 174394"/>
              <a:gd name="connsiteX2" fmla="*/ 88967 w 94875"/>
              <a:gd name="connsiteY2" fmla="*/ 169865 h 174394"/>
              <a:gd name="connsiteX3" fmla="*/ 85792 w 94875"/>
              <a:gd name="connsiteY3" fmla="*/ 160340 h 174394"/>
              <a:gd name="connsiteX4" fmla="*/ 67 w 94875"/>
              <a:gd name="connsiteY4" fmla="*/ 128590 h 174394"/>
              <a:gd name="connsiteX5" fmla="*/ 71505 w 94875"/>
              <a:gd name="connsiteY5" fmla="*/ 128590 h 174394"/>
              <a:gd name="connsiteX6" fmla="*/ 74680 w 94875"/>
              <a:gd name="connsiteY6" fmla="*/ 85727 h 174394"/>
              <a:gd name="connsiteX7" fmla="*/ 85792 w 94875"/>
              <a:gd name="connsiteY7" fmla="*/ 2 h 17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875" h="174394">
                <a:moveTo>
                  <a:pt x="85792" y="2"/>
                </a:moveTo>
                <a:cubicBezTo>
                  <a:pt x="82617" y="531"/>
                  <a:pt x="55101" y="60592"/>
                  <a:pt x="55630" y="88902"/>
                </a:cubicBezTo>
                <a:cubicBezTo>
                  <a:pt x="56159" y="117212"/>
                  <a:pt x="83940" y="157959"/>
                  <a:pt x="88967" y="169865"/>
                </a:cubicBezTo>
                <a:cubicBezTo>
                  <a:pt x="93994" y="181771"/>
                  <a:pt x="100609" y="167219"/>
                  <a:pt x="85792" y="160340"/>
                </a:cubicBezTo>
                <a:cubicBezTo>
                  <a:pt x="70975" y="153461"/>
                  <a:pt x="2448" y="133882"/>
                  <a:pt x="67" y="128590"/>
                </a:cubicBezTo>
                <a:cubicBezTo>
                  <a:pt x="-2314" y="123298"/>
                  <a:pt x="59069" y="135734"/>
                  <a:pt x="71505" y="128590"/>
                </a:cubicBezTo>
                <a:cubicBezTo>
                  <a:pt x="83941" y="121446"/>
                  <a:pt x="74151" y="100544"/>
                  <a:pt x="74680" y="85727"/>
                </a:cubicBezTo>
                <a:cubicBezTo>
                  <a:pt x="75209" y="70910"/>
                  <a:pt x="88967" y="-527"/>
                  <a:pt x="85792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3894B2E7-8D2D-4DD2-900B-723890A130C3}"/>
              </a:ext>
            </a:extLst>
          </p:cNvPr>
          <p:cNvSpPr/>
          <p:nvPr/>
        </p:nvSpPr>
        <p:spPr>
          <a:xfrm>
            <a:off x="13571135" y="10837758"/>
            <a:ext cx="288791" cy="312919"/>
          </a:xfrm>
          <a:custGeom>
            <a:avLst/>
            <a:gdLst>
              <a:gd name="connsiteX0" fmla="*/ 255990 w 288791"/>
              <a:gd name="connsiteY0" fmla="*/ 105 h 312919"/>
              <a:gd name="connsiteX1" fmla="*/ 263928 w 288791"/>
              <a:gd name="connsiteY1" fmla="*/ 103292 h 312919"/>
              <a:gd name="connsiteX2" fmla="*/ 168678 w 288791"/>
              <a:gd name="connsiteY2" fmla="*/ 150917 h 312919"/>
              <a:gd name="connsiteX3" fmla="*/ 92478 w 288791"/>
              <a:gd name="connsiteY3" fmla="*/ 235055 h 312919"/>
              <a:gd name="connsiteX4" fmla="*/ 403 w 288791"/>
              <a:gd name="connsiteY4" fmla="*/ 312842 h 312919"/>
              <a:gd name="connsiteX5" fmla="*/ 130578 w 288791"/>
              <a:gd name="connsiteY5" fmla="*/ 220767 h 312919"/>
              <a:gd name="connsiteX6" fmla="*/ 281390 w 288791"/>
              <a:gd name="connsiteY6" fmla="*/ 123930 h 312919"/>
              <a:gd name="connsiteX7" fmla="*/ 255990 w 288791"/>
              <a:gd name="connsiteY7" fmla="*/ 105 h 31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791" h="312919">
                <a:moveTo>
                  <a:pt x="255990" y="105"/>
                </a:moveTo>
                <a:cubicBezTo>
                  <a:pt x="253080" y="-3335"/>
                  <a:pt x="278480" y="78157"/>
                  <a:pt x="263928" y="103292"/>
                </a:cubicBezTo>
                <a:cubicBezTo>
                  <a:pt x="249376" y="128427"/>
                  <a:pt x="197253" y="128957"/>
                  <a:pt x="168678" y="150917"/>
                </a:cubicBezTo>
                <a:cubicBezTo>
                  <a:pt x="140103" y="172877"/>
                  <a:pt x="120524" y="208068"/>
                  <a:pt x="92478" y="235055"/>
                </a:cubicBezTo>
                <a:cubicBezTo>
                  <a:pt x="64432" y="262042"/>
                  <a:pt x="-5947" y="315223"/>
                  <a:pt x="403" y="312842"/>
                </a:cubicBezTo>
                <a:cubicBezTo>
                  <a:pt x="6753" y="310461"/>
                  <a:pt x="83747" y="252252"/>
                  <a:pt x="130578" y="220767"/>
                </a:cubicBezTo>
                <a:cubicBezTo>
                  <a:pt x="177409" y="189282"/>
                  <a:pt x="255990" y="158590"/>
                  <a:pt x="281390" y="123930"/>
                </a:cubicBezTo>
                <a:cubicBezTo>
                  <a:pt x="306790" y="89270"/>
                  <a:pt x="258900" y="3545"/>
                  <a:pt x="255990" y="1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12F8C4AF-9991-45C7-B5BC-A9EDF99F56D5}"/>
              </a:ext>
            </a:extLst>
          </p:cNvPr>
          <p:cNvSpPr/>
          <p:nvPr/>
        </p:nvSpPr>
        <p:spPr>
          <a:xfrm>
            <a:off x="13177179" y="11087032"/>
            <a:ext cx="490881" cy="227344"/>
          </a:xfrm>
          <a:custGeom>
            <a:avLst/>
            <a:gdLst>
              <a:gd name="connsiteX0" fmla="*/ 659 w 490881"/>
              <a:gd name="connsiteY0" fmla="*/ 181043 h 227344"/>
              <a:gd name="connsiteX1" fmla="*/ 107021 w 490881"/>
              <a:gd name="connsiteY1" fmla="*/ 214381 h 227344"/>
              <a:gd name="connsiteX2" fmla="*/ 238784 w 490881"/>
              <a:gd name="connsiteY2" fmla="*/ 171518 h 227344"/>
              <a:gd name="connsiteX3" fmla="*/ 486434 w 490881"/>
              <a:gd name="connsiteY3" fmla="*/ 1656 h 227344"/>
              <a:gd name="connsiteX4" fmla="*/ 389596 w 490881"/>
              <a:gd name="connsiteY4" fmla="*/ 90556 h 227344"/>
              <a:gd name="connsiteX5" fmla="*/ 283234 w 490881"/>
              <a:gd name="connsiteY5" fmla="*/ 181043 h 227344"/>
              <a:gd name="connsiteX6" fmla="*/ 157821 w 490881"/>
              <a:gd name="connsiteY6" fmla="*/ 227081 h 227344"/>
              <a:gd name="connsiteX7" fmla="*/ 659 w 490881"/>
              <a:gd name="connsiteY7" fmla="*/ 181043 h 22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881" h="227344">
                <a:moveTo>
                  <a:pt x="659" y="181043"/>
                </a:moveTo>
                <a:cubicBezTo>
                  <a:pt x="-7808" y="178926"/>
                  <a:pt x="67334" y="215968"/>
                  <a:pt x="107021" y="214381"/>
                </a:cubicBezTo>
                <a:cubicBezTo>
                  <a:pt x="146708" y="212794"/>
                  <a:pt x="175549" y="206972"/>
                  <a:pt x="238784" y="171518"/>
                </a:cubicBezTo>
                <a:cubicBezTo>
                  <a:pt x="302020" y="136064"/>
                  <a:pt x="461299" y="15150"/>
                  <a:pt x="486434" y="1656"/>
                </a:cubicBezTo>
                <a:cubicBezTo>
                  <a:pt x="511569" y="-11838"/>
                  <a:pt x="423463" y="60658"/>
                  <a:pt x="389596" y="90556"/>
                </a:cubicBezTo>
                <a:cubicBezTo>
                  <a:pt x="355729" y="120454"/>
                  <a:pt x="321863" y="158289"/>
                  <a:pt x="283234" y="181043"/>
                </a:cubicBezTo>
                <a:cubicBezTo>
                  <a:pt x="244605" y="203797"/>
                  <a:pt x="203065" y="222848"/>
                  <a:pt x="157821" y="227081"/>
                </a:cubicBezTo>
                <a:cubicBezTo>
                  <a:pt x="112577" y="231314"/>
                  <a:pt x="9126" y="183160"/>
                  <a:pt x="659" y="1810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E2ECDB77-5E65-45AA-9F03-E5DDCFB721F7}"/>
              </a:ext>
            </a:extLst>
          </p:cNvPr>
          <p:cNvSpPr/>
          <p:nvPr/>
        </p:nvSpPr>
        <p:spPr>
          <a:xfrm>
            <a:off x="13327946" y="11204128"/>
            <a:ext cx="623388" cy="446608"/>
          </a:xfrm>
          <a:custGeom>
            <a:avLst/>
            <a:gdLst>
              <a:gd name="connsiteX0" fmla="*/ 623004 w 623388"/>
              <a:gd name="connsiteY0" fmla="*/ 447 h 446608"/>
              <a:gd name="connsiteX1" fmla="*/ 511879 w 623388"/>
              <a:gd name="connsiteY1" fmla="*/ 200472 h 446608"/>
              <a:gd name="connsiteX2" fmla="*/ 259467 w 623388"/>
              <a:gd name="connsiteY2" fmla="*/ 368747 h 446608"/>
              <a:gd name="connsiteX3" fmla="*/ 704 w 623388"/>
              <a:gd name="connsiteY3" fmla="*/ 446535 h 446608"/>
              <a:gd name="connsiteX4" fmla="*/ 191204 w 623388"/>
              <a:gd name="connsiteY4" fmla="*/ 379860 h 446608"/>
              <a:gd name="connsiteX5" fmla="*/ 437267 w 623388"/>
              <a:gd name="connsiteY5" fmla="*/ 236985 h 446608"/>
              <a:gd name="connsiteX6" fmla="*/ 545217 w 623388"/>
              <a:gd name="connsiteY6" fmla="*/ 148085 h 446608"/>
              <a:gd name="connsiteX7" fmla="*/ 623004 w 623388"/>
              <a:gd name="connsiteY7" fmla="*/ 447 h 44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3388" h="446608">
                <a:moveTo>
                  <a:pt x="623004" y="447"/>
                </a:moveTo>
                <a:cubicBezTo>
                  <a:pt x="617448" y="9178"/>
                  <a:pt x="572468" y="139089"/>
                  <a:pt x="511879" y="200472"/>
                </a:cubicBezTo>
                <a:cubicBezTo>
                  <a:pt x="451289" y="261855"/>
                  <a:pt x="344663" y="327737"/>
                  <a:pt x="259467" y="368747"/>
                </a:cubicBezTo>
                <a:cubicBezTo>
                  <a:pt x="174271" y="409757"/>
                  <a:pt x="12081" y="444683"/>
                  <a:pt x="704" y="446535"/>
                </a:cubicBezTo>
                <a:cubicBezTo>
                  <a:pt x="-10673" y="448387"/>
                  <a:pt x="118443" y="414785"/>
                  <a:pt x="191204" y="379860"/>
                </a:cubicBezTo>
                <a:cubicBezTo>
                  <a:pt x="263964" y="344935"/>
                  <a:pt x="378265" y="275614"/>
                  <a:pt x="437267" y="236985"/>
                </a:cubicBezTo>
                <a:cubicBezTo>
                  <a:pt x="496269" y="198356"/>
                  <a:pt x="517965" y="183010"/>
                  <a:pt x="545217" y="148085"/>
                </a:cubicBezTo>
                <a:cubicBezTo>
                  <a:pt x="572469" y="113160"/>
                  <a:pt x="628560" y="-8284"/>
                  <a:pt x="623004" y="4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9DB68FED-EDF4-4E21-9C21-586665B8DDC6}"/>
              </a:ext>
            </a:extLst>
          </p:cNvPr>
          <p:cNvSpPr/>
          <p:nvPr/>
        </p:nvSpPr>
        <p:spPr>
          <a:xfrm>
            <a:off x="13084149" y="11431579"/>
            <a:ext cx="286261" cy="212808"/>
          </a:xfrm>
          <a:custGeom>
            <a:avLst/>
            <a:gdLst>
              <a:gd name="connsiteX0" fmla="*/ 26 w 286261"/>
              <a:gd name="connsiteY0" fmla="*/ 9 h 212808"/>
              <a:gd name="connsiteX1" fmla="*/ 95276 w 286261"/>
              <a:gd name="connsiteY1" fmla="*/ 114309 h 212808"/>
              <a:gd name="connsiteX2" fmla="*/ 285776 w 286261"/>
              <a:gd name="connsiteY2" fmla="*/ 212734 h 212808"/>
              <a:gd name="connsiteX3" fmla="*/ 154014 w 286261"/>
              <a:gd name="connsiteY3" fmla="*/ 131771 h 212808"/>
              <a:gd name="connsiteX4" fmla="*/ 103214 w 286261"/>
              <a:gd name="connsiteY4" fmla="*/ 107959 h 212808"/>
              <a:gd name="connsiteX5" fmla="*/ 26 w 286261"/>
              <a:gd name="connsiteY5" fmla="*/ 9 h 2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261" h="212808">
                <a:moveTo>
                  <a:pt x="26" y="9"/>
                </a:moveTo>
                <a:cubicBezTo>
                  <a:pt x="-1297" y="1067"/>
                  <a:pt x="47651" y="78855"/>
                  <a:pt x="95276" y="114309"/>
                </a:cubicBezTo>
                <a:cubicBezTo>
                  <a:pt x="142901" y="149763"/>
                  <a:pt x="275986" y="209824"/>
                  <a:pt x="285776" y="212734"/>
                </a:cubicBezTo>
                <a:cubicBezTo>
                  <a:pt x="295566" y="215644"/>
                  <a:pt x="154014" y="131771"/>
                  <a:pt x="154014" y="131771"/>
                </a:cubicBezTo>
                <a:cubicBezTo>
                  <a:pt x="123587" y="114309"/>
                  <a:pt x="127291" y="127009"/>
                  <a:pt x="103214" y="107959"/>
                </a:cubicBezTo>
                <a:cubicBezTo>
                  <a:pt x="79137" y="88909"/>
                  <a:pt x="1349" y="-1049"/>
                  <a:pt x="26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E176848C-CC15-41C7-A7C3-3699ABF2DC66}"/>
              </a:ext>
            </a:extLst>
          </p:cNvPr>
          <p:cNvSpPr/>
          <p:nvPr/>
        </p:nvSpPr>
        <p:spPr>
          <a:xfrm>
            <a:off x="13531803" y="11114813"/>
            <a:ext cx="298671" cy="140756"/>
          </a:xfrm>
          <a:custGeom>
            <a:avLst/>
            <a:gdLst>
              <a:gd name="connsiteX0" fmla="*/ 296910 w 298671"/>
              <a:gd name="connsiteY0" fmla="*/ 862 h 140756"/>
              <a:gd name="connsiteX1" fmla="*/ 208010 w 298671"/>
              <a:gd name="connsiteY1" fmla="*/ 113575 h 140756"/>
              <a:gd name="connsiteX2" fmla="*/ 47 w 298671"/>
              <a:gd name="connsiteY2" fmla="*/ 140562 h 140756"/>
              <a:gd name="connsiteX3" fmla="*/ 188960 w 298671"/>
              <a:gd name="connsiteY3" fmla="*/ 105637 h 140756"/>
              <a:gd name="connsiteX4" fmla="*/ 219122 w 298671"/>
              <a:gd name="connsiteY4" fmla="*/ 91350 h 140756"/>
              <a:gd name="connsiteX5" fmla="*/ 263572 w 298671"/>
              <a:gd name="connsiteY5" fmla="*/ 62775 h 140756"/>
              <a:gd name="connsiteX6" fmla="*/ 296910 w 298671"/>
              <a:gd name="connsiteY6" fmla="*/ 862 h 140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671" h="140756">
                <a:moveTo>
                  <a:pt x="296910" y="862"/>
                </a:moveTo>
                <a:cubicBezTo>
                  <a:pt x="287650" y="9329"/>
                  <a:pt x="257487" y="90292"/>
                  <a:pt x="208010" y="113575"/>
                </a:cubicBezTo>
                <a:cubicBezTo>
                  <a:pt x="158533" y="136858"/>
                  <a:pt x="3222" y="141885"/>
                  <a:pt x="47" y="140562"/>
                </a:cubicBezTo>
                <a:cubicBezTo>
                  <a:pt x="-3128" y="139239"/>
                  <a:pt x="152448" y="113839"/>
                  <a:pt x="188960" y="105637"/>
                </a:cubicBezTo>
                <a:cubicBezTo>
                  <a:pt x="225472" y="97435"/>
                  <a:pt x="206687" y="98494"/>
                  <a:pt x="219122" y="91350"/>
                </a:cubicBezTo>
                <a:cubicBezTo>
                  <a:pt x="231557" y="84206"/>
                  <a:pt x="250607" y="76798"/>
                  <a:pt x="263572" y="62775"/>
                </a:cubicBezTo>
                <a:cubicBezTo>
                  <a:pt x="276537" y="48752"/>
                  <a:pt x="306170" y="-7605"/>
                  <a:pt x="296910" y="8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05C7EC7B-91D4-4906-9DE6-CEEEA5B7647B}"/>
              </a:ext>
            </a:extLst>
          </p:cNvPr>
          <p:cNvSpPr/>
          <p:nvPr/>
        </p:nvSpPr>
        <p:spPr>
          <a:xfrm>
            <a:off x="13237872" y="11412508"/>
            <a:ext cx="168602" cy="140043"/>
          </a:xfrm>
          <a:custGeom>
            <a:avLst/>
            <a:gdLst>
              <a:gd name="connsiteX0" fmla="*/ 291 w 168602"/>
              <a:gd name="connsiteY0" fmla="*/ 30192 h 140043"/>
              <a:gd name="connsiteX1" fmla="*/ 89191 w 168602"/>
              <a:gd name="connsiteY1" fmla="*/ 36542 h 140043"/>
              <a:gd name="connsiteX2" fmla="*/ 155866 w 168602"/>
              <a:gd name="connsiteY2" fmla="*/ 7967 h 140043"/>
              <a:gd name="connsiteX3" fmla="*/ 132053 w 168602"/>
              <a:gd name="connsiteY3" fmla="*/ 39717 h 140043"/>
              <a:gd name="connsiteX4" fmla="*/ 128878 w 168602"/>
              <a:gd name="connsiteY4" fmla="*/ 139730 h 140043"/>
              <a:gd name="connsiteX5" fmla="*/ 168566 w 168602"/>
              <a:gd name="connsiteY5" fmla="*/ 3205 h 140043"/>
              <a:gd name="connsiteX6" fmla="*/ 120941 w 168602"/>
              <a:gd name="connsiteY6" fmla="*/ 42892 h 140043"/>
              <a:gd name="connsiteX7" fmla="*/ 291 w 168602"/>
              <a:gd name="connsiteY7" fmla="*/ 30192 h 14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602" h="140043">
                <a:moveTo>
                  <a:pt x="291" y="30192"/>
                </a:moveTo>
                <a:cubicBezTo>
                  <a:pt x="-5000" y="29134"/>
                  <a:pt x="63262" y="40246"/>
                  <a:pt x="89191" y="36542"/>
                </a:cubicBezTo>
                <a:cubicBezTo>
                  <a:pt x="115120" y="32838"/>
                  <a:pt x="148722" y="7438"/>
                  <a:pt x="155866" y="7967"/>
                </a:cubicBezTo>
                <a:cubicBezTo>
                  <a:pt x="163010" y="8496"/>
                  <a:pt x="136551" y="17756"/>
                  <a:pt x="132053" y="39717"/>
                </a:cubicBezTo>
                <a:cubicBezTo>
                  <a:pt x="127555" y="61678"/>
                  <a:pt x="122793" y="145815"/>
                  <a:pt x="128878" y="139730"/>
                </a:cubicBezTo>
                <a:cubicBezTo>
                  <a:pt x="134963" y="133645"/>
                  <a:pt x="169889" y="19345"/>
                  <a:pt x="168566" y="3205"/>
                </a:cubicBezTo>
                <a:cubicBezTo>
                  <a:pt x="167243" y="-12935"/>
                  <a:pt x="146341" y="36807"/>
                  <a:pt x="120941" y="42892"/>
                </a:cubicBezTo>
                <a:cubicBezTo>
                  <a:pt x="95541" y="48977"/>
                  <a:pt x="5582" y="31250"/>
                  <a:pt x="291" y="301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B992355F-5F66-4CD4-A672-D67F1DACDC19}"/>
              </a:ext>
            </a:extLst>
          </p:cNvPr>
          <p:cNvSpPr/>
          <p:nvPr/>
        </p:nvSpPr>
        <p:spPr>
          <a:xfrm>
            <a:off x="13182600" y="11353800"/>
            <a:ext cx="54636" cy="63592"/>
          </a:xfrm>
          <a:custGeom>
            <a:avLst/>
            <a:gdLst>
              <a:gd name="connsiteX0" fmla="*/ 0 w 54636"/>
              <a:gd name="connsiteY0" fmla="*/ 0 h 63592"/>
              <a:gd name="connsiteX1" fmla="*/ 53975 w 54636"/>
              <a:gd name="connsiteY1" fmla="*/ 63500 h 63592"/>
              <a:gd name="connsiteX2" fmla="*/ 0 w 54636"/>
              <a:gd name="connsiteY2" fmla="*/ 0 h 6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36" h="63592">
                <a:moveTo>
                  <a:pt x="0" y="0"/>
                </a:moveTo>
                <a:cubicBezTo>
                  <a:pt x="0" y="0"/>
                  <a:pt x="46302" y="60590"/>
                  <a:pt x="53975" y="63500"/>
                </a:cubicBezTo>
                <a:cubicBezTo>
                  <a:pt x="61648" y="66410"/>
                  <a:pt x="0" y="0"/>
                  <a:pt x="0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E95B54D9-F743-46F0-90AC-1E39C0BD6EBA}"/>
              </a:ext>
            </a:extLst>
          </p:cNvPr>
          <p:cNvSpPr/>
          <p:nvPr/>
        </p:nvSpPr>
        <p:spPr>
          <a:xfrm>
            <a:off x="13216472" y="11517229"/>
            <a:ext cx="317078" cy="82822"/>
          </a:xfrm>
          <a:custGeom>
            <a:avLst/>
            <a:gdLst>
              <a:gd name="connsiteX0" fmla="*/ 1053 w 317078"/>
              <a:gd name="connsiteY0" fmla="*/ 84 h 82822"/>
              <a:gd name="connsiteX1" fmla="*/ 140753 w 317078"/>
              <a:gd name="connsiteY1" fmla="*/ 82634 h 82822"/>
              <a:gd name="connsiteX2" fmla="*/ 316966 w 317078"/>
              <a:gd name="connsiteY2" fmla="*/ 23896 h 82822"/>
              <a:gd name="connsiteX3" fmla="*/ 166153 w 317078"/>
              <a:gd name="connsiteY3" fmla="*/ 66759 h 82822"/>
              <a:gd name="connsiteX4" fmla="*/ 82016 w 317078"/>
              <a:gd name="connsiteY4" fmla="*/ 66759 h 82822"/>
              <a:gd name="connsiteX5" fmla="*/ 1053 w 317078"/>
              <a:gd name="connsiteY5" fmla="*/ 84 h 8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78" h="82822">
                <a:moveTo>
                  <a:pt x="1053" y="84"/>
                </a:moveTo>
                <a:cubicBezTo>
                  <a:pt x="10842" y="2730"/>
                  <a:pt x="88101" y="78665"/>
                  <a:pt x="140753" y="82634"/>
                </a:cubicBezTo>
                <a:cubicBezTo>
                  <a:pt x="193405" y="86603"/>
                  <a:pt x="312733" y="26542"/>
                  <a:pt x="316966" y="23896"/>
                </a:cubicBezTo>
                <a:cubicBezTo>
                  <a:pt x="321199" y="21250"/>
                  <a:pt x="205311" y="59615"/>
                  <a:pt x="166153" y="66759"/>
                </a:cubicBezTo>
                <a:cubicBezTo>
                  <a:pt x="126995" y="73903"/>
                  <a:pt x="111914" y="75755"/>
                  <a:pt x="82016" y="66759"/>
                </a:cubicBezTo>
                <a:cubicBezTo>
                  <a:pt x="52118" y="57763"/>
                  <a:pt x="-8736" y="-2562"/>
                  <a:pt x="1053" y="8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6CC0C776-5818-434F-91E9-E3A8936F4A1D}"/>
              </a:ext>
            </a:extLst>
          </p:cNvPr>
          <p:cNvSpPr/>
          <p:nvPr/>
        </p:nvSpPr>
        <p:spPr>
          <a:xfrm>
            <a:off x="13709191" y="11220300"/>
            <a:ext cx="195796" cy="235311"/>
          </a:xfrm>
          <a:custGeom>
            <a:avLst/>
            <a:gdLst>
              <a:gd name="connsiteX0" fmla="*/ 195722 w 195796"/>
              <a:gd name="connsiteY0" fmla="*/ 150 h 235311"/>
              <a:gd name="connsiteX1" fmla="*/ 122697 w 195796"/>
              <a:gd name="connsiteY1" fmla="*/ 131913 h 235311"/>
              <a:gd name="connsiteX2" fmla="*/ 459 w 195796"/>
              <a:gd name="connsiteY2" fmla="*/ 235100 h 235311"/>
              <a:gd name="connsiteX3" fmla="*/ 83009 w 195796"/>
              <a:gd name="connsiteY3" fmla="*/ 157313 h 235311"/>
              <a:gd name="connsiteX4" fmla="*/ 135397 w 195796"/>
              <a:gd name="connsiteY4" fmla="*/ 106513 h 235311"/>
              <a:gd name="connsiteX5" fmla="*/ 195722 w 195796"/>
              <a:gd name="connsiteY5" fmla="*/ 150 h 23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96" h="235311">
                <a:moveTo>
                  <a:pt x="195722" y="150"/>
                </a:moveTo>
                <a:cubicBezTo>
                  <a:pt x="193605" y="4383"/>
                  <a:pt x="155241" y="92755"/>
                  <a:pt x="122697" y="131913"/>
                </a:cubicBezTo>
                <a:cubicBezTo>
                  <a:pt x="90153" y="171071"/>
                  <a:pt x="7074" y="230867"/>
                  <a:pt x="459" y="235100"/>
                </a:cubicBezTo>
                <a:cubicBezTo>
                  <a:pt x="-6156" y="239333"/>
                  <a:pt x="60519" y="178744"/>
                  <a:pt x="83009" y="157313"/>
                </a:cubicBezTo>
                <a:cubicBezTo>
                  <a:pt x="105499" y="135882"/>
                  <a:pt x="116347" y="130590"/>
                  <a:pt x="135397" y="106513"/>
                </a:cubicBezTo>
                <a:cubicBezTo>
                  <a:pt x="154447" y="82436"/>
                  <a:pt x="197839" y="-4083"/>
                  <a:pt x="195722" y="1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467C2A66-4F96-436C-B970-3A38925FC074}"/>
              </a:ext>
            </a:extLst>
          </p:cNvPr>
          <p:cNvSpPr/>
          <p:nvPr/>
        </p:nvSpPr>
        <p:spPr>
          <a:xfrm>
            <a:off x="16196438" y="5748862"/>
            <a:ext cx="1652773" cy="1014379"/>
          </a:xfrm>
          <a:custGeom>
            <a:avLst/>
            <a:gdLst>
              <a:gd name="connsiteX0" fmla="*/ 63795 w 1652773"/>
              <a:gd name="connsiteY0" fmla="*/ 914405 h 1014379"/>
              <a:gd name="connsiteX1" fmla="*/ 681862 w 1652773"/>
              <a:gd name="connsiteY1" fmla="*/ 465671 h 1014379"/>
              <a:gd name="connsiteX2" fmla="*/ 1147529 w 1652773"/>
              <a:gd name="connsiteY2" fmla="*/ 143938 h 1014379"/>
              <a:gd name="connsiteX3" fmla="*/ 1651295 w 1652773"/>
              <a:gd name="connsiteY3" fmla="*/ 5 h 1014379"/>
              <a:gd name="connsiteX4" fmla="*/ 1287229 w 1652773"/>
              <a:gd name="connsiteY4" fmla="*/ 139705 h 1014379"/>
              <a:gd name="connsiteX5" fmla="*/ 872362 w 1652773"/>
              <a:gd name="connsiteY5" fmla="*/ 410638 h 1014379"/>
              <a:gd name="connsiteX6" fmla="*/ 499829 w 1652773"/>
              <a:gd name="connsiteY6" fmla="*/ 668871 h 1014379"/>
              <a:gd name="connsiteX7" fmla="*/ 68029 w 1652773"/>
              <a:gd name="connsiteY7" fmla="*/ 994838 h 1014379"/>
              <a:gd name="connsiteX8" fmla="*/ 63795 w 1652773"/>
              <a:gd name="connsiteY8" fmla="*/ 914405 h 101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2773" h="1014379">
                <a:moveTo>
                  <a:pt x="63795" y="914405"/>
                </a:moveTo>
                <a:cubicBezTo>
                  <a:pt x="166100" y="826211"/>
                  <a:pt x="501240" y="594082"/>
                  <a:pt x="681862" y="465671"/>
                </a:cubicBezTo>
                <a:cubicBezTo>
                  <a:pt x="862484" y="337260"/>
                  <a:pt x="985957" y="221549"/>
                  <a:pt x="1147529" y="143938"/>
                </a:cubicBezTo>
                <a:cubicBezTo>
                  <a:pt x="1309101" y="66327"/>
                  <a:pt x="1628012" y="710"/>
                  <a:pt x="1651295" y="5"/>
                </a:cubicBezTo>
                <a:cubicBezTo>
                  <a:pt x="1674578" y="-701"/>
                  <a:pt x="1417051" y="71266"/>
                  <a:pt x="1287229" y="139705"/>
                </a:cubicBezTo>
                <a:cubicBezTo>
                  <a:pt x="1157407" y="208144"/>
                  <a:pt x="1003595" y="322444"/>
                  <a:pt x="872362" y="410638"/>
                </a:cubicBezTo>
                <a:cubicBezTo>
                  <a:pt x="741129" y="498832"/>
                  <a:pt x="633884" y="571504"/>
                  <a:pt x="499829" y="668871"/>
                </a:cubicBezTo>
                <a:cubicBezTo>
                  <a:pt x="365774" y="766238"/>
                  <a:pt x="139290" y="948977"/>
                  <a:pt x="68029" y="994838"/>
                </a:cubicBezTo>
                <a:cubicBezTo>
                  <a:pt x="-3232" y="1040699"/>
                  <a:pt x="-38510" y="1002599"/>
                  <a:pt x="63795" y="9144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AFD7A0BF-B91E-4C1C-92D7-74132D7BD79A}"/>
              </a:ext>
            </a:extLst>
          </p:cNvPr>
          <p:cNvSpPr/>
          <p:nvPr/>
        </p:nvSpPr>
        <p:spPr>
          <a:xfrm>
            <a:off x="17433245" y="5892788"/>
            <a:ext cx="575776" cy="894485"/>
          </a:xfrm>
          <a:custGeom>
            <a:avLst/>
            <a:gdLst>
              <a:gd name="connsiteX0" fmla="*/ 575355 w 575776"/>
              <a:gd name="connsiteY0" fmla="*/ 12 h 894485"/>
              <a:gd name="connsiteX1" fmla="*/ 143555 w 575776"/>
              <a:gd name="connsiteY1" fmla="*/ 259092 h 894485"/>
              <a:gd name="connsiteX2" fmla="*/ 47035 w 575776"/>
              <a:gd name="connsiteY2" fmla="*/ 502932 h 894485"/>
              <a:gd name="connsiteX3" fmla="*/ 36875 w 575776"/>
              <a:gd name="connsiteY3" fmla="*/ 894092 h 894485"/>
              <a:gd name="connsiteX4" fmla="*/ 11475 w 575776"/>
              <a:gd name="connsiteY4" fmla="*/ 426732 h 894485"/>
              <a:gd name="connsiteX5" fmla="*/ 57195 w 575776"/>
              <a:gd name="connsiteY5" fmla="*/ 269252 h 894485"/>
              <a:gd name="connsiteX6" fmla="*/ 575355 w 575776"/>
              <a:gd name="connsiteY6" fmla="*/ 12 h 89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776" h="894485">
                <a:moveTo>
                  <a:pt x="575355" y="12"/>
                </a:moveTo>
                <a:cubicBezTo>
                  <a:pt x="589748" y="-1681"/>
                  <a:pt x="231608" y="175272"/>
                  <a:pt x="143555" y="259092"/>
                </a:cubicBezTo>
                <a:cubicBezTo>
                  <a:pt x="55502" y="342912"/>
                  <a:pt x="64815" y="397099"/>
                  <a:pt x="47035" y="502932"/>
                </a:cubicBezTo>
                <a:cubicBezTo>
                  <a:pt x="29255" y="608765"/>
                  <a:pt x="42802" y="906792"/>
                  <a:pt x="36875" y="894092"/>
                </a:cubicBezTo>
                <a:cubicBezTo>
                  <a:pt x="30948" y="881392"/>
                  <a:pt x="8088" y="530872"/>
                  <a:pt x="11475" y="426732"/>
                </a:cubicBezTo>
                <a:cubicBezTo>
                  <a:pt x="14862" y="322592"/>
                  <a:pt x="-37632" y="342912"/>
                  <a:pt x="57195" y="269252"/>
                </a:cubicBezTo>
                <a:cubicBezTo>
                  <a:pt x="152022" y="195592"/>
                  <a:pt x="560962" y="1705"/>
                  <a:pt x="575355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EB983A7F-C5B6-4612-B54E-5C53B90F9735}"/>
              </a:ext>
            </a:extLst>
          </p:cNvPr>
          <p:cNvSpPr/>
          <p:nvPr/>
        </p:nvSpPr>
        <p:spPr>
          <a:xfrm>
            <a:off x="17888568" y="5752096"/>
            <a:ext cx="1618632" cy="1045812"/>
          </a:xfrm>
          <a:custGeom>
            <a:avLst/>
            <a:gdLst>
              <a:gd name="connsiteX0" fmla="*/ 23512 w 1618632"/>
              <a:gd name="connsiteY0" fmla="*/ 23864 h 1045812"/>
              <a:gd name="connsiteX1" fmla="*/ 978552 w 1618632"/>
              <a:gd name="connsiteY1" fmla="*/ 232144 h 1045812"/>
              <a:gd name="connsiteX2" fmla="*/ 1136032 w 1618632"/>
              <a:gd name="connsiteY2" fmla="*/ 318504 h 1045812"/>
              <a:gd name="connsiteX3" fmla="*/ 1481472 w 1618632"/>
              <a:gd name="connsiteY3" fmla="*/ 770624 h 1045812"/>
              <a:gd name="connsiteX4" fmla="*/ 1618632 w 1618632"/>
              <a:gd name="connsiteY4" fmla="*/ 1044944 h 1045812"/>
              <a:gd name="connsiteX5" fmla="*/ 1481472 w 1618632"/>
              <a:gd name="connsiteY5" fmla="*/ 684264 h 1045812"/>
              <a:gd name="connsiteX6" fmla="*/ 1288432 w 1618632"/>
              <a:gd name="connsiteY6" fmla="*/ 348984 h 1045812"/>
              <a:gd name="connsiteX7" fmla="*/ 1090312 w 1618632"/>
              <a:gd name="connsiteY7" fmla="*/ 211824 h 1045812"/>
              <a:gd name="connsiteX8" fmla="*/ 358792 w 1618632"/>
              <a:gd name="connsiteY8" fmla="*/ 23864 h 1045812"/>
              <a:gd name="connsiteX9" fmla="*/ 23512 w 1618632"/>
              <a:gd name="connsiteY9" fmla="*/ 23864 h 104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8632" h="1045812">
                <a:moveTo>
                  <a:pt x="23512" y="23864"/>
                </a:moveTo>
                <a:cubicBezTo>
                  <a:pt x="126805" y="58577"/>
                  <a:pt x="793132" y="183037"/>
                  <a:pt x="978552" y="232144"/>
                </a:cubicBezTo>
                <a:cubicBezTo>
                  <a:pt x="1163972" y="281251"/>
                  <a:pt x="1052212" y="228757"/>
                  <a:pt x="1136032" y="318504"/>
                </a:cubicBezTo>
                <a:cubicBezTo>
                  <a:pt x="1219852" y="408251"/>
                  <a:pt x="1401039" y="649551"/>
                  <a:pt x="1481472" y="770624"/>
                </a:cubicBezTo>
                <a:cubicBezTo>
                  <a:pt x="1561905" y="891697"/>
                  <a:pt x="1618632" y="1059337"/>
                  <a:pt x="1618632" y="1044944"/>
                </a:cubicBezTo>
                <a:cubicBezTo>
                  <a:pt x="1618632" y="1030551"/>
                  <a:pt x="1536505" y="800257"/>
                  <a:pt x="1481472" y="684264"/>
                </a:cubicBezTo>
                <a:cubicBezTo>
                  <a:pt x="1426439" y="568271"/>
                  <a:pt x="1353625" y="427724"/>
                  <a:pt x="1288432" y="348984"/>
                </a:cubicBezTo>
                <a:cubicBezTo>
                  <a:pt x="1223239" y="270244"/>
                  <a:pt x="1245252" y="266011"/>
                  <a:pt x="1090312" y="211824"/>
                </a:cubicBezTo>
                <a:cubicBezTo>
                  <a:pt x="935372" y="157637"/>
                  <a:pt x="537439" y="52651"/>
                  <a:pt x="358792" y="23864"/>
                </a:cubicBezTo>
                <a:cubicBezTo>
                  <a:pt x="180145" y="-4923"/>
                  <a:pt x="-79781" y="-10849"/>
                  <a:pt x="23512" y="238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A16E133A-4736-4309-8A1C-09AF3296C962}"/>
              </a:ext>
            </a:extLst>
          </p:cNvPr>
          <p:cNvSpPr/>
          <p:nvPr/>
        </p:nvSpPr>
        <p:spPr>
          <a:xfrm>
            <a:off x="17843064" y="6129460"/>
            <a:ext cx="226585" cy="882412"/>
          </a:xfrm>
          <a:custGeom>
            <a:avLst/>
            <a:gdLst>
              <a:gd name="connsiteX0" fmla="*/ 226496 w 226585"/>
              <a:gd name="connsiteY0" fmla="*/ 2100 h 882412"/>
              <a:gd name="connsiteX1" fmla="*/ 58856 w 226585"/>
              <a:gd name="connsiteY1" fmla="*/ 301820 h 882412"/>
              <a:gd name="connsiteX2" fmla="*/ 79176 w 226585"/>
              <a:gd name="connsiteY2" fmla="*/ 880940 h 882412"/>
              <a:gd name="connsiteX3" fmla="*/ 2976 w 226585"/>
              <a:gd name="connsiteY3" fmla="*/ 459300 h 882412"/>
              <a:gd name="connsiteX4" fmla="*/ 33456 w 226585"/>
              <a:gd name="connsiteY4" fmla="*/ 184980 h 882412"/>
              <a:gd name="connsiteX5" fmla="*/ 226496 w 226585"/>
              <a:gd name="connsiteY5" fmla="*/ 2100 h 88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85" h="882412">
                <a:moveTo>
                  <a:pt x="226496" y="2100"/>
                </a:moveTo>
                <a:cubicBezTo>
                  <a:pt x="230729" y="21573"/>
                  <a:pt x="83409" y="155347"/>
                  <a:pt x="58856" y="301820"/>
                </a:cubicBezTo>
                <a:cubicBezTo>
                  <a:pt x="34303" y="448293"/>
                  <a:pt x="88489" y="854693"/>
                  <a:pt x="79176" y="880940"/>
                </a:cubicBezTo>
                <a:cubicBezTo>
                  <a:pt x="69863" y="907187"/>
                  <a:pt x="10596" y="575293"/>
                  <a:pt x="2976" y="459300"/>
                </a:cubicBezTo>
                <a:cubicBezTo>
                  <a:pt x="-4644" y="343307"/>
                  <a:pt x="1283" y="267107"/>
                  <a:pt x="33456" y="184980"/>
                </a:cubicBezTo>
                <a:cubicBezTo>
                  <a:pt x="65629" y="102853"/>
                  <a:pt x="222263" y="-17373"/>
                  <a:pt x="226496" y="21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5413602D-04C0-43A4-B7EC-CD321E5211EA}"/>
              </a:ext>
            </a:extLst>
          </p:cNvPr>
          <p:cNvSpPr/>
          <p:nvPr/>
        </p:nvSpPr>
        <p:spPr>
          <a:xfrm>
            <a:off x="18339879" y="6069134"/>
            <a:ext cx="335095" cy="728668"/>
          </a:xfrm>
          <a:custGeom>
            <a:avLst/>
            <a:gdLst>
              <a:gd name="connsiteX0" fmla="*/ 334201 w 335095"/>
              <a:gd name="connsiteY0" fmla="*/ 11626 h 728668"/>
              <a:gd name="connsiteX1" fmla="*/ 100521 w 335095"/>
              <a:gd name="connsiteY1" fmla="*/ 62426 h 728668"/>
              <a:gd name="connsiteX2" fmla="*/ 70041 w 335095"/>
              <a:gd name="connsiteY2" fmla="*/ 336746 h 728668"/>
              <a:gd name="connsiteX3" fmla="*/ 146241 w 335095"/>
              <a:gd name="connsiteY3" fmla="*/ 727906 h 728668"/>
              <a:gd name="connsiteX4" fmla="*/ 4001 w 335095"/>
              <a:gd name="connsiteY4" fmla="*/ 230066 h 728668"/>
              <a:gd name="connsiteX5" fmla="*/ 334201 w 335095"/>
              <a:gd name="connsiteY5" fmla="*/ 11626 h 72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095" h="728668">
                <a:moveTo>
                  <a:pt x="334201" y="11626"/>
                </a:moveTo>
                <a:cubicBezTo>
                  <a:pt x="350288" y="-16314"/>
                  <a:pt x="144548" y="8239"/>
                  <a:pt x="100521" y="62426"/>
                </a:cubicBezTo>
                <a:cubicBezTo>
                  <a:pt x="56494" y="116613"/>
                  <a:pt x="62421" y="225833"/>
                  <a:pt x="70041" y="336746"/>
                </a:cubicBezTo>
                <a:cubicBezTo>
                  <a:pt x="77661" y="447659"/>
                  <a:pt x="157248" y="745686"/>
                  <a:pt x="146241" y="727906"/>
                </a:cubicBezTo>
                <a:cubicBezTo>
                  <a:pt x="135234" y="710126"/>
                  <a:pt x="-27326" y="353679"/>
                  <a:pt x="4001" y="230066"/>
                </a:cubicBezTo>
                <a:cubicBezTo>
                  <a:pt x="35328" y="106453"/>
                  <a:pt x="318114" y="39566"/>
                  <a:pt x="334201" y="116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6E5000BD-5EFE-452C-893E-09E36014A4EF}"/>
              </a:ext>
            </a:extLst>
          </p:cNvPr>
          <p:cNvSpPr/>
          <p:nvPr/>
        </p:nvSpPr>
        <p:spPr>
          <a:xfrm>
            <a:off x="18871742" y="6129506"/>
            <a:ext cx="524872" cy="814213"/>
          </a:xfrm>
          <a:custGeom>
            <a:avLst/>
            <a:gdLst>
              <a:gd name="connsiteX0" fmla="*/ 458 w 524872"/>
              <a:gd name="connsiteY0" fmla="*/ 361 h 814213"/>
              <a:gd name="connsiteX1" fmla="*/ 262925 w 524872"/>
              <a:gd name="connsiteY1" fmla="*/ 156994 h 814213"/>
              <a:gd name="connsiteX2" fmla="*/ 516925 w 524872"/>
              <a:gd name="connsiteY2" fmla="*/ 559161 h 814213"/>
              <a:gd name="connsiteX3" fmla="*/ 466125 w 524872"/>
              <a:gd name="connsiteY3" fmla="*/ 813161 h 814213"/>
              <a:gd name="connsiteX4" fmla="*/ 521158 w 524872"/>
              <a:gd name="connsiteY4" fmla="*/ 639594 h 814213"/>
              <a:gd name="connsiteX5" fmla="*/ 381458 w 524872"/>
              <a:gd name="connsiteY5" fmla="*/ 398294 h 814213"/>
              <a:gd name="connsiteX6" fmla="*/ 203658 w 524872"/>
              <a:gd name="connsiteY6" fmla="*/ 123127 h 814213"/>
              <a:gd name="connsiteX7" fmla="*/ 458 w 524872"/>
              <a:gd name="connsiteY7" fmla="*/ 361 h 81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72" h="814213">
                <a:moveTo>
                  <a:pt x="458" y="361"/>
                </a:moveTo>
                <a:cubicBezTo>
                  <a:pt x="10336" y="6006"/>
                  <a:pt x="176847" y="63861"/>
                  <a:pt x="262925" y="156994"/>
                </a:cubicBezTo>
                <a:cubicBezTo>
                  <a:pt x="349003" y="250127"/>
                  <a:pt x="483058" y="449800"/>
                  <a:pt x="516925" y="559161"/>
                </a:cubicBezTo>
                <a:cubicBezTo>
                  <a:pt x="550792" y="668522"/>
                  <a:pt x="465420" y="799756"/>
                  <a:pt x="466125" y="813161"/>
                </a:cubicBezTo>
                <a:cubicBezTo>
                  <a:pt x="466830" y="826566"/>
                  <a:pt x="535269" y="708738"/>
                  <a:pt x="521158" y="639594"/>
                </a:cubicBezTo>
                <a:cubicBezTo>
                  <a:pt x="507047" y="570450"/>
                  <a:pt x="434375" y="484372"/>
                  <a:pt x="381458" y="398294"/>
                </a:cubicBezTo>
                <a:cubicBezTo>
                  <a:pt x="328541" y="312216"/>
                  <a:pt x="264336" y="190155"/>
                  <a:pt x="203658" y="123127"/>
                </a:cubicBezTo>
                <a:cubicBezTo>
                  <a:pt x="142980" y="56099"/>
                  <a:pt x="-9420" y="-5284"/>
                  <a:pt x="458" y="3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9950236A-FF90-4E7D-9C79-AEA60853D201}"/>
              </a:ext>
            </a:extLst>
          </p:cNvPr>
          <p:cNvSpPr/>
          <p:nvPr/>
        </p:nvSpPr>
        <p:spPr>
          <a:xfrm>
            <a:off x="18606656" y="6210291"/>
            <a:ext cx="122129" cy="762135"/>
          </a:xfrm>
          <a:custGeom>
            <a:avLst/>
            <a:gdLst>
              <a:gd name="connsiteX0" fmla="*/ 121611 w 122129"/>
              <a:gd name="connsiteY0" fmla="*/ 9 h 762135"/>
              <a:gd name="connsiteX1" fmla="*/ 49644 w 122129"/>
              <a:gd name="connsiteY1" fmla="*/ 220142 h 762135"/>
              <a:gd name="connsiteX2" fmla="*/ 49644 w 122129"/>
              <a:gd name="connsiteY2" fmla="*/ 389476 h 762135"/>
              <a:gd name="connsiteX3" fmla="*/ 91977 w 122129"/>
              <a:gd name="connsiteY3" fmla="*/ 762009 h 762135"/>
              <a:gd name="connsiteX4" fmla="*/ 28477 w 122129"/>
              <a:gd name="connsiteY4" fmla="*/ 347142 h 762135"/>
              <a:gd name="connsiteX5" fmla="*/ 7311 w 122129"/>
              <a:gd name="connsiteY5" fmla="*/ 228609 h 762135"/>
              <a:gd name="connsiteX6" fmla="*/ 121611 w 122129"/>
              <a:gd name="connsiteY6" fmla="*/ 9 h 76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29" h="762135">
                <a:moveTo>
                  <a:pt x="121611" y="9"/>
                </a:moveTo>
                <a:cubicBezTo>
                  <a:pt x="128667" y="-1402"/>
                  <a:pt x="61638" y="155231"/>
                  <a:pt x="49644" y="220142"/>
                </a:cubicBezTo>
                <a:cubicBezTo>
                  <a:pt x="37650" y="285053"/>
                  <a:pt x="42589" y="299165"/>
                  <a:pt x="49644" y="389476"/>
                </a:cubicBezTo>
                <a:cubicBezTo>
                  <a:pt x="56699" y="479787"/>
                  <a:pt x="95505" y="769065"/>
                  <a:pt x="91977" y="762009"/>
                </a:cubicBezTo>
                <a:cubicBezTo>
                  <a:pt x="88449" y="754953"/>
                  <a:pt x="42588" y="436042"/>
                  <a:pt x="28477" y="347142"/>
                </a:cubicBezTo>
                <a:cubicBezTo>
                  <a:pt x="14366" y="258242"/>
                  <a:pt x="-13150" y="285053"/>
                  <a:pt x="7311" y="228609"/>
                </a:cubicBezTo>
                <a:cubicBezTo>
                  <a:pt x="27772" y="172165"/>
                  <a:pt x="114555" y="1420"/>
                  <a:pt x="121611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EA8DC6A2-91E6-497C-AA72-8EFF883614EA}"/>
              </a:ext>
            </a:extLst>
          </p:cNvPr>
          <p:cNvSpPr/>
          <p:nvPr/>
        </p:nvSpPr>
        <p:spPr>
          <a:xfrm>
            <a:off x="6755200" y="10490059"/>
            <a:ext cx="556669" cy="2589764"/>
          </a:xfrm>
          <a:custGeom>
            <a:avLst/>
            <a:gdLst>
              <a:gd name="connsiteX0" fmla="*/ 1200 w 556669"/>
              <a:gd name="connsiteY0" fmla="*/ 141 h 2589764"/>
              <a:gd name="connsiteX1" fmla="*/ 255200 w 556669"/>
              <a:gd name="connsiteY1" fmla="*/ 884061 h 2589764"/>
              <a:gd name="connsiteX2" fmla="*/ 417760 w 556669"/>
              <a:gd name="connsiteY2" fmla="*/ 1564781 h 2589764"/>
              <a:gd name="connsiteX3" fmla="*/ 514280 w 556669"/>
              <a:gd name="connsiteY3" fmla="*/ 2159141 h 2589764"/>
              <a:gd name="connsiteX4" fmla="*/ 554920 w 556669"/>
              <a:gd name="connsiteY4" fmla="*/ 2580781 h 2589764"/>
              <a:gd name="connsiteX5" fmla="*/ 544760 w 556669"/>
              <a:gd name="connsiteY5" fmla="*/ 2392821 h 2589764"/>
              <a:gd name="connsiteX6" fmla="*/ 504120 w 556669"/>
              <a:gd name="connsiteY6" fmla="*/ 1773061 h 2589764"/>
              <a:gd name="connsiteX7" fmla="*/ 458400 w 556669"/>
              <a:gd name="connsiteY7" fmla="*/ 1432701 h 2589764"/>
              <a:gd name="connsiteX8" fmla="*/ 366960 w 556669"/>
              <a:gd name="connsiteY8" fmla="*/ 950101 h 2589764"/>
              <a:gd name="connsiteX9" fmla="*/ 1200 w 556669"/>
              <a:gd name="connsiteY9" fmla="*/ 141 h 258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669" h="2589764">
                <a:moveTo>
                  <a:pt x="1200" y="141"/>
                </a:moveTo>
                <a:cubicBezTo>
                  <a:pt x="-17427" y="-10866"/>
                  <a:pt x="185773" y="623288"/>
                  <a:pt x="255200" y="884061"/>
                </a:cubicBezTo>
                <a:cubicBezTo>
                  <a:pt x="324627" y="1144834"/>
                  <a:pt x="374580" y="1352268"/>
                  <a:pt x="417760" y="1564781"/>
                </a:cubicBezTo>
                <a:cubicBezTo>
                  <a:pt x="460940" y="1777294"/>
                  <a:pt x="491420" y="1989808"/>
                  <a:pt x="514280" y="2159141"/>
                </a:cubicBezTo>
                <a:cubicBezTo>
                  <a:pt x="537140" y="2328474"/>
                  <a:pt x="549840" y="2541834"/>
                  <a:pt x="554920" y="2580781"/>
                </a:cubicBezTo>
                <a:cubicBezTo>
                  <a:pt x="560000" y="2619728"/>
                  <a:pt x="553227" y="2527441"/>
                  <a:pt x="544760" y="2392821"/>
                </a:cubicBezTo>
                <a:cubicBezTo>
                  <a:pt x="536293" y="2258201"/>
                  <a:pt x="518513" y="1933081"/>
                  <a:pt x="504120" y="1773061"/>
                </a:cubicBezTo>
                <a:cubicBezTo>
                  <a:pt x="489727" y="1613041"/>
                  <a:pt x="481260" y="1569861"/>
                  <a:pt x="458400" y="1432701"/>
                </a:cubicBezTo>
                <a:cubicBezTo>
                  <a:pt x="435540" y="1295541"/>
                  <a:pt x="439773" y="1187168"/>
                  <a:pt x="366960" y="950101"/>
                </a:cubicBezTo>
                <a:cubicBezTo>
                  <a:pt x="294147" y="713034"/>
                  <a:pt x="19827" y="11148"/>
                  <a:pt x="1200" y="1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9A9D51A3-3464-4C2B-A6F1-36E5E9B5345B}"/>
              </a:ext>
            </a:extLst>
          </p:cNvPr>
          <p:cNvSpPr/>
          <p:nvPr/>
        </p:nvSpPr>
        <p:spPr>
          <a:xfrm>
            <a:off x="8803449" y="9265715"/>
            <a:ext cx="299992" cy="1975226"/>
          </a:xfrm>
          <a:custGeom>
            <a:avLst/>
            <a:gdLst>
              <a:gd name="connsiteX0" fmla="*/ 191 w 299992"/>
              <a:gd name="connsiteY0" fmla="*/ 205 h 1975226"/>
              <a:gd name="connsiteX1" fmla="*/ 172911 w 299992"/>
              <a:gd name="connsiteY1" fmla="*/ 472645 h 1975226"/>
              <a:gd name="connsiteX2" fmla="*/ 223711 w 299992"/>
              <a:gd name="connsiteY2" fmla="*/ 1031445 h 1975226"/>
              <a:gd name="connsiteX3" fmla="*/ 76391 w 299992"/>
              <a:gd name="connsiteY3" fmla="*/ 1950925 h 1975226"/>
              <a:gd name="connsiteX4" fmla="*/ 162751 w 299992"/>
              <a:gd name="connsiteY4" fmla="*/ 1666445 h 1975226"/>
              <a:gd name="connsiteX5" fmla="*/ 299911 w 299992"/>
              <a:gd name="connsiteY5" fmla="*/ 1209245 h 1975226"/>
              <a:gd name="connsiteX6" fmla="*/ 142431 w 299992"/>
              <a:gd name="connsiteY6" fmla="*/ 528525 h 1975226"/>
              <a:gd name="connsiteX7" fmla="*/ 191 w 299992"/>
              <a:gd name="connsiteY7" fmla="*/ 205 h 19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992" h="1975226">
                <a:moveTo>
                  <a:pt x="191" y="205"/>
                </a:moveTo>
                <a:cubicBezTo>
                  <a:pt x="5271" y="-9108"/>
                  <a:pt x="135658" y="300772"/>
                  <a:pt x="172911" y="472645"/>
                </a:cubicBezTo>
                <a:cubicBezTo>
                  <a:pt x="210164" y="644518"/>
                  <a:pt x="239798" y="785065"/>
                  <a:pt x="223711" y="1031445"/>
                </a:cubicBezTo>
                <a:cubicBezTo>
                  <a:pt x="207624" y="1277825"/>
                  <a:pt x="86551" y="1845092"/>
                  <a:pt x="76391" y="1950925"/>
                </a:cubicBezTo>
                <a:cubicBezTo>
                  <a:pt x="66231" y="2056758"/>
                  <a:pt x="125498" y="1790058"/>
                  <a:pt x="162751" y="1666445"/>
                </a:cubicBezTo>
                <a:cubicBezTo>
                  <a:pt x="200004" y="1542832"/>
                  <a:pt x="303298" y="1398898"/>
                  <a:pt x="299911" y="1209245"/>
                </a:cubicBezTo>
                <a:cubicBezTo>
                  <a:pt x="296524" y="1019592"/>
                  <a:pt x="192384" y="724952"/>
                  <a:pt x="142431" y="528525"/>
                </a:cubicBezTo>
                <a:cubicBezTo>
                  <a:pt x="92478" y="332098"/>
                  <a:pt x="-4889" y="9518"/>
                  <a:pt x="191" y="2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F630724A-B468-406F-A646-D2FCF96588AF}"/>
              </a:ext>
            </a:extLst>
          </p:cNvPr>
          <p:cNvSpPr/>
          <p:nvPr/>
        </p:nvSpPr>
        <p:spPr>
          <a:xfrm>
            <a:off x="8608120" y="11130270"/>
            <a:ext cx="288809" cy="2152983"/>
          </a:xfrm>
          <a:custGeom>
            <a:avLst/>
            <a:gdLst>
              <a:gd name="connsiteX0" fmla="*/ 286960 w 288809"/>
              <a:gd name="connsiteY0" fmla="*/ 10 h 2152983"/>
              <a:gd name="connsiteX1" fmla="*/ 170120 w 288809"/>
              <a:gd name="connsiteY1" fmla="*/ 624850 h 2152983"/>
              <a:gd name="connsiteX2" fmla="*/ 109160 w 288809"/>
              <a:gd name="connsiteY2" fmla="*/ 1061730 h 2152983"/>
              <a:gd name="connsiteX3" fmla="*/ 53280 w 288809"/>
              <a:gd name="connsiteY3" fmla="*/ 1732290 h 2152983"/>
              <a:gd name="connsiteX4" fmla="*/ 17720 w 288809"/>
              <a:gd name="connsiteY4" fmla="*/ 2138690 h 2152983"/>
              <a:gd name="connsiteX5" fmla="*/ 2480 w 288809"/>
              <a:gd name="connsiteY5" fmla="*/ 1224290 h 2152983"/>
              <a:gd name="connsiteX6" fmla="*/ 68520 w 288809"/>
              <a:gd name="connsiteY6" fmla="*/ 640090 h 2152983"/>
              <a:gd name="connsiteX7" fmla="*/ 286960 w 288809"/>
              <a:gd name="connsiteY7" fmla="*/ 10 h 21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809" h="2152983">
                <a:moveTo>
                  <a:pt x="286960" y="10"/>
                </a:moveTo>
                <a:cubicBezTo>
                  <a:pt x="303893" y="-2530"/>
                  <a:pt x="199753" y="447897"/>
                  <a:pt x="170120" y="624850"/>
                </a:cubicBezTo>
                <a:cubicBezTo>
                  <a:pt x="140487" y="801803"/>
                  <a:pt x="128633" y="877157"/>
                  <a:pt x="109160" y="1061730"/>
                </a:cubicBezTo>
                <a:cubicBezTo>
                  <a:pt x="89687" y="1246303"/>
                  <a:pt x="68520" y="1552797"/>
                  <a:pt x="53280" y="1732290"/>
                </a:cubicBezTo>
                <a:cubicBezTo>
                  <a:pt x="38040" y="1911783"/>
                  <a:pt x="26187" y="2223357"/>
                  <a:pt x="17720" y="2138690"/>
                </a:cubicBezTo>
                <a:cubicBezTo>
                  <a:pt x="9253" y="2054023"/>
                  <a:pt x="-5987" y="1474056"/>
                  <a:pt x="2480" y="1224290"/>
                </a:cubicBezTo>
                <a:cubicBezTo>
                  <a:pt x="10947" y="974524"/>
                  <a:pt x="20260" y="838210"/>
                  <a:pt x="68520" y="640090"/>
                </a:cubicBezTo>
                <a:cubicBezTo>
                  <a:pt x="116780" y="441970"/>
                  <a:pt x="270027" y="2550"/>
                  <a:pt x="286960" y="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1CAE50BB-50CB-47D6-9638-00A025B6DFFB}"/>
              </a:ext>
            </a:extLst>
          </p:cNvPr>
          <p:cNvSpPr/>
          <p:nvPr/>
        </p:nvSpPr>
        <p:spPr>
          <a:xfrm>
            <a:off x="8600396" y="13188337"/>
            <a:ext cx="250005" cy="1569070"/>
          </a:xfrm>
          <a:custGeom>
            <a:avLst/>
            <a:gdLst>
              <a:gd name="connsiteX0" fmla="*/ 61004 w 250005"/>
              <a:gd name="connsiteY0" fmla="*/ 4423 h 1569070"/>
              <a:gd name="connsiteX1" fmla="*/ 44 w 250005"/>
              <a:gd name="connsiteY1" fmla="*/ 349863 h 1569070"/>
              <a:gd name="connsiteX2" fmla="*/ 71164 w 250005"/>
              <a:gd name="connsiteY2" fmla="*/ 761343 h 1569070"/>
              <a:gd name="connsiteX3" fmla="*/ 248964 w 250005"/>
              <a:gd name="connsiteY3" fmla="*/ 1132183 h 1569070"/>
              <a:gd name="connsiteX4" fmla="*/ 147364 w 250005"/>
              <a:gd name="connsiteY4" fmla="*/ 1569063 h 1569070"/>
              <a:gd name="connsiteX5" fmla="*/ 208324 w 250005"/>
              <a:gd name="connsiteY5" fmla="*/ 1142343 h 1569070"/>
              <a:gd name="connsiteX6" fmla="*/ 121964 w 250005"/>
              <a:gd name="connsiteY6" fmla="*/ 746103 h 1569070"/>
              <a:gd name="connsiteX7" fmla="*/ 96564 w 250005"/>
              <a:gd name="connsiteY7" fmla="*/ 598783 h 1569070"/>
              <a:gd name="connsiteX8" fmla="*/ 61004 w 250005"/>
              <a:gd name="connsiteY8" fmla="*/ 4423 h 156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05" h="1569070">
                <a:moveTo>
                  <a:pt x="61004" y="4423"/>
                </a:moveTo>
                <a:cubicBezTo>
                  <a:pt x="44917" y="-37063"/>
                  <a:pt x="-1649" y="223710"/>
                  <a:pt x="44" y="349863"/>
                </a:cubicBezTo>
                <a:cubicBezTo>
                  <a:pt x="1737" y="476016"/>
                  <a:pt x="29677" y="630956"/>
                  <a:pt x="71164" y="761343"/>
                </a:cubicBezTo>
                <a:cubicBezTo>
                  <a:pt x="112651" y="891730"/>
                  <a:pt x="236264" y="997563"/>
                  <a:pt x="248964" y="1132183"/>
                </a:cubicBezTo>
                <a:cubicBezTo>
                  <a:pt x="261664" y="1266803"/>
                  <a:pt x="154137" y="1567370"/>
                  <a:pt x="147364" y="1569063"/>
                </a:cubicBezTo>
                <a:cubicBezTo>
                  <a:pt x="140591" y="1570756"/>
                  <a:pt x="212557" y="1279503"/>
                  <a:pt x="208324" y="1142343"/>
                </a:cubicBezTo>
                <a:cubicBezTo>
                  <a:pt x="204091" y="1005183"/>
                  <a:pt x="140591" y="836696"/>
                  <a:pt x="121964" y="746103"/>
                </a:cubicBezTo>
                <a:cubicBezTo>
                  <a:pt x="103337" y="655510"/>
                  <a:pt x="110111" y="721550"/>
                  <a:pt x="96564" y="598783"/>
                </a:cubicBezTo>
                <a:cubicBezTo>
                  <a:pt x="83017" y="476016"/>
                  <a:pt x="77091" y="45909"/>
                  <a:pt x="61004" y="44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665D1D8C-6CF1-40E5-987C-5288A3B68C42}"/>
              </a:ext>
            </a:extLst>
          </p:cNvPr>
          <p:cNvSpPr/>
          <p:nvPr/>
        </p:nvSpPr>
        <p:spPr>
          <a:xfrm>
            <a:off x="5850090" y="12887049"/>
            <a:ext cx="1514503" cy="1291285"/>
          </a:xfrm>
          <a:custGeom>
            <a:avLst/>
            <a:gdLst>
              <a:gd name="connsiteX0" fmla="*/ 1505750 w 1514503"/>
              <a:gd name="connsiteY0" fmla="*/ 911 h 1291285"/>
              <a:gd name="connsiteX1" fmla="*/ 1470190 w 1514503"/>
              <a:gd name="connsiteY1" fmla="*/ 361591 h 1291285"/>
              <a:gd name="connsiteX2" fmla="*/ 1139990 w 1514503"/>
              <a:gd name="connsiteY2" fmla="*/ 681631 h 1291285"/>
              <a:gd name="connsiteX3" fmla="*/ 510070 w 1514503"/>
              <a:gd name="connsiteY3" fmla="*/ 1037231 h 1291285"/>
              <a:gd name="connsiteX4" fmla="*/ 2070 w 1514503"/>
              <a:gd name="connsiteY4" fmla="*/ 1291231 h 1291285"/>
              <a:gd name="connsiteX5" fmla="*/ 703110 w 1514503"/>
              <a:gd name="connsiteY5" fmla="*/ 1016911 h 1291285"/>
              <a:gd name="connsiteX6" fmla="*/ 1333030 w 1514503"/>
              <a:gd name="connsiteY6" fmla="*/ 646071 h 1291285"/>
              <a:gd name="connsiteX7" fmla="*/ 1419390 w 1514503"/>
              <a:gd name="connsiteY7" fmla="*/ 270151 h 1291285"/>
              <a:gd name="connsiteX8" fmla="*/ 1505750 w 1514503"/>
              <a:gd name="connsiteY8" fmla="*/ 911 h 129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4503" h="1291285">
                <a:moveTo>
                  <a:pt x="1505750" y="911"/>
                </a:moveTo>
                <a:cubicBezTo>
                  <a:pt x="1514217" y="16151"/>
                  <a:pt x="1531150" y="248138"/>
                  <a:pt x="1470190" y="361591"/>
                </a:cubicBezTo>
                <a:cubicBezTo>
                  <a:pt x="1409230" y="475044"/>
                  <a:pt x="1300010" y="569024"/>
                  <a:pt x="1139990" y="681631"/>
                </a:cubicBezTo>
                <a:cubicBezTo>
                  <a:pt x="979970" y="794238"/>
                  <a:pt x="699723" y="935631"/>
                  <a:pt x="510070" y="1037231"/>
                </a:cubicBezTo>
                <a:cubicBezTo>
                  <a:pt x="320417" y="1138831"/>
                  <a:pt x="-30103" y="1294618"/>
                  <a:pt x="2070" y="1291231"/>
                </a:cubicBezTo>
                <a:cubicBezTo>
                  <a:pt x="34243" y="1287844"/>
                  <a:pt x="481283" y="1124438"/>
                  <a:pt x="703110" y="1016911"/>
                </a:cubicBezTo>
                <a:cubicBezTo>
                  <a:pt x="924937" y="909384"/>
                  <a:pt x="1213650" y="770531"/>
                  <a:pt x="1333030" y="646071"/>
                </a:cubicBezTo>
                <a:cubicBezTo>
                  <a:pt x="1452410" y="521611"/>
                  <a:pt x="1392297" y="375138"/>
                  <a:pt x="1419390" y="270151"/>
                </a:cubicBezTo>
                <a:cubicBezTo>
                  <a:pt x="1446483" y="165164"/>
                  <a:pt x="1497283" y="-14329"/>
                  <a:pt x="1505750" y="9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50A5E76E-471B-4097-9BC1-85234A408E70}"/>
              </a:ext>
            </a:extLst>
          </p:cNvPr>
          <p:cNvSpPr/>
          <p:nvPr/>
        </p:nvSpPr>
        <p:spPr>
          <a:xfrm>
            <a:off x="5484240" y="14130295"/>
            <a:ext cx="442799" cy="92250"/>
          </a:xfrm>
          <a:custGeom>
            <a:avLst/>
            <a:gdLst>
              <a:gd name="connsiteX0" fmla="*/ 43 w 442799"/>
              <a:gd name="connsiteY0" fmla="*/ 42905 h 92250"/>
              <a:gd name="connsiteX1" fmla="*/ 188427 w 442799"/>
              <a:gd name="connsiteY1" fmla="*/ 91588 h 92250"/>
              <a:gd name="connsiteX2" fmla="*/ 442427 w 442799"/>
              <a:gd name="connsiteY2" fmla="*/ 572 h 92250"/>
              <a:gd name="connsiteX3" fmla="*/ 243460 w 442799"/>
              <a:gd name="connsiteY3" fmla="*/ 53488 h 92250"/>
              <a:gd name="connsiteX4" fmla="*/ 171493 w 442799"/>
              <a:gd name="connsiteY4" fmla="*/ 66188 h 92250"/>
              <a:gd name="connsiteX5" fmla="*/ 43 w 442799"/>
              <a:gd name="connsiteY5" fmla="*/ 42905 h 9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799" h="92250">
                <a:moveTo>
                  <a:pt x="43" y="42905"/>
                </a:moveTo>
                <a:cubicBezTo>
                  <a:pt x="2865" y="47138"/>
                  <a:pt x="114696" y="98644"/>
                  <a:pt x="188427" y="91588"/>
                </a:cubicBezTo>
                <a:cubicBezTo>
                  <a:pt x="262158" y="84533"/>
                  <a:pt x="433255" y="6922"/>
                  <a:pt x="442427" y="572"/>
                </a:cubicBezTo>
                <a:cubicBezTo>
                  <a:pt x="451599" y="-5778"/>
                  <a:pt x="288616" y="42552"/>
                  <a:pt x="243460" y="53488"/>
                </a:cubicBezTo>
                <a:cubicBezTo>
                  <a:pt x="198304" y="64424"/>
                  <a:pt x="210651" y="67246"/>
                  <a:pt x="171493" y="66188"/>
                </a:cubicBezTo>
                <a:cubicBezTo>
                  <a:pt x="132335" y="65130"/>
                  <a:pt x="-2779" y="38672"/>
                  <a:pt x="43" y="429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C6583DCE-363C-4A34-9A9F-47DC24CAD4E7}"/>
              </a:ext>
            </a:extLst>
          </p:cNvPr>
          <p:cNvSpPr/>
          <p:nvPr/>
        </p:nvSpPr>
        <p:spPr>
          <a:xfrm>
            <a:off x="5416398" y="14166765"/>
            <a:ext cx="448969" cy="139710"/>
          </a:xfrm>
          <a:custGeom>
            <a:avLst/>
            <a:gdLst>
              <a:gd name="connsiteX0" fmla="*/ 152 w 448969"/>
              <a:gd name="connsiteY0" fmla="*/ 84752 h 139710"/>
              <a:gd name="connsiteX1" fmla="*/ 194885 w 448969"/>
              <a:gd name="connsiteY1" fmla="*/ 137668 h 139710"/>
              <a:gd name="connsiteX2" fmla="*/ 448885 w 448969"/>
              <a:gd name="connsiteY2" fmla="*/ 85 h 139710"/>
              <a:gd name="connsiteX3" fmla="*/ 167369 w 448969"/>
              <a:gd name="connsiteY3" fmla="*/ 116502 h 139710"/>
              <a:gd name="connsiteX4" fmla="*/ 152 w 448969"/>
              <a:gd name="connsiteY4" fmla="*/ 84752 h 13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969" h="139710">
                <a:moveTo>
                  <a:pt x="152" y="84752"/>
                </a:moveTo>
                <a:cubicBezTo>
                  <a:pt x="4738" y="88280"/>
                  <a:pt x="120096" y="151779"/>
                  <a:pt x="194885" y="137668"/>
                </a:cubicBezTo>
                <a:cubicBezTo>
                  <a:pt x="269674" y="123557"/>
                  <a:pt x="453471" y="3613"/>
                  <a:pt x="448885" y="85"/>
                </a:cubicBezTo>
                <a:cubicBezTo>
                  <a:pt x="444299" y="-3443"/>
                  <a:pt x="239336" y="103802"/>
                  <a:pt x="167369" y="116502"/>
                </a:cubicBezTo>
                <a:cubicBezTo>
                  <a:pt x="95402" y="129202"/>
                  <a:pt x="-4434" y="81224"/>
                  <a:pt x="152" y="847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2B57AA8B-C8D5-4EC3-8B24-A6237E05A1F1}"/>
              </a:ext>
            </a:extLst>
          </p:cNvPr>
          <p:cNvSpPr/>
          <p:nvPr/>
        </p:nvSpPr>
        <p:spPr>
          <a:xfrm>
            <a:off x="5375709" y="14132032"/>
            <a:ext cx="506626" cy="153351"/>
          </a:xfrm>
          <a:custGeom>
            <a:avLst/>
            <a:gdLst>
              <a:gd name="connsiteX0" fmla="*/ 506508 w 506626"/>
              <a:gd name="connsiteY0" fmla="*/ 951 h 153351"/>
              <a:gd name="connsiteX1" fmla="*/ 227108 w 506626"/>
              <a:gd name="connsiteY1" fmla="*/ 24235 h 153351"/>
              <a:gd name="connsiteX2" fmla="*/ 129741 w 506626"/>
              <a:gd name="connsiteY2" fmla="*/ 28468 h 153351"/>
              <a:gd name="connsiteX3" fmla="*/ 624 w 506626"/>
              <a:gd name="connsiteY3" fmla="*/ 153351 h 153351"/>
              <a:gd name="connsiteX4" fmla="*/ 85291 w 506626"/>
              <a:gd name="connsiteY4" fmla="*/ 26351 h 153351"/>
              <a:gd name="connsiteX5" fmla="*/ 191124 w 506626"/>
              <a:gd name="connsiteY5" fmla="*/ 5185 h 153351"/>
              <a:gd name="connsiteX6" fmla="*/ 506508 w 506626"/>
              <a:gd name="connsiteY6" fmla="*/ 951 h 15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26" h="153351">
                <a:moveTo>
                  <a:pt x="506508" y="951"/>
                </a:moveTo>
                <a:cubicBezTo>
                  <a:pt x="512505" y="4126"/>
                  <a:pt x="289902" y="19649"/>
                  <a:pt x="227108" y="24235"/>
                </a:cubicBezTo>
                <a:cubicBezTo>
                  <a:pt x="164313" y="28821"/>
                  <a:pt x="167488" y="6949"/>
                  <a:pt x="129741" y="28468"/>
                </a:cubicBezTo>
                <a:cubicBezTo>
                  <a:pt x="91994" y="49987"/>
                  <a:pt x="8032" y="153704"/>
                  <a:pt x="624" y="153351"/>
                </a:cubicBezTo>
                <a:cubicBezTo>
                  <a:pt x="-6784" y="152998"/>
                  <a:pt x="53541" y="51045"/>
                  <a:pt x="85291" y="26351"/>
                </a:cubicBezTo>
                <a:cubicBezTo>
                  <a:pt x="117041" y="1657"/>
                  <a:pt x="124096" y="6949"/>
                  <a:pt x="191124" y="5185"/>
                </a:cubicBezTo>
                <a:cubicBezTo>
                  <a:pt x="258152" y="3421"/>
                  <a:pt x="500511" y="-2224"/>
                  <a:pt x="506508" y="9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7BE38CC6-520A-4DFE-AB48-11C8D4CC8C39}"/>
              </a:ext>
            </a:extLst>
          </p:cNvPr>
          <p:cNvSpPr/>
          <p:nvPr/>
        </p:nvSpPr>
        <p:spPr>
          <a:xfrm>
            <a:off x="5333782" y="14265329"/>
            <a:ext cx="233056" cy="126751"/>
          </a:xfrm>
          <a:custGeom>
            <a:avLst/>
            <a:gdLst>
              <a:gd name="connsiteX0" fmla="*/ 218 w 233056"/>
              <a:gd name="connsiteY0" fmla="*/ 15821 h 126751"/>
              <a:gd name="connsiteX1" fmla="*/ 129335 w 233056"/>
              <a:gd name="connsiteY1" fmla="*/ 26404 h 126751"/>
              <a:gd name="connsiteX2" fmla="*/ 233051 w 233056"/>
              <a:gd name="connsiteY2" fmla="*/ 104721 h 126751"/>
              <a:gd name="connsiteX3" fmla="*/ 125101 w 233056"/>
              <a:gd name="connsiteY3" fmla="*/ 121654 h 126751"/>
              <a:gd name="connsiteX4" fmla="*/ 19268 w 233056"/>
              <a:gd name="connsiteY4" fmla="*/ 123771 h 126751"/>
              <a:gd name="connsiteX5" fmla="*/ 194951 w 233056"/>
              <a:gd name="connsiteY5" fmla="*/ 83554 h 126751"/>
              <a:gd name="connsiteX6" fmla="*/ 101818 w 233056"/>
              <a:gd name="connsiteY6" fmla="*/ 3121 h 126751"/>
              <a:gd name="connsiteX7" fmla="*/ 218 w 233056"/>
              <a:gd name="connsiteY7" fmla="*/ 15821 h 12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056" h="126751">
                <a:moveTo>
                  <a:pt x="218" y="15821"/>
                </a:moveTo>
                <a:cubicBezTo>
                  <a:pt x="4804" y="19702"/>
                  <a:pt x="90529" y="11587"/>
                  <a:pt x="129335" y="26404"/>
                </a:cubicBezTo>
                <a:cubicBezTo>
                  <a:pt x="168141" y="41221"/>
                  <a:pt x="233757" y="88846"/>
                  <a:pt x="233051" y="104721"/>
                </a:cubicBezTo>
                <a:cubicBezTo>
                  <a:pt x="232345" y="120596"/>
                  <a:pt x="160731" y="118479"/>
                  <a:pt x="125101" y="121654"/>
                </a:cubicBezTo>
                <a:cubicBezTo>
                  <a:pt x="89471" y="124829"/>
                  <a:pt x="7626" y="130121"/>
                  <a:pt x="19268" y="123771"/>
                </a:cubicBezTo>
                <a:cubicBezTo>
                  <a:pt x="30910" y="117421"/>
                  <a:pt x="181193" y="103662"/>
                  <a:pt x="194951" y="83554"/>
                </a:cubicBezTo>
                <a:cubicBezTo>
                  <a:pt x="208709" y="63446"/>
                  <a:pt x="139212" y="13704"/>
                  <a:pt x="101818" y="3121"/>
                </a:cubicBezTo>
                <a:cubicBezTo>
                  <a:pt x="64424" y="-7462"/>
                  <a:pt x="-4368" y="11940"/>
                  <a:pt x="218" y="158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D1CBDDFC-BC4E-4B25-9E5A-864D57370BCB}"/>
              </a:ext>
            </a:extLst>
          </p:cNvPr>
          <p:cNvSpPr/>
          <p:nvPr/>
        </p:nvSpPr>
        <p:spPr>
          <a:xfrm>
            <a:off x="5328034" y="14289585"/>
            <a:ext cx="132539" cy="141965"/>
          </a:xfrm>
          <a:custGeom>
            <a:avLst/>
            <a:gdLst>
              <a:gd name="connsiteX0" fmla="*/ 1733 w 132539"/>
              <a:gd name="connsiteY0" fmla="*/ 32 h 141965"/>
              <a:gd name="connsiteX1" fmla="*/ 90633 w 132539"/>
              <a:gd name="connsiteY1" fmla="*/ 101632 h 141965"/>
              <a:gd name="connsiteX2" fmla="*/ 130849 w 132539"/>
              <a:gd name="connsiteY2" fmla="*/ 141848 h 141965"/>
              <a:gd name="connsiteX3" fmla="*/ 37716 w 132539"/>
              <a:gd name="connsiteY3" fmla="*/ 91048 h 141965"/>
              <a:gd name="connsiteX4" fmla="*/ 1733 w 132539"/>
              <a:gd name="connsiteY4" fmla="*/ 32 h 14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539" h="141965">
                <a:moveTo>
                  <a:pt x="1733" y="32"/>
                </a:moveTo>
                <a:cubicBezTo>
                  <a:pt x="10552" y="1796"/>
                  <a:pt x="69114" y="77996"/>
                  <a:pt x="90633" y="101632"/>
                </a:cubicBezTo>
                <a:cubicBezTo>
                  <a:pt x="112152" y="125268"/>
                  <a:pt x="139668" y="143612"/>
                  <a:pt x="130849" y="141848"/>
                </a:cubicBezTo>
                <a:cubicBezTo>
                  <a:pt x="122030" y="140084"/>
                  <a:pt x="55708" y="112567"/>
                  <a:pt x="37716" y="91048"/>
                </a:cubicBezTo>
                <a:cubicBezTo>
                  <a:pt x="19724" y="69529"/>
                  <a:pt x="-7086" y="-1732"/>
                  <a:pt x="1733" y="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1807A8D-E11C-485D-AC88-6EBCE868BAA6}"/>
              </a:ext>
            </a:extLst>
          </p:cNvPr>
          <p:cNvSpPr/>
          <p:nvPr/>
        </p:nvSpPr>
        <p:spPr>
          <a:xfrm>
            <a:off x="5193230" y="14314725"/>
            <a:ext cx="132473" cy="324449"/>
          </a:xfrm>
          <a:custGeom>
            <a:avLst/>
            <a:gdLst>
              <a:gd name="connsiteX0" fmla="*/ 132303 w 132473"/>
              <a:gd name="connsiteY0" fmla="*/ 292 h 324449"/>
              <a:gd name="connsiteX1" fmla="*/ 30703 w 132473"/>
              <a:gd name="connsiteY1" fmla="*/ 146342 h 324449"/>
              <a:gd name="connsiteX2" fmla="*/ 30703 w 132473"/>
              <a:gd name="connsiteY2" fmla="*/ 324142 h 324449"/>
              <a:gd name="connsiteX3" fmla="*/ 3187 w 132473"/>
              <a:gd name="connsiteY3" fmla="*/ 184442 h 324449"/>
              <a:gd name="connsiteX4" fmla="*/ 132303 w 132473"/>
              <a:gd name="connsiteY4" fmla="*/ 292 h 3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473" h="324449">
                <a:moveTo>
                  <a:pt x="132303" y="292"/>
                </a:moveTo>
                <a:cubicBezTo>
                  <a:pt x="136889" y="-6058"/>
                  <a:pt x="47636" y="92367"/>
                  <a:pt x="30703" y="146342"/>
                </a:cubicBezTo>
                <a:cubicBezTo>
                  <a:pt x="13770" y="200317"/>
                  <a:pt x="35289" y="317792"/>
                  <a:pt x="30703" y="324142"/>
                </a:cubicBezTo>
                <a:cubicBezTo>
                  <a:pt x="26117" y="330492"/>
                  <a:pt x="-10924" y="237006"/>
                  <a:pt x="3187" y="184442"/>
                </a:cubicBezTo>
                <a:cubicBezTo>
                  <a:pt x="17298" y="131878"/>
                  <a:pt x="127717" y="6642"/>
                  <a:pt x="132303" y="2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07346979-06BA-4B7B-B720-43BCBEAC05F2}"/>
              </a:ext>
            </a:extLst>
          </p:cNvPr>
          <p:cNvSpPr/>
          <p:nvPr/>
        </p:nvSpPr>
        <p:spPr>
          <a:xfrm>
            <a:off x="5247843" y="14642020"/>
            <a:ext cx="566095" cy="79583"/>
          </a:xfrm>
          <a:custGeom>
            <a:avLst/>
            <a:gdLst>
              <a:gd name="connsiteX0" fmla="*/ 1490 w 566095"/>
              <a:gd name="connsiteY0" fmla="*/ 13780 h 79583"/>
              <a:gd name="connsiteX1" fmla="*/ 232207 w 566095"/>
              <a:gd name="connsiteY1" fmla="*/ 24363 h 79583"/>
              <a:gd name="connsiteX2" fmla="*/ 564524 w 566095"/>
              <a:gd name="connsiteY2" fmla="*/ 79397 h 79583"/>
              <a:gd name="connsiteX3" fmla="*/ 342274 w 566095"/>
              <a:gd name="connsiteY3" fmla="*/ 3197 h 79583"/>
              <a:gd name="connsiteX4" fmla="*/ 1490 w 566095"/>
              <a:gd name="connsiteY4" fmla="*/ 13780 h 7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095" h="79583">
                <a:moveTo>
                  <a:pt x="1490" y="13780"/>
                </a:moveTo>
                <a:cubicBezTo>
                  <a:pt x="-16854" y="17308"/>
                  <a:pt x="138368" y="13427"/>
                  <a:pt x="232207" y="24363"/>
                </a:cubicBezTo>
                <a:cubicBezTo>
                  <a:pt x="326046" y="35299"/>
                  <a:pt x="546180" y="82925"/>
                  <a:pt x="564524" y="79397"/>
                </a:cubicBezTo>
                <a:cubicBezTo>
                  <a:pt x="582868" y="75869"/>
                  <a:pt x="436466" y="13428"/>
                  <a:pt x="342274" y="3197"/>
                </a:cubicBezTo>
                <a:cubicBezTo>
                  <a:pt x="248082" y="-7034"/>
                  <a:pt x="19834" y="10252"/>
                  <a:pt x="1490" y="137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C809456D-37F6-4989-97F4-7AC7536E4860}"/>
              </a:ext>
            </a:extLst>
          </p:cNvPr>
          <p:cNvSpPr/>
          <p:nvPr/>
        </p:nvSpPr>
        <p:spPr>
          <a:xfrm>
            <a:off x="5522275" y="14216781"/>
            <a:ext cx="572230" cy="203994"/>
          </a:xfrm>
          <a:custGeom>
            <a:avLst/>
            <a:gdLst>
              <a:gd name="connsiteX0" fmla="*/ 108 w 572230"/>
              <a:gd name="connsiteY0" fmla="*/ 201952 h 203994"/>
              <a:gd name="connsiteX1" fmla="*/ 188492 w 572230"/>
              <a:gd name="connsiteY1" fmla="*/ 170202 h 203994"/>
              <a:gd name="connsiteX2" fmla="*/ 304908 w 572230"/>
              <a:gd name="connsiteY2" fmla="*/ 55902 h 203994"/>
              <a:gd name="connsiteX3" fmla="*/ 459425 w 572230"/>
              <a:gd name="connsiteY3" fmla="*/ 17802 h 203994"/>
              <a:gd name="connsiteX4" fmla="*/ 569492 w 572230"/>
              <a:gd name="connsiteY4" fmla="*/ 869 h 203994"/>
              <a:gd name="connsiteX5" fmla="*/ 345125 w 572230"/>
              <a:gd name="connsiteY5" fmla="*/ 15686 h 203994"/>
              <a:gd name="connsiteX6" fmla="*/ 216008 w 572230"/>
              <a:gd name="connsiteY6" fmla="*/ 123636 h 203994"/>
              <a:gd name="connsiteX7" fmla="*/ 108 w 572230"/>
              <a:gd name="connsiteY7" fmla="*/ 201952 h 20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230" h="203994">
                <a:moveTo>
                  <a:pt x="108" y="201952"/>
                </a:moveTo>
                <a:cubicBezTo>
                  <a:pt x="-4478" y="209713"/>
                  <a:pt x="137692" y="194544"/>
                  <a:pt x="188492" y="170202"/>
                </a:cubicBezTo>
                <a:cubicBezTo>
                  <a:pt x="239292" y="145860"/>
                  <a:pt x="259752" y="81302"/>
                  <a:pt x="304908" y="55902"/>
                </a:cubicBezTo>
                <a:cubicBezTo>
                  <a:pt x="350064" y="30502"/>
                  <a:pt x="415328" y="26974"/>
                  <a:pt x="459425" y="17802"/>
                </a:cubicBezTo>
                <a:cubicBezTo>
                  <a:pt x="503522" y="8630"/>
                  <a:pt x="588542" y="1222"/>
                  <a:pt x="569492" y="869"/>
                </a:cubicBezTo>
                <a:cubicBezTo>
                  <a:pt x="550442" y="516"/>
                  <a:pt x="404039" y="-4775"/>
                  <a:pt x="345125" y="15686"/>
                </a:cubicBezTo>
                <a:cubicBezTo>
                  <a:pt x="286211" y="36147"/>
                  <a:pt x="269277" y="93297"/>
                  <a:pt x="216008" y="123636"/>
                </a:cubicBezTo>
                <a:cubicBezTo>
                  <a:pt x="162739" y="153975"/>
                  <a:pt x="4694" y="194191"/>
                  <a:pt x="108" y="2019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120B64B2-D591-4A11-9B7B-9D74872E40DC}"/>
              </a:ext>
            </a:extLst>
          </p:cNvPr>
          <p:cNvSpPr/>
          <p:nvPr/>
        </p:nvSpPr>
        <p:spPr>
          <a:xfrm>
            <a:off x="5219342" y="14312884"/>
            <a:ext cx="119159" cy="201109"/>
          </a:xfrm>
          <a:custGeom>
            <a:avLst/>
            <a:gdLst>
              <a:gd name="connsiteX0" fmla="*/ 118891 w 119159"/>
              <a:gd name="connsiteY0" fmla="*/ 16 h 201109"/>
              <a:gd name="connsiteX1" fmla="*/ 40575 w 119159"/>
              <a:gd name="connsiteY1" fmla="*/ 86799 h 201109"/>
              <a:gd name="connsiteX2" fmla="*/ 6708 w 119159"/>
              <a:gd name="connsiteY2" fmla="*/ 201099 h 201109"/>
              <a:gd name="connsiteX3" fmla="*/ 10941 w 119159"/>
              <a:gd name="connsiteY3" fmla="*/ 80449 h 201109"/>
              <a:gd name="connsiteX4" fmla="*/ 118891 w 119159"/>
              <a:gd name="connsiteY4" fmla="*/ 16 h 20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59" h="201109">
                <a:moveTo>
                  <a:pt x="118891" y="16"/>
                </a:moveTo>
                <a:cubicBezTo>
                  <a:pt x="123830" y="1074"/>
                  <a:pt x="59272" y="53285"/>
                  <a:pt x="40575" y="86799"/>
                </a:cubicBezTo>
                <a:cubicBezTo>
                  <a:pt x="21878" y="120313"/>
                  <a:pt x="11647" y="202157"/>
                  <a:pt x="6708" y="201099"/>
                </a:cubicBezTo>
                <a:cubicBezTo>
                  <a:pt x="1769" y="200041"/>
                  <a:pt x="-7404" y="112552"/>
                  <a:pt x="10941" y="80449"/>
                </a:cubicBezTo>
                <a:cubicBezTo>
                  <a:pt x="29285" y="48346"/>
                  <a:pt x="113952" y="-1042"/>
                  <a:pt x="118891" y="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5EEA534A-0C28-4AF8-BB0C-B5558AB06112}"/>
              </a:ext>
            </a:extLst>
          </p:cNvPr>
          <p:cNvSpPr/>
          <p:nvPr/>
        </p:nvSpPr>
        <p:spPr>
          <a:xfrm>
            <a:off x="5839003" y="14629668"/>
            <a:ext cx="1357453" cy="120556"/>
          </a:xfrm>
          <a:custGeom>
            <a:avLst/>
            <a:gdLst>
              <a:gd name="connsiteX0" fmla="*/ 880 w 1357453"/>
              <a:gd name="connsiteY0" fmla="*/ 102332 h 120556"/>
              <a:gd name="connsiteX1" fmla="*/ 451730 w 1357453"/>
              <a:gd name="connsiteY1" fmla="*/ 115032 h 120556"/>
              <a:gd name="connsiteX2" fmla="*/ 927980 w 1357453"/>
              <a:gd name="connsiteY2" fmla="*/ 732 h 120556"/>
              <a:gd name="connsiteX3" fmla="*/ 1349197 w 1357453"/>
              <a:gd name="connsiteY3" fmla="*/ 66349 h 120556"/>
              <a:gd name="connsiteX4" fmla="*/ 1186214 w 1357453"/>
              <a:gd name="connsiteY4" fmla="*/ 72699 h 120556"/>
              <a:gd name="connsiteX5" fmla="*/ 927980 w 1357453"/>
              <a:gd name="connsiteY5" fmla="*/ 117149 h 120556"/>
              <a:gd name="connsiteX6" fmla="*/ 510997 w 1357453"/>
              <a:gd name="connsiteY6" fmla="*/ 79049 h 120556"/>
              <a:gd name="connsiteX7" fmla="*/ 341664 w 1357453"/>
              <a:gd name="connsiteY7" fmla="*/ 100215 h 120556"/>
              <a:gd name="connsiteX8" fmla="*/ 880 w 1357453"/>
              <a:gd name="connsiteY8" fmla="*/ 102332 h 12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7453" h="120556">
                <a:moveTo>
                  <a:pt x="880" y="102332"/>
                </a:moveTo>
                <a:cubicBezTo>
                  <a:pt x="19224" y="104801"/>
                  <a:pt x="297213" y="131965"/>
                  <a:pt x="451730" y="115032"/>
                </a:cubicBezTo>
                <a:cubicBezTo>
                  <a:pt x="606247" y="98099"/>
                  <a:pt x="778402" y="8846"/>
                  <a:pt x="927980" y="732"/>
                </a:cubicBezTo>
                <a:cubicBezTo>
                  <a:pt x="1077558" y="-7382"/>
                  <a:pt x="1306158" y="54355"/>
                  <a:pt x="1349197" y="66349"/>
                </a:cubicBezTo>
                <a:cubicBezTo>
                  <a:pt x="1392236" y="78343"/>
                  <a:pt x="1256417" y="64232"/>
                  <a:pt x="1186214" y="72699"/>
                </a:cubicBezTo>
                <a:cubicBezTo>
                  <a:pt x="1116011" y="81166"/>
                  <a:pt x="1040516" y="116091"/>
                  <a:pt x="927980" y="117149"/>
                </a:cubicBezTo>
                <a:cubicBezTo>
                  <a:pt x="815444" y="118207"/>
                  <a:pt x="608716" y="81871"/>
                  <a:pt x="510997" y="79049"/>
                </a:cubicBezTo>
                <a:cubicBezTo>
                  <a:pt x="413278" y="76227"/>
                  <a:pt x="427389" y="96335"/>
                  <a:pt x="341664" y="100215"/>
                </a:cubicBezTo>
                <a:cubicBezTo>
                  <a:pt x="255939" y="104095"/>
                  <a:pt x="-17464" y="99863"/>
                  <a:pt x="880" y="1023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20C9B9E3-F102-4B54-8FAE-7D4D269F10EB}"/>
              </a:ext>
            </a:extLst>
          </p:cNvPr>
          <p:cNvSpPr/>
          <p:nvPr/>
        </p:nvSpPr>
        <p:spPr>
          <a:xfrm>
            <a:off x="7018823" y="14488167"/>
            <a:ext cx="1060384" cy="260993"/>
          </a:xfrm>
          <a:custGeom>
            <a:avLst/>
            <a:gdLst>
              <a:gd name="connsiteX0" fmla="*/ 44 w 1060384"/>
              <a:gd name="connsiteY0" fmla="*/ 416 h 260993"/>
              <a:gd name="connsiteX1" fmla="*/ 347177 w 1060384"/>
              <a:gd name="connsiteY1" fmla="*/ 195150 h 260993"/>
              <a:gd name="connsiteX2" fmla="*/ 1054144 w 1060384"/>
              <a:gd name="connsiteY2" fmla="*/ 260766 h 260993"/>
              <a:gd name="connsiteX3" fmla="*/ 679494 w 1060384"/>
              <a:gd name="connsiteY3" fmla="*/ 216316 h 260993"/>
              <a:gd name="connsiteX4" fmla="*/ 446660 w 1060384"/>
              <a:gd name="connsiteY4" fmla="*/ 203616 h 260993"/>
              <a:gd name="connsiteX5" fmla="*/ 323894 w 1060384"/>
              <a:gd name="connsiteY5" fmla="*/ 144350 h 260993"/>
              <a:gd name="connsiteX6" fmla="*/ 44 w 1060384"/>
              <a:gd name="connsiteY6" fmla="*/ 416 h 26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384" h="260993">
                <a:moveTo>
                  <a:pt x="44" y="416"/>
                </a:moveTo>
                <a:cubicBezTo>
                  <a:pt x="3924" y="8883"/>
                  <a:pt x="171494" y="151758"/>
                  <a:pt x="347177" y="195150"/>
                </a:cubicBezTo>
                <a:cubicBezTo>
                  <a:pt x="522860" y="238542"/>
                  <a:pt x="998758" y="257238"/>
                  <a:pt x="1054144" y="260766"/>
                </a:cubicBezTo>
                <a:cubicBezTo>
                  <a:pt x="1109530" y="264294"/>
                  <a:pt x="780741" y="225841"/>
                  <a:pt x="679494" y="216316"/>
                </a:cubicBezTo>
                <a:cubicBezTo>
                  <a:pt x="578247" y="206791"/>
                  <a:pt x="505927" y="215610"/>
                  <a:pt x="446660" y="203616"/>
                </a:cubicBezTo>
                <a:cubicBezTo>
                  <a:pt x="387393" y="191622"/>
                  <a:pt x="402211" y="173630"/>
                  <a:pt x="323894" y="144350"/>
                </a:cubicBezTo>
                <a:cubicBezTo>
                  <a:pt x="245577" y="115070"/>
                  <a:pt x="-3836" y="-8051"/>
                  <a:pt x="44" y="4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080803C3-19BB-4FC7-A7AB-2C92D079AE3B}"/>
              </a:ext>
            </a:extLst>
          </p:cNvPr>
          <p:cNvSpPr/>
          <p:nvPr/>
        </p:nvSpPr>
        <p:spPr>
          <a:xfrm>
            <a:off x="8047547" y="14623322"/>
            <a:ext cx="727243" cy="147173"/>
          </a:xfrm>
          <a:custGeom>
            <a:avLst/>
            <a:gdLst>
              <a:gd name="connsiteX0" fmla="*/ 20 w 727243"/>
              <a:gd name="connsiteY0" fmla="*/ 144661 h 147173"/>
              <a:gd name="connsiteX1" fmla="*/ 230736 w 727243"/>
              <a:gd name="connsiteY1" fmla="*/ 95978 h 147173"/>
              <a:gd name="connsiteX2" fmla="*/ 660420 w 727243"/>
              <a:gd name="connsiteY2" fmla="*/ 144661 h 147173"/>
              <a:gd name="connsiteX3" fmla="*/ 726036 w 727243"/>
              <a:gd name="connsiteY3" fmla="*/ 728 h 147173"/>
              <a:gd name="connsiteX4" fmla="*/ 698520 w 727243"/>
              <a:gd name="connsiteY4" fmla="*/ 89628 h 147173"/>
              <a:gd name="connsiteX5" fmla="*/ 643486 w 727243"/>
              <a:gd name="connsiteY5" fmla="*/ 108678 h 147173"/>
              <a:gd name="connsiteX6" fmla="*/ 361970 w 727243"/>
              <a:gd name="connsiteY6" fmla="*/ 74811 h 147173"/>
              <a:gd name="connsiteX7" fmla="*/ 218036 w 727243"/>
              <a:gd name="connsiteY7" fmla="*/ 51528 h 147173"/>
              <a:gd name="connsiteX8" fmla="*/ 20 w 727243"/>
              <a:gd name="connsiteY8" fmla="*/ 144661 h 14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243" h="147173">
                <a:moveTo>
                  <a:pt x="20" y="144661"/>
                </a:moveTo>
                <a:cubicBezTo>
                  <a:pt x="2137" y="152069"/>
                  <a:pt x="120669" y="95978"/>
                  <a:pt x="230736" y="95978"/>
                </a:cubicBezTo>
                <a:cubicBezTo>
                  <a:pt x="340803" y="95978"/>
                  <a:pt x="577870" y="160536"/>
                  <a:pt x="660420" y="144661"/>
                </a:cubicBezTo>
                <a:cubicBezTo>
                  <a:pt x="742970" y="128786"/>
                  <a:pt x="719686" y="9900"/>
                  <a:pt x="726036" y="728"/>
                </a:cubicBezTo>
                <a:cubicBezTo>
                  <a:pt x="732386" y="-8444"/>
                  <a:pt x="712278" y="71636"/>
                  <a:pt x="698520" y="89628"/>
                </a:cubicBezTo>
                <a:cubicBezTo>
                  <a:pt x="684762" y="107620"/>
                  <a:pt x="699578" y="111148"/>
                  <a:pt x="643486" y="108678"/>
                </a:cubicBezTo>
                <a:cubicBezTo>
                  <a:pt x="587394" y="106208"/>
                  <a:pt x="432878" y="84336"/>
                  <a:pt x="361970" y="74811"/>
                </a:cubicBezTo>
                <a:cubicBezTo>
                  <a:pt x="291062" y="65286"/>
                  <a:pt x="275539" y="40592"/>
                  <a:pt x="218036" y="51528"/>
                </a:cubicBezTo>
                <a:cubicBezTo>
                  <a:pt x="160533" y="62464"/>
                  <a:pt x="-2097" y="137253"/>
                  <a:pt x="20" y="1446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A5181876-6CDD-49F5-9B36-51FD4EA18F5D}"/>
              </a:ext>
            </a:extLst>
          </p:cNvPr>
          <p:cNvSpPr/>
          <p:nvPr/>
        </p:nvSpPr>
        <p:spPr>
          <a:xfrm>
            <a:off x="15773043" y="9891980"/>
            <a:ext cx="1923801" cy="340481"/>
          </a:xfrm>
          <a:custGeom>
            <a:avLst/>
            <a:gdLst>
              <a:gd name="connsiteX0" fmla="*/ 357 w 1923801"/>
              <a:gd name="connsiteY0" fmla="*/ 200287 h 340481"/>
              <a:gd name="connsiteX1" fmla="*/ 482957 w 1923801"/>
              <a:gd name="connsiteY1" fmla="*/ 335753 h 340481"/>
              <a:gd name="connsiteX2" fmla="*/ 1215324 w 1923801"/>
              <a:gd name="connsiteY2" fmla="*/ 280720 h 340481"/>
              <a:gd name="connsiteX3" fmla="*/ 1905357 w 1923801"/>
              <a:gd name="connsiteY3" fmla="*/ 9787 h 340481"/>
              <a:gd name="connsiteX4" fmla="*/ 1693690 w 1923801"/>
              <a:gd name="connsiteY4" fmla="*/ 73287 h 340481"/>
              <a:gd name="connsiteX5" fmla="*/ 1350790 w 1923801"/>
              <a:gd name="connsiteY5" fmla="*/ 204520 h 340481"/>
              <a:gd name="connsiteX6" fmla="*/ 940157 w 1923801"/>
              <a:gd name="connsiteY6" fmla="*/ 263787 h 340481"/>
              <a:gd name="connsiteX7" fmla="*/ 554924 w 1923801"/>
              <a:gd name="connsiteY7" fmla="*/ 293420 h 340481"/>
              <a:gd name="connsiteX8" fmla="*/ 357 w 1923801"/>
              <a:gd name="connsiteY8" fmla="*/ 200287 h 34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3801" h="340481">
                <a:moveTo>
                  <a:pt x="357" y="200287"/>
                </a:moveTo>
                <a:cubicBezTo>
                  <a:pt x="-11637" y="207342"/>
                  <a:pt x="280463" y="322348"/>
                  <a:pt x="482957" y="335753"/>
                </a:cubicBezTo>
                <a:cubicBezTo>
                  <a:pt x="685452" y="349159"/>
                  <a:pt x="978257" y="335048"/>
                  <a:pt x="1215324" y="280720"/>
                </a:cubicBezTo>
                <a:cubicBezTo>
                  <a:pt x="1452391" y="226392"/>
                  <a:pt x="1825629" y="44359"/>
                  <a:pt x="1905357" y="9787"/>
                </a:cubicBezTo>
                <a:cubicBezTo>
                  <a:pt x="1985085" y="-24785"/>
                  <a:pt x="1786118" y="40832"/>
                  <a:pt x="1693690" y="73287"/>
                </a:cubicBezTo>
                <a:cubicBezTo>
                  <a:pt x="1601262" y="105742"/>
                  <a:pt x="1476379" y="172770"/>
                  <a:pt x="1350790" y="204520"/>
                </a:cubicBezTo>
                <a:cubicBezTo>
                  <a:pt x="1225201" y="236270"/>
                  <a:pt x="1072801" y="248970"/>
                  <a:pt x="940157" y="263787"/>
                </a:cubicBezTo>
                <a:cubicBezTo>
                  <a:pt x="807513" y="278604"/>
                  <a:pt x="709441" y="302592"/>
                  <a:pt x="554924" y="293420"/>
                </a:cubicBezTo>
                <a:cubicBezTo>
                  <a:pt x="400407" y="284248"/>
                  <a:pt x="12351" y="193232"/>
                  <a:pt x="357" y="20028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593B5ADD-83B9-42BC-8DA0-D9249E3F4DB6}"/>
              </a:ext>
            </a:extLst>
          </p:cNvPr>
          <p:cNvSpPr/>
          <p:nvPr/>
        </p:nvSpPr>
        <p:spPr>
          <a:xfrm>
            <a:off x="17659111" y="8070922"/>
            <a:ext cx="181866" cy="1057876"/>
          </a:xfrm>
          <a:custGeom>
            <a:avLst/>
            <a:gdLst>
              <a:gd name="connsiteX0" fmla="*/ 181849 w 181866"/>
              <a:gd name="connsiteY0" fmla="*/ 1198 h 1057876"/>
              <a:gd name="connsiteX1" fmla="*/ 39609 w 181866"/>
              <a:gd name="connsiteY1" fmla="*/ 438078 h 1057876"/>
              <a:gd name="connsiteX2" fmla="*/ 4049 w 181866"/>
              <a:gd name="connsiteY2" fmla="*/ 610798 h 1057876"/>
              <a:gd name="connsiteX3" fmla="*/ 115809 w 181866"/>
              <a:gd name="connsiteY3" fmla="*/ 1057838 h 1057876"/>
              <a:gd name="connsiteX4" fmla="*/ 49769 w 181866"/>
              <a:gd name="connsiteY4" fmla="*/ 585398 h 1057876"/>
              <a:gd name="connsiteX5" fmla="*/ 181849 w 181866"/>
              <a:gd name="connsiteY5" fmla="*/ 1198 h 105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66" h="1057876">
                <a:moveTo>
                  <a:pt x="181849" y="1198"/>
                </a:moveTo>
                <a:cubicBezTo>
                  <a:pt x="180156" y="-23355"/>
                  <a:pt x="69242" y="336478"/>
                  <a:pt x="39609" y="438078"/>
                </a:cubicBezTo>
                <a:cubicBezTo>
                  <a:pt x="9976" y="539678"/>
                  <a:pt x="-8651" y="507505"/>
                  <a:pt x="4049" y="610798"/>
                </a:cubicBezTo>
                <a:cubicBezTo>
                  <a:pt x="16749" y="714091"/>
                  <a:pt x="108189" y="1062071"/>
                  <a:pt x="115809" y="1057838"/>
                </a:cubicBezTo>
                <a:cubicBezTo>
                  <a:pt x="123429" y="1053605"/>
                  <a:pt x="37069" y="758118"/>
                  <a:pt x="49769" y="585398"/>
                </a:cubicBezTo>
                <a:cubicBezTo>
                  <a:pt x="62469" y="412678"/>
                  <a:pt x="183542" y="25751"/>
                  <a:pt x="181849" y="11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AF22A095-342A-41C7-8209-D9664A356019}"/>
              </a:ext>
            </a:extLst>
          </p:cNvPr>
          <p:cNvSpPr/>
          <p:nvPr/>
        </p:nvSpPr>
        <p:spPr>
          <a:xfrm>
            <a:off x="17605980" y="8946014"/>
            <a:ext cx="191433" cy="998361"/>
          </a:xfrm>
          <a:custGeom>
            <a:avLst/>
            <a:gdLst>
              <a:gd name="connsiteX0" fmla="*/ 157087 w 191433"/>
              <a:gd name="connsiteY0" fmla="*/ 3253 h 998361"/>
              <a:gd name="connsiteX1" fmla="*/ 72420 w 191433"/>
              <a:gd name="connsiteY1" fmla="*/ 396953 h 998361"/>
              <a:gd name="connsiteX2" fmla="*/ 55487 w 191433"/>
              <a:gd name="connsiteY2" fmla="*/ 684819 h 998361"/>
              <a:gd name="connsiteX3" fmla="*/ 190953 w 191433"/>
              <a:gd name="connsiteY3" fmla="*/ 998086 h 998361"/>
              <a:gd name="connsiteX4" fmla="*/ 453 w 191433"/>
              <a:gd name="connsiteY4" fmla="*/ 629786 h 998361"/>
              <a:gd name="connsiteX5" fmla="*/ 157087 w 191433"/>
              <a:gd name="connsiteY5" fmla="*/ 3253 h 99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33" h="998361">
                <a:moveTo>
                  <a:pt x="157087" y="3253"/>
                </a:moveTo>
                <a:cubicBezTo>
                  <a:pt x="169081" y="-35552"/>
                  <a:pt x="89353" y="283359"/>
                  <a:pt x="72420" y="396953"/>
                </a:cubicBezTo>
                <a:cubicBezTo>
                  <a:pt x="55487" y="510547"/>
                  <a:pt x="35732" y="584630"/>
                  <a:pt x="55487" y="684819"/>
                </a:cubicBezTo>
                <a:cubicBezTo>
                  <a:pt x="75242" y="785008"/>
                  <a:pt x="200125" y="1007258"/>
                  <a:pt x="190953" y="998086"/>
                </a:cubicBezTo>
                <a:cubicBezTo>
                  <a:pt x="181781" y="988914"/>
                  <a:pt x="10331" y="789241"/>
                  <a:pt x="453" y="629786"/>
                </a:cubicBezTo>
                <a:cubicBezTo>
                  <a:pt x="-9425" y="470331"/>
                  <a:pt x="145093" y="42058"/>
                  <a:pt x="157087" y="32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F5E4984F-D028-434E-B2A6-ED0A003BCC52}"/>
              </a:ext>
            </a:extLst>
          </p:cNvPr>
          <p:cNvSpPr/>
          <p:nvPr/>
        </p:nvSpPr>
        <p:spPr>
          <a:xfrm>
            <a:off x="17665640" y="9850263"/>
            <a:ext cx="443498" cy="1585424"/>
          </a:xfrm>
          <a:custGeom>
            <a:avLst/>
            <a:gdLst>
              <a:gd name="connsiteX0" fmla="*/ 59327 w 443498"/>
              <a:gd name="connsiteY0" fmla="*/ 704 h 1585424"/>
              <a:gd name="connsiteX1" fmla="*/ 60 w 443498"/>
              <a:gd name="connsiteY1" fmla="*/ 275870 h 1585424"/>
              <a:gd name="connsiteX2" fmla="*/ 72027 w 443498"/>
              <a:gd name="connsiteY2" fmla="*/ 864304 h 1585424"/>
              <a:gd name="connsiteX3" fmla="*/ 131293 w 443498"/>
              <a:gd name="connsiteY3" fmla="*/ 1054804 h 1585424"/>
              <a:gd name="connsiteX4" fmla="*/ 440327 w 443498"/>
              <a:gd name="connsiteY4" fmla="*/ 1583970 h 1585424"/>
              <a:gd name="connsiteX5" fmla="*/ 283693 w 443498"/>
              <a:gd name="connsiteY5" fmla="*/ 1202970 h 1585424"/>
              <a:gd name="connsiteX6" fmla="*/ 152460 w 443498"/>
              <a:gd name="connsiteY6" fmla="*/ 927804 h 1585424"/>
              <a:gd name="connsiteX7" fmla="*/ 42393 w 443498"/>
              <a:gd name="connsiteY7" fmla="*/ 347837 h 1585424"/>
              <a:gd name="connsiteX8" fmla="*/ 59327 w 443498"/>
              <a:gd name="connsiteY8" fmla="*/ 704 h 158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498" h="1585424">
                <a:moveTo>
                  <a:pt x="59327" y="704"/>
                </a:moveTo>
                <a:cubicBezTo>
                  <a:pt x="52272" y="-11290"/>
                  <a:pt x="-2057" y="131937"/>
                  <a:pt x="60" y="275870"/>
                </a:cubicBezTo>
                <a:cubicBezTo>
                  <a:pt x="2177" y="419803"/>
                  <a:pt x="50155" y="734482"/>
                  <a:pt x="72027" y="864304"/>
                </a:cubicBezTo>
                <a:cubicBezTo>
                  <a:pt x="93899" y="994126"/>
                  <a:pt x="69910" y="934860"/>
                  <a:pt x="131293" y="1054804"/>
                </a:cubicBezTo>
                <a:cubicBezTo>
                  <a:pt x="192676" y="1174748"/>
                  <a:pt x="414927" y="1559276"/>
                  <a:pt x="440327" y="1583970"/>
                </a:cubicBezTo>
                <a:cubicBezTo>
                  <a:pt x="465727" y="1608664"/>
                  <a:pt x="331671" y="1312331"/>
                  <a:pt x="283693" y="1202970"/>
                </a:cubicBezTo>
                <a:cubicBezTo>
                  <a:pt x="235715" y="1093609"/>
                  <a:pt x="192677" y="1070326"/>
                  <a:pt x="152460" y="927804"/>
                </a:cubicBezTo>
                <a:cubicBezTo>
                  <a:pt x="112243" y="785282"/>
                  <a:pt x="55798" y="503059"/>
                  <a:pt x="42393" y="347837"/>
                </a:cubicBezTo>
                <a:cubicBezTo>
                  <a:pt x="28988" y="192615"/>
                  <a:pt x="66382" y="12698"/>
                  <a:pt x="59327" y="7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ECBF4E13-2C86-4EF0-A21C-915ED2AB8392}"/>
              </a:ext>
            </a:extLst>
          </p:cNvPr>
          <p:cNvSpPr/>
          <p:nvPr/>
        </p:nvSpPr>
        <p:spPr>
          <a:xfrm>
            <a:off x="19526851" y="6887473"/>
            <a:ext cx="247235" cy="906170"/>
          </a:xfrm>
          <a:custGeom>
            <a:avLst/>
            <a:gdLst>
              <a:gd name="connsiteX0" fmla="*/ 26916 w 247235"/>
              <a:gd name="connsiteY0" fmla="*/ 160 h 906170"/>
              <a:gd name="connsiteX1" fmla="*/ 39616 w 247235"/>
              <a:gd name="connsiteY1" fmla="*/ 304960 h 906170"/>
              <a:gd name="connsiteX2" fmla="*/ 60782 w 247235"/>
              <a:gd name="connsiteY2" fmla="*/ 461594 h 906170"/>
              <a:gd name="connsiteX3" fmla="*/ 247049 w 247235"/>
              <a:gd name="connsiteY3" fmla="*/ 906094 h 906170"/>
              <a:gd name="connsiteX4" fmla="*/ 22682 w 247235"/>
              <a:gd name="connsiteY4" fmla="*/ 495460 h 906170"/>
              <a:gd name="connsiteX5" fmla="*/ 5749 w 247235"/>
              <a:gd name="connsiteY5" fmla="*/ 266860 h 906170"/>
              <a:gd name="connsiteX6" fmla="*/ 26916 w 247235"/>
              <a:gd name="connsiteY6" fmla="*/ 160 h 90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235" h="906170">
                <a:moveTo>
                  <a:pt x="26916" y="160"/>
                </a:moveTo>
                <a:cubicBezTo>
                  <a:pt x="32560" y="6510"/>
                  <a:pt x="33972" y="228054"/>
                  <a:pt x="39616" y="304960"/>
                </a:cubicBezTo>
                <a:cubicBezTo>
                  <a:pt x="45260" y="381866"/>
                  <a:pt x="26210" y="361405"/>
                  <a:pt x="60782" y="461594"/>
                </a:cubicBezTo>
                <a:cubicBezTo>
                  <a:pt x="95354" y="561783"/>
                  <a:pt x="253399" y="900450"/>
                  <a:pt x="247049" y="906094"/>
                </a:cubicBezTo>
                <a:cubicBezTo>
                  <a:pt x="240699" y="911738"/>
                  <a:pt x="62899" y="601999"/>
                  <a:pt x="22682" y="495460"/>
                </a:cubicBezTo>
                <a:cubicBezTo>
                  <a:pt x="-17535" y="388921"/>
                  <a:pt x="8571" y="355760"/>
                  <a:pt x="5749" y="266860"/>
                </a:cubicBezTo>
                <a:cubicBezTo>
                  <a:pt x="2927" y="177960"/>
                  <a:pt x="21272" y="-6190"/>
                  <a:pt x="26916" y="1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BC88DCFE-DD15-4C36-A907-5555E882C4F9}"/>
              </a:ext>
            </a:extLst>
          </p:cNvPr>
          <p:cNvSpPr/>
          <p:nvPr/>
        </p:nvSpPr>
        <p:spPr>
          <a:xfrm>
            <a:off x="19766751" y="7834363"/>
            <a:ext cx="307721" cy="1332969"/>
          </a:xfrm>
          <a:custGeom>
            <a:avLst/>
            <a:gdLst>
              <a:gd name="connsiteX0" fmla="*/ 2916 w 307721"/>
              <a:gd name="connsiteY0" fmla="*/ 1537 h 1332969"/>
              <a:gd name="connsiteX1" fmla="*/ 206116 w 307721"/>
              <a:gd name="connsiteY1" fmla="*/ 623837 h 1332969"/>
              <a:gd name="connsiteX2" fmla="*/ 307716 w 307721"/>
              <a:gd name="connsiteY2" fmla="*/ 1330804 h 1332969"/>
              <a:gd name="connsiteX3" fmla="*/ 210349 w 307721"/>
              <a:gd name="connsiteY3" fmla="*/ 831270 h 1332969"/>
              <a:gd name="connsiteX4" fmla="*/ 96049 w 307721"/>
              <a:gd name="connsiteY4" fmla="*/ 458737 h 1332969"/>
              <a:gd name="connsiteX5" fmla="*/ 2916 w 307721"/>
              <a:gd name="connsiteY5" fmla="*/ 1537 h 133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721" h="1332969">
                <a:moveTo>
                  <a:pt x="2916" y="1537"/>
                </a:moveTo>
                <a:cubicBezTo>
                  <a:pt x="21261" y="29054"/>
                  <a:pt x="155316" y="402293"/>
                  <a:pt x="206116" y="623837"/>
                </a:cubicBezTo>
                <a:cubicBezTo>
                  <a:pt x="256916" y="845381"/>
                  <a:pt x="307011" y="1296232"/>
                  <a:pt x="307716" y="1330804"/>
                </a:cubicBezTo>
                <a:cubicBezTo>
                  <a:pt x="308421" y="1365376"/>
                  <a:pt x="245627" y="976615"/>
                  <a:pt x="210349" y="831270"/>
                </a:cubicBezTo>
                <a:cubicBezTo>
                  <a:pt x="175071" y="685925"/>
                  <a:pt x="134855" y="594204"/>
                  <a:pt x="96049" y="458737"/>
                </a:cubicBezTo>
                <a:cubicBezTo>
                  <a:pt x="57244" y="323270"/>
                  <a:pt x="-15429" y="-25980"/>
                  <a:pt x="2916" y="15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05998C6C-F0A5-4646-A8FB-8AFCB5D2E812}"/>
              </a:ext>
            </a:extLst>
          </p:cNvPr>
          <p:cNvSpPr/>
          <p:nvPr/>
        </p:nvSpPr>
        <p:spPr>
          <a:xfrm>
            <a:off x="20019840" y="9186327"/>
            <a:ext cx="107972" cy="1380808"/>
          </a:xfrm>
          <a:custGeom>
            <a:avLst/>
            <a:gdLst>
              <a:gd name="connsiteX0" fmla="*/ 75793 w 107972"/>
              <a:gd name="connsiteY0" fmla="*/ 6 h 1380808"/>
              <a:gd name="connsiteX1" fmla="*/ 105427 w 107972"/>
              <a:gd name="connsiteY1" fmla="*/ 474140 h 1380808"/>
              <a:gd name="connsiteX2" fmla="*/ 3827 w 107972"/>
              <a:gd name="connsiteY2" fmla="*/ 1375840 h 1380808"/>
              <a:gd name="connsiteX3" fmla="*/ 24993 w 107972"/>
              <a:gd name="connsiteY3" fmla="*/ 821273 h 1380808"/>
              <a:gd name="connsiteX4" fmla="*/ 58860 w 107972"/>
              <a:gd name="connsiteY4" fmla="*/ 482606 h 1380808"/>
              <a:gd name="connsiteX5" fmla="*/ 75793 w 107972"/>
              <a:gd name="connsiteY5" fmla="*/ 6 h 138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72" h="1380808">
                <a:moveTo>
                  <a:pt x="75793" y="6"/>
                </a:moveTo>
                <a:cubicBezTo>
                  <a:pt x="83554" y="-1405"/>
                  <a:pt x="117421" y="244834"/>
                  <a:pt x="105427" y="474140"/>
                </a:cubicBezTo>
                <a:cubicBezTo>
                  <a:pt x="93433" y="703446"/>
                  <a:pt x="17233" y="1317984"/>
                  <a:pt x="3827" y="1375840"/>
                </a:cubicBezTo>
                <a:cubicBezTo>
                  <a:pt x="-9579" y="1433696"/>
                  <a:pt x="15821" y="970145"/>
                  <a:pt x="24993" y="821273"/>
                </a:cubicBezTo>
                <a:cubicBezTo>
                  <a:pt x="34165" y="672401"/>
                  <a:pt x="50393" y="618778"/>
                  <a:pt x="58860" y="482606"/>
                </a:cubicBezTo>
                <a:cubicBezTo>
                  <a:pt x="67327" y="346434"/>
                  <a:pt x="68032" y="1417"/>
                  <a:pt x="75793" y="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440A2D00-0A2E-4E5C-9B12-6EAEC7F4AA28}"/>
              </a:ext>
            </a:extLst>
          </p:cNvPr>
          <p:cNvSpPr/>
          <p:nvPr/>
        </p:nvSpPr>
        <p:spPr>
          <a:xfrm>
            <a:off x="19867545" y="10587443"/>
            <a:ext cx="144125" cy="1357112"/>
          </a:xfrm>
          <a:custGeom>
            <a:avLst/>
            <a:gdLst>
              <a:gd name="connsiteX0" fmla="*/ 143422 w 144125"/>
              <a:gd name="connsiteY0" fmla="*/ 124 h 1357112"/>
              <a:gd name="connsiteX1" fmla="*/ 50288 w 144125"/>
              <a:gd name="connsiteY1" fmla="*/ 317624 h 1357112"/>
              <a:gd name="connsiteX2" fmla="*/ 29122 w 144125"/>
              <a:gd name="connsiteY2" fmla="*/ 944157 h 1357112"/>
              <a:gd name="connsiteX3" fmla="*/ 16422 w 144125"/>
              <a:gd name="connsiteY3" fmla="*/ 1350557 h 1357112"/>
              <a:gd name="connsiteX4" fmla="*/ 3722 w 144125"/>
              <a:gd name="connsiteY4" fmla="*/ 622424 h 1357112"/>
              <a:gd name="connsiteX5" fmla="*/ 88388 w 144125"/>
              <a:gd name="connsiteY5" fmla="*/ 283757 h 1357112"/>
              <a:gd name="connsiteX6" fmla="*/ 143422 w 144125"/>
              <a:gd name="connsiteY6" fmla="*/ 124 h 135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25" h="1357112">
                <a:moveTo>
                  <a:pt x="143422" y="124"/>
                </a:moveTo>
                <a:cubicBezTo>
                  <a:pt x="137072" y="5768"/>
                  <a:pt x="69338" y="160285"/>
                  <a:pt x="50288" y="317624"/>
                </a:cubicBezTo>
                <a:cubicBezTo>
                  <a:pt x="31238" y="474963"/>
                  <a:pt x="34766" y="772002"/>
                  <a:pt x="29122" y="944157"/>
                </a:cubicBezTo>
                <a:cubicBezTo>
                  <a:pt x="23478" y="1116312"/>
                  <a:pt x="20655" y="1404179"/>
                  <a:pt x="16422" y="1350557"/>
                </a:cubicBezTo>
                <a:cubicBezTo>
                  <a:pt x="12189" y="1296935"/>
                  <a:pt x="-8272" y="800224"/>
                  <a:pt x="3722" y="622424"/>
                </a:cubicBezTo>
                <a:cubicBezTo>
                  <a:pt x="15716" y="444624"/>
                  <a:pt x="65105" y="385357"/>
                  <a:pt x="88388" y="283757"/>
                </a:cubicBezTo>
                <a:cubicBezTo>
                  <a:pt x="111671" y="182157"/>
                  <a:pt x="149772" y="-5520"/>
                  <a:pt x="143422" y="1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DE0A19EA-3B2A-4DD0-9AF8-0045FD2D5B3D}"/>
              </a:ext>
            </a:extLst>
          </p:cNvPr>
          <p:cNvSpPr/>
          <p:nvPr/>
        </p:nvSpPr>
        <p:spPr>
          <a:xfrm>
            <a:off x="18114426" y="11360776"/>
            <a:ext cx="434069" cy="742418"/>
          </a:xfrm>
          <a:custGeom>
            <a:avLst/>
            <a:gdLst>
              <a:gd name="connsiteX0" fmla="*/ 7 w 434069"/>
              <a:gd name="connsiteY0" fmla="*/ 1491 h 742418"/>
              <a:gd name="connsiteX1" fmla="*/ 258241 w 434069"/>
              <a:gd name="connsiteY1" fmla="*/ 302057 h 742418"/>
              <a:gd name="connsiteX2" fmla="*/ 431807 w 434069"/>
              <a:gd name="connsiteY2" fmla="*/ 742324 h 742418"/>
              <a:gd name="connsiteX3" fmla="*/ 351374 w 434069"/>
              <a:gd name="connsiteY3" fmla="*/ 340157 h 742418"/>
              <a:gd name="connsiteX4" fmla="*/ 266707 w 434069"/>
              <a:gd name="connsiteY4" fmla="*/ 191991 h 742418"/>
              <a:gd name="connsiteX5" fmla="*/ 7 w 434069"/>
              <a:gd name="connsiteY5" fmla="*/ 1491 h 7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069" h="742418">
                <a:moveTo>
                  <a:pt x="7" y="1491"/>
                </a:moveTo>
                <a:cubicBezTo>
                  <a:pt x="-1404" y="19835"/>
                  <a:pt x="186274" y="178585"/>
                  <a:pt x="258241" y="302057"/>
                </a:cubicBezTo>
                <a:cubicBezTo>
                  <a:pt x="330208" y="425529"/>
                  <a:pt x="416285" y="735974"/>
                  <a:pt x="431807" y="742324"/>
                </a:cubicBezTo>
                <a:cubicBezTo>
                  <a:pt x="447329" y="748674"/>
                  <a:pt x="378891" y="431879"/>
                  <a:pt x="351374" y="340157"/>
                </a:cubicBezTo>
                <a:cubicBezTo>
                  <a:pt x="323857" y="248435"/>
                  <a:pt x="323151" y="244908"/>
                  <a:pt x="266707" y="191991"/>
                </a:cubicBezTo>
                <a:cubicBezTo>
                  <a:pt x="210263" y="139074"/>
                  <a:pt x="1418" y="-16853"/>
                  <a:pt x="7" y="14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921DAA98-243E-454C-8DC4-2EBC02A9E5FB}"/>
              </a:ext>
            </a:extLst>
          </p:cNvPr>
          <p:cNvSpPr/>
          <p:nvPr/>
        </p:nvSpPr>
        <p:spPr>
          <a:xfrm>
            <a:off x="18114347" y="11431339"/>
            <a:ext cx="484292" cy="1612763"/>
          </a:xfrm>
          <a:custGeom>
            <a:avLst/>
            <a:gdLst>
              <a:gd name="connsiteX0" fmla="*/ 86 w 484292"/>
              <a:gd name="connsiteY0" fmla="*/ 2894 h 1612763"/>
              <a:gd name="connsiteX1" fmla="*/ 381086 w 484292"/>
              <a:gd name="connsiteY1" fmla="*/ 972328 h 1612763"/>
              <a:gd name="connsiteX2" fmla="*/ 419186 w 484292"/>
              <a:gd name="connsiteY2" fmla="*/ 1611561 h 1612763"/>
              <a:gd name="connsiteX3" fmla="*/ 482686 w 484292"/>
              <a:gd name="connsiteY3" fmla="*/ 1120494 h 1612763"/>
              <a:gd name="connsiteX4" fmla="*/ 347220 w 484292"/>
              <a:gd name="connsiteY4" fmla="*/ 688694 h 1612763"/>
              <a:gd name="connsiteX5" fmla="*/ 86 w 484292"/>
              <a:gd name="connsiteY5" fmla="*/ 2894 h 161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92" h="1612763">
                <a:moveTo>
                  <a:pt x="86" y="2894"/>
                </a:moveTo>
                <a:cubicBezTo>
                  <a:pt x="5730" y="50166"/>
                  <a:pt x="311236" y="704217"/>
                  <a:pt x="381086" y="972328"/>
                </a:cubicBezTo>
                <a:cubicBezTo>
                  <a:pt x="450936" y="1240439"/>
                  <a:pt x="402253" y="1586867"/>
                  <a:pt x="419186" y="1611561"/>
                </a:cubicBezTo>
                <a:cubicBezTo>
                  <a:pt x="436119" y="1636255"/>
                  <a:pt x="494680" y="1274305"/>
                  <a:pt x="482686" y="1120494"/>
                </a:cubicBezTo>
                <a:cubicBezTo>
                  <a:pt x="470692" y="966683"/>
                  <a:pt x="426948" y="877077"/>
                  <a:pt x="347220" y="688694"/>
                </a:cubicBezTo>
                <a:cubicBezTo>
                  <a:pt x="267492" y="500311"/>
                  <a:pt x="-5558" y="-44378"/>
                  <a:pt x="86" y="28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9F6A478F-E271-46C3-B0F0-0D629F2DEFEF}"/>
              </a:ext>
            </a:extLst>
          </p:cNvPr>
          <p:cNvSpPr/>
          <p:nvPr/>
        </p:nvSpPr>
        <p:spPr>
          <a:xfrm>
            <a:off x="19731534" y="11984460"/>
            <a:ext cx="186729" cy="1715027"/>
          </a:xfrm>
          <a:custGeom>
            <a:avLst/>
            <a:gdLst>
              <a:gd name="connsiteX0" fmla="*/ 186299 w 186729"/>
              <a:gd name="connsiteY0" fmla="*/ 107 h 1715027"/>
              <a:gd name="connsiteX1" fmla="*/ 76233 w 186729"/>
              <a:gd name="connsiteY1" fmla="*/ 508107 h 1715027"/>
              <a:gd name="connsiteX2" fmla="*/ 76233 w 186729"/>
              <a:gd name="connsiteY2" fmla="*/ 1130407 h 1715027"/>
              <a:gd name="connsiteX3" fmla="*/ 182066 w 186729"/>
              <a:gd name="connsiteY3" fmla="*/ 1714607 h 1715027"/>
              <a:gd name="connsiteX4" fmla="*/ 12733 w 186729"/>
              <a:gd name="connsiteY4" fmla="*/ 1210840 h 1715027"/>
              <a:gd name="connsiteX5" fmla="*/ 29666 w 186729"/>
              <a:gd name="connsiteY5" fmla="*/ 470007 h 1715027"/>
              <a:gd name="connsiteX6" fmla="*/ 186299 w 186729"/>
              <a:gd name="connsiteY6" fmla="*/ 107 h 171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729" h="1715027">
                <a:moveTo>
                  <a:pt x="186299" y="107"/>
                </a:moveTo>
                <a:cubicBezTo>
                  <a:pt x="194060" y="6457"/>
                  <a:pt x="94577" y="319724"/>
                  <a:pt x="76233" y="508107"/>
                </a:cubicBezTo>
                <a:cubicBezTo>
                  <a:pt x="57889" y="696490"/>
                  <a:pt x="58594" y="929324"/>
                  <a:pt x="76233" y="1130407"/>
                </a:cubicBezTo>
                <a:cubicBezTo>
                  <a:pt x="93872" y="1331490"/>
                  <a:pt x="192649" y="1701202"/>
                  <a:pt x="182066" y="1714607"/>
                </a:cubicBezTo>
                <a:cubicBezTo>
                  <a:pt x="171483" y="1728012"/>
                  <a:pt x="38133" y="1418273"/>
                  <a:pt x="12733" y="1210840"/>
                </a:cubicBezTo>
                <a:cubicBezTo>
                  <a:pt x="-12667" y="1003407"/>
                  <a:pt x="3561" y="670385"/>
                  <a:pt x="29666" y="470007"/>
                </a:cubicBezTo>
                <a:cubicBezTo>
                  <a:pt x="55771" y="269629"/>
                  <a:pt x="178538" y="-6243"/>
                  <a:pt x="186299" y="1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7945405A-3280-49FA-A415-FDB13B917FCF}"/>
              </a:ext>
            </a:extLst>
          </p:cNvPr>
          <p:cNvSpPr/>
          <p:nvPr/>
        </p:nvSpPr>
        <p:spPr>
          <a:xfrm>
            <a:off x="18537213" y="12961930"/>
            <a:ext cx="229295" cy="1004050"/>
          </a:xfrm>
          <a:custGeom>
            <a:avLst/>
            <a:gdLst>
              <a:gd name="connsiteX0" fmla="*/ 64054 w 229295"/>
              <a:gd name="connsiteY0" fmla="*/ 537 h 1004050"/>
              <a:gd name="connsiteX1" fmla="*/ 42887 w 229295"/>
              <a:gd name="connsiteY1" fmla="*/ 385770 h 1004050"/>
              <a:gd name="connsiteX2" fmla="*/ 38654 w 229295"/>
              <a:gd name="connsiteY2" fmla="*/ 627070 h 1004050"/>
              <a:gd name="connsiteX3" fmla="*/ 229154 w 229295"/>
              <a:gd name="connsiteY3" fmla="*/ 1003837 h 1004050"/>
              <a:gd name="connsiteX4" fmla="*/ 4787 w 229295"/>
              <a:gd name="connsiteY4" fmla="*/ 677870 h 1004050"/>
              <a:gd name="connsiteX5" fmla="*/ 76754 w 229295"/>
              <a:gd name="connsiteY5" fmla="*/ 474670 h 1004050"/>
              <a:gd name="connsiteX6" fmla="*/ 64054 w 229295"/>
              <a:gd name="connsiteY6" fmla="*/ 537 h 100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295" h="1004050">
                <a:moveTo>
                  <a:pt x="64054" y="537"/>
                </a:moveTo>
                <a:cubicBezTo>
                  <a:pt x="58410" y="-14279"/>
                  <a:pt x="47120" y="281348"/>
                  <a:pt x="42887" y="385770"/>
                </a:cubicBezTo>
                <a:cubicBezTo>
                  <a:pt x="38654" y="490192"/>
                  <a:pt x="7610" y="524059"/>
                  <a:pt x="38654" y="627070"/>
                </a:cubicBezTo>
                <a:cubicBezTo>
                  <a:pt x="69698" y="730081"/>
                  <a:pt x="234798" y="995370"/>
                  <a:pt x="229154" y="1003837"/>
                </a:cubicBezTo>
                <a:cubicBezTo>
                  <a:pt x="223510" y="1012304"/>
                  <a:pt x="30187" y="766065"/>
                  <a:pt x="4787" y="677870"/>
                </a:cubicBezTo>
                <a:cubicBezTo>
                  <a:pt x="-20613" y="589676"/>
                  <a:pt x="62643" y="584031"/>
                  <a:pt x="76754" y="474670"/>
                </a:cubicBezTo>
                <a:cubicBezTo>
                  <a:pt x="90865" y="365309"/>
                  <a:pt x="69698" y="15353"/>
                  <a:pt x="64054" y="5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4DD48F52-49E6-4381-AF60-67BC62C9CEF9}"/>
              </a:ext>
            </a:extLst>
          </p:cNvPr>
          <p:cNvSpPr/>
          <p:nvPr/>
        </p:nvSpPr>
        <p:spPr>
          <a:xfrm>
            <a:off x="18646801" y="13889517"/>
            <a:ext cx="84176" cy="956894"/>
          </a:xfrm>
          <a:custGeom>
            <a:avLst/>
            <a:gdLst>
              <a:gd name="connsiteX0" fmla="*/ 72999 w 84176"/>
              <a:gd name="connsiteY0" fmla="*/ 50 h 956894"/>
              <a:gd name="connsiteX1" fmla="*/ 77232 w 84176"/>
              <a:gd name="connsiteY1" fmla="*/ 474183 h 956894"/>
              <a:gd name="connsiteX2" fmla="*/ 1032 w 84176"/>
              <a:gd name="connsiteY2" fmla="*/ 753583 h 956894"/>
              <a:gd name="connsiteX3" fmla="*/ 34899 w 84176"/>
              <a:gd name="connsiteY3" fmla="*/ 956783 h 956894"/>
              <a:gd name="connsiteX4" fmla="*/ 60299 w 84176"/>
              <a:gd name="connsiteY4" fmla="*/ 778983 h 956894"/>
              <a:gd name="connsiteX5" fmla="*/ 13732 w 84176"/>
              <a:gd name="connsiteY5" fmla="*/ 567316 h 956894"/>
              <a:gd name="connsiteX6" fmla="*/ 9499 w 84176"/>
              <a:gd name="connsiteY6" fmla="*/ 444550 h 956894"/>
              <a:gd name="connsiteX7" fmla="*/ 72999 w 84176"/>
              <a:gd name="connsiteY7" fmla="*/ 50 h 95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176" h="956894">
                <a:moveTo>
                  <a:pt x="72999" y="50"/>
                </a:moveTo>
                <a:cubicBezTo>
                  <a:pt x="84288" y="4989"/>
                  <a:pt x="89227" y="348594"/>
                  <a:pt x="77232" y="474183"/>
                </a:cubicBezTo>
                <a:cubicBezTo>
                  <a:pt x="65237" y="599772"/>
                  <a:pt x="8087" y="673150"/>
                  <a:pt x="1032" y="753583"/>
                </a:cubicBezTo>
                <a:cubicBezTo>
                  <a:pt x="-6023" y="834016"/>
                  <a:pt x="25021" y="952550"/>
                  <a:pt x="34899" y="956783"/>
                </a:cubicBezTo>
                <a:cubicBezTo>
                  <a:pt x="44777" y="961016"/>
                  <a:pt x="63827" y="843894"/>
                  <a:pt x="60299" y="778983"/>
                </a:cubicBezTo>
                <a:cubicBezTo>
                  <a:pt x="56771" y="714072"/>
                  <a:pt x="22199" y="623055"/>
                  <a:pt x="13732" y="567316"/>
                </a:cubicBezTo>
                <a:cubicBezTo>
                  <a:pt x="5265" y="511577"/>
                  <a:pt x="-5318" y="536272"/>
                  <a:pt x="9499" y="444550"/>
                </a:cubicBezTo>
                <a:cubicBezTo>
                  <a:pt x="24316" y="352828"/>
                  <a:pt x="61710" y="-4889"/>
                  <a:pt x="72999" y="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09ACE0A8-A756-4B88-8614-D7ED5FCEBB71}"/>
              </a:ext>
            </a:extLst>
          </p:cNvPr>
          <p:cNvSpPr/>
          <p:nvPr/>
        </p:nvSpPr>
        <p:spPr>
          <a:xfrm>
            <a:off x="19773900" y="13542433"/>
            <a:ext cx="496408" cy="522877"/>
          </a:xfrm>
          <a:custGeom>
            <a:avLst/>
            <a:gdLst>
              <a:gd name="connsiteX0" fmla="*/ 0 w 496408"/>
              <a:gd name="connsiteY0" fmla="*/ 0 h 522877"/>
              <a:gd name="connsiteX1" fmla="*/ 198967 w 496408"/>
              <a:gd name="connsiteY1" fmla="*/ 237067 h 522877"/>
              <a:gd name="connsiteX2" fmla="*/ 486833 w 496408"/>
              <a:gd name="connsiteY2" fmla="*/ 520700 h 522877"/>
              <a:gd name="connsiteX3" fmla="*/ 410633 w 496408"/>
              <a:gd name="connsiteY3" fmla="*/ 359834 h 522877"/>
              <a:gd name="connsiteX4" fmla="*/ 241300 w 496408"/>
              <a:gd name="connsiteY4" fmla="*/ 207434 h 522877"/>
              <a:gd name="connsiteX5" fmla="*/ 0 w 496408"/>
              <a:gd name="connsiteY5" fmla="*/ 0 h 52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408" h="522877">
                <a:moveTo>
                  <a:pt x="0" y="0"/>
                </a:moveTo>
                <a:cubicBezTo>
                  <a:pt x="58914" y="75142"/>
                  <a:pt x="117828" y="150284"/>
                  <a:pt x="198967" y="237067"/>
                </a:cubicBezTo>
                <a:cubicBezTo>
                  <a:pt x="280106" y="323850"/>
                  <a:pt x="451555" y="500239"/>
                  <a:pt x="486833" y="520700"/>
                </a:cubicBezTo>
                <a:cubicBezTo>
                  <a:pt x="522111" y="541161"/>
                  <a:pt x="451555" y="412045"/>
                  <a:pt x="410633" y="359834"/>
                </a:cubicBezTo>
                <a:cubicBezTo>
                  <a:pt x="369711" y="307623"/>
                  <a:pt x="241300" y="207434"/>
                  <a:pt x="241300" y="207434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7664E55F-940E-42B8-A6F6-063B7C976AEE}"/>
              </a:ext>
            </a:extLst>
          </p:cNvPr>
          <p:cNvSpPr/>
          <p:nvPr/>
        </p:nvSpPr>
        <p:spPr>
          <a:xfrm>
            <a:off x="20220696" y="14053947"/>
            <a:ext cx="865797" cy="403485"/>
          </a:xfrm>
          <a:custGeom>
            <a:avLst/>
            <a:gdLst>
              <a:gd name="connsiteX0" fmla="*/ 18871 w 865797"/>
              <a:gd name="connsiteY0" fmla="*/ 4953 h 403485"/>
              <a:gd name="connsiteX1" fmla="*/ 577671 w 865797"/>
              <a:gd name="connsiteY1" fmla="*/ 360553 h 403485"/>
              <a:gd name="connsiteX2" fmla="*/ 865537 w 865797"/>
              <a:gd name="connsiteY2" fmla="*/ 394420 h 403485"/>
              <a:gd name="connsiteX3" fmla="*/ 620004 w 865797"/>
              <a:gd name="connsiteY3" fmla="*/ 335153 h 403485"/>
              <a:gd name="connsiteX4" fmla="*/ 175504 w 865797"/>
              <a:gd name="connsiteY4" fmla="*/ 165820 h 403485"/>
              <a:gd name="connsiteX5" fmla="*/ 18871 w 865797"/>
              <a:gd name="connsiteY5" fmla="*/ 4953 h 4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797" h="403485">
                <a:moveTo>
                  <a:pt x="18871" y="4953"/>
                </a:moveTo>
                <a:cubicBezTo>
                  <a:pt x="85899" y="37409"/>
                  <a:pt x="436560" y="295642"/>
                  <a:pt x="577671" y="360553"/>
                </a:cubicBezTo>
                <a:cubicBezTo>
                  <a:pt x="718782" y="425464"/>
                  <a:pt x="858481" y="398653"/>
                  <a:pt x="865537" y="394420"/>
                </a:cubicBezTo>
                <a:cubicBezTo>
                  <a:pt x="872593" y="390187"/>
                  <a:pt x="735009" y="373253"/>
                  <a:pt x="620004" y="335153"/>
                </a:cubicBezTo>
                <a:cubicBezTo>
                  <a:pt x="504999" y="297053"/>
                  <a:pt x="273576" y="223676"/>
                  <a:pt x="175504" y="165820"/>
                </a:cubicBezTo>
                <a:cubicBezTo>
                  <a:pt x="77432" y="107965"/>
                  <a:pt x="-48157" y="-27503"/>
                  <a:pt x="18871" y="49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72BF8B18-C45B-4BBA-BF66-2A36DFE3906C}"/>
              </a:ext>
            </a:extLst>
          </p:cNvPr>
          <p:cNvSpPr/>
          <p:nvPr/>
        </p:nvSpPr>
        <p:spPr>
          <a:xfrm>
            <a:off x="21047518" y="14451864"/>
            <a:ext cx="167489" cy="403965"/>
          </a:xfrm>
          <a:custGeom>
            <a:avLst/>
            <a:gdLst>
              <a:gd name="connsiteX0" fmla="*/ 1145 w 167489"/>
              <a:gd name="connsiteY0" fmla="*/ 736 h 403965"/>
              <a:gd name="connsiteX1" fmla="*/ 94807 w 167489"/>
              <a:gd name="connsiteY1" fmla="*/ 81699 h 403965"/>
              <a:gd name="connsiteX2" fmla="*/ 94807 w 167489"/>
              <a:gd name="connsiteY2" fmla="*/ 126149 h 403965"/>
              <a:gd name="connsiteX3" fmla="*/ 144020 w 167489"/>
              <a:gd name="connsiteY3" fmla="*/ 200761 h 403965"/>
              <a:gd name="connsiteX4" fmla="*/ 164657 w 167489"/>
              <a:gd name="connsiteY4" fmla="*/ 243624 h 403965"/>
              <a:gd name="connsiteX5" fmla="*/ 83695 w 167489"/>
              <a:gd name="connsiteY5" fmla="*/ 403961 h 403965"/>
              <a:gd name="connsiteX6" fmla="*/ 139257 w 167489"/>
              <a:gd name="connsiteY6" fmla="*/ 248386 h 403965"/>
              <a:gd name="connsiteX7" fmla="*/ 48770 w 167489"/>
              <a:gd name="connsiteY7" fmla="*/ 54711 h 403965"/>
              <a:gd name="connsiteX8" fmla="*/ 1145 w 167489"/>
              <a:gd name="connsiteY8" fmla="*/ 736 h 40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489" h="403965">
                <a:moveTo>
                  <a:pt x="1145" y="736"/>
                </a:moveTo>
                <a:cubicBezTo>
                  <a:pt x="8818" y="5234"/>
                  <a:pt x="79197" y="60797"/>
                  <a:pt x="94807" y="81699"/>
                </a:cubicBezTo>
                <a:cubicBezTo>
                  <a:pt x="110417" y="102601"/>
                  <a:pt x="86605" y="106306"/>
                  <a:pt x="94807" y="126149"/>
                </a:cubicBezTo>
                <a:cubicBezTo>
                  <a:pt x="103009" y="145992"/>
                  <a:pt x="132378" y="181182"/>
                  <a:pt x="144020" y="200761"/>
                </a:cubicBezTo>
                <a:cubicBezTo>
                  <a:pt x="155662" y="220340"/>
                  <a:pt x="174711" y="209757"/>
                  <a:pt x="164657" y="243624"/>
                </a:cubicBezTo>
                <a:cubicBezTo>
                  <a:pt x="154603" y="277491"/>
                  <a:pt x="87928" y="403167"/>
                  <a:pt x="83695" y="403961"/>
                </a:cubicBezTo>
                <a:cubicBezTo>
                  <a:pt x="79462" y="404755"/>
                  <a:pt x="145078" y="306594"/>
                  <a:pt x="139257" y="248386"/>
                </a:cubicBezTo>
                <a:cubicBezTo>
                  <a:pt x="133436" y="190178"/>
                  <a:pt x="71524" y="97309"/>
                  <a:pt x="48770" y="54711"/>
                </a:cubicBezTo>
                <a:cubicBezTo>
                  <a:pt x="26016" y="12113"/>
                  <a:pt x="-6528" y="-3762"/>
                  <a:pt x="1145" y="7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C989500F-EF35-4B93-B15F-04EF29F93310}"/>
              </a:ext>
            </a:extLst>
          </p:cNvPr>
          <p:cNvSpPr/>
          <p:nvPr/>
        </p:nvSpPr>
        <p:spPr>
          <a:xfrm>
            <a:off x="20956401" y="14539627"/>
            <a:ext cx="128450" cy="259322"/>
          </a:xfrm>
          <a:custGeom>
            <a:avLst/>
            <a:gdLst>
              <a:gd name="connsiteX0" fmla="*/ 187 w 128450"/>
              <a:gd name="connsiteY0" fmla="*/ 286 h 259322"/>
              <a:gd name="connsiteX1" fmla="*/ 98612 w 128450"/>
              <a:gd name="connsiteY1" fmla="*/ 71723 h 259322"/>
              <a:gd name="connsiteX2" fmla="*/ 93849 w 128450"/>
              <a:gd name="connsiteY2" fmla="*/ 159036 h 259322"/>
              <a:gd name="connsiteX3" fmla="*/ 90674 w 128450"/>
              <a:gd name="connsiteY3" fmla="*/ 203486 h 259322"/>
              <a:gd name="connsiteX4" fmla="*/ 90674 w 128450"/>
              <a:gd name="connsiteY4" fmla="*/ 255873 h 259322"/>
              <a:gd name="connsiteX5" fmla="*/ 127187 w 128450"/>
              <a:gd name="connsiteY5" fmla="*/ 98711 h 259322"/>
              <a:gd name="connsiteX6" fmla="*/ 187 w 128450"/>
              <a:gd name="connsiteY6" fmla="*/ 286 h 25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450" h="259322">
                <a:moveTo>
                  <a:pt x="187" y="286"/>
                </a:moveTo>
                <a:cubicBezTo>
                  <a:pt x="-4576" y="-4212"/>
                  <a:pt x="83002" y="45265"/>
                  <a:pt x="98612" y="71723"/>
                </a:cubicBezTo>
                <a:cubicBezTo>
                  <a:pt x="114222" y="98181"/>
                  <a:pt x="95172" y="137076"/>
                  <a:pt x="93849" y="159036"/>
                </a:cubicBezTo>
                <a:cubicBezTo>
                  <a:pt x="92526" y="180996"/>
                  <a:pt x="91203" y="187347"/>
                  <a:pt x="90674" y="203486"/>
                </a:cubicBezTo>
                <a:cubicBezTo>
                  <a:pt x="90145" y="219625"/>
                  <a:pt x="84589" y="273336"/>
                  <a:pt x="90674" y="255873"/>
                </a:cubicBezTo>
                <a:cubicBezTo>
                  <a:pt x="96760" y="238411"/>
                  <a:pt x="135918" y="141044"/>
                  <a:pt x="127187" y="98711"/>
                </a:cubicBezTo>
                <a:cubicBezTo>
                  <a:pt x="118456" y="56378"/>
                  <a:pt x="4950" y="4784"/>
                  <a:pt x="187" y="2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024F09A1-F8BB-401D-967F-37A9AAF5866F}"/>
              </a:ext>
            </a:extLst>
          </p:cNvPr>
          <p:cNvSpPr/>
          <p:nvPr/>
        </p:nvSpPr>
        <p:spPr>
          <a:xfrm>
            <a:off x="21043899" y="14711009"/>
            <a:ext cx="96109" cy="182923"/>
          </a:xfrm>
          <a:custGeom>
            <a:avLst/>
            <a:gdLst>
              <a:gd name="connsiteX0" fmla="*/ 1 w 96109"/>
              <a:gd name="connsiteY0" fmla="*/ 78141 h 182923"/>
              <a:gd name="connsiteX1" fmla="*/ 55564 w 96109"/>
              <a:gd name="connsiteY1" fmla="*/ 19404 h 182923"/>
              <a:gd name="connsiteX2" fmla="*/ 66676 w 96109"/>
              <a:gd name="connsiteY2" fmla="*/ 78141 h 182923"/>
              <a:gd name="connsiteX3" fmla="*/ 95251 w 96109"/>
              <a:gd name="connsiteY3" fmla="*/ 136879 h 182923"/>
              <a:gd name="connsiteX4" fmla="*/ 30164 w 96109"/>
              <a:gd name="connsiteY4" fmla="*/ 182916 h 182923"/>
              <a:gd name="connsiteX5" fmla="*/ 68264 w 96109"/>
              <a:gd name="connsiteY5" fmla="*/ 140054 h 182923"/>
              <a:gd name="connsiteX6" fmla="*/ 92076 w 96109"/>
              <a:gd name="connsiteY6" fmla="*/ 98779 h 182923"/>
              <a:gd name="connsiteX7" fmla="*/ 53976 w 96109"/>
              <a:gd name="connsiteY7" fmla="*/ 354 h 182923"/>
              <a:gd name="connsiteX8" fmla="*/ 1 w 96109"/>
              <a:gd name="connsiteY8" fmla="*/ 78141 h 18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09" h="182923">
                <a:moveTo>
                  <a:pt x="1" y="78141"/>
                </a:moveTo>
                <a:cubicBezTo>
                  <a:pt x="266" y="81316"/>
                  <a:pt x="44452" y="19404"/>
                  <a:pt x="55564" y="19404"/>
                </a:cubicBezTo>
                <a:cubicBezTo>
                  <a:pt x="66676" y="19404"/>
                  <a:pt x="60061" y="58562"/>
                  <a:pt x="66676" y="78141"/>
                </a:cubicBezTo>
                <a:cubicBezTo>
                  <a:pt x="73291" y="97720"/>
                  <a:pt x="101336" y="119417"/>
                  <a:pt x="95251" y="136879"/>
                </a:cubicBezTo>
                <a:cubicBezTo>
                  <a:pt x="89166" y="154342"/>
                  <a:pt x="34662" y="182387"/>
                  <a:pt x="30164" y="182916"/>
                </a:cubicBezTo>
                <a:cubicBezTo>
                  <a:pt x="25666" y="183445"/>
                  <a:pt x="57945" y="154077"/>
                  <a:pt x="68264" y="140054"/>
                </a:cubicBezTo>
                <a:cubicBezTo>
                  <a:pt x="78583" y="126031"/>
                  <a:pt x="94457" y="122062"/>
                  <a:pt x="92076" y="98779"/>
                </a:cubicBezTo>
                <a:cubicBezTo>
                  <a:pt x="89695" y="75496"/>
                  <a:pt x="69586" y="6704"/>
                  <a:pt x="53976" y="354"/>
                </a:cubicBezTo>
                <a:cubicBezTo>
                  <a:pt x="38366" y="-5996"/>
                  <a:pt x="-264" y="74966"/>
                  <a:pt x="1" y="781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D40A51BF-B8BA-4F16-9305-1B70A7227FDF}"/>
              </a:ext>
            </a:extLst>
          </p:cNvPr>
          <p:cNvSpPr/>
          <p:nvPr/>
        </p:nvSpPr>
        <p:spPr>
          <a:xfrm>
            <a:off x="21042058" y="14757352"/>
            <a:ext cx="79965" cy="133437"/>
          </a:xfrm>
          <a:custGeom>
            <a:avLst/>
            <a:gdLst>
              <a:gd name="connsiteX0" fmla="*/ 14542 w 79965"/>
              <a:gd name="connsiteY0" fmla="*/ 48 h 133437"/>
              <a:gd name="connsiteX1" fmla="*/ 3430 w 79965"/>
              <a:gd name="connsiteY1" fmla="*/ 88948 h 133437"/>
              <a:gd name="connsiteX2" fmla="*/ 79630 w 79965"/>
              <a:gd name="connsiteY2" fmla="*/ 106411 h 133437"/>
              <a:gd name="connsiteX3" fmla="*/ 30417 w 79965"/>
              <a:gd name="connsiteY3" fmla="*/ 133398 h 133437"/>
              <a:gd name="connsiteX4" fmla="*/ 9780 w 79965"/>
              <a:gd name="connsiteY4" fmla="*/ 100061 h 133437"/>
              <a:gd name="connsiteX5" fmla="*/ 27242 w 79965"/>
              <a:gd name="connsiteY5" fmla="*/ 76248 h 133437"/>
              <a:gd name="connsiteX6" fmla="*/ 14542 w 79965"/>
              <a:gd name="connsiteY6" fmla="*/ 48 h 13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965" h="133437">
                <a:moveTo>
                  <a:pt x="14542" y="48"/>
                </a:moveTo>
                <a:cubicBezTo>
                  <a:pt x="10573" y="2165"/>
                  <a:pt x="-7418" y="71221"/>
                  <a:pt x="3430" y="88948"/>
                </a:cubicBezTo>
                <a:cubicBezTo>
                  <a:pt x="14278" y="106675"/>
                  <a:pt x="75132" y="99003"/>
                  <a:pt x="79630" y="106411"/>
                </a:cubicBezTo>
                <a:cubicBezTo>
                  <a:pt x="84128" y="113819"/>
                  <a:pt x="42059" y="134456"/>
                  <a:pt x="30417" y="133398"/>
                </a:cubicBezTo>
                <a:cubicBezTo>
                  <a:pt x="18775" y="132340"/>
                  <a:pt x="10309" y="109586"/>
                  <a:pt x="9780" y="100061"/>
                </a:cubicBezTo>
                <a:cubicBezTo>
                  <a:pt x="9251" y="90536"/>
                  <a:pt x="27507" y="86038"/>
                  <a:pt x="27242" y="76248"/>
                </a:cubicBezTo>
                <a:cubicBezTo>
                  <a:pt x="26977" y="66458"/>
                  <a:pt x="18511" y="-2069"/>
                  <a:pt x="14542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1275AF4D-EDA0-4DC1-A185-2639FF0AF49C}"/>
              </a:ext>
            </a:extLst>
          </p:cNvPr>
          <p:cNvSpPr/>
          <p:nvPr/>
        </p:nvSpPr>
        <p:spPr>
          <a:xfrm>
            <a:off x="20876939" y="14489111"/>
            <a:ext cx="162922" cy="301672"/>
          </a:xfrm>
          <a:custGeom>
            <a:avLst/>
            <a:gdLst>
              <a:gd name="connsiteX0" fmla="*/ 274 w 162922"/>
              <a:gd name="connsiteY0" fmla="*/ 2 h 301672"/>
              <a:gd name="connsiteX1" fmla="*/ 119336 w 162922"/>
              <a:gd name="connsiteY1" fmla="*/ 114302 h 301672"/>
              <a:gd name="connsiteX2" fmla="*/ 119336 w 162922"/>
              <a:gd name="connsiteY2" fmla="*/ 134939 h 301672"/>
              <a:gd name="connsiteX3" fmla="*/ 132036 w 162922"/>
              <a:gd name="connsiteY3" fmla="*/ 301627 h 301672"/>
              <a:gd name="connsiteX4" fmla="*/ 157436 w 162922"/>
              <a:gd name="connsiteY4" fmla="*/ 117477 h 301672"/>
              <a:gd name="connsiteX5" fmla="*/ 274 w 162922"/>
              <a:gd name="connsiteY5" fmla="*/ 2 h 30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922" h="301672">
                <a:moveTo>
                  <a:pt x="274" y="2"/>
                </a:moveTo>
                <a:cubicBezTo>
                  <a:pt x="-6076" y="-527"/>
                  <a:pt x="99492" y="91813"/>
                  <a:pt x="119336" y="114302"/>
                </a:cubicBezTo>
                <a:cubicBezTo>
                  <a:pt x="139180" y="136791"/>
                  <a:pt x="117219" y="103718"/>
                  <a:pt x="119336" y="134939"/>
                </a:cubicBezTo>
                <a:cubicBezTo>
                  <a:pt x="121453" y="166160"/>
                  <a:pt x="125686" y="304537"/>
                  <a:pt x="132036" y="301627"/>
                </a:cubicBezTo>
                <a:cubicBezTo>
                  <a:pt x="138386" y="298717"/>
                  <a:pt x="177015" y="167483"/>
                  <a:pt x="157436" y="117477"/>
                </a:cubicBezTo>
                <a:cubicBezTo>
                  <a:pt x="137857" y="67471"/>
                  <a:pt x="6624" y="531"/>
                  <a:pt x="274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D7CF7CE0-0859-40EE-A9AA-B1AB20C236E6}"/>
              </a:ext>
            </a:extLst>
          </p:cNvPr>
          <p:cNvSpPr/>
          <p:nvPr/>
        </p:nvSpPr>
        <p:spPr>
          <a:xfrm>
            <a:off x="20767383" y="14495396"/>
            <a:ext cx="124360" cy="279890"/>
          </a:xfrm>
          <a:custGeom>
            <a:avLst/>
            <a:gdLst>
              <a:gd name="connsiteX0" fmla="*/ 292 w 124360"/>
              <a:gd name="connsiteY0" fmla="*/ 67 h 279890"/>
              <a:gd name="connsiteX1" fmla="*/ 84430 w 124360"/>
              <a:gd name="connsiteY1" fmla="*/ 81029 h 279890"/>
              <a:gd name="connsiteX2" fmla="*/ 87605 w 124360"/>
              <a:gd name="connsiteY2" fmla="*/ 279467 h 279890"/>
              <a:gd name="connsiteX3" fmla="*/ 113005 w 124360"/>
              <a:gd name="connsiteY3" fmla="*/ 131829 h 279890"/>
              <a:gd name="connsiteX4" fmla="*/ 117767 w 124360"/>
              <a:gd name="connsiteY4" fmla="*/ 68329 h 279890"/>
              <a:gd name="connsiteX5" fmla="*/ 292 w 124360"/>
              <a:gd name="connsiteY5" fmla="*/ 67 h 27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360" h="279890">
                <a:moveTo>
                  <a:pt x="292" y="67"/>
                </a:moveTo>
                <a:cubicBezTo>
                  <a:pt x="-5264" y="2184"/>
                  <a:pt x="69878" y="34462"/>
                  <a:pt x="84430" y="81029"/>
                </a:cubicBezTo>
                <a:cubicBezTo>
                  <a:pt x="98982" y="127596"/>
                  <a:pt x="82842" y="271000"/>
                  <a:pt x="87605" y="279467"/>
                </a:cubicBezTo>
                <a:cubicBezTo>
                  <a:pt x="92368" y="287934"/>
                  <a:pt x="107978" y="167019"/>
                  <a:pt x="113005" y="131829"/>
                </a:cubicBezTo>
                <a:cubicBezTo>
                  <a:pt x="118032" y="96639"/>
                  <a:pt x="132848" y="90819"/>
                  <a:pt x="117767" y="68329"/>
                </a:cubicBezTo>
                <a:cubicBezTo>
                  <a:pt x="102686" y="45840"/>
                  <a:pt x="5848" y="-2050"/>
                  <a:pt x="292" y="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F53082A0-E158-4361-BF6D-47027A5412BB}"/>
              </a:ext>
            </a:extLst>
          </p:cNvPr>
          <p:cNvSpPr/>
          <p:nvPr/>
        </p:nvSpPr>
        <p:spPr>
          <a:xfrm>
            <a:off x="20814916" y="14743485"/>
            <a:ext cx="180187" cy="131512"/>
          </a:xfrm>
          <a:custGeom>
            <a:avLst/>
            <a:gdLst>
              <a:gd name="connsiteX0" fmla="*/ 384 w 180187"/>
              <a:gd name="connsiteY0" fmla="*/ 117103 h 131512"/>
              <a:gd name="connsiteX1" fmla="*/ 35309 w 180187"/>
              <a:gd name="connsiteY1" fmla="*/ 31378 h 131512"/>
              <a:gd name="connsiteX2" fmla="*/ 165484 w 180187"/>
              <a:gd name="connsiteY2" fmla="*/ 58365 h 131512"/>
              <a:gd name="connsiteX3" fmla="*/ 167072 w 180187"/>
              <a:gd name="connsiteY3" fmla="*/ 131390 h 131512"/>
              <a:gd name="connsiteX4" fmla="*/ 179772 w 180187"/>
              <a:gd name="connsiteY4" fmla="*/ 39315 h 131512"/>
              <a:gd name="connsiteX5" fmla="*/ 149609 w 180187"/>
              <a:gd name="connsiteY5" fmla="*/ 17090 h 131512"/>
              <a:gd name="connsiteX6" fmla="*/ 25784 w 180187"/>
              <a:gd name="connsiteY6" fmla="*/ 5978 h 131512"/>
              <a:gd name="connsiteX7" fmla="*/ 384 w 180187"/>
              <a:gd name="connsiteY7" fmla="*/ 117103 h 13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187" h="131512">
                <a:moveTo>
                  <a:pt x="384" y="117103"/>
                </a:moveTo>
                <a:cubicBezTo>
                  <a:pt x="1971" y="121336"/>
                  <a:pt x="7792" y="41168"/>
                  <a:pt x="35309" y="31378"/>
                </a:cubicBezTo>
                <a:cubicBezTo>
                  <a:pt x="62826" y="21588"/>
                  <a:pt x="143524" y="41696"/>
                  <a:pt x="165484" y="58365"/>
                </a:cubicBezTo>
                <a:cubicBezTo>
                  <a:pt x="187444" y="75034"/>
                  <a:pt x="164691" y="134565"/>
                  <a:pt x="167072" y="131390"/>
                </a:cubicBezTo>
                <a:cubicBezTo>
                  <a:pt x="169453" y="128215"/>
                  <a:pt x="182682" y="58365"/>
                  <a:pt x="179772" y="39315"/>
                </a:cubicBezTo>
                <a:cubicBezTo>
                  <a:pt x="176862" y="20265"/>
                  <a:pt x="175274" y="22646"/>
                  <a:pt x="149609" y="17090"/>
                </a:cubicBezTo>
                <a:cubicBezTo>
                  <a:pt x="123944" y="11534"/>
                  <a:pt x="50390" y="-10426"/>
                  <a:pt x="25784" y="5978"/>
                </a:cubicBezTo>
                <a:cubicBezTo>
                  <a:pt x="1178" y="22382"/>
                  <a:pt x="-1203" y="112870"/>
                  <a:pt x="384" y="1171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AF4984EF-DCDE-4510-AF2E-65DB4FE8B6E7}"/>
              </a:ext>
            </a:extLst>
          </p:cNvPr>
          <p:cNvSpPr/>
          <p:nvPr/>
        </p:nvSpPr>
        <p:spPr>
          <a:xfrm>
            <a:off x="20813236" y="14804915"/>
            <a:ext cx="182617" cy="74327"/>
          </a:xfrm>
          <a:custGeom>
            <a:avLst/>
            <a:gdLst>
              <a:gd name="connsiteX0" fmla="*/ 477 w 182617"/>
              <a:gd name="connsiteY0" fmla="*/ 55673 h 74327"/>
              <a:gd name="connsiteX1" fmla="*/ 146527 w 182617"/>
              <a:gd name="connsiteY1" fmla="*/ 71548 h 74327"/>
              <a:gd name="connsiteX2" fmla="*/ 175102 w 182617"/>
              <a:gd name="connsiteY2" fmla="*/ 66785 h 74327"/>
              <a:gd name="connsiteX3" fmla="*/ 181452 w 182617"/>
              <a:gd name="connsiteY3" fmla="*/ 110 h 74327"/>
              <a:gd name="connsiteX4" fmla="*/ 156052 w 182617"/>
              <a:gd name="connsiteY4" fmla="*/ 50910 h 74327"/>
              <a:gd name="connsiteX5" fmla="*/ 100489 w 182617"/>
              <a:gd name="connsiteY5" fmla="*/ 47735 h 74327"/>
              <a:gd name="connsiteX6" fmla="*/ 477 w 182617"/>
              <a:gd name="connsiteY6" fmla="*/ 55673 h 7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617" h="74327">
                <a:moveTo>
                  <a:pt x="477" y="55673"/>
                </a:moveTo>
                <a:cubicBezTo>
                  <a:pt x="8150" y="59642"/>
                  <a:pt x="117423" y="69696"/>
                  <a:pt x="146527" y="71548"/>
                </a:cubicBezTo>
                <a:cubicBezTo>
                  <a:pt x="175631" y="73400"/>
                  <a:pt x="169281" y="78691"/>
                  <a:pt x="175102" y="66785"/>
                </a:cubicBezTo>
                <a:cubicBezTo>
                  <a:pt x="180923" y="54879"/>
                  <a:pt x="184627" y="2756"/>
                  <a:pt x="181452" y="110"/>
                </a:cubicBezTo>
                <a:cubicBezTo>
                  <a:pt x="178277" y="-2536"/>
                  <a:pt x="169546" y="42973"/>
                  <a:pt x="156052" y="50910"/>
                </a:cubicBezTo>
                <a:cubicBezTo>
                  <a:pt x="142558" y="58847"/>
                  <a:pt x="121126" y="48264"/>
                  <a:pt x="100489" y="47735"/>
                </a:cubicBezTo>
                <a:cubicBezTo>
                  <a:pt x="79852" y="47206"/>
                  <a:pt x="-7196" y="51704"/>
                  <a:pt x="477" y="556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3A334735-6170-416D-B280-94A20ECB8DC4}"/>
              </a:ext>
            </a:extLst>
          </p:cNvPr>
          <p:cNvSpPr/>
          <p:nvPr/>
        </p:nvSpPr>
        <p:spPr>
          <a:xfrm>
            <a:off x="20659405" y="14436197"/>
            <a:ext cx="146156" cy="186513"/>
          </a:xfrm>
          <a:custGeom>
            <a:avLst/>
            <a:gdLst>
              <a:gd name="connsiteX0" fmla="*/ 320 w 146156"/>
              <a:gd name="connsiteY0" fmla="*/ 2116 h 186513"/>
              <a:gd name="connsiteX1" fmla="*/ 141608 w 146156"/>
              <a:gd name="connsiteY1" fmla="*/ 184678 h 186513"/>
              <a:gd name="connsiteX2" fmla="*/ 103508 w 146156"/>
              <a:gd name="connsiteY2" fmla="*/ 91016 h 186513"/>
              <a:gd name="connsiteX3" fmla="*/ 320 w 146156"/>
              <a:gd name="connsiteY3" fmla="*/ 2116 h 1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156" h="186513">
                <a:moveTo>
                  <a:pt x="320" y="2116"/>
                </a:moveTo>
                <a:cubicBezTo>
                  <a:pt x="6670" y="17726"/>
                  <a:pt x="124410" y="169861"/>
                  <a:pt x="141608" y="184678"/>
                </a:cubicBezTo>
                <a:cubicBezTo>
                  <a:pt x="158806" y="199495"/>
                  <a:pt x="123087" y="120649"/>
                  <a:pt x="103508" y="91016"/>
                </a:cubicBezTo>
                <a:cubicBezTo>
                  <a:pt x="83929" y="61383"/>
                  <a:pt x="-6030" y="-13494"/>
                  <a:pt x="320" y="21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4145C1E1-62D0-43BE-82C9-24D7C932BA35}"/>
              </a:ext>
            </a:extLst>
          </p:cNvPr>
          <p:cNvSpPr/>
          <p:nvPr/>
        </p:nvSpPr>
        <p:spPr>
          <a:xfrm>
            <a:off x="20742012" y="14620766"/>
            <a:ext cx="47832" cy="235192"/>
          </a:xfrm>
          <a:custGeom>
            <a:avLst/>
            <a:gdLst>
              <a:gd name="connsiteX0" fmla="*/ 35188 w 47832"/>
              <a:gd name="connsiteY0" fmla="*/ 109 h 235192"/>
              <a:gd name="connsiteX1" fmla="*/ 43126 w 47832"/>
              <a:gd name="connsiteY1" fmla="*/ 114409 h 235192"/>
              <a:gd name="connsiteX2" fmla="*/ 44713 w 47832"/>
              <a:gd name="connsiteY2" fmla="*/ 235059 h 235192"/>
              <a:gd name="connsiteX3" fmla="*/ 263 w 47832"/>
              <a:gd name="connsiteY3" fmla="*/ 135047 h 235192"/>
              <a:gd name="connsiteX4" fmla="*/ 35188 w 47832"/>
              <a:gd name="connsiteY4" fmla="*/ 109 h 23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32" h="235192">
                <a:moveTo>
                  <a:pt x="35188" y="109"/>
                </a:moveTo>
                <a:cubicBezTo>
                  <a:pt x="42332" y="-3331"/>
                  <a:pt x="41539" y="75251"/>
                  <a:pt x="43126" y="114409"/>
                </a:cubicBezTo>
                <a:cubicBezTo>
                  <a:pt x="44713" y="153567"/>
                  <a:pt x="51857" y="231619"/>
                  <a:pt x="44713" y="235059"/>
                </a:cubicBezTo>
                <a:cubicBezTo>
                  <a:pt x="37569" y="238499"/>
                  <a:pt x="3702" y="174470"/>
                  <a:pt x="263" y="135047"/>
                </a:cubicBezTo>
                <a:cubicBezTo>
                  <a:pt x="-3177" y="95624"/>
                  <a:pt x="28044" y="3549"/>
                  <a:pt x="35188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42146F26-0C65-4750-AAFD-6620833374AC}"/>
              </a:ext>
            </a:extLst>
          </p:cNvPr>
          <p:cNvSpPr/>
          <p:nvPr/>
        </p:nvSpPr>
        <p:spPr>
          <a:xfrm>
            <a:off x="20500906" y="14457096"/>
            <a:ext cx="114289" cy="337220"/>
          </a:xfrm>
          <a:custGeom>
            <a:avLst/>
            <a:gdLst>
              <a:gd name="connsiteX0" fmla="*/ 69 w 114289"/>
              <a:gd name="connsiteY0" fmla="*/ 267 h 337220"/>
              <a:gd name="connsiteX1" fmla="*/ 85794 w 114289"/>
              <a:gd name="connsiteY1" fmla="*/ 143142 h 337220"/>
              <a:gd name="connsiteX2" fmla="*/ 85794 w 114289"/>
              <a:gd name="connsiteY2" fmla="*/ 328879 h 337220"/>
              <a:gd name="connsiteX3" fmla="*/ 92144 w 114289"/>
              <a:gd name="connsiteY3" fmla="*/ 293954 h 337220"/>
              <a:gd name="connsiteX4" fmla="*/ 112782 w 114289"/>
              <a:gd name="connsiteY4" fmla="*/ 193942 h 337220"/>
              <a:gd name="connsiteX5" fmla="*/ 101669 w 114289"/>
              <a:gd name="connsiteY5" fmla="*/ 109804 h 337220"/>
              <a:gd name="connsiteX6" fmla="*/ 69 w 114289"/>
              <a:gd name="connsiteY6" fmla="*/ 267 h 33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289" h="337220">
                <a:moveTo>
                  <a:pt x="69" y="267"/>
                </a:moveTo>
                <a:cubicBezTo>
                  <a:pt x="-2577" y="5823"/>
                  <a:pt x="71507" y="88373"/>
                  <a:pt x="85794" y="143142"/>
                </a:cubicBezTo>
                <a:cubicBezTo>
                  <a:pt x="100081" y="197911"/>
                  <a:pt x="84736" y="303744"/>
                  <a:pt x="85794" y="328879"/>
                </a:cubicBezTo>
                <a:cubicBezTo>
                  <a:pt x="86852" y="354014"/>
                  <a:pt x="87646" y="316444"/>
                  <a:pt x="92144" y="293954"/>
                </a:cubicBezTo>
                <a:cubicBezTo>
                  <a:pt x="96642" y="271465"/>
                  <a:pt x="111195" y="224634"/>
                  <a:pt x="112782" y="193942"/>
                </a:cubicBezTo>
                <a:cubicBezTo>
                  <a:pt x="114370" y="163250"/>
                  <a:pt x="118073" y="142348"/>
                  <a:pt x="101669" y="109804"/>
                </a:cubicBezTo>
                <a:cubicBezTo>
                  <a:pt x="85265" y="77260"/>
                  <a:pt x="2715" y="-5289"/>
                  <a:pt x="69" y="2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B3FBB9E6-EBDC-488F-8D6E-11B8A98AE31A}"/>
              </a:ext>
            </a:extLst>
          </p:cNvPr>
          <p:cNvSpPr/>
          <p:nvPr/>
        </p:nvSpPr>
        <p:spPr>
          <a:xfrm>
            <a:off x="20413663" y="14394906"/>
            <a:ext cx="108795" cy="388412"/>
          </a:xfrm>
          <a:custGeom>
            <a:avLst/>
            <a:gdLst>
              <a:gd name="connsiteX0" fmla="*/ 0 w 108795"/>
              <a:gd name="connsiteY0" fmla="*/ 544 h 388412"/>
              <a:gd name="connsiteX1" fmla="*/ 79375 w 108795"/>
              <a:gd name="connsiteY1" fmla="*/ 138657 h 388412"/>
              <a:gd name="connsiteX2" fmla="*/ 87312 w 108795"/>
              <a:gd name="connsiteY2" fmla="*/ 283119 h 388412"/>
              <a:gd name="connsiteX3" fmla="*/ 100012 w 108795"/>
              <a:gd name="connsiteY3" fmla="*/ 386307 h 388412"/>
              <a:gd name="connsiteX4" fmla="*/ 107950 w 108795"/>
              <a:gd name="connsiteY4" fmla="*/ 187869 h 388412"/>
              <a:gd name="connsiteX5" fmla="*/ 79375 w 108795"/>
              <a:gd name="connsiteY5" fmla="*/ 94207 h 388412"/>
              <a:gd name="connsiteX6" fmla="*/ 0 w 108795"/>
              <a:gd name="connsiteY6" fmla="*/ 544 h 3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95" h="388412">
                <a:moveTo>
                  <a:pt x="0" y="544"/>
                </a:moveTo>
                <a:cubicBezTo>
                  <a:pt x="0" y="7952"/>
                  <a:pt x="64823" y="91561"/>
                  <a:pt x="79375" y="138657"/>
                </a:cubicBezTo>
                <a:cubicBezTo>
                  <a:pt x="93927" y="185753"/>
                  <a:pt x="83873" y="241844"/>
                  <a:pt x="87312" y="283119"/>
                </a:cubicBezTo>
                <a:cubicBezTo>
                  <a:pt x="90752" y="324394"/>
                  <a:pt x="96572" y="402182"/>
                  <a:pt x="100012" y="386307"/>
                </a:cubicBezTo>
                <a:cubicBezTo>
                  <a:pt x="103452" y="370432"/>
                  <a:pt x="111389" y="236552"/>
                  <a:pt x="107950" y="187869"/>
                </a:cubicBezTo>
                <a:cubicBezTo>
                  <a:pt x="104511" y="139186"/>
                  <a:pt x="93663" y="125163"/>
                  <a:pt x="79375" y="94207"/>
                </a:cubicBezTo>
                <a:cubicBezTo>
                  <a:pt x="65088" y="63251"/>
                  <a:pt x="0" y="-6864"/>
                  <a:pt x="0" y="5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224AE9FB-CDAA-4EBC-825F-E01240F7DAF9}"/>
              </a:ext>
            </a:extLst>
          </p:cNvPr>
          <p:cNvSpPr/>
          <p:nvPr/>
        </p:nvSpPr>
        <p:spPr>
          <a:xfrm>
            <a:off x="20243798" y="14382396"/>
            <a:ext cx="177809" cy="59107"/>
          </a:xfrm>
          <a:custGeom>
            <a:avLst/>
            <a:gdLst>
              <a:gd name="connsiteX0" fmla="*/ 2 w 177809"/>
              <a:gd name="connsiteY0" fmla="*/ 57504 h 59107"/>
              <a:gd name="connsiteX1" fmla="*/ 122240 w 177809"/>
              <a:gd name="connsiteY1" fmla="*/ 49567 h 59107"/>
              <a:gd name="connsiteX2" fmla="*/ 177802 w 177809"/>
              <a:gd name="connsiteY2" fmla="*/ 354 h 59107"/>
              <a:gd name="connsiteX3" fmla="*/ 119065 w 177809"/>
              <a:gd name="connsiteY3" fmla="*/ 28929 h 59107"/>
              <a:gd name="connsiteX4" fmla="*/ 2 w 177809"/>
              <a:gd name="connsiteY4" fmla="*/ 57504 h 5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09" h="59107">
                <a:moveTo>
                  <a:pt x="2" y="57504"/>
                </a:moveTo>
                <a:cubicBezTo>
                  <a:pt x="531" y="60944"/>
                  <a:pt x="92607" y="59092"/>
                  <a:pt x="122240" y="49567"/>
                </a:cubicBezTo>
                <a:cubicBezTo>
                  <a:pt x="151873" y="40042"/>
                  <a:pt x="178331" y="3794"/>
                  <a:pt x="177802" y="354"/>
                </a:cubicBezTo>
                <a:cubicBezTo>
                  <a:pt x="177273" y="-3086"/>
                  <a:pt x="150286" y="19404"/>
                  <a:pt x="119065" y="28929"/>
                </a:cubicBezTo>
                <a:cubicBezTo>
                  <a:pt x="87844" y="38454"/>
                  <a:pt x="-527" y="54064"/>
                  <a:pt x="2" y="575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6811E5CE-DE51-41D1-A79A-3C9813A5DBCC}"/>
              </a:ext>
            </a:extLst>
          </p:cNvPr>
          <p:cNvSpPr/>
          <p:nvPr/>
        </p:nvSpPr>
        <p:spPr>
          <a:xfrm>
            <a:off x="20134671" y="14406412"/>
            <a:ext cx="155926" cy="105032"/>
          </a:xfrm>
          <a:custGeom>
            <a:avLst/>
            <a:gdLst>
              <a:gd name="connsiteX0" fmla="*/ 1179 w 155926"/>
              <a:gd name="connsiteY0" fmla="*/ 104926 h 105032"/>
              <a:gd name="connsiteX1" fmla="*/ 153579 w 155926"/>
              <a:gd name="connsiteY1" fmla="*/ 4913 h 105032"/>
              <a:gd name="connsiteX2" fmla="*/ 86904 w 155926"/>
              <a:gd name="connsiteY2" fmla="*/ 23963 h 105032"/>
              <a:gd name="connsiteX3" fmla="*/ 1179 w 155926"/>
              <a:gd name="connsiteY3" fmla="*/ 104926 h 10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26" h="105032">
                <a:moveTo>
                  <a:pt x="1179" y="104926"/>
                </a:moveTo>
                <a:cubicBezTo>
                  <a:pt x="12292" y="101751"/>
                  <a:pt x="139292" y="18407"/>
                  <a:pt x="153579" y="4913"/>
                </a:cubicBezTo>
                <a:cubicBezTo>
                  <a:pt x="167866" y="-8581"/>
                  <a:pt x="113362" y="8352"/>
                  <a:pt x="86904" y="23963"/>
                </a:cubicBezTo>
                <a:cubicBezTo>
                  <a:pt x="60446" y="39573"/>
                  <a:pt x="-9934" y="108101"/>
                  <a:pt x="1179" y="1049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FEC612E7-CA68-4489-B0C5-86F25D5E2706}"/>
              </a:ext>
            </a:extLst>
          </p:cNvPr>
          <p:cNvSpPr/>
          <p:nvPr/>
        </p:nvSpPr>
        <p:spPr>
          <a:xfrm>
            <a:off x="20250969" y="14478149"/>
            <a:ext cx="85195" cy="373329"/>
          </a:xfrm>
          <a:custGeom>
            <a:avLst/>
            <a:gdLst>
              <a:gd name="connsiteX0" fmla="*/ 769 w 85195"/>
              <a:gd name="connsiteY0" fmla="*/ 1439 h 373329"/>
              <a:gd name="connsiteX1" fmla="*/ 43631 w 85195"/>
              <a:gd name="connsiteY1" fmla="*/ 142726 h 373329"/>
              <a:gd name="connsiteX2" fmla="*/ 51569 w 85195"/>
              <a:gd name="connsiteY2" fmla="*/ 272901 h 373329"/>
              <a:gd name="connsiteX3" fmla="*/ 45219 w 85195"/>
              <a:gd name="connsiteY3" fmla="*/ 372914 h 373329"/>
              <a:gd name="connsiteX4" fmla="*/ 84906 w 85195"/>
              <a:gd name="connsiteY4" fmla="*/ 234801 h 373329"/>
              <a:gd name="connsiteX5" fmla="*/ 769 w 85195"/>
              <a:gd name="connsiteY5" fmla="*/ 1439 h 37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95" h="373329">
                <a:moveTo>
                  <a:pt x="769" y="1439"/>
                </a:moveTo>
                <a:cubicBezTo>
                  <a:pt x="-6110" y="-13907"/>
                  <a:pt x="35164" y="97483"/>
                  <a:pt x="43631" y="142726"/>
                </a:cubicBezTo>
                <a:cubicBezTo>
                  <a:pt x="52098" y="187969"/>
                  <a:pt x="51304" y="234536"/>
                  <a:pt x="51569" y="272901"/>
                </a:cubicBezTo>
                <a:cubicBezTo>
                  <a:pt x="51834" y="311266"/>
                  <a:pt x="39663" y="379264"/>
                  <a:pt x="45219" y="372914"/>
                </a:cubicBezTo>
                <a:cubicBezTo>
                  <a:pt x="50775" y="366564"/>
                  <a:pt x="88875" y="294861"/>
                  <a:pt x="84906" y="234801"/>
                </a:cubicBezTo>
                <a:cubicBezTo>
                  <a:pt x="80937" y="174741"/>
                  <a:pt x="7648" y="16785"/>
                  <a:pt x="769" y="14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4ABB6D01-B64A-48D7-AEFF-DA1C76F666CC}"/>
              </a:ext>
            </a:extLst>
          </p:cNvPr>
          <p:cNvSpPr/>
          <p:nvPr/>
        </p:nvSpPr>
        <p:spPr>
          <a:xfrm>
            <a:off x="20345205" y="14493734"/>
            <a:ext cx="91389" cy="201852"/>
          </a:xfrm>
          <a:custGeom>
            <a:avLst/>
            <a:gdLst>
              <a:gd name="connsiteX0" fmla="*/ 195 w 91389"/>
              <a:gd name="connsiteY0" fmla="*/ 141 h 201852"/>
              <a:gd name="connsiteX1" fmla="*/ 19245 w 91389"/>
              <a:gd name="connsiteY1" fmla="*/ 155716 h 201852"/>
              <a:gd name="connsiteX2" fmla="*/ 90683 w 91389"/>
              <a:gd name="connsiteY2" fmla="*/ 201754 h 201852"/>
              <a:gd name="connsiteX3" fmla="*/ 54170 w 91389"/>
              <a:gd name="connsiteY3" fmla="*/ 166829 h 201852"/>
              <a:gd name="connsiteX4" fmla="*/ 27183 w 91389"/>
              <a:gd name="connsiteY4" fmla="*/ 128729 h 201852"/>
              <a:gd name="connsiteX5" fmla="*/ 195 w 91389"/>
              <a:gd name="connsiteY5" fmla="*/ 141 h 20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389" h="201852">
                <a:moveTo>
                  <a:pt x="195" y="141"/>
                </a:moveTo>
                <a:cubicBezTo>
                  <a:pt x="-1128" y="4639"/>
                  <a:pt x="4164" y="122114"/>
                  <a:pt x="19245" y="155716"/>
                </a:cubicBezTo>
                <a:cubicBezTo>
                  <a:pt x="34326" y="189318"/>
                  <a:pt x="84862" y="199902"/>
                  <a:pt x="90683" y="201754"/>
                </a:cubicBezTo>
                <a:cubicBezTo>
                  <a:pt x="96504" y="203606"/>
                  <a:pt x="64753" y="179000"/>
                  <a:pt x="54170" y="166829"/>
                </a:cubicBezTo>
                <a:cubicBezTo>
                  <a:pt x="43587" y="154658"/>
                  <a:pt x="31945" y="158098"/>
                  <a:pt x="27183" y="128729"/>
                </a:cubicBezTo>
                <a:cubicBezTo>
                  <a:pt x="22421" y="99360"/>
                  <a:pt x="1518" y="-4357"/>
                  <a:pt x="195" y="1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816E5032-D1C5-46AA-A498-DCB01B956894}"/>
              </a:ext>
            </a:extLst>
          </p:cNvPr>
          <p:cNvSpPr/>
          <p:nvPr/>
        </p:nvSpPr>
        <p:spPr>
          <a:xfrm>
            <a:off x="20132022" y="14501407"/>
            <a:ext cx="112783" cy="240536"/>
          </a:xfrm>
          <a:custGeom>
            <a:avLst/>
            <a:gdLst>
              <a:gd name="connsiteX0" fmla="*/ 3828 w 112783"/>
              <a:gd name="connsiteY0" fmla="*/ 406 h 240536"/>
              <a:gd name="connsiteX1" fmla="*/ 18116 w 112783"/>
              <a:gd name="connsiteY1" fmla="*/ 103593 h 240536"/>
              <a:gd name="connsiteX2" fmla="*/ 111778 w 112783"/>
              <a:gd name="connsiteY2" fmla="*/ 240118 h 240536"/>
              <a:gd name="connsiteX3" fmla="*/ 65741 w 112783"/>
              <a:gd name="connsiteY3" fmla="*/ 141693 h 240536"/>
              <a:gd name="connsiteX4" fmla="*/ 3828 w 112783"/>
              <a:gd name="connsiteY4" fmla="*/ 406 h 24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783" h="240536">
                <a:moveTo>
                  <a:pt x="3828" y="406"/>
                </a:moveTo>
                <a:cubicBezTo>
                  <a:pt x="-4109" y="-5944"/>
                  <a:pt x="124" y="63641"/>
                  <a:pt x="18116" y="103593"/>
                </a:cubicBezTo>
                <a:cubicBezTo>
                  <a:pt x="36108" y="143545"/>
                  <a:pt x="103841" y="233768"/>
                  <a:pt x="111778" y="240118"/>
                </a:cubicBezTo>
                <a:cubicBezTo>
                  <a:pt x="119715" y="246468"/>
                  <a:pt x="78441" y="178999"/>
                  <a:pt x="65741" y="141693"/>
                </a:cubicBezTo>
                <a:cubicBezTo>
                  <a:pt x="53041" y="104387"/>
                  <a:pt x="11765" y="6756"/>
                  <a:pt x="3828" y="4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821BF0C-A946-4FF7-99A9-2B1BB87D6BDE}"/>
              </a:ext>
            </a:extLst>
          </p:cNvPr>
          <p:cNvSpPr/>
          <p:nvPr/>
        </p:nvSpPr>
        <p:spPr>
          <a:xfrm>
            <a:off x="20079614" y="14516301"/>
            <a:ext cx="143123" cy="350637"/>
          </a:xfrm>
          <a:custGeom>
            <a:avLst/>
            <a:gdLst>
              <a:gd name="connsiteX0" fmla="*/ 8611 w 143123"/>
              <a:gd name="connsiteY0" fmla="*/ 1387 h 350637"/>
              <a:gd name="connsiteX1" fmla="*/ 10199 w 143123"/>
              <a:gd name="connsiteY1" fmla="*/ 87112 h 350637"/>
              <a:gd name="connsiteX2" fmla="*/ 132436 w 143123"/>
              <a:gd name="connsiteY2" fmla="*/ 250624 h 350637"/>
              <a:gd name="connsiteX3" fmla="*/ 135611 w 143123"/>
              <a:gd name="connsiteY3" fmla="*/ 350637 h 350637"/>
              <a:gd name="connsiteX4" fmla="*/ 121324 w 143123"/>
              <a:gd name="connsiteY4" fmla="*/ 250624 h 350637"/>
              <a:gd name="connsiteX5" fmla="*/ 24486 w 143123"/>
              <a:gd name="connsiteY5" fmla="*/ 152199 h 350637"/>
              <a:gd name="connsiteX6" fmla="*/ 8611 w 143123"/>
              <a:gd name="connsiteY6" fmla="*/ 1387 h 35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123" h="350637">
                <a:moveTo>
                  <a:pt x="8611" y="1387"/>
                </a:moveTo>
                <a:cubicBezTo>
                  <a:pt x="6230" y="-9461"/>
                  <a:pt x="-10438" y="45573"/>
                  <a:pt x="10199" y="87112"/>
                </a:cubicBezTo>
                <a:cubicBezTo>
                  <a:pt x="30836" y="128651"/>
                  <a:pt x="111534" y="206703"/>
                  <a:pt x="132436" y="250624"/>
                </a:cubicBezTo>
                <a:cubicBezTo>
                  <a:pt x="153338" y="294545"/>
                  <a:pt x="137463" y="350637"/>
                  <a:pt x="135611" y="350637"/>
                </a:cubicBezTo>
                <a:cubicBezTo>
                  <a:pt x="133759" y="350637"/>
                  <a:pt x="139845" y="283697"/>
                  <a:pt x="121324" y="250624"/>
                </a:cubicBezTo>
                <a:cubicBezTo>
                  <a:pt x="102803" y="217551"/>
                  <a:pt x="43272" y="191622"/>
                  <a:pt x="24486" y="152199"/>
                </a:cubicBezTo>
                <a:cubicBezTo>
                  <a:pt x="5700" y="112776"/>
                  <a:pt x="10992" y="12235"/>
                  <a:pt x="8611" y="138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F37AB1D9-293A-4476-8368-5A2D2AEFE0EE}"/>
              </a:ext>
            </a:extLst>
          </p:cNvPr>
          <p:cNvSpPr/>
          <p:nvPr/>
        </p:nvSpPr>
        <p:spPr>
          <a:xfrm>
            <a:off x="19456035" y="14174787"/>
            <a:ext cx="111498" cy="449348"/>
          </a:xfrm>
          <a:custGeom>
            <a:avLst/>
            <a:gdLst>
              <a:gd name="connsiteX0" fmla="*/ 40053 w 111498"/>
              <a:gd name="connsiteY0" fmla="*/ 1 h 449348"/>
              <a:gd name="connsiteX1" fmla="*/ 60690 w 111498"/>
              <a:gd name="connsiteY1" fmla="*/ 201613 h 449348"/>
              <a:gd name="connsiteX2" fmla="*/ 9890 w 111498"/>
              <a:gd name="connsiteY2" fmla="*/ 290513 h 449348"/>
              <a:gd name="connsiteX3" fmla="*/ 111490 w 111498"/>
              <a:gd name="connsiteY3" fmla="*/ 449263 h 449348"/>
              <a:gd name="connsiteX4" fmla="*/ 3540 w 111498"/>
              <a:gd name="connsiteY4" fmla="*/ 311151 h 449348"/>
              <a:gd name="connsiteX5" fmla="*/ 27353 w 111498"/>
              <a:gd name="connsiteY5" fmla="*/ 204788 h 449348"/>
              <a:gd name="connsiteX6" fmla="*/ 40053 w 111498"/>
              <a:gd name="connsiteY6" fmla="*/ 1 h 44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498" h="449348">
                <a:moveTo>
                  <a:pt x="40053" y="1"/>
                </a:moveTo>
                <a:cubicBezTo>
                  <a:pt x="45609" y="-528"/>
                  <a:pt x="65717" y="153194"/>
                  <a:pt x="60690" y="201613"/>
                </a:cubicBezTo>
                <a:cubicBezTo>
                  <a:pt x="55663" y="250032"/>
                  <a:pt x="1423" y="249238"/>
                  <a:pt x="9890" y="290513"/>
                </a:cubicBezTo>
                <a:cubicBezTo>
                  <a:pt x="18357" y="331788"/>
                  <a:pt x="112548" y="445824"/>
                  <a:pt x="111490" y="449263"/>
                </a:cubicBezTo>
                <a:cubicBezTo>
                  <a:pt x="110432" y="452702"/>
                  <a:pt x="17563" y="351897"/>
                  <a:pt x="3540" y="311151"/>
                </a:cubicBezTo>
                <a:cubicBezTo>
                  <a:pt x="-10483" y="270405"/>
                  <a:pt x="21268" y="254265"/>
                  <a:pt x="27353" y="204788"/>
                </a:cubicBezTo>
                <a:cubicBezTo>
                  <a:pt x="33438" y="155311"/>
                  <a:pt x="34497" y="530"/>
                  <a:pt x="40053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0D39C87B-B38C-426C-966D-36F98E07329A}"/>
              </a:ext>
            </a:extLst>
          </p:cNvPr>
          <p:cNvSpPr/>
          <p:nvPr/>
        </p:nvSpPr>
        <p:spPr>
          <a:xfrm>
            <a:off x="19606061" y="14532636"/>
            <a:ext cx="257273" cy="436817"/>
          </a:xfrm>
          <a:custGeom>
            <a:avLst/>
            <a:gdLst>
              <a:gd name="connsiteX0" fmla="*/ 5914 w 257273"/>
              <a:gd name="connsiteY0" fmla="*/ 927 h 436817"/>
              <a:gd name="connsiteX1" fmla="*/ 9089 w 257273"/>
              <a:gd name="connsiteY1" fmla="*/ 151739 h 436817"/>
              <a:gd name="connsiteX2" fmla="*/ 17027 w 257273"/>
              <a:gd name="connsiteY2" fmla="*/ 254927 h 436817"/>
              <a:gd name="connsiteX3" fmla="*/ 213877 w 257273"/>
              <a:gd name="connsiteY3" fmla="*/ 421614 h 436817"/>
              <a:gd name="connsiteX4" fmla="*/ 253564 w 257273"/>
              <a:gd name="connsiteY4" fmla="*/ 421614 h 436817"/>
              <a:gd name="connsiteX5" fmla="*/ 151964 w 257273"/>
              <a:gd name="connsiteY5" fmla="*/ 354939 h 436817"/>
              <a:gd name="connsiteX6" fmla="*/ 39252 w 257273"/>
              <a:gd name="connsiteY6" fmla="*/ 227939 h 436817"/>
              <a:gd name="connsiteX7" fmla="*/ 5914 w 257273"/>
              <a:gd name="connsiteY7" fmla="*/ 927 h 43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273" h="436817">
                <a:moveTo>
                  <a:pt x="5914" y="927"/>
                </a:moveTo>
                <a:cubicBezTo>
                  <a:pt x="887" y="-11773"/>
                  <a:pt x="7237" y="109406"/>
                  <a:pt x="9089" y="151739"/>
                </a:cubicBezTo>
                <a:cubicBezTo>
                  <a:pt x="10941" y="194072"/>
                  <a:pt x="-17104" y="209948"/>
                  <a:pt x="17027" y="254927"/>
                </a:cubicBezTo>
                <a:cubicBezTo>
                  <a:pt x="51158" y="299906"/>
                  <a:pt x="174454" y="393833"/>
                  <a:pt x="213877" y="421614"/>
                </a:cubicBezTo>
                <a:cubicBezTo>
                  <a:pt x="253300" y="449395"/>
                  <a:pt x="263883" y="432726"/>
                  <a:pt x="253564" y="421614"/>
                </a:cubicBezTo>
                <a:cubicBezTo>
                  <a:pt x="243245" y="410502"/>
                  <a:pt x="187683" y="387218"/>
                  <a:pt x="151964" y="354939"/>
                </a:cubicBezTo>
                <a:cubicBezTo>
                  <a:pt x="116245" y="322660"/>
                  <a:pt x="63329" y="286676"/>
                  <a:pt x="39252" y="227939"/>
                </a:cubicBezTo>
                <a:cubicBezTo>
                  <a:pt x="15175" y="169202"/>
                  <a:pt x="10941" y="13627"/>
                  <a:pt x="5914" y="9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0B357D77-5F85-4087-A253-9670B5903129}"/>
              </a:ext>
            </a:extLst>
          </p:cNvPr>
          <p:cNvSpPr/>
          <p:nvPr/>
        </p:nvSpPr>
        <p:spPr>
          <a:xfrm>
            <a:off x="19746703" y="14753806"/>
            <a:ext cx="357432" cy="202214"/>
          </a:xfrm>
          <a:custGeom>
            <a:avLst/>
            <a:gdLst>
              <a:gd name="connsiteX0" fmla="*/ 3385 w 357432"/>
              <a:gd name="connsiteY0" fmla="*/ 419 h 202214"/>
              <a:gd name="connsiteX1" fmla="*/ 38310 w 357432"/>
              <a:gd name="connsiteY1" fmla="*/ 89319 h 202214"/>
              <a:gd name="connsiteX2" fmla="*/ 128797 w 357432"/>
              <a:gd name="connsiteY2" fmla="*/ 167107 h 202214"/>
              <a:gd name="connsiteX3" fmla="*/ 185947 w 357432"/>
              <a:gd name="connsiteY3" fmla="*/ 197269 h 202214"/>
              <a:gd name="connsiteX4" fmla="*/ 222460 w 357432"/>
              <a:gd name="connsiteY4" fmla="*/ 200444 h 202214"/>
              <a:gd name="connsiteX5" fmla="*/ 265322 w 357432"/>
              <a:gd name="connsiteY5" fmla="*/ 200444 h 202214"/>
              <a:gd name="connsiteX6" fmla="*/ 357397 w 357432"/>
              <a:gd name="connsiteY6" fmla="*/ 178219 h 202214"/>
              <a:gd name="connsiteX7" fmla="*/ 254210 w 357432"/>
              <a:gd name="connsiteY7" fmla="*/ 194094 h 202214"/>
              <a:gd name="connsiteX8" fmla="*/ 212935 w 357432"/>
              <a:gd name="connsiteY8" fmla="*/ 179807 h 202214"/>
              <a:gd name="connsiteX9" fmla="*/ 116097 w 357432"/>
              <a:gd name="connsiteY9" fmla="*/ 127419 h 202214"/>
              <a:gd name="connsiteX10" fmla="*/ 3385 w 357432"/>
              <a:gd name="connsiteY10" fmla="*/ 419 h 20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432" h="202214">
                <a:moveTo>
                  <a:pt x="3385" y="419"/>
                </a:moveTo>
                <a:cubicBezTo>
                  <a:pt x="-9579" y="-5931"/>
                  <a:pt x="17408" y="61538"/>
                  <a:pt x="38310" y="89319"/>
                </a:cubicBezTo>
                <a:cubicBezTo>
                  <a:pt x="59212" y="117100"/>
                  <a:pt x="104191" y="149115"/>
                  <a:pt x="128797" y="167107"/>
                </a:cubicBezTo>
                <a:cubicBezTo>
                  <a:pt x="153403" y="185099"/>
                  <a:pt x="170337" y="191713"/>
                  <a:pt x="185947" y="197269"/>
                </a:cubicBezTo>
                <a:cubicBezTo>
                  <a:pt x="201557" y="202825"/>
                  <a:pt x="209231" y="199915"/>
                  <a:pt x="222460" y="200444"/>
                </a:cubicBezTo>
                <a:cubicBezTo>
                  <a:pt x="235689" y="200973"/>
                  <a:pt x="242832" y="204148"/>
                  <a:pt x="265322" y="200444"/>
                </a:cubicBezTo>
                <a:cubicBezTo>
                  <a:pt x="287812" y="196740"/>
                  <a:pt x="359249" y="179277"/>
                  <a:pt x="357397" y="178219"/>
                </a:cubicBezTo>
                <a:cubicBezTo>
                  <a:pt x="355545" y="177161"/>
                  <a:pt x="278287" y="193829"/>
                  <a:pt x="254210" y="194094"/>
                </a:cubicBezTo>
                <a:cubicBezTo>
                  <a:pt x="230133" y="194359"/>
                  <a:pt x="235954" y="190919"/>
                  <a:pt x="212935" y="179807"/>
                </a:cubicBezTo>
                <a:cubicBezTo>
                  <a:pt x="189916" y="168695"/>
                  <a:pt x="148376" y="152819"/>
                  <a:pt x="116097" y="127419"/>
                </a:cubicBezTo>
                <a:cubicBezTo>
                  <a:pt x="83818" y="102019"/>
                  <a:pt x="16349" y="6769"/>
                  <a:pt x="3385" y="4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0CE3A718-9940-4B62-ACF1-2EBF50E403B4}"/>
              </a:ext>
            </a:extLst>
          </p:cNvPr>
          <p:cNvSpPr/>
          <p:nvPr/>
        </p:nvSpPr>
        <p:spPr>
          <a:xfrm>
            <a:off x="19781560" y="14647242"/>
            <a:ext cx="305556" cy="110353"/>
          </a:xfrm>
          <a:custGeom>
            <a:avLst/>
            <a:gdLst>
              <a:gd name="connsiteX0" fmla="*/ 278 w 305556"/>
              <a:gd name="connsiteY0" fmla="*/ 110158 h 110353"/>
              <a:gd name="connsiteX1" fmla="*/ 97115 w 305556"/>
              <a:gd name="connsiteY1" fmla="*/ 35546 h 110353"/>
              <a:gd name="connsiteX2" fmla="*/ 303490 w 305556"/>
              <a:gd name="connsiteY2" fmla="*/ 30783 h 110353"/>
              <a:gd name="connsiteX3" fmla="*/ 198715 w 305556"/>
              <a:gd name="connsiteY3" fmla="*/ 2208 h 110353"/>
              <a:gd name="connsiteX4" fmla="*/ 124103 w 305556"/>
              <a:gd name="connsiteY4" fmla="*/ 10146 h 110353"/>
              <a:gd name="connsiteX5" fmla="*/ 278 w 305556"/>
              <a:gd name="connsiteY5" fmla="*/ 110158 h 11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556" h="110353">
                <a:moveTo>
                  <a:pt x="278" y="110158"/>
                </a:moveTo>
                <a:cubicBezTo>
                  <a:pt x="-4220" y="114391"/>
                  <a:pt x="46580" y="48775"/>
                  <a:pt x="97115" y="35546"/>
                </a:cubicBezTo>
                <a:cubicBezTo>
                  <a:pt x="147650" y="22317"/>
                  <a:pt x="286557" y="36339"/>
                  <a:pt x="303490" y="30783"/>
                </a:cubicBezTo>
                <a:cubicBezTo>
                  <a:pt x="320423" y="25227"/>
                  <a:pt x="228613" y="5647"/>
                  <a:pt x="198715" y="2208"/>
                </a:cubicBezTo>
                <a:cubicBezTo>
                  <a:pt x="168817" y="-1231"/>
                  <a:pt x="154001" y="-2025"/>
                  <a:pt x="124103" y="10146"/>
                </a:cubicBezTo>
                <a:cubicBezTo>
                  <a:pt x="94205" y="22317"/>
                  <a:pt x="4776" y="105925"/>
                  <a:pt x="278" y="1101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97C5755D-B03B-4567-AE4A-17FFC4A2C48A}"/>
              </a:ext>
            </a:extLst>
          </p:cNvPr>
          <p:cNvSpPr/>
          <p:nvPr/>
        </p:nvSpPr>
        <p:spPr>
          <a:xfrm>
            <a:off x="20069118" y="14708188"/>
            <a:ext cx="81133" cy="223090"/>
          </a:xfrm>
          <a:custGeom>
            <a:avLst/>
            <a:gdLst>
              <a:gd name="connsiteX0" fmla="*/ 57 w 81133"/>
              <a:gd name="connsiteY0" fmla="*/ 0 h 223090"/>
              <a:gd name="connsiteX1" fmla="*/ 77845 w 81133"/>
              <a:gd name="connsiteY1" fmla="*/ 87312 h 223090"/>
              <a:gd name="connsiteX2" fmla="*/ 63557 w 81133"/>
              <a:gd name="connsiteY2" fmla="*/ 153987 h 223090"/>
              <a:gd name="connsiteX3" fmla="*/ 34982 w 81133"/>
              <a:gd name="connsiteY3" fmla="*/ 222250 h 223090"/>
              <a:gd name="connsiteX4" fmla="*/ 65145 w 81133"/>
              <a:gd name="connsiteY4" fmla="*/ 104775 h 223090"/>
              <a:gd name="connsiteX5" fmla="*/ 65145 w 81133"/>
              <a:gd name="connsiteY5" fmla="*/ 87312 h 223090"/>
              <a:gd name="connsiteX6" fmla="*/ 57 w 81133"/>
              <a:gd name="connsiteY6" fmla="*/ 0 h 22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33" h="223090">
                <a:moveTo>
                  <a:pt x="57" y="0"/>
                </a:moveTo>
                <a:cubicBezTo>
                  <a:pt x="2174" y="0"/>
                  <a:pt x="67262" y="61648"/>
                  <a:pt x="77845" y="87312"/>
                </a:cubicBezTo>
                <a:cubicBezTo>
                  <a:pt x="88428" y="112977"/>
                  <a:pt x="70701" y="131497"/>
                  <a:pt x="63557" y="153987"/>
                </a:cubicBezTo>
                <a:cubicBezTo>
                  <a:pt x="56413" y="176477"/>
                  <a:pt x="34717" y="230452"/>
                  <a:pt x="34982" y="222250"/>
                </a:cubicBezTo>
                <a:cubicBezTo>
                  <a:pt x="35247" y="214048"/>
                  <a:pt x="60118" y="127265"/>
                  <a:pt x="65145" y="104775"/>
                </a:cubicBezTo>
                <a:cubicBezTo>
                  <a:pt x="70172" y="82285"/>
                  <a:pt x="75199" y="103187"/>
                  <a:pt x="65145" y="87312"/>
                </a:cubicBezTo>
                <a:cubicBezTo>
                  <a:pt x="55091" y="71437"/>
                  <a:pt x="-2060" y="0"/>
                  <a:pt x="57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91371728-BE2A-40EB-B9E8-5E1F1F322B26}"/>
              </a:ext>
            </a:extLst>
          </p:cNvPr>
          <p:cNvSpPr/>
          <p:nvPr/>
        </p:nvSpPr>
        <p:spPr>
          <a:xfrm>
            <a:off x="19826034" y="14705259"/>
            <a:ext cx="214763" cy="68160"/>
          </a:xfrm>
          <a:custGeom>
            <a:avLst/>
            <a:gdLst>
              <a:gd name="connsiteX0" fmla="*/ 254 w 214763"/>
              <a:gd name="connsiteY0" fmla="*/ 68016 h 68160"/>
              <a:gd name="connsiteX1" fmla="*/ 87566 w 214763"/>
              <a:gd name="connsiteY1" fmla="*/ 18804 h 68160"/>
              <a:gd name="connsiteX2" fmla="*/ 214566 w 214763"/>
              <a:gd name="connsiteY2" fmla="*/ 6104 h 68160"/>
              <a:gd name="connsiteX3" fmla="*/ 114554 w 214763"/>
              <a:gd name="connsiteY3" fmla="*/ 1341 h 68160"/>
              <a:gd name="connsiteX4" fmla="*/ 254 w 214763"/>
              <a:gd name="connsiteY4" fmla="*/ 68016 h 6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763" h="68160">
                <a:moveTo>
                  <a:pt x="254" y="68016"/>
                </a:moveTo>
                <a:cubicBezTo>
                  <a:pt x="-4244" y="70927"/>
                  <a:pt x="51847" y="29123"/>
                  <a:pt x="87566" y="18804"/>
                </a:cubicBezTo>
                <a:cubicBezTo>
                  <a:pt x="123285" y="8485"/>
                  <a:pt x="210068" y="9015"/>
                  <a:pt x="214566" y="6104"/>
                </a:cubicBezTo>
                <a:cubicBezTo>
                  <a:pt x="219064" y="3193"/>
                  <a:pt x="145510" y="-2628"/>
                  <a:pt x="114554" y="1341"/>
                </a:cubicBezTo>
                <a:cubicBezTo>
                  <a:pt x="83598" y="5310"/>
                  <a:pt x="4752" y="65105"/>
                  <a:pt x="254" y="680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B608D8EA-8D79-4E7B-BB52-21B1EAEB5913}"/>
              </a:ext>
            </a:extLst>
          </p:cNvPr>
          <p:cNvSpPr/>
          <p:nvPr/>
        </p:nvSpPr>
        <p:spPr>
          <a:xfrm>
            <a:off x="19860719" y="14879462"/>
            <a:ext cx="360536" cy="105905"/>
          </a:xfrm>
          <a:custGeom>
            <a:avLst/>
            <a:gdLst>
              <a:gd name="connsiteX0" fmla="*/ 359269 w 360536"/>
              <a:gd name="connsiteY0" fmla="*/ 176 h 105905"/>
              <a:gd name="connsiteX1" fmla="*/ 317994 w 360536"/>
              <a:gd name="connsiteY1" fmla="*/ 62088 h 105905"/>
              <a:gd name="connsiteX2" fmla="*/ 251319 w 360536"/>
              <a:gd name="connsiteY2" fmla="*/ 104951 h 105905"/>
              <a:gd name="connsiteX3" fmla="*/ 494 w 360536"/>
              <a:gd name="connsiteY3" fmla="*/ 92251 h 105905"/>
              <a:gd name="connsiteX4" fmla="*/ 189406 w 360536"/>
              <a:gd name="connsiteY4" fmla="*/ 97013 h 105905"/>
              <a:gd name="connsiteX5" fmla="*/ 270369 w 360536"/>
              <a:gd name="connsiteY5" fmla="*/ 82726 h 105905"/>
              <a:gd name="connsiteX6" fmla="*/ 359269 w 360536"/>
              <a:gd name="connsiteY6" fmla="*/ 176 h 10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536" h="105905">
                <a:moveTo>
                  <a:pt x="359269" y="176"/>
                </a:moveTo>
                <a:cubicBezTo>
                  <a:pt x="367207" y="-3264"/>
                  <a:pt x="335986" y="44626"/>
                  <a:pt x="317994" y="62088"/>
                </a:cubicBezTo>
                <a:cubicBezTo>
                  <a:pt x="300002" y="79550"/>
                  <a:pt x="304236" y="99924"/>
                  <a:pt x="251319" y="104951"/>
                </a:cubicBezTo>
                <a:cubicBezTo>
                  <a:pt x="198402" y="109978"/>
                  <a:pt x="10813" y="93574"/>
                  <a:pt x="494" y="92251"/>
                </a:cubicBezTo>
                <a:cubicBezTo>
                  <a:pt x="-9825" y="90928"/>
                  <a:pt x="144427" y="98600"/>
                  <a:pt x="189406" y="97013"/>
                </a:cubicBezTo>
                <a:cubicBezTo>
                  <a:pt x="234385" y="95426"/>
                  <a:pt x="241794" y="95955"/>
                  <a:pt x="270369" y="82726"/>
                </a:cubicBezTo>
                <a:cubicBezTo>
                  <a:pt x="298944" y="69497"/>
                  <a:pt x="351331" y="3616"/>
                  <a:pt x="359269" y="17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AAF6C6E1-88BA-4335-AA0E-17332D85838E}"/>
              </a:ext>
            </a:extLst>
          </p:cNvPr>
          <p:cNvSpPr/>
          <p:nvPr/>
        </p:nvSpPr>
        <p:spPr>
          <a:xfrm>
            <a:off x="19805445" y="14435265"/>
            <a:ext cx="195791" cy="104799"/>
          </a:xfrm>
          <a:custGeom>
            <a:avLst/>
            <a:gdLst>
              <a:gd name="connsiteX0" fmla="*/ 205 w 195791"/>
              <a:gd name="connsiteY0" fmla="*/ 55435 h 104799"/>
              <a:gd name="connsiteX1" fmla="*/ 98630 w 195791"/>
              <a:gd name="connsiteY1" fmla="*/ 25273 h 104799"/>
              <a:gd name="connsiteX2" fmla="*/ 195468 w 195791"/>
              <a:gd name="connsiteY2" fmla="*/ 104648 h 104799"/>
              <a:gd name="connsiteX3" fmla="*/ 125618 w 195791"/>
              <a:gd name="connsiteY3" fmla="*/ 1460 h 104799"/>
              <a:gd name="connsiteX4" fmla="*/ 205 w 195791"/>
              <a:gd name="connsiteY4" fmla="*/ 55435 h 10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791" h="104799">
                <a:moveTo>
                  <a:pt x="205" y="55435"/>
                </a:moveTo>
                <a:cubicBezTo>
                  <a:pt x="-4293" y="59404"/>
                  <a:pt x="66086" y="17071"/>
                  <a:pt x="98630" y="25273"/>
                </a:cubicBezTo>
                <a:cubicBezTo>
                  <a:pt x="131174" y="33475"/>
                  <a:pt x="190970" y="108617"/>
                  <a:pt x="195468" y="104648"/>
                </a:cubicBezTo>
                <a:cubicBezTo>
                  <a:pt x="199966" y="100679"/>
                  <a:pt x="156574" y="13102"/>
                  <a:pt x="125618" y="1460"/>
                </a:cubicBezTo>
                <a:cubicBezTo>
                  <a:pt x="94662" y="-10182"/>
                  <a:pt x="4703" y="51466"/>
                  <a:pt x="205" y="554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2A8A23A8-D0CC-475A-BF64-69A0B6378F17}"/>
              </a:ext>
            </a:extLst>
          </p:cNvPr>
          <p:cNvSpPr/>
          <p:nvPr/>
        </p:nvSpPr>
        <p:spPr>
          <a:xfrm>
            <a:off x="15274613" y="3667124"/>
            <a:ext cx="611015" cy="504965"/>
          </a:xfrm>
          <a:custGeom>
            <a:avLst/>
            <a:gdLst>
              <a:gd name="connsiteX0" fmla="*/ 312 w 611015"/>
              <a:gd name="connsiteY0" fmla="*/ 1 h 504965"/>
              <a:gd name="connsiteX1" fmla="*/ 295587 w 611015"/>
              <a:gd name="connsiteY1" fmla="*/ 200026 h 504965"/>
              <a:gd name="connsiteX2" fmla="*/ 438462 w 611015"/>
              <a:gd name="connsiteY2" fmla="*/ 301626 h 504965"/>
              <a:gd name="connsiteX3" fmla="*/ 552762 w 611015"/>
              <a:gd name="connsiteY3" fmla="*/ 422276 h 504965"/>
              <a:gd name="connsiteX4" fmla="*/ 609912 w 611015"/>
              <a:gd name="connsiteY4" fmla="*/ 504826 h 504965"/>
              <a:gd name="connsiteX5" fmla="*/ 505137 w 611015"/>
              <a:gd name="connsiteY5" fmla="*/ 403226 h 504965"/>
              <a:gd name="connsiteX6" fmla="*/ 400362 w 611015"/>
              <a:gd name="connsiteY6" fmla="*/ 311151 h 504965"/>
              <a:gd name="connsiteX7" fmla="*/ 241612 w 611015"/>
              <a:gd name="connsiteY7" fmla="*/ 196851 h 504965"/>
              <a:gd name="connsiteX8" fmla="*/ 312 w 611015"/>
              <a:gd name="connsiteY8" fmla="*/ 1 h 50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015" h="504965">
                <a:moveTo>
                  <a:pt x="312" y="1"/>
                </a:moveTo>
                <a:cubicBezTo>
                  <a:pt x="9308" y="530"/>
                  <a:pt x="295587" y="200026"/>
                  <a:pt x="295587" y="200026"/>
                </a:cubicBezTo>
                <a:cubicBezTo>
                  <a:pt x="368612" y="250297"/>
                  <a:pt x="395600" y="264584"/>
                  <a:pt x="438462" y="301626"/>
                </a:cubicBezTo>
                <a:cubicBezTo>
                  <a:pt x="481325" y="338668"/>
                  <a:pt x="524187" y="388409"/>
                  <a:pt x="552762" y="422276"/>
                </a:cubicBezTo>
                <a:cubicBezTo>
                  <a:pt x="581337" y="456143"/>
                  <a:pt x="617850" y="508001"/>
                  <a:pt x="609912" y="504826"/>
                </a:cubicBezTo>
                <a:cubicBezTo>
                  <a:pt x="601974" y="501651"/>
                  <a:pt x="540062" y="435505"/>
                  <a:pt x="505137" y="403226"/>
                </a:cubicBezTo>
                <a:cubicBezTo>
                  <a:pt x="470212" y="370947"/>
                  <a:pt x="444283" y="345547"/>
                  <a:pt x="400362" y="311151"/>
                </a:cubicBezTo>
                <a:cubicBezTo>
                  <a:pt x="356441" y="276755"/>
                  <a:pt x="304054" y="242889"/>
                  <a:pt x="241612" y="196851"/>
                </a:cubicBezTo>
                <a:cubicBezTo>
                  <a:pt x="179170" y="150813"/>
                  <a:pt x="-8684" y="-528"/>
                  <a:pt x="312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3F5333D2-1043-453C-BF04-BD24AEF65A94}"/>
              </a:ext>
            </a:extLst>
          </p:cNvPr>
          <p:cNvSpPr/>
          <p:nvPr/>
        </p:nvSpPr>
        <p:spPr>
          <a:xfrm>
            <a:off x="15166446" y="3755153"/>
            <a:ext cx="686856" cy="623299"/>
          </a:xfrm>
          <a:custGeom>
            <a:avLst/>
            <a:gdLst>
              <a:gd name="connsiteX0" fmla="*/ 3704 w 686856"/>
              <a:gd name="connsiteY0" fmla="*/ 872 h 623299"/>
              <a:gd name="connsiteX1" fmla="*/ 406929 w 686856"/>
              <a:gd name="connsiteY1" fmla="*/ 219947 h 623299"/>
              <a:gd name="connsiteX2" fmla="*/ 540279 w 686856"/>
              <a:gd name="connsiteY2" fmla="*/ 365997 h 623299"/>
              <a:gd name="connsiteX3" fmla="*/ 686329 w 686856"/>
              <a:gd name="connsiteY3" fmla="*/ 623172 h 623299"/>
              <a:gd name="connsiteX4" fmla="*/ 486304 w 686856"/>
              <a:gd name="connsiteY4" fmla="*/ 331072 h 623299"/>
              <a:gd name="connsiteX5" fmla="*/ 410104 w 686856"/>
              <a:gd name="connsiteY5" fmla="*/ 258047 h 623299"/>
              <a:gd name="connsiteX6" fmla="*/ 216429 w 686856"/>
              <a:gd name="connsiteY6" fmla="*/ 146922 h 623299"/>
              <a:gd name="connsiteX7" fmla="*/ 3704 w 686856"/>
              <a:gd name="connsiteY7" fmla="*/ 872 h 623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56" h="623299">
                <a:moveTo>
                  <a:pt x="3704" y="872"/>
                </a:moveTo>
                <a:cubicBezTo>
                  <a:pt x="35454" y="13043"/>
                  <a:pt x="317500" y="159093"/>
                  <a:pt x="406929" y="219947"/>
                </a:cubicBezTo>
                <a:cubicBezTo>
                  <a:pt x="496358" y="280801"/>
                  <a:pt x="493712" y="298793"/>
                  <a:pt x="540279" y="365997"/>
                </a:cubicBezTo>
                <a:cubicBezTo>
                  <a:pt x="586846" y="433201"/>
                  <a:pt x="695325" y="628993"/>
                  <a:pt x="686329" y="623172"/>
                </a:cubicBezTo>
                <a:cubicBezTo>
                  <a:pt x="677333" y="617351"/>
                  <a:pt x="532341" y="391926"/>
                  <a:pt x="486304" y="331072"/>
                </a:cubicBezTo>
                <a:cubicBezTo>
                  <a:pt x="440267" y="270218"/>
                  <a:pt x="455083" y="288739"/>
                  <a:pt x="410104" y="258047"/>
                </a:cubicBezTo>
                <a:cubicBezTo>
                  <a:pt x="365125" y="227355"/>
                  <a:pt x="279929" y="186609"/>
                  <a:pt x="216429" y="146922"/>
                </a:cubicBezTo>
                <a:cubicBezTo>
                  <a:pt x="152929" y="107235"/>
                  <a:pt x="-28046" y="-11299"/>
                  <a:pt x="3704" y="8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56B0183A-0423-40E4-B663-4B78247045AB}"/>
              </a:ext>
            </a:extLst>
          </p:cNvPr>
          <p:cNvSpPr/>
          <p:nvPr/>
        </p:nvSpPr>
        <p:spPr>
          <a:xfrm>
            <a:off x="15916053" y="4219522"/>
            <a:ext cx="166833" cy="736657"/>
          </a:xfrm>
          <a:custGeom>
            <a:avLst/>
            <a:gdLst>
              <a:gd name="connsiteX0" fmla="*/ 222 w 166833"/>
              <a:gd name="connsiteY0" fmla="*/ 53 h 736657"/>
              <a:gd name="connsiteX1" fmla="*/ 89122 w 166833"/>
              <a:gd name="connsiteY1" fmla="*/ 228653 h 736657"/>
              <a:gd name="connsiteX2" fmla="*/ 124047 w 166833"/>
              <a:gd name="connsiteY2" fmla="*/ 323903 h 736657"/>
              <a:gd name="connsiteX3" fmla="*/ 155797 w 166833"/>
              <a:gd name="connsiteY3" fmla="*/ 476303 h 736657"/>
              <a:gd name="connsiteX4" fmla="*/ 165322 w 166833"/>
              <a:gd name="connsiteY4" fmla="*/ 736653 h 736657"/>
              <a:gd name="connsiteX5" fmla="*/ 127222 w 166833"/>
              <a:gd name="connsiteY5" fmla="*/ 469953 h 736657"/>
              <a:gd name="connsiteX6" fmla="*/ 117697 w 166833"/>
              <a:gd name="connsiteY6" fmla="*/ 209603 h 736657"/>
              <a:gd name="connsiteX7" fmla="*/ 222 w 166833"/>
              <a:gd name="connsiteY7" fmla="*/ 53 h 73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833" h="736657">
                <a:moveTo>
                  <a:pt x="222" y="53"/>
                </a:moveTo>
                <a:cubicBezTo>
                  <a:pt x="-4540" y="3228"/>
                  <a:pt x="68485" y="174678"/>
                  <a:pt x="89122" y="228653"/>
                </a:cubicBezTo>
                <a:cubicBezTo>
                  <a:pt x="109760" y="282628"/>
                  <a:pt x="112935" y="282628"/>
                  <a:pt x="124047" y="323903"/>
                </a:cubicBezTo>
                <a:cubicBezTo>
                  <a:pt x="135159" y="365178"/>
                  <a:pt x="148918" y="407511"/>
                  <a:pt x="155797" y="476303"/>
                </a:cubicBezTo>
                <a:cubicBezTo>
                  <a:pt x="162676" y="545095"/>
                  <a:pt x="170084" y="737711"/>
                  <a:pt x="165322" y="736653"/>
                </a:cubicBezTo>
                <a:cubicBezTo>
                  <a:pt x="160560" y="735595"/>
                  <a:pt x="135160" y="557795"/>
                  <a:pt x="127222" y="469953"/>
                </a:cubicBezTo>
                <a:cubicBezTo>
                  <a:pt x="119285" y="382111"/>
                  <a:pt x="135160" y="283686"/>
                  <a:pt x="117697" y="209603"/>
                </a:cubicBezTo>
                <a:cubicBezTo>
                  <a:pt x="100235" y="135520"/>
                  <a:pt x="4984" y="-3122"/>
                  <a:pt x="222" y="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40380C05-1ADB-4E86-9995-66A8EDB38B6C}"/>
              </a:ext>
            </a:extLst>
          </p:cNvPr>
          <p:cNvSpPr/>
          <p:nvPr/>
        </p:nvSpPr>
        <p:spPr>
          <a:xfrm>
            <a:off x="15649310" y="3981429"/>
            <a:ext cx="352983" cy="766543"/>
          </a:xfrm>
          <a:custGeom>
            <a:avLst/>
            <a:gdLst>
              <a:gd name="connsiteX0" fmla="*/ 265 w 352983"/>
              <a:gd name="connsiteY0" fmla="*/ 21 h 766543"/>
              <a:gd name="connsiteX1" fmla="*/ 238390 w 352983"/>
              <a:gd name="connsiteY1" fmla="*/ 317521 h 766543"/>
              <a:gd name="connsiteX2" fmla="*/ 298715 w 352983"/>
              <a:gd name="connsiteY2" fmla="*/ 482621 h 766543"/>
              <a:gd name="connsiteX3" fmla="*/ 330465 w 352983"/>
              <a:gd name="connsiteY3" fmla="*/ 679471 h 766543"/>
              <a:gd name="connsiteX4" fmla="*/ 352690 w 352983"/>
              <a:gd name="connsiteY4" fmla="*/ 755671 h 766543"/>
              <a:gd name="connsiteX5" fmla="*/ 314590 w 352983"/>
              <a:gd name="connsiteY5" fmla="*/ 454046 h 766543"/>
              <a:gd name="connsiteX6" fmla="*/ 289190 w 352983"/>
              <a:gd name="connsiteY6" fmla="*/ 333396 h 766543"/>
              <a:gd name="connsiteX7" fmla="*/ 265 w 352983"/>
              <a:gd name="connsiteY7" fmla="*/ 21 h 7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983" h="766543">
                <a:moveTo>
                  <a:pt x="265" y="21"/>
                </a:moveTo>
                <a:cubicBezTo>
                  <a:pt x="-8202" y="-2625"/>
                  <a:pt x="188648" y="237088"/>
                  <a:pt x="238390" y="317521"/>
                </a:cubicBezTo>
                <a:cubicBezTo>
                  <a:pt x="288132" y="397954"/>
                  <a:pt x="283369" y="422296"/>
                  <a:pt x="298715" y="482621"/>
                </a:cubicBezTo>
                <a:cubicBezTo>
                  <a:pt x="314061" y="542946"/>
                  <a:pt x="321469" y="633963"/>
                  <a:pt x="330465" y="679471"/>
                </a:cubicBezTo>
                <a:cubicBezTo>
                  <a:pt x="339461" y="724979"/>
                  <a:pt x="355336" y="793242"/>
                  <a:pt x="352690" y="755671"/>
                </a:cubicBezTo>
                <a:cubicBezTo>
                  <a:pt x="350044" y="718100"/>
                  <a:pt x="325173" y="524425"/>
                  <a:pt x="314590" y="454046"/>
                </a:cubicBezTo>
                <a:cubicBezTo>
                  <a:pt x="304007" y="383667"/>
                  <a:pt x="338402" y="408008"/>
                  <a:pt x="289190" y="333396"/>
                </a:cubicBezTo>
                <a:cubicBezTo>
                  <a:pt x="239978" y="258784"/>
                  <a:pt x="8732" y="2667"/>
                  <a:pt x="265" y="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7106155F-B4F9-4602-A7E4-3A356B5ED066}"/>
              </a:ext>
            </a:extLst>
          </p:cNvPr>
          <p:cNvSpPr/>
          <p:nvPr/>
        </p:nvSpPr>
        <p:spPr>
          <a:xfrm>
            <a:off x="15937641" y="4606633"/>
            <a:ext cx="121277" cy="714819"/>
          </a:xfrm>
          <a:custGeom>
            <a:avLst/>
            <a:gdLst>
              <a:gd name="connsiteX0" fmla="*/ 45309 w 121277"/>
              <a:gd name="connsiteY0" fmla="*/ 292 h 714819"/>
              <a:gd name="connsiteX1" fmla="*/ 73884 w 121277"/>
              <a:gd name="connsiteY1" fmla="*/ 374942 h 714819"/>
              <a:gd name="connsiteX2" fmla="*/ 61184 w 121277"/>
              <a:gd name="connsiteY2" fmla="*/ 501942 h 714819"/>
              <a:gd name="connsiteX3" fmla="*/ 859 w 121277"/>
              <a:gd name="connsiteY3" fmla="*/ 714667 h 714819"/>
              <a:gd name="connsiteX4" fmla="*/ 111984 w 121277"/>
              <a:gd name="connsiteY4" fmla="*/ 467017 h 714819"/>
              <a:gd name="connsiteX5" fmla="*/ 105634 w 121277"/>
              <a:gd name="connsiteY5" fmla="*/ 314617 h 714819"/>
              <a:gd name="connsiteX6" fmla="*/ 45309 w 121277"/>
              <a:gd name="connsiteY6" fmla="*/ 292 h 71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277" h="714819">
                <a:moveTo>
                  <a:pt x="45309" y="292"/>
                </a:moveTo>
                <a:cubicBezTo>
                  <a:pt x="40017" y="10346"/>
                  <a:pt x="71238" y="291334"/>
                  <a:pt x="73884" y="374942"/>
                </a:cubicBezTo>
                <a:cubicBezTo>
                  <a:pt x="76530" y="458550"/>
                  <a:pt x="73355" y="445321"/>
                  <a:pt x="61184" y="501942"/>
                </a:cubicBezTo>
                <a:cubicBezTo>
                  <a:pt x="49013" y="558563"/>
                  <a:pt x="-7608" y="720488"/>
                  <a:pt x="859" y="714667"/>
                </a:cubicBezTo>
                <a:cubicBezTo>
                  <a:pt x="9326" y="708846"/>
                  <a:pt x="94522" y="533692"/>
                  <a:pt x="111984" y="467017"/>
                </a:cubicBezTo>
                <a:cubicBezTo>
                  <a:pt x="129446" y="400342"/>
                  <a:pt x="119392" y="387113"/>
                  <a:pt x="105634" y="314617"/>
                </a:cubicBezTo>
                <a:cubicBezTo>
                  <a:pt x="91876" y="242121"/>
                  <a:pt x="50601" y="-9762"/>
                  <a:pt x="45309" y="2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DA522D20-72CF-4E66-9EEE-6B2F9AB8C45E}"/>
              </a:ext>
            </a:extLst>
          </p:cNvPr>
          <p:cNvSpPr/>
          <p:nvPr/>
        </p:nvSpPr>
        <p:spPr>
          <a:xfrm>
            <a:off x="15764314" y="5333992"/>
            <a:ext cx="176521" cy="511437"/>
          </a:xfrm>
          <a:custGeom>
            <a:avLst/>
            <a:gdLst>
              <a:gd name="connsiteX0" fmla="*/ 176303 w 176521"/>
              <a:gd name="connsiteY0" fmla="*/ 8 h 511437"/>
              <a:gd name="connsiteX1" fmla="*/ 144553 w 176521"/>
              <a:gd name="connsiteY1" fmla="*/ 150291 h 511437"/>
              <a:gd name="connsiteX2" fmla="*/ 112803 w 176521"/>
              <a:gd name="connsiteY2" fmla="*/ 258241 h 511437"/>
              <a:gd name="connsiteX3" fmla="*/ 78936 w 176521"/>
              <a:gd name="connsiteY3" fmla="*/ 368308 h 511437"/>
              <a:gd name="connsiteX4" fmla="*/ 619 w 176521"/>
              <a:gd name="connsiteY4" fmla="*/ 510125 h 511437"/>
              <a:gd name="connsiteX5" fmla="*/ 125503 w 176521"/>
              <a:gd name="connsiteY5" fmla="*/ 279408 h 511437"/>
              <a:gd name="connsiteX6" fmla="*/ 157253 w 176521"/>
              <a:gd name="connsiteY6" fmla="*/ 143941 h 511437"/>
              <a:gd name="connsiteX7" fmla="*/ 176303 w 176521"/>
              <a:gd name="connsiteY7" fmla="*/ 8 h 51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521" h="511437">
                <a:moveTo>
                  <a:pt x="176303" y="8"/>
                </a:moveTo>
                <a:cubicBezTo>
                  <a:pt x="174186" y="1066"/>
                  <a:pt x="155136" y="107252"/>
                  <a:pt x="144553" y="150291"/>
                </a:cubicBezTo>
                <a:cubicBezTo>
                  <a:pt x="133970" y="193330"/>
                  <a:pt x="123739" y="221905"/>
                  <a:pt x="112803" y="258241"/>
                </a:cubicBezTo>
                <a:cubicBezTo>
                  <a:pt x="101867" y="294577"/>
                  <a:pt x="97633" y="326327"/>
                  <a:pt x="78936" y="368308"/>
                </a:cubicBezTo>
                <a:cubicBezTo>
                  <a:pt x="60239" y="410289"/>
                  <a:pt x="-7142" y="524942"/>
                  <a:pt x="619" y="510125"/>
                </a:cubicBezTo>
                <a:cubicBezTo>
                  <a:pt x="8380" y="495308"/>
                  <a:pt x="99397" y="340439"/>
                  <a:pt x="125503" y="279408"/>
                </a:cubicBezTo>
                <a:cubicBezTo>
                  <a:pt x="151609" y="218377"/>
                  <a:pt x="149845" y="188038"/>
                  <a:pt x="157253" y="143941"/>
                </a:cubicBezTo>
                <a:cubicBezTo>
                  <a:pt x="164661" y="99844"/>
                  <a:pt x="178420" y="-1050"/>
                  <a:pt x="176303" y="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FB11F15A-76C2-45EA-9C5B-564D177BE511}"/>
              </a:ext>
            </a:extLst>
          </p:cNvPr>
          <p:cNvSpPr/>
          <p:nvPr/>
        </p:nvSpPr>
        <p:spPr>
          <a:xfrm>
            <a:off x="15919278" y="4962077"/>
            <a:ext cx="163176" cy="647183"/>
          </a:xfrm>
          <a:custGeom>
            <a:avLst/>
            <a:gdLst>
              <a:gd name="connsiteX0" fmla="*/ 163155 w 163176"/>
              <a:gd name="connsiteY0" fmla="*/ 1506 h 647183"/>
              <a:gd name="connsiteX1" fmla="*/ 133522 w 163176"/>
              <a:gd name="connsiteY1" fmla="*/ 202590 h 647183"/>
              <a:gd name="connsiteX2" fmla="*/ 82722 w 163176"/>
              <a:gd name="connsiteY2" fmla="*/ 321123 h 647183"/>
              <a:gd name="connsiteX3" fmla="*/ 95422 w 163176"/>
              <a:gd name="connsiteY3" fmla="*/ 293606 h 647183"/>
              <a:gd name="connsiteX4" fmla="*/ 89072 w 163176"/>
              <a:gd name="connsiteY4" fmla="*/ 410023 h 647183"/>
              <a:gd name="connsiteX5" fmla="*/ 65789 w 163176"/>
              <a:gd name="connsiteY5" fmla="*/ 473523 h 647183"/>
              <a:gd name="connsiteX6" fmla="*/ 48855 w 163176"/>
              <a:gd name="connsiteY6" fmla="*/ 547606 h 647183"/>
              <a:gd name="connsiteX7" fmla="*/ 2289 w 163176"/>
              <a:gd name="connsiteY7" fmla="*/ 638623 h 647183"/>
              <a:gd name="connsiteX8" fmla="*/ 129289 w 163176"/>
              <a:gd name="connsiteY8" fmla="*/ 316890 h 647183"/>
              <a:gd name="connsiteX9" fmla="*/ 163155 w 163176"/>
              <a:gd name="connsiteY9" fmla="*/ 1506 h 64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176" h="647183">
                <a:moveTo>
                  <a:pt x="163155" y="1506"/>
                </a:moveTo>
                <a:cubicBezTo>
                  <a:pt x="163861" y="-17544"/>
                  <a:pt x="146927" y="149321"/>
                  <a:pt x="133522" y="202590"/>
                </a:cubicBezTo>
                <a:cubicBezTo>
                  <a:pt x="120116" y="255860"/>
                  <a:pt x="89072" y="305954"/>
                  <a:pt x="82722" y="321123"/>
                </a:cubicBezTo>
                <a:cubicBezTo>
                  <a:pt x="76372" y="336292"/>
                  <a:pt x="94364" y="278789"/>
                  <a:pt x="95422" y="293606"/>
                </a:cubicBezTo>
                <a:cubicBezTo>
                  <a:pt x="96480" y="308423"/>
                  <a:pt x="94011" y="380037"/>
                  <a:pt x="89072" y="410023"/>
                </a:cubicBezTo>
                <a:cubicBezTo>
                  <a:pt x="84133" y="440009"/>
                  <a:pt x="72492" y="450593"/>
                  <a:pt x="65789" y="473523"/>
                </a:cubicBezTo>
                <a:cubicBezTo>
                  <a:pt x="59086" y="496453"/>
                  <a:pt x="59438" y="520089"/>
                  <a:pt x="48855" y="547606"/>
                </a:cubicBezTo>
                <a:cubicBezTo>
                  <a:pt x="38272" y="575123"/>
                  <a:pt x="-11117" y="677076"/>
                  <a:pt x="2289" y="638623"/>
                </a:cubicBezTo>
                <a:cubicBezTo>
                  <a:pt x="15695" y="600170"/>
                  <a:pt x="103536" y="422018"/>
                  <a:pt x="129289" y="316890"/>
                </a:cubicBezTo>
                <a:cubicBezTo>
                  <a:pt x="155042" y="211762"/>
                  <a:pt x="162449" y="20556"/>
                  <a:pt x="163155" y="15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F193FF70-D05C-48D7-BA02-CDBA8725F7D1}"/>
              </a:ext>
            </a:extLst>
          </p:cNvPr>
          <p:cNvSpPr/>
          <p:nvPr/>
        </p:nvSpPr>
        <p:spPr>
          <a:xfrm>
            <a:off x="15736473" y="5673336"/>
            <a:ext cx="121718" cy="190407"/>
          </a:xfrm>
          <a:custGeom>
            <a:avLst/>
            <a:gdLst>
              <a:gd name="connsiteX0" fmla="*/ 115244 w 121718"/>
              <a:gd name="connsiteY0" fmla="*/ 1447 h 190407"/>
              <a:gd name="connsiteX1" fmla="*/ 5177 w 121718"/>
              <a:gd name="connsiteY1" fmla="*/ 183481 h 190407"/>
              <a:gd name="connsiteX2" fmla="*/ 26344 w 121718"/>
              <a:gd name="connsiteY2" fmla="*/ 147497 h 190407"/>
              <a:gd name="connsiteX3" fmla="*/ 100427 w 121718"/>
              <a:gd name="connsiteY3" fmla="*/ 100931 h 190407"/>
              <a:gd name="connsiteX4" fmla="*/ 115244 w 121718"/>
              <a:gd name="connsiteY4" fmla="*/ 1447 h 19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18" h="190407">
                <a:moveTo>
                  <a:pt x="115244" y="1447"/>
                </a:moveTo>
                <a:cubicBezTo>
                  <a:pt x="99369" y="15205"/>
                  <a:pt x="19994" y="159139"/>
                  <a:pt x="5177" y="183481"/>
                </a:cubicBezTo>
                <a:cubicBezTo>
                  <a:pt x="-9640" y="207823"/>
                  <a:pt x="10469" y="161255"/>
                  <a:pt x="26344" y="147497"/>
                </a:cubicBezTo>
                <a:cubicBezTo>
                  <a:pt x="42219" y="133739"/>
                  <a:pt x="86316" y="125978"/>
                  <a:pt x="100427" y="100931"/>
                </a:cubicBezTo>
                <a:cubicBezTo>
                  <a:pt x="114538" y="75884"/>
                  <a:pt x="131119" y="-12311"/>
                  <a:pt x="115244" y="14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344B6001-AAA1-4A4D-9655-8EE8F8FA4318}"/>
              </a:ext>
            </a:extLst>
          </p:cNvPr>
          <p:cNvSpPr/>
          <p:nvPr/>
        </p:nvSpPr>
        <p:spPr>
          <a:xfrm>
            <a:off x="15182913" y="3840192"/>
            <a:ext cx="612021" cy="581547"/>
          </a:xfrm>
          <a:custGeom>
            <a:avLst/>
            <a:gdLst>
              <a:gd name="connsiteX0" fmla="*/ 6287 w 612021"/>
              <a:gd name="connsiteY0" fmla="*/ 3675 h 581547"/>
              <a:gd name="connsiteX1" fmla="*/ 355537 w 612021"/>
              <a:gd name="connsiteY1" fmla="*/ 200525 h 581547"/>
              <a:gd name="connsiteX2" fmla="*/ 469837 w 612021"/>
              <a:gd name="connsiteY2" fmla="*/ 314825 h 581547"/>
              <a:gd name="connsiteX3" fmla="*/ 611654 w 612021"/>
              <a:gd name="connsiteY3" fmla="*/ 581525 h 581547"/>
              <a:gd name="connsiteX4" fmla="*/ 425387 w 612021"/>
              <a:gd name="connsiteY4" fmla="*/ 300008 h 581547"/>
              <a:gd name="connsiteX5" fmla="*/ 338604 w 612021"/>
              <a:gd name="connsiteY5" fmla="*/ 230158 h 581547"/>
              <a:gd name="connsiteX6" fmla="*/ 258170 w 612021"/>
              <a:gd name="connsiteY6" fmla="*/ 160308 h 581547"/>
              <a:gd name="connsiteX7" fmla="*/ 139637 w 612021"/>
              <a:gd name="connsiteY7" fmla="*/ 77758 h 581547"/>
              <a:gd name="connsiteX8" fmla="*/ 6287 w 612021"/>
              <a:gd name="connsiteY8" fmla="*/ 3675 h 58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021" h="581547">
                <a:moveTo>
                  <a:pt x="6287" y="3675"/>
                </a:moveTo>
                <a:cubicBezTo>
                  <a:pt x="42270" y="24136"/>
                  <a:pt x="278279" y="148667"/>
                  <a:pt x="355537" y="200525"/>
                </a:cubicBezTo>
                <a:cubicBezTo>
                  <a:pt x="432795" y="252383"/>
                  <a:pt x="427151" y="251325"/>
                  <a:pt x="469837" y="314825"/>
                </a:cubicBezTo>
                <a:cubicBezTo>
                  <a:pt x="512523" y="378325"/>
                  <a:pt x="619062" y="583994"/>
                  <a:pt x="611654" y="581525"/>
                </a:cubicBezTo>
                <a:cubicBezTo>
                  <a:pt x="604246" y="579056"/>
                  <a:pt x="470895" y="358569"/>
                  <a:pt x="425387" y="300008"/>
                </a:cubicBezTo>
                <a:cubicBezTo>
                  <a:pt x="379879" y="241447"/>
                  <a:pt x="366473" y="253441"/>
                  <a:pt x="338604" y="230158"/>
                </a:cubicBezTo>
                <a:cubicBezTo>
                  <a:pt x="310735" y="206875"/>
                  <a:pt x="291331" y="185708"/>
                  <a:pt x="258170" y="160308"/>
                </a:cubicBezTo>
                <a:cubicBezTo>
                  <a:pt x="225009" y="134908"/>
                  <a:pt x="180559" y="101747"/>
                  <a:pt x="139637" y="77758"/>
                </a:cubicBezTo>
                <a:cubicBezTo>
                  <a:pt x="98715" y="53769"/>
                  <a:pt x="-29696" y="-16786"/>
                  <a:pt x="6287" y="36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FB918897-C84F-499B-9668-35F673AE1CC7}"/>
              </a:ext>
            </a:extLst>
          </p:cNvPr>
          <p:cNvSpPr/>
          <p:nvPr/>
        </p:nvSpPr>
        <p:spPr>
          <a:xfrm>
            <a:off x="15316039" y="3981447"/>
            <a:ext cx="552870" cy="577904"/>
          </a:xfrm>
          <a:custGeom>
            <a:avLst/>
            <a:gdLst>
              <a:gd name="connsiteX0" fmla="*/ 161 w 552870"/>
              <a:gd name="connsiteY0" fmla="*/ 3 h 577904"/>
              <a:gd name="connsiteX1" fmla="*/ 226644 w 552870"/>
              <a:gd name="connsiteY1" fmla="*/ 167220 h 577904"/>
              <a:gd name="connsiteX2" fmla="*/ 366344 w 552870"/>
              <a:gd name="connsiteY2" fmla="*/ 313270 h 577904"/>
              <a:gd name="connsiteX3" fmla="*/ 408678 w 552870"/>
              <a:gd name="connsiteY3" fmla="*/ 416986 h 577904"/>
              <a:gd name="connsiteX4" fmla="*/ 552611 w 552870"/>
              <a:gd name="connsiteY4" fmla="*/ 577853 h 577904"/>
              <a:gd name="connsiteX5" fmla="*/ 446778 w 552870"/>
              <a:gd name="connsiteY5" fmla="*/ 436036 h 577904"/>
              <a:gd name="connsiteX6" fmla="*/ 353644 w 552870"/>
              <a:gd name="connsiteY6" fmla="*/ 311153 h 577904"/>
              <a:gd name="connsiteX7" fmla="*/ 192778 w 552870"/>
              <a:gd name="connsiteY7" fmla="*/ 171453 h 577904"/>
              <a:gd name="connsiteX8" fmla="*/ 161 w 552870"/>
              <a:gd name="connsiteY8" fmla="*/ 3 h 57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870" h="577904">
                <a:moveTo>
                  <a:pt x="161" y="3"/>
                </a:moveTo>
                <a:cubicBezTo>
                  <a:pt x="5805" y="-703"/>
                  <a:pt x="165614" y="115009"/>
                  <a:pt x="226644" y="167220"/>
                </a:cubicBezTo>
                <a:cubicBezTo>
                  <a:pt x="287674" y="219431"/>
                  <a:pt x="336005" y="271642"/>
                  <a:pt x="366344" y="313270"/>
                </a:cubicBezTo>
                <a:cubicBezTo>
                  <a:pt x="396683" y="354898"/>
                  <a:pt x="377634" y="372889"/>
                  <a:pt x="408678" y="416986"/>
                </a:cubicBezTo>
                <a:cubicBezTo>
                  <a:pt x="439722" y="461083"/>
                  <a:pt x="546261" y="574678"/>
                  <a:pt x="552611" y="577853"/>
                </a:cubicBezTo>
                <a:cubicBezTo>
                  <a:pt x="558961" y="581028"/>
                  <a:pt x="446778" y="436036"/>
                  <a:pt x="446778" y="436036"/>
                </a:cubicBezTo>
                <a:cubicBezTo>
                  <a:pt x="413617" y="391586"/>
                  <a:pt x="395977" y="355250"/>
                  <a:pt x="353644" y="311153"/>
                </a:cubicBezTo>
                <a:cubicBezTo>
                  <a:pt x="311311" y="267056"/>
                  <a:pt x="247106" y="221900"/>
                  <a:pt x="192778" y="171453"/>
                </a:cubicBezTo>
                <a:cubicBezTo>
                  <a:pt x="138450" y="121006"/>
                  <a:pt x="-5483" y="709"/>
                  <a:pt x="161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D31AA14F-128A-42B9-8D99-8AEA999673F5}"/>
              </a:ext>
            </a:extLst>
          </p:cNvPr>
          <p:cNvSpPr/>
          <p:nvPr/>
        </p:nvSpPr>
        <p:spPr>
          <a:xfrm>
            <a:off x="15076368" y="3889404"/>
            <a:ext cx="625691" cy="890216"/>
          </a:xfrm>
          <a:custGeom>
            <a:avLst/>
            <a:gdLst>
              <a:gd name="connsiteX0" fmla="*/ 649 w 625691"/>
              <a:gd name="connsiteY0" fmla="*/ 1029 h 890216"/>
              <a:gd name="connsiteX1" fmla="*/ 87432 w 625691"/>
              <a:gd name="connsiteY1" fmla="*/ 153429 h 890216"/>
              <a:gd name="connsiteX2" fmla="*/ 356249 w 625691"/>
              <a:gd name="connsiteY2" fmla="*/ 356629 h 890216"/>
              <a:gd name="connsiteX3" fmla="*/ 428215 w 625691"/>
              <a:gd name="connsiteY3" fmla="*/ 428596 h 890216"/>
              <a:gd name="connsiteX4" fmla="*/ 517115 w 625691"/>
              <a:gd name="connsiteY4" fmla="*/ 631796 h 890216"/>
              <a:gd name="connsiteX5" fmla="*/ 625065 w 625691"/>
              <a:gd name="connsiteY5" fmla="*/ 890029 h 890216"/>
              <a:gd name="connsiteX6" fmla="*/ 557332 w 625691"/>
              <a:gd name="connsiteY6" fmla="*/ 669896 h 890216"/>
              <a:gd name="connsiteX7" fmla="*/ 470549 w 625691"/>
              <a:gd name="connsiteY7" fmla="*/ 468813 h 890216"/>
              <a:gd name="connsiteX8" fmla="*/ 248299 w 625691"/>
              <a:gd name="connsiteY8" fmla="*/ 248679 h 890216"/>
              <a:gd name="connsiteX9" fmla="*/ 57799 w 625691"/>
              <a:gd name="connsiteY9" fmla="*/ 94163 h 890216"/>
              <a:gd name="connsiteX10" fmla="*/ 649 w 625691"/>
              <a:gd name="connsiteY10" fmla="*/ 1029 h 89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691" h="890216">
                <a:moveTo>
                  <a:pt x="649" y="1029"/>
                </a:moveTo>
                <a:cubicBezTo>
                  <a:pt x="5588" y="10907"/>
                  <a:pt x="28165" y="94162"/>
                  <a:pt x="87432" y="153429"/>
                </a:cubicBezTo>
                <a:cubicBezTo>
                  <a:pt x="146699" y="212696"/>
                  <a:pt x="299452" y="310768"/>
                  <a:pt x="356249" y="356629"/>
                </a:cubicBezTo>
                <a:cubicBezTo>
                  <a:pt x="413046" y="402490"/>
                  <a:pt x="401404" y="382735"/>
                  <a:pt x="428215" y="428596"/>
                </a:cubicBezTo>
                <a:cubicBezTo>
                  <a:pt x="455026" y="474457"/>
                  <a:pt x="484307" y="554891"/>
                  <a:pt x="517115" y="631796"/>
                </a:cubicBezTo>
                <a:cubicBezTo>
                  <a:pt x="549923" y="708702"/>
                  <a:pt x="618362" y="883679"/>
                  <a:pt x="625065" y="890029"/>
                </a:cubicBezTo>
                <a:cubicBezTo>
                  <a:pt x="631768" y="896379"/>
                  <a:pt x="583085" y="740099"/>
                  <a:pt x="557332" y="669896"/>
                </a:cubicBezTo>
                <a:cubicBezTo>
                  <a:pt x="531579" y="599693"/>
                  <a:pt x="522055" y="539016"/>
                  <a:pt x="470549" y="468813"/>
                </a:cubicBezTo>
                <a:cubicBezTo>
                  <a:pt x="419044" y="398610"/>
                  <a:pt x="317091" y="311121"/>
                  <a:pt x="248299" y="248679"/>
                </a:cubicBezTo>
                <a:cubicBezTo>
                  <a:pt x="179507" y="186237"/>
                  <a:pt x="96252" y="133674"/>
                  <a:pt x="57799" y="94163"/>
                </a:cubicBezTo>
                <a:cubicBezTo>
                  <a:pt x="19346" y="54652"/>
                  <a:pt x="-4290" y="-8849"/>
                  <a:pt x="649" y="10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87E79A66-DA14-466E-AA54-DEB7E9A4DF2F}"/>
              </a:ext>
            </a:extLst>
          </p:cNvPr>
          <p:cNvSpPr/>
          <p:nvPr/>
        </p:nvSpPr>
        <p:spPr>
          <a:xfrm>
            <a:off x="15373345" y="4116748"/>
            <a:ext cx="387880" cy="680264"/>
          </a:xfrm>
          <a:custGeom>
            <a:avLst/>
            <a:gdLst>
              <a:gd name="connsiteX0" fmla="*/ 5 w 387880"/>
              <a:gd name="connsiteY0" fmla="*/ 169 h 680264"/>
              <a:gd name="connsiteX1" fmla="*/ 205322 w 387880"/>
              <a:gd name="connsiteY1" fmla="*/ 228769 h 680264"/>
              <a:gd name="connsiteX2" fmla="*/ 304805 w 387880"/>
              <a:gd name="connsiteY2" fmla="*/ 404452 h 680264"/>
              <a:gd name="connsiteX3" fmla="*/ 387355 w 387880"/>
              <a:gd name="connsiteY3" fmla="*/ 679619 h 680264"/>
              <a:gd name="connsiteX4" fmla="*/ 336555 w 387880"/>
              <a:gd name="connsiteY4" fmla="*/ 474302 h 680264"/>
              <a:gd name="connsiteX5" fmla="*/ 266705 w 387880"/>
              <a:gd name="connsiteY5" fmla="*/ 271102 h 680264"/>
              <a:gd name="connsiteX6" fmla="*/ 211672 w 387880"/>
              <a:gd name="connsiteY6" fmla="*/ 192785 h 680264"/>
              <a:gd name="connsiteX7" fmla="*/ 5 w 387880"/>
              <a:gd name="connsiteY7" fmla="*/ 169 h 68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880" h="680264">
                <a:moveTo>
                  <a:pt x="5" y="169"/>
                </a:moveTo>
                <a:cubicBezTo>
                  <a:pt x="-1053" y="6166"/>
                  <a:pt x="154522" y="161389"/>
                  <a:pt x="205322" y="228769"/>
                </a:cubicBezTo>
                <a:cubicBezTo>
                  <a:pt x="256122" y="296150"/>
                  <a:pt x="274466" y="329310"/>
                  <a:pt x="304805" y="404452"/>
                </a:cubicBezTo>
                <a:cubicBezTo>
                  <a:pt x="335144" y="479594"/>
                  <a:pt x="382063" y="667977"/>
                  <a:pt x="387355" y="679619"/>
                </a:cubicBezTo>
                <a:cubicBezTo>
                  <a:pt x="392647" y="691261"/>
                  <a:pt x="356663" y="542388"/>
                  <a:pt x="336555" y="474302"/>
                </a:cubicBezTo>
                <a:cubicBezTo>
                  <a:pt x="316447" y="406216"/>
                  <a:pt x="287519" y="318021"/>
                  <a:pt x="266705" y="271102"/>
                </a:cubicBezTo>
                <a:cubicBezTo>
                  <a:pt x="245891" y="224183"/>
                  <a:pt x="256475" y="236529"/>
                  <a:pt x="211672" y="192785"/>
                </a:cubicBezTo>
                <a:cubicBezTo>
                  <a:pt x="166869" y="149041"/>
                  <a:pt x="1063" y="-5828"/>
                  <a:pt x="5" y="1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35106C41-23CA-4568-8EFF-D20FDFC55705}"/>
              </a:ext>
            </a:extLst>
          </p:cNvPr>
          <p:cNvSpPr/>
          <p:nvPr/>
        </p:nvSpPr>
        <p:spPr>
          <a:xfrm>
            <a:off x="15861299" y="4384574"/>
            <a:ext cx="113473" cy="916461"/>
          </a:xfrm>
          <a:custGeom>
            <a:avLst/>
            <a:gdLst>
              <a:gd name="connsiteX0" fmla="*/ 1001 w 113473"/>
              <a:gd name="connsiteY0" fmla="*/ 1159 h 916461"/>
              <a:gd name="connsiteX1" fmla="*/ 53918 w 113473"/>
              <a:gd name="connsiteY1" fmla="*/ 195893 h 916461"/>
              <a:gd name="connsiteX2" fmla="*/ 83551 w 113473"/>
              <a:gd name="connsiteY2" fmla="*/ 356759 h 916461"/>
              <a:gd name="connsiteX3" fmla="*/ 94134 w 113473"/>
              <a:gd name="connsiteY3" fmla="*/ 644626 h 916461"/>
              <a:gd name="connsiteX4" fmla="*/ 43334 w 113473"/>
              <a:gd name="connsiteY4" fmla="*/ 915559 h 916461"/>
              <a:gd name="connsiteX5" fmla="*/ 102601 w 113473"/>
              <a:gd name="connsiteY5" fmla="*/ 720826 h 916461"/>
              <a:gd name="connsiteX6" fmla="*/ 108951 w 113473"/>
              <a:gd name="connsiteY6" fmla="*/ 416026 h 916461"/>
              <a:gd name="connsiteX7" fmla="*/ 104718 w 113473"/>
              <a:gd name="connsiteY7" fmla="*/ 291143 h 916461"/>
              <a:gd name="connsiteX8" fmla="*/ 1001 w 113473"/>
              <a:gd name="connsiteY8" fmla="*/ 1159 h 91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473" h="916461">
                <a:moveTo>
                  <a:pt x="1001" y="1159"/>
                </a:moveTo>
                <a:cubicBezTo>
                  <a:pt x="-7466" y="-14716"/>
                  <a:pt x="40160" y="136626"/>
                  <a:pt x="53918" y="195893"/>
                </a:cubicBezTo>
                <a:cubicBezTo>
                  <a:pt x="67676" y="255160"/>
                  <a:pt x="76848" y="281970"/>
                  <a:pt x="83551" y="356759"/>
                </a:cubicBezTo>
                <a:cubicBezTo>
                  <a:pt x="90254" y="431548"/>
                  <a:pt x="100837" y="551493"/>
                  <a:pt x="94134" y="644626"/>
                </a:cubicBezTo>
                <a:cubicBezTo>
                  <a:pt x="87431" y="737759"/>
                  <a:pt x="41923" y="902859"/>
                  <a:pt x="43334" y="915559"/>
                </a:cubicBezTo>
                <a:cubicBezTo>
                  <a:pt x="44745" y="928259"/>
                  <a:pt x="91665" y="804082"/>
                  <a:pt x="102601" y="720826"/>
                </a:cubicBezTo>
                <a:cubicBezTo>
                  <a:pt x="113537" y="637570"/>
                  <a:pt x="108598" y="487640"/>
                  <a:pt x="108951" y="416026"/>
                </a:cubicBezTo>
                <a:cubicBezTo>
                  <a:pt x="109304" y="344412"/>
                  <a:pt x="121298" y="357818"/>
                  <a:pt x="104718" y="291143"/>
                </a:cubicBezTo>
                <a:cubicBezTo>
                  <a:pt x="88138" y="224468"/>
                  <a:pt x="9468" y="17034"/>
                  <a:pt x="1001" y="11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29060364-853E-479A-A1B6-11330308068F}"/>
              </a:ext>
            </a:extLst>
          </p:cNvPr>
          <p:cNvSpPr/>
          <p:nvPr/>
        </p:nvSpPr>
        <p:spPr>
          <a:xfrm>
            <a:off x="15762812" y="4507634"/>
            <a:ext cx="137943" cy="293258"/>
          </a:xfrm>
          <a:custGeom>
            <a:avLst/>
            <a:gdLst>
              <a:gd name="connsiteX0" fmla="*/ 5 w 137943"/>
              <a:gd name="connsiteY0" fmla="*/ 866 h 293258"/>
              <a:gd name="connsiteX1" fmla="*/ 84671 w 137943"/>
              <a:gd name="connsiteY1" fmla="*/ 74949 h 293258"/>
              <a:gd name="connsiteX2" fmla="*/ 114305 w 137943"/>
              <a:gd name="connsiteY2" fmla="*/ 165966 h 293258"/>
              <a:gd name="connsiteX3" fmla="*/ 133355 w 137943"/>
              <a:gd name="connsiteY3" fmla="*/ 237933 h 293258"/>
              <a:gd name="connsiteX4" fmla="*/ 137588 w 137943"/>
              <a:gd name="connsiteY4" fmla="*/ 288733 h 293258"/>
              <a:gd name="connsiteX5" fmla="*/ 131238 w 137943"/>
              <a:gd name="connsiteY5" fmla="*/ 119399 h 293258"/>
              <a:gd name="connsiteX6" fmla="*/ 80438 w 137943"/>
              <a:gd name="connsiteY6" fmla="*/ 38966 h 293258"/>
              <a:gd name="connsiteX7" fmla="*/ 5 w 137943"/>
              <a:gd name="connsiteY7" fmla="*/ 866 h 29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943" h="293258">
                <a:moveTo>
                  <a:pt x="5" y="866"/>
                </a:moveTo>
                <a:cubicBezTo>
                  <a:pt x="710" y="6863"/>
                  <a:pt x="65621" y="47432"/>
                  <a:pt x="84671" y="74949"/>
                </a:cubicBezTo>
                <a:cubicBezTo>
                  <a:pt x="103721" y="102466"/>
                  <a:pt x="106191" y="138802"/>
                  <a:pt x="114305" y="165966"/>
                </a:cubicBezTo>
                <a:cubicBezTo>
                  <a:pt x="122419" y="193130"/>
                  <a:pt x="129474" y="217472"/>
                  <a:pt x="133355" y="237933"/>
                </a:cubicBezTo>
                <a:cubicBezTo>
                  <a:pt x="137236" y="258394"/>
                  <a:pt x="137941" y="308489"/>
                  <a:pt x="137588" y="288733"/>
                </a:cubicBezTo>
                <a:cubicBezTo>
                  <a:pt x="137235" y="268977"/>
                  <a:pt x="140763" y="161027"/>
                  <a:pt x="131238" y="119399"/>
                </a:cubicBezTo>
                <a:cubicBezTo>
                  <a:pt x="121713" y="77771"/>
                  <a:pt x="98430" y="56605"/>
                  <a:pt x="80438" y="38966"/>
                </a:cubicBezTo>
                <a:cubicBezTo>
                  <a:pt x="62446" y="21327"/>
                  <a:pt x="-700" y="-5131"/>
                  <a:pt x="5" y="8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291059E7-94A0-4350-AD5B-064693F031E2}"/>
              </a:ext>
            </a:extLst>
          </p:cNvPr>
          <p:cNvSpPr/>
          <p:nvPr/>
        </p:nvSpPr>
        <p:spPr>
          <a:xfrm>
            <a:off x="15757631" y="4529301"/>
            <a:ext cx="30731" cy="490326"/>
          </a:xfrm>
          <a:custGeom>
            <a:avLst/>
            <a:gdLst>
              <a:gd name="connsiteX0" fmla="*/ 5186 w 30731"/>
              <a:gd name="connsiteY0" fmla="*/ 8832 h 490326"/>
              <a:gd name="connsiteX1" fmla="*/ 30586 w 30731"/>
              <a:gd name="connsiteY1" fmla="*/ 252249 h 490326"/>
              <a:gd name="connsiteX2" fmla="*/ 15769 w 30731"/>
              <a:gd name="connsiteY2" fmla="*/ 358082 h 490326"/>
              <a:gd name="connsiteX3" fmla="*/ 20002 w 30731"/>
              <a:gd name="connsiteY3" fmla="*/ 489316 h 490326"/>
              <a:gd name="connsiteX4" fmla="*/ 13652 w 30731"/>
              <a:gd name="connsiteY4" fmla="*/ 283999 h 490326"/>
              <a:gd name="connsiteX5" fmla="*/ 952 w 30731"/>
              <a:gd name="connsiteY5" fmla="*/ 74449 h 490326"/>
              <a:gd name="connsiteX6" fmla="*/ 5186 w 30731"/>
              <a:gd name="connsiteY6" fmla="*/ 8832 h 49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31" h="490326">
                <a:moveTo>
                  <a:pt x="5186" y="8832"/>
                </a:moveTo>
                <a:cubicBezTo>
                  <a:pt x="10125" y="38465"/>
                  <a:pt x="28822" y="194041"/>
                  <a:pt x="30586" y="252249"/>
                </a:cubicBezTo>
                <a:cubicBezTo>
                  <a:pt x="32350" y="310457"/>
                  <a:pt x="17533" y="318571"/>
                  <a:pt x="15769" y="358082"/>
                </a:cubicBezTo>
                <a:cubicBezTo>
                  <a:pt x="14005" y="397593"/>
                  <a:pt x="20355" y="501663"/>
                  <a:pt x="20002" y="489316"/>
                </a:cubicBezTo>
                <a:cubicBezTo>
                  <a:pt x="19649" y="476969"/>
                  <a:pt x="16827" y="353143"/>
                  <a:pt x="13652" y="283999"/>
                </a:cubicBezTo>
                <a:cubicBezTo>
                  <a:pt x="10477" y="214855"/>
                  <a:pt x="3069" y="118899"/>
                  <a:pt x="952" y="74449"/>
                </a:cubicBezTo>
                <a:cubicBezTo>
                  <a:pt x="-1165" y="29999"/>
                  <a:pt x="247" y="-20801"/>
                  <a:pt x="5186" y="88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E5855D2E-4D9E-453D-89AD-BC09BB1C0467}"/>
              </a:ext>
            </a:extLst>
          </p:cNvPr>
          <p:cNvSpPr/>
          <p:nvPr/>
        </p:nvSpPr>
        <p:spPr>
          <a:xfrm>
            <a:off x="15847451" y="4817185"/>
            <a:ext cx="66293" cy="489592"/>
          </a:xfrm>
          <a:custGeom>
            <a:avLst/>
            <a:gdLst>
              <a:gd name="connsiteX0" fmla="*/ 61416 w 66293"/>
              <a:gd name="connsiteY0" fmla="*/ 348 h 489592"/>
              <a:gd name="connsiteX1" fmla="*/ 61416 w 66293"/>
              <a:gd name="connsiteY1" fmla="*/ 254348 h 489592"/>
              <a:gd name="connsiteX2" fmla="*/ 32 w 66293"/>
              <a:gd name="connsiteY2" fmla="*/ 489298 h 489592"/>
              <a:gd name="connsiteX3" fmla="*/ 52949 w 66293"/>
              <a:gd name="connsiteY3" fmla="*/ 205665 h 489592"/>
              <a:gd name="connsiteX4" fmla="*/ 61416 w 66293"/>
              <a:gd name="connsiteY4" fmla="*/ 348 h 4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93" h="489592">
                <a:moveTo>
                  <a:pt x="61416" y="348"/>
                </a:moveTo>
                <a:cubicBezTo>
                  <a:pt x="62827" y="8462"/>
                  <a:pt x="71647" y="172856"/>
                  <a:pt x="61416" y="254348"/>
                </a:cubicBezTo>
                <a:cubicBezTo>
                  <a:pt x="51185" y="335840"/>
                  <a:pt x="1443" y="497412"/>
                  <a:pt x="32" y="489298"/>
                </a:cubicBezTo>
                <a:cubicBezTo>
                  <a:pt x="-1379" y="481184"/>
                  <a:pt x="43424" y="283629"/>
                  <a:pt x="52949" y="205665"/>
                </a:cubicBezTo>
                <a:cubicBezTo>
                  <a:pt x="62474" y="127701"/>
                  <a:pt x="60005" y="-7766"/>
                  <a:pt x="61416" y="3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495EAB36-8F1C-4650-842E-6FC972254158}"/>
              </a:ext>
            </a:extLst>
          </p:cNvPr>
          <p:cNvSpPr/>
          <p:nvPr/>
        </p:nvSpPr>
        <p:spPr>
          <a:xfrm>
            <a:off x="15784943" y="4809894"/>
            <a:ext cx="63564" cy="469344"/>
          </a:xfrm>
          <a:custGeom>
            <a:avLst/>
            <a:gdLst>
              <a:gd name="connsiteX0" fmla="*/ 62540 w 63564"/>
              <a:gd name="connsiteY0" fmla="*/ 1289 h 469344"/>
              <a:gd name="connsiteX1" fmla="*/ 39257 w 63564"/>
              <a:gd name="connsiteY1" fmla="*/ 170623 h 469344"/>
              <a:gd name="connsiteX2" fmla="*/ 35024 w 63564"/>
              <a:gd name="connsiteY2" fmla="*/ 227773 h 469344"/>
              <a:gd name="connsiteX3" fmla="*/ 24440 w 63564"/>
              <a:gd name="connsiteY3" fmla="*/ 469073 h 469344"/>
              <a:gd name="connsiteX4" fmla="*/ 1157 w 63564"/>
              <a:gd name="connsiteY4" fmla="*/ 270106 h 469344"/>
              <a:gd name="connsiteX5" fmla="*/ 62540 w 63564"/>
              <a:gd name="connsiteY5" fmla="*/ 1289 h 46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64" h="469344">
                <a:moveTo>
                  <a:pt x="62540" y="1289"/>
                </a:moveTo>
                <a:cubicBezTo>
                  <a:pt x="68890" y="-15292"/>
                  <a:pt x="43843" y="132876"/>
                  <a:pt x="39257" y="170623"/>
                </a:cubicBezTo>
                <a:cubicBezTo>
                  <a:pt x="34671" y="208370"/>
                  <a:pt x="37493" y="178031"/>
                  <a:pt x="35024" y="227773"/>
                </a:cubicBezTo>
                <a:cubicBezTo>
                  <a:pt x="32554" y="277515"/>
                  <a:pt x="30084" y="462018"/>
                  <a:pt x="24440" y="469073"/>
                </a:cubicBezTo>
                <a:cubicBezTo>
                  <a:pt x="18796" y="476128"/>
                  <a:pt x="-5546" y="344189"/>
                  <a:pt x="1157" y="270106"/>
                </a:cubicBezTo>
                <a:cubicBezTo>
                  <a:pt x="7860" y="196023"/>
                  <a:pt x="56190" y="17870"/>
                  <a:pt x="62540" y="12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AF638317-1DDB-4ADB-92AF-C11E8D31BEA2}"/>
              </a:ext>
            </a:extLst>
          </p:cNvPr>
          <p:cNvSpPr/>
          <p:nvPr/>
        </p:nvSpPr>
        <p:spPr>
          <a:xfrm>
            <a:off x="15682325" y="5236376"/>
            <a:ext cx="124979" cy="525437"/>
          </a:xfrm>
          <a:custGeom>
            <a:avLst/>
            <a:gdLst>
              <a:gd name="connsiteX0" fmla="*/ 99542 w 124979"/>
              <a:gd name="connsiteY0" fmla="*/ 257 h 525437"/>
              <a:gd name="connsiteX1" fmla="*/ 91075 w 124979"/>
              <a:gd name="connsiteY1" fmla="*/ 256374 h 525437"/>
              <a:gd name="connsiteX2" fmla="*/ 58 w 124979"/>
              <a:gd name="connsiteY2" fmla="*/ 525191 h 525437"/>
              <a:gd name="connsiteX3" fmla="*/ 105892 w 124979"/>
              <a:gd name="connsiteY3" fmla="*/ 302941 h 525437"/>
              <a:gd name="connsiteX4" fmla="*/ 124942 w 124979"/>
              <a:gd name="connsiteY4" fmla="*/ 209807 h 525437"/>
              <a:gd name="connsiteX5" fmla="*/ 99542 w 124979"/>
              <a:gd name="connsiteY5" fmla="*/ 257 h 52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979" h="525437">
                <a:moveTo>
                  <a:pt x="99542" y="257"/>
                </a:moveTo>
                <a:cubicBezTo>
                  <a:pt x="93897" y="8018"/>
                  <a:pt x="107656" y="168885"/>
                  <a:pt x="91075" y="256374"/>
                </a:cubicBezTo>
                <a:cubicBezTo>
                  <a:pt x="74494" y="343863"/>
                  <a:pt x="-2412" y="517430"/>
                  <a:pt x="58" y="525191"/>
                </a:cubicBezTo>
                <a:cubicBezTo>
                  <a:pt x="2527" y="532952"/>
                  <a:pt x="85078" y="355505"/>
                  <a:pt x="105892" y="302941"/>
                </a:cubicBezTo>
                <a:cubicBezTo>
                  <a:pt x="126706" y="250377"/>
                  <a:pt x="124942" y="257432"/>
                  <a:pt x="124942" y="209807"/>
                </a:cubicBezTo>
                <a:cubicBezTo>
                  <a:pt x="124942" y="162182"/>
                  <a:pt x="105187" y="-7504"/>
                  <a:pt x="99542" y="25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7C4F3428-3FC0-4709-B845-712A561E17FA}"/>
              </a:ext>
            </a:extLst>
          </p:cNvPr>
          <p:cNvSpPr/>
          <p:nvPr/>
        </p:nvSpPr>
        <p:spPr>
          <a:xfrm>
            <a:off x="15762312" y="5345015"/>
            <a:ext cx="110815" cy="422917"/>
          </a:xfrm>
          <a:custGeom>
            <a:avLst/>
            <a:gdLst>
              <a:gd name="connsiteX0" fmla="*/ 110571 w 110815"/>
              <a:gd name="connsiteY0" fmla="*/ 1685 h 422917"/>
              <a:gd name="connsiteX1" fmla="*/ 97871 w 110815"/>
              <a:gd name="connsiteY1" fmla="*/ 124452 h 422917"/>
              <a:gd name="connsiteX2" fmla="*/ 59771 w 110815"/>
              <a:gd name="connsiteY2" fmla="*/ 230285 h 422917"/>
              <a:gd name="connsiteX3" fmla="*/ 505 w 110815"/>
              <a:gd name="connsiteY3" fmla="*/ 422902 h 422917"/>
              <a:gd name="connsiteX4" fmla="*/ 95755 w 110815"/>
              <a:gd name="connsiteY4" fmla="*/ 219702 h 422917"/>
              <a:gd name="connsiteX5" fmla="*/ 110571 w 110815"/>
              <a:gd name="connsiteY5" fmla="*/ 1685 h 42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15" h="422917">
                <a:moveTo>
                  <a:pt x="110571" y="1685"/>
                </a:moveTo>
                <a:cubicBezTo>
                  <a:pt x="110924" y="-14190"/>
                  <a:pt x="106338" y="86352"/>
                  <a:pt x="97871" y="124452"/>
                </a:cubicBezTo>
                <a:cubicBezTo>
                  <a:pt x="89404" y="162552"/>
                  <a:pt x="75999" y="180543"/>
                  <a:pt x="59771" y="230285"/>
                </a:cubicBezTo>
                <a:cubicBezTo>
                  <a:pt x="43543" y="280027"/>
                  <a:pt x="-5492" y="424666"/>
                  <a:pt x="505" y="422902"/>
                </a:cubicBezTo>
                <a:cubicBezTo>
                  <a:pt x="6502" y="421138"/>
                  <a:pt x="76705" y="287083"/>
                  <a:pt x="95755" y="219702"/>
                </a:cubicBezTo>
                <a:cubicBezTo>
                  <a:pt x="114805" y="152321"/>
                  <a:pt x="110218" y="17560"/>
                  <a:pt x="110571" y="16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FE1EC98B-8243-48DB-83AB-A4C7FC01F909}"/>
              </a:ext>
            </a:extLst>
          </p:cNvPr>
          <p:cNvSpPr/>
          <p:nvPr/>
        </p:nvSpPr>
        <p:spPr>
          <a:xfrm>
            <a:off x="16065451" y="4292359"/>
            <a:ext cx="131350" cy="387698"/>
          </a:xfrm>
          <a:custGeom>
            <a:avLst/>
            <a:gdLst>
              <a:gd name="connsiteX0" fmla="*/ 49 w 131350"/>
              <a:gd name="connsiteY0" fmla="*/ 241 h 387698"/>
              <a:gd name="connsiteX1" fmla="*/ 78366 w 131350"/>
              <a:gd name="connsiteY1" fmla="*/ 131474 h 387698"/>
              <a:gd name="connsiteX2" fmla="*/ 131282 w 131350"/>
              <a:gd name="connsiteY2" fmla="*/ 387591 h 387698"/>
              <a:gd name="connsiteX3" fmla="*/ 67782 w 131350"/>
              <a:gd name="connsiteY3" fmla="*/ 161108 h 387698"/>
              <a:gd name="connsiteX4" fmla="*/ 49 w 131350"/>
              <a:gd name="connsiteY4" fmla="*/ 241 h 38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50" h="387698">
                <a:moveTo>
                  <a:pt x="49" y="241"/>
                </a:moveTo>
                <a:cubicBezTo>
                  <a:pt x="1813" y="-4698"/>
                  <a:pt x="56494" y="66916"/>
                  <a:pt x="78366" y="131474"/>
                </a:cubicBezTo>
                <a:cubicBezTo>
                  <a:pt x="100238" y="196032"/>
                  <a:pt x="133046" y="382652"/>
                  <a:pt x="131282" y="387591"/>
                </a:cubicBezTo>
                <a:cubicBezTo>
                  <a:pt x="129518" y="392530"/>
                  <a:pt x="91065" y="226725"/>
                  <a:pt x="67782" y="161108"/>
                </a:cubicBezTo>
                <a:cubicBezTo>
                  <a:pt x="44499" y="95491"/>
                  <a:pt x="-1715" y="5180"/>
                  <a:pt x="49" y="2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04E08EB3-CC94-4096-9FF9-15C622059FA6}"/>
              </a:ext>
            </a:extLst>
          </p:cNvPr>
          <p:cNvSpPr/>
          <p:nvPr/>
        </p:nvSpPr>
        <p:spPr>
          <a:xfrm>
            <a:off x="15908867" y="4152900"/>
            <a:ext cx="611851" cy="582089"/>
          </a:xfrm>
          <a:custGeom>
            <a:avLst/>
            <a:gdLst>
              <a:gd name="connsiteX0" fmla="*/ 0 w 611851"/>
              <a:gd name="connsiteY0" fmla="*/ 0 h 582089"/>
              <a:gd name="connsiteX1" fmla="*/ 141816 w 611851"/>
              <a:gd name="connsiteY1" fmla="*/ 127000 h 582089"/>
              <a:gd name="connsiteX2" fmla="*/ 289983 w 611851"/>
              <a:gd name="connsiteY2" fmla="*/ 230717 h 582089"/>
              <a:gd name="connsiteX3" fmla="*/ 508000 w 611851"/>
              <a:gd name="connsiteY3" fmla="*/ 514350 h 582089"/>
              <a:gd name="connsiteX4" fmla="*/ 611716 w 611851"/>
              <a:gd name="connsiteY4" fmla="*/ 579967 h 582089"/>
              <a:gd name="connsiteX5" fmla="*/ 488950 w 611851"/>
              <a:gd name="connsiteY5" fmla="*/ 463550 h 582089"/>
              <a:gd name="connsiteX6" fmla="*/ 262466 w 611851"/>
              <a:gd name="connsiteY6" fmla="*/ 249767 h 582089"/>
              <a:gd name="connsiteX7" fmla="*/ 0 w 611851"/>
              <a:gd name="connsiteY7" fmla="*/ 0 h 58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851" h="582089">
                <a:moveTo>
                  <a:pt x="0" y="0"/>
                </a:moveTo>
                <a:cubicBezTo>
                  <a:pt x="46743" y="44273"/>
                  <a:pt x="93486" y="88547"/>
                  <a:pt x="141816" y="127000"/>
                </a:cubicBezTo>
                <a:cubicBezTo>
                  <a:pt x="190146" y="165453"/>
                  <a:pt x="228952" y="166159"/>
                  <a:pt x="289983" y="230717"/>
                </a:cubicBezTo>
                <a:cubicBezTo>
                  <a:pt x="351014" y="295275"/>
                  <a:pt x="454378" y="456142"/>
                  <a:pt x="508000" y="514350"/>
                </a:cubicBezTo>
                <a:cubicBezTo>
                  <a:pt x="561622" y="572558"/>
                  <a:pt x="614891" y="588434"/>
                  <a:pt x="611716" y="579967"/>
                </a:cubicBezTo>
                <a:cubicBezTo>
                  <a:pt x="608541" y="571500"/>
                  <a:pt x="547158" y="518583"/>
                  <a:pt x="488950" y="463550"/>
                </a:cubicBezTo>
                <a:lnTo>
                  <a:pt x="262466" y="249767"/>
                </a:ln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10F7E15B-606D-46C4-8B6C-92F1573D13DD}"/>
              </a:ext>
            </a:extLst>
          </p:cNvPr>
          <p:cNvSpPr/>
          <p:nvPr/>
        </p:nvSpPr>
        <p:spPr>
          <a:xfrm>
            <a:off x="15954706" y="4455462"/>
            <a:ext cx="193912" cy="1102557"/>
          </a:xfrm>
          <a:custGeom>
            <a:avLst/>
            <a:gdLst>
              <a:gd name="connsiteX0" fmla="*/ 138311 w 193912"/>
              <a:gd name="connsiteY0" fmla="*/ 121 h 1102557"/>
              <a:gd name="connsiteX1" fmla="*/ 189111 w 193912"/>
              <a:gd name="connsiteY1" fmla="*/ 351488 h 1102557"/>
              <a:gd name="connsiteX2" fmla="*/ 174294 w 193912"/>
              <a:gd name="connsiteY2" fmla="*/ 677455 h 1102557"/>
              <a:gd name="connsiteX3" fmla="*/ 34594 w 193912"/>
              <a:gd name="connsiteY3" fmla="*/ 1039405 h 1102557"/>
              <a:gd name="connsiteX4" fmla="*/ 2844 w 193912"/>
              <a:gd name="connsiteY4" fmla="*/ 1083855 h 1102557"/>
              <a:gd name="connsiteX5" fmla="*/ 87511 w 193912"/>
              <a:gd name="connsiteY5" fmla="*/ 836205 h 1102557"/>
              <a:gd name="connsiteX6" fmla="*/ 159477 w 193912"/>
              <a:gd name="connsiteY6" fmla="*/ 590671 h 1102557"/>
              <a:gd name="connsiteX7" fmla="*/ 157361 w 193912"/>
              <a:gd name="connsiteY7" fmla="*/ 389588 h 1102557"/>
              <a:gd name="connsiteX8" fmla="*/ 138311 w 193912"/>
              <a:gd name="connsiteY8" fmla="*/ 121 h 110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912" h="1102557">
                <a:moveTo>
                  <a:pt x="138311" y="121"/>
                </a:moveTo>
                <a:cubicBezTo>
                  <a:pt x="143603" y="-6229"/>
                  <a:pt x="183114" y="238599"/>
                  <a:pt x="189111" y="351488"/>
                </a:cubicBezTo>
                <a:cubicBezTo>
                  <a:pt x="195108" y="464377"/>
                  <a:pt x="200047" y="562802"/>
                  <a:pt x="174294" y="677455"/>
                </a:cubicBezTo>
                <a:cubicBezTo>
                  <a:pt x="148541" y="792108"/>
                  <a:pt x="63169" y="971672"/>
                  <a:pt x="34594" y="1039405"/>
                </a:cubicBezTo>
                <a:cubicBezTo>
                  <a:pt x="6019" y="1107138"/>
                  <a:pt x="-5976" y="1117722"/>
                  <a:pt x="2844" y="1083855"/>
                </a:cubicBezTo>
                <a:cubicBezTo>
                  <a:pt x="11663" y="1049988"/>
                  <a:pt x="61406" y="918402"/>
                  <a:pt x="87511" y="836205"/>
                </a:cubicBezTo>
                <a:cubicBezTo>
                  <a:pt x="113616" y="754008"/>
                  <a:pt x="147835" y="665107"/>
                  <a:pt x="159477" y="590671"/>
                </a:cubicBezTo>
                <a:cubicBezTo>
                  <a:pt x="171119" y="516235"/>
                  <a:pt x="164064" y="482721"/>
                  <a:pt x="157361" y="389588"/>
                </a:cubicBezTo>
                <a:cubicBezTo>
                  <a:pt x="150658" y="296455"/>
                  <a:pt x="133019" y="6471"/>
                  <a:pt x="138311" y="1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106D1662-8A88-40F3-BFA8-515D1475D24B}"/>
              </a:ext>
            </a:extLst>
          </p:cNvPr>
          <p:cNvSpPr/>
          <p:nvPr/>
        </p:nvSpPr>
        <p:spPr>
          <a:xfrm>
            <a:off x="15989235" y="4605737"/>
            <a:ext cx="258875" cy="1028834"/>
          </a:xfrm>
          <a:custGeom>
            <a:avLst/>
            <a:gdLst>
              <a:gd name="connsiteX0" fmla="*/ 258298 w 258875"/>
              <a:gd name="connsiteY0" fmla="*/ 130 h 1028834"/>
              <a:gd name="connsiteX1" fmla="*/ 239248 w 258875"/>
              <a:gd name="connsiteY1" fmla="*/ 408646 h 1028834"/>
              <a:gd name="connsiteX2" fmla="*/ 203265 w 258875"/>
              <a:gd name="connsiteY2" fmla="*/ 501780 h 1028834"/>
              <a:gd name="connsiteX3" fmla="*/ 203265 w 258875"/>
              <a:gd name="connsiteY3" fmla="*/ 592796 h 1028834"/>
              <a:gd name="connsiteX4" fmla="*/ 156698 w 258875"/>
              <a:gd name="connsiteY4" fmla="*/ 709213 h 1028834"/>
              <a:gd name="connsiteX5" fmla="*/ 135532 w 258875"/>
              <a:gd name="connsiteY5" fmla="*/ 774830 h 1028834"/>
              <a:gd name="connsiteX6" fmla="*/ 65 w 258875"/>
              <a:gd name="connsiteY6" fmla="*/ 1028830 h 1028834"/>
              <a:gd name="connsiteX7" fmla="*/ 154582 w 258875"/>
              <a:gd name="connsiteY7" fmla="*/ 768480 h 1028834"/>
              <a:gd name="connsiteX8" fmla="*/ 218082 w 258875"/>
              <a:gd name="connsiteY8" fmla="*/ 368430 h 1028834"/>
              <a:gd name="connsiteX9" fmla="*/ 258298 w 258875"/>
              <a:gd name="connsiteY9" fmla="*/ 130 h 102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875" h="1028834">
                <a:moveTo>
                  <a:pt x="258298" y="130"/>
                </a:moveTo>
                <a:cubicBezTo>
                  <a:pt x="261826" y="6833"/>
                  <a:pt x="248420" y="325038"/>
                  <a:pt x="239248" y="408646"/>
                </a:cubicBezTo>
                <a:cubicBezTo>
                  <a:pt x="230076" y="492254"/>
                  <a:pt x="209262" y="471088"/>
                  <a:pt x="203265" y="501780"/>
                </a:cubicBezTo>
                <a:cubicBezTo>
                  <a:pt x="197268" y="532472"/>
                  <a:pt x="211026" y="558224"/>
                  <a:pt x="203265" y="592796"/>
                </a:cubicBezTo>
                <a:cubicBezTo>
                  <a:pt x="195504" y="627368"/>
                  <a:pt x="167987" y="678874"/>
                  <a:pt x="156698" y="709213"/>
                </a:cubicBezTo>
                <a:cubicBezTo>
                  <a:pt x="145409" y="739552"/>
                  <a:pt x="161637" y="721561"/>
                  <a:pt x="135532" y="774830"/>
                </a:cubicBezTo>
                <a:cubicBezTo>
                  <a:pt x="109427" y="828099"/>
                  <a:pt x="-3110" y="1029888"/>
                  <a:pt x="65" y="1028830"/>
                </a:cubicBezTo>
                <a:cubicBezTo>
                  <a:pt x="3240" y="1027772"/>
                  <a:pt x="118246" y="878547"/>
                  <a:pt x="154582" y="768480"/>
                </a:cubicBezTo>
                <a:cubicBezTo>
                  <a:pt x="190918" y="658413"/>
                  <a:pt x="199738" y="491197"/>
                  <a:pt x="218082" y="368430"/>
                </a:cubicBezTo>
                <a:cubicBezTo>
                  <a:pt x="236426" y="245663"/>
                  <a:pt x="254770" y="-6573"/>
                  <a:pt x="258298" y="1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81573D6C-E76D-4922-8385-BD4356442BFD}"/>
              </a:ext>
            </a:extLst>
          </p:cNvPr>
          <p:cNvSpPr/>
          <p:nvPr/>
        </p:nvSpPr>
        <p:spPr>
          <a:xfrm>
            <a:off x="15851565" y="5604951"/>
            <a:ext cx="177139" cy="396256"/>
          </a:xfrm>
          <a:custGeom>
            <a:avLst/>
            <a:gdLst>
              <a:gd name="connsiteX0" fmla="*/ 175835 w 177139"/>
              <a:gd name="connsiteY0" fmla="*/ 6332 h 396256"/>
              <a:gd name="connsiteX1" fmla="*/ 25552 w 177139"/>
              <a:gd name="connsiteY1" fmla="*/ 300549 h 396256"/>
              <a:gd name="connsiteX2" fmla="*/ 152 w 177139"/>
              <a:gd name="connsiteY2" fmla="*/ 395799 h 396256"/>
              <a:gd name="connsiteX3" fmla="*/ 19202 w 177139"/>
              <a:gd name="connsiteY3" fmla="*/ 270916 h 396256"/>
              <a:gd name="connsiteX4" fmla="*/ 95402 w 177139"/>
              <a:gd name="connsiteY4" fmla="*/ 110049 h 396256"/>
              <a:gd name="connsiteX5" fmla="*/ 175835 w 177139"/>
              <a:gd name="connsiteY5" fmla="*/ 6332 h 39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139" h="396256">
                <a:moveTo>
                  <a:pt x="175835" y="6332"/>
                </a:moveTo>
                <a:cubicBezTo>
                  <a:pt x="164193" y="38082"/>
                  <a:pt x="54832" y="235638"/>
                  <a:pt x="25552" y="300549"/>
                </a:cubicBezTo>
                <a:cubicBezTo>
                  <a:pt x="-3728" y="365460"/>
                  <a:pt x="1210" y="400738"/>
                  <a:pt x="152" y="395799"/>
                </a:cubicBezTo>
                <a:cubicBezTo>
                  <a:pt x="-906" y="390860"/>
                  <a:pt x="3327" y="318541"/>
                  <a:pt x="19202" y="270916"/>
                </a:cubicBezTo>
                <a:cubicBezTo>
                  <a:pt x="35077" y="223291"/>
                  <a:pt x="72824" y="149560"/>
                  <a:pt x="95402" y="110049"/>
                </a:cubicBezTo>
                <a:cubicBezTo>
                  <a:pt x="117980" y="70538"/>
                  <a:pt x="187477" y="-25418"/>
                  <a:pt x="175835" y="63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A370FF95-AB4F-4C45-B10D-EAAC5013FE79}"/>
              </a:ext>
            </a:extLst>
          </p:cNvPr>
          <p:cNvSpPr/>
          <p:nvPr/>
        </p:nvSpPr>
        <p:spPr>
          <a:xfrm>
            <a:off x="15779749" y="5676735"/>
            <a:ext cx="120659" cy="231087"/>
          </a:xfrm>
          <a:custGeom>
            <a:avLst/>
            <a:gdLst>
              <a:gd name="connsiteX0" fmla="*/ 120651 w 120659"/>
              <a:gd name="connsiteY0" fmla="*/ 165 h 231087"/>
              <a:gd name="connsiteX1" fmla="*/ 91018 w 120659"/>
              <a:gd name="connsiteY1" fmla="*/ 112348 h 231087"/>
              <a:gd name="connsiteX2" fmla="*/ 1 w 120659"/>
              <a:gd name="connsiteY2" fmla="*/ 230882 h 231087"/>
              <a:gd name="connsiteX3" fmla="*/ 93134 w 120659"/>
              <a:gd name="connsiteY3" fmla="*/ 137748 h 231087"/>
              <a:gd name="connsiteX4" fmla="*/ 120651 w 120659"/>
              <a:gd name="connsiteY4" fmla="*/ 165 h 23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59" h="231087">
                <a:moveTo>
                  <a:pt x="120651" y="165"/>
                </a:moveTo>
                <a:cubicBezTo>
                  <a:pt x="120298" y="-4068"/>
                  <a:pt x="111126" y="73895"/>
                  <a:pt x="91018" y="112348"/>
                </a:cubicBezTo>
                <a:cubicBezTo>
                  <a:pt x="70910" y="150801"/>
                  <a:pt x="-352" y="226649"/>
                  <a:pt x="1" y="230882"/>
                </a:cubicBezTo>
                <a:cubicBezTo>
                  <a:pt x="354" y="235115"/>
                  <a:pt x="76554" y="173026"/>
                  <a:pt x="93134" y="137748"/>
                </a:cubicBezTo>
                <a:cubicBezTo>
                  <a:pt x="109714" y="102470"/>
                  <a:pt x="121004" y="4398"/>
                  <a:pt x="120651" y="1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8ACB13B1-1688-417A-8022-53758947D7B7}"/>
              </a:ext>
            </a:extLst>
          </p:cNvPr>
          <p:cNvSpPr/>
          <p:nvPr/>
        </p:nvSpPr>
        <p:spPr>
          <a:xfrm>
            <a:off x="16067617" y="4783460"/>
            <a:ext cx="306151" cy="965889"/>
          </a:xfrm>
          <a:custGeom>
            <a:avLst/>
            <a:gdLst>
              <a:gd name="connsiteX0" fmla="*/ 304800 w 306151"/>
              <a:gd name="connsiteY0" fmla="*/ 2323 h 965889"/>
              <a:gd name="connsiteX1" fmla="*/ 224366 w 306151"/>
              <a:gd name="connsiteY1" fmla="*/ 313473 h 965889"/>
              <a:gd name="connsiteX2" fmla="*/ 205316 w 306151"/>
              <a:gd name="connsiteY2" fmla="*/ 489157 h 965889"/>
              <a:gd name="connsiteX3" fmla="*/ 152400 w 306151"/>
              <a:gd name="connsiteY3" fmla="*/ 597107 h 965889"/>
              <a:gd name="connsiteX4" fmla="*/ 133350 w 306151"/>
              <a:gd name="connsiteY4" fmla="*/ 713523 h 965889"/>
              <a:gd name="connsiteX5" fmla="*/ 0 w 306151"/>
              <a:gd name="connsiteY5" fmla="*/ 965407 h 965889"/>
              <a:gd name="connsiteX6" fmla="*/ 133350 w 306151"/>
              <a:gd name="connsiteY6" fmla="*/ 643673 h 965889"/>
              <a:gd name="connsiteX7" fmla="*/ 234950 w 306151"/>
              <a:gd name="connsiteY7" fmla="*/ 326173 h 965889"/>
              <a:gd name="connsiteX8" fmla="*/ 273050 w 306151"/>
              <a:gd name="connsiteY8" fmla="*/ 178007 h 965889"/>
              <a:gd name="connsiteX9" fmla="*/ 304800 w 306151"/>
              <a:gd name="connsiteY9" fmla="*/ 2323 h 96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151" h="965889">
                <a:moveTo>
                  <a:pt x="304800" y="2323"/>
                </a:moveTo>
                <a:cubicBezTo>
                  <a:pt x="296686" y="24901"/>
                  <a:pt x="240947" y="232334"/>
                  <a:pt x="224366" y="313473"/>
                </a:cubicBezTo>
                <a:cubicBezTo>
                  <a:pt x="207785" y="394612"/>
                  <a:pt x="217310" y="441885"/>
                  <a:pt x="205316" y="489157"/>
                </a:cubicBezTo>
                <a:cubicBezTo>
                  <a:pt x="193322" y="536429"/>
                  <a:pt x="164394" y="559713"/>
                  <a:pt x="152400" y="597107"/>
                </a:cubicBezTo>
                <a:cubicBezTo>
                  <a:pt x="140406" y="634501"/>
                  <a:pt x="158750" y="652140"/>
                  <a:pt x="133350" y="713523"/>
                </a:cubicBezTo>
                <a:cubicBezTo>
                  <a:pt x="107950" y="774906"/>
                  <a:pt x="0" y="977049"/>
                  <a:pt x="0" y="965407"/>
                </a:cubicBezTo>
                <a:cubicBezTo>
                  <a:pt x="0" y="953765"/>
                  <a:pt x="94192" y="750212"/>
                  <a:pt x="133350" y="643673"/>
                </a:cubicBezTo>
                <a:cubicBezTo>
                  <a:pt x="172508" y="537134"/>
                  <a:pt x="211667" y="403784"/>
                  <a:pt x="234950" y="326173"/>
                </a:cubicBezTo>
                <a:cubicBezTo>
                  <a:pt x="258233" y="248562"/>
                  <a:pt x="263878" y="228101"/>
                  <a:pt x="273050" y="178007"/>
                </a:cubicBezTo>
                <a:cubicBezTo>
                  <a:pt x="282222" y="127913"/>
                  <a:pt x="312914" y="-20255"/>
                  <a:pt x="304800" y="23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879FEDD7-E652-48AA-A87D-6925043F7F68}"/>
              </a:ext>
            </a:extLst>
          </p:cNvPr>
          <p:cNvSpPr/>
          <p:nvPr/>
        </p:nvSpPr>
        <p:spPr>
          <a:xfrm>
            <a:off x="15853461" y="5598583"/>
            <a:ext cx="200252" cy="499471"/>
          </a:xfrm>
          <a:custGeom>
            <a:avLst/>
            <a:gdLst>
              <a:gd name="connsiteX0" fmla="*/ 199339 w 200252"/>
              <a:gd name="connsiteY0" fmla="*/ 0 h 499471"/>
              <a:gd name="connsiteX1" fmla="*/ 104089 w 200252"/>
              <a:gd name="connsiteY1" fmla="*/ 292100 h 499471"/>
              <a:gd name="connsiteX2" fmla="*/ 57522 w 200252"/>
              <a:gd name="connsiteY2" fmla="*/ 391584 h 499471"/>
              <a:gd name="connsiteX3" fmla="*/ 2489 w 200252"/>
              <a:gd name="connsiteY3" fmla="*/ 497417 h 499471"/>
              <a:gd name="connsiteX4" fmla="*/ 144306 w 200252"/>
              <a:gd name="connsiteY4" fmla="*/ 292100 h 499471"/>
              <a:gd name="connsiteX5" fmla="*/ 199339 w 200252"/>
              <a:gd name="connsiteY5" fmla="*/ 0 h 49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52" h="499471">
                <a:moveTo>
                  <a:pt x="199339" y="0"/>
                </a:moveTo>
                <a:cubicBezTo>
                  <a:pt x="192636" y="0"/>
                  <a:pt x="127725" y="226836"/>
                  <a:pt x="104089" y="292100"/>
                </a:cubicBezTo>
                <a:cubicBezTo>
                  <a:pt x="80453" y="357364"/>
                  <a:pt x="74455" y="357365"/>
                  <a:pt x="57522" y="391584"/>
                </a:cubicBezTo>
                <a:cubicBezTo>
                  <a:pt x="40589" y="425804"/>
                  <a:pt x="-11975" y="513998"/>
                  <a:pt x="2489" y="497417"/>
                </a:cubicBezTo>
                <a:cubicBezTo>
                  <a:pt x="16953" y="480836"/>
                  <a:pt x="113967" y="372886"/>
                  <a:pt x="144306" y="292100"/>
                </a:cubicBezTo>
                <a:cubicBezTo>
                  <a:pt x="174645" y="211314"/>
                  <a:pt x="206042" y="0"/>
                  <a:pt x="199339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6DFEA9F8-5490-468B-A05C-29ECC9C4614B}"/>
              </a:ext>
            </a:extLst>
          </p:cNvPr>
          <p:cNvSpPr/>
          <p:nvPr/>
        </p:nvSpPr>
        <p:spPr>
          <a:xfrm>
            <a:off x="15895933" y="5576813"/>
            <a:ext cx="226965" cy="519982"/>
          </a:xfrm>
          <a:custGeom>
            <a:avLst/>
            <a:gdLst>
              <a:gd name="connsiteX0" fmla="*/ 226717 w 226965"/>
              <a:gd name="connsiteY0" fmla="*/ 604 h 519982"/>
              <a:gd name="connsiteX1" fmla="*/ 133584 w 226965"/>
              <a:gd name="connsiteY1" fmla="*/ 250370 h 519982"/>
              <a:gd name="connsiteX2" fmla="*/ 127234 w 226965"/>
              <a:gd name="connsiteY2" fmla="*/ 351970 h 519982"/>
              <a:gd name="connsiteX3" fmla="*/ 234 w 226965"/>
              <a:gd name="connsiteY3" fmla="*/ 519187 h 519982"/>
              <a:gd name="connsiteX4" fmla="*/ 163217 w 226965"/>
              <a:gd name="connsiteY4" fmla="*/ 277887 h 519982"/>
              <a:gd name="connsiteX5" fmla="*/ 161100 w 226965"/>
              <a:gd name="connsiteY5" fmla="*/ 182637 h 519982"/>
              <a:gd name="connsiteX6" fmla="*/ 226717 w 226965"/>
              <a:gd name="connsiteY6" fmla="*/ 604 h 51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965" h="519982">
                <a:moveTo>
                  <a:pt x="226717" y="604"/>
                </a:moveTo>
                <a:cubicBezTo>
                  <a:pt x="222131" y="11893"/>
                  <a:pt x="150164" y="191809"/>
                  <a:pt x="133584" y="250370"/>
                </a:cubicBezTo>
                <a:cubicBezTo>
                  <a:pt x="117004" y="308931"/>
                  <a:pt x="149459" y="307167"/>
                  <a:pt x="127234" y="351970"/>
                </a:cubicBezTo>
                <a:cubicBezTo>
                  <a:pt x="105009" y="396773"/>
                  <a:pt x="-5763" y="531534"/>
                  <a:pt x="234" y="519187"/>
                </a:cubicBezTo>
                <a:cubicBezTo>
                  <a:pt x="6231" y="506840"/>
                  <a:pt x="136406" y="333979"/>
                  <a:pt x="163217" y="277887"/>
                </a:cubicBezTo>
                <a:cubicBezTo>
                  <a:pt x="190028" y="221795"/>
                  <a:pt x="151222" y="226029"/>
                  <a:pt x="161100" y="182637"/>
                </a:cubicBezTo>
                <a:cubicBezTo>
                  <a:pt x="170978" y="139245"/>
                  <a:pt x="231303" y="-10685"/>
                  <a:pt x="226717" y="6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72483A78-38CC-4DB3-A84D-1FCB01530730}"/>
              </a:ext>
            </a:extLst>
          </p:cNvPr>
          <p:cNvSpPr/>
          <p:nvPr/>
        </p:nvSpPr>
        <p:spPr>
          <a:xfrm>
            <a:off x="16539630" y="4743276"/>
            <a:ext cx="775139" cy="1073586"/>
          </a:xfrm>
          <a:custGeom>
            <a:avLst/>
            <a:gdLst>
              <a:gd name="connsiteX0" fmla="*/ 3 w 775139"/>
              <a:gd name="connsiteY0" fmla="*/ 174 h 1073586"/>
              <a:gd name="connsiteX1" fmla="*/ 270937 w 775139"/>
              <a:gd name="connsiteY1" fmla="*/ 216074 h 1073586"/>
              <a:gd name="connsiteX2" fmla="*/ 448737 w 775139"/>
              <a:gd name="connsiteY2" fmla="*/ 349424 h 1073586"/>
              <a:gd name="connsiteX3" fmla="*/ 582087 w 775139"/>
              <a:gd name="connsiteY3" fmla="*/ 533574 h 1073586"/>
              <a:gd name="connsiteX4" fmla="*/ 734487 w 775139"/>
              <a:gd name="connsiteY4" fmla="*/ 853191 h 1073586"/>
              <a:gd name="connsiteX5" fmla="*/ 734487 w 775139"/>
              <a:gd name="connsiteY5" fmla="*/ 1073324 h 1073586"/>
              <a:gd name="connsiteX6" fmla="*/ 774703 w 775139"/>
              <a:gd name="connsiteY6" fmla="*/ 893407 h 1073586"/>
              <a:gd name="connsiteX7" fmla="*/ 704853 w 775139"/>
              <a:gd name="connsiteY7" fmla="*/ 692324 h 1073586"/>
              <a:gd name="connsiteX8" fmla="*/ 450853 w 775139"/>
              <a:gd name="connsiteY8" fmla="*/ 376941 h 1073586"/>
              <a:gd name="connsiteX9" fmla="*/ 309037 w 775139"/>
              <a:gd name="connsiteY9" fmla="*/ 222424 h 1073586"/>
              <a:gd name="connsiteX10" fmla="*/ 264587 w 775139"/>
              <a:gd name="connsiteY10" fmla="*/ 180091 h 1073586"/>
              <a:gd name="connsiteX11" fmla="*/ 3 w 775139"/>
              <a:gd name="connsiteY11" fmla="*/ 174 h 107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5139" h="1073586">
                <a:moveTo>
                  <a:pt x="3" y="174"/>
                </a:moveTo>
                <a:cubicBezTo>
                  <a:pt x="1061" y="6171"/>
                  <a:pt x="196148" y="157866"/>
                  <a:pt x="270937" y="216074"/>
                </a:cubicBezTo>
                <a:cubicBezTo>
                  <a:pt x="345726" y="274282"/>
                  <a:pt x="396879" y="296507"/>
                  <a:pt x="448737" y="349424"/>
                </a:cubicBezTo>
                <a:cubicBezTo>
                  <a:pt x="500595" y="402341"/>
                  <a:pt x="534462" y="449613"/>
                  <a:pt x="582087" y="533574"/>
                </a:cubicBezTo>
                <a:cubicBezTo>
                  <a:pt x="629712" y="617535"/>
                  <a:pt x="709087" y="763233"/>
                  <a:pt x="734487" y="853191"/>
                </a:cubicBezTo>
                <a:cubicBezTo>
                  <a:pt x="759887" y="943149"/>
                  <a:pt x="727784" y="1066621"/>
                  <a:pt x="734487" y="1073324"/>
                </a:cubicBezTo>
                <a:cubicBezTo>
                  <a:pt x="741190" y="1080027"/>
                  <a:pt x="779642" y="956907"/>
                  <a:pt x="774703" y="893407"/>
                </a:cubicBezTo>
                <a:cubicBezTo>
                  <a:pt x="769764" y="829907"/>
                  <a:pt x="758828" y="778402"/>
                  <a:pt x="704853" y="692324"/>
                </a:cubicBezTo>
                <a:cubicBezTo>
                  <a:pt x="650878" y="606246"/>
                  <a:pt x="516822" y="455258"/>
                  <a:pt x="450853" y="376941"/>
                </a:cubicBezTo>
                <a:cubicBezTo>
                  <a:pt x="384884" y="298624"/>
                  <a:pt x="340081" y="255232"/>
                  <a:pt x="309037" y="222424"/>
                </a:cubicBezTo>
                <a:cubicBezTo>
                  <a:pt x="277993" y="189616"/>
                  <a:pt x="315387" y="215722"/>
                  <a:pt x="264587" y="180091"/>
                </a:cubicBezTo>
                <a:cubicBezTo>
                  <a:pt x="213787" y="144460"/>
                  <a:pt x="-1055" y="-5823"/>
                  <a:pt x="3" y="1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DDE4FE37-BAD7-4F3A-8794-5D998C5453CA}"/>
              </a:ext>
            </a:extLst>
          </p:cNvPr>
          <p:cNvSpPr/>
          <p:nvPr/>
        </p:nvSpPr>
        <p:spPr>
          <a:xfrm>
            <a:off x="16158513" y="5696620"/>
            <a:ext cx="1789897" cy="1009181"/>
          </a:xfrm>
          <a:custGeom>
            <a:avLst/>
            <a:gdLst>
              <a:gd name="connsiteX0" fmla="*/ 40337 w 1789897"/>
              <a:gd name="connsiteY0" fmla="*/ 935955 h 1009181"/>
              <a:gd name="connsiteX1" fmla="*/ 621362 w 1789897"/>
              <a:gd name="connsiteY1" fmla="*/ 513680 h 1009181"/>
              <a:gd name="connsiteX2" fmla="*/ 1011887 w 1789897"/>
              <a:gd name="connsiteY2" fmla="*/ 256505 h 1009181"/>
              <a:gd name="connsiteX3" fmla="*/ 1186512 w 1789897"/>
              <a:gd name="connsiteY3" fmla="*/ 164430 h 1009181"/>
              <a:gd name="connsiteX4" fmla="*/ 1789762 w 1789897"/>
              <a:gd name="connsiteY4" fmla="*/ 2505 h 1009181"/>
              <a:gd name="connsiteX5" fmla="*/ 1240487 w 1789897"/>
              <a:gd name="connsiteY5" fmla="*/ 69180 h 1009181"/>
              <a:gd name="connsiteX6" fmla="*/ 1091262 w 1789897"/>
              <a:gd name="connsiteY6" fmla="*/ 113630 h 1009181"/>
              <a:gd name="connsiteX7" fmla="*/ 799162 w 1789897"/>
              <a:gd name="connsiteY7" fmla="*/ 354930 h 1009181"/>
              <a:gd name="connsiteX8" fmla="*/ 538812 w 1789897"/>
              <a:gd name="connsiteY8" fmla="*/ 659730 h 1009181"/>
              <a:gd name="connsiteX9" fmla="*/ 100662 w 1789897"/>
              <a:gd name="connsiteY9" fmla="*/ 980405 h 1009181"/>
              <a:gd name="connsiteX10" fmla="*/ 40337 w 1789897"/>
              <a:gd name="connsiteY10" fmla="*/ 935955 h 100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9897" h="1009181">
                <a:moveTo>
                  <a:pt x="40337" y="935955"/>
                </a:moveTo>
                <a:cubicBezTo>
                  <a:pt x="127120" y="858167"/>
                  <a:pt x="459437" y="626922"/>
                  <a:pt x="621362" y="513680"/>
                </a:cubicBezTo>
                <a:cubicBezTo>
                  <a:pt x="783287" y="400438"/>
                  <a:pt x="917695" y="314713"/>
                  <a:pt x="1011887" y="256505"/>
                </a:cubicBezTo>
                <a:cubicBezTo>
                  <a:pt x="1106079" y="198297"/>
                  <a:pt x="1056866" y="206763"/>
                  <a:pt x="1186512" y="164430"/>
                </a:cubicBezTo>
                <a:cubicBezTo>
                  <a:pt x="1316158" y="122097"/>
                  <a:pt x="1780766" y="18380"/>
                  <a:pt x="1789762" y="2505"/>
                </a:cubicBezTo>
                <a:cubicBezTo>
                  <a:pt x="1798758" y="-13370"/>
                  <a:pt x="1356904" y="50659"/>
                  <a:pt x="1240487" y="69180"/>
                </a:cubicBezTo>
                <a:cubicBezTo>
                  <a:pt x="1124070" y="87701"/>
                  <a:pt x="1164816" y="66005"/>
                  <a:pt x="1091262" y="113630"/>
                </a:cubicBezTo>
                <a:cubicBezTo>
                  <a:pt x="1017708" y="161255"/>
                  <a:pt x="891237" y="263913"/>
                  <a:pt x="799162" y="354930"/>
                </a:cubicBezTo>
                <a:cubicBezTo>
                  <a:pt x="707087" y="445947"/>
                  <a:pt x="655229" y="555484"/>
                  <a:pt x="538812" y="659730"/>
                </a:cubicBezTo>
                <a:cubicBezTo>
                  <a:pt x="422395" y="763976"/>
                  <a:pt x="178979" y="929605"/>
                  <a:pt x="100662" y="980405"/>
                </a:cubicBezTo>
                <a:cubicBezTo>
                  <a:pt x="22345" y="1031205"/>
                  <a:pt x="-46446" y="1013743"/>
                  <a:pt x="40337" y="9359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: 図形 1407">
            <a:extLst>
              <a:ext uri="{FF2B5EF4-FFF2-40B4-BE49-F238E27FC236}">
                <a16:creationId xmlns:a16="http://schemas.microsoft.com/office/drawing/2014/main" id="{5A752A21-B449-4065-B36B-3BBCCB5F3A59}"/>
              </a:ext>
            </a:extLst>
          </p:cNvPr>
          <p:cNvSpPr/>
          <p:nvPr/>
        </p:nvSpPr>
        <p:spPr>
          <a:xfrm>
            <a:off x="17387908" y="5002006"/>
            <a:ext cx="636516" cy="781685"/>
          </a:xfrm>
          <a:custGeom>
            <a:avLst/>
            <a:gdLst>
              <a:gd name="connsiteX0" fmla="*/ 616459 w 636516"/>
              <a:gd name="connsiteY0" fmla="*/ 12377 h 781685"/>
              <a:gd name="connsiteX1" fmla="*/ 254509 w 636516"/>
              <a:gd name="connsiteY1" fmla="*/ 397611 h 781685"/>
              <a:gd name="connsiteX2" fmla="*/ 2625 w 636516"/>
              <a:gd name="connsiteY2" fmla="*/ 780727 h 781685"/>
              <a:gd name="connsiteX3" fmla="*/ 148675 w 636516"/>
              <a:gd name="connsiteY3" fmla="*/ 494977 h 781685"/>
              <a:gd name="connsiteX4" fmla="*/ 542375 w 636516"/>
              <a:gd name="connsiteY4" fmla="*/ 130911 h 781685"/>
              <a:gd name="connsiteX5" fmla="*/ 616459 w 636516"/>
              <a:gd name="connsiteY5" fmla="*/ 12377 h 78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516" h="781685">
                <a:moveTo>
                  <a:pt x="616459" y="12377"/>
                </a:moveTo>
                <a:cubicBezTo>
                  <a:pt x="568481" y="56827"/>
                  <a:pt x="356815" y="269553"/>
                  <a:pt x="254509" y="397611"/>
                </a:cubicBezTo>
                <a:cubicBezTo>
                  <a:pt x="152203" y="525669"/>
                  <a:pt x="20264" y="764499"/>
                  <a:pt x="2625" y="780727"/>
                </a:cubicBezTo>
                <a:cubicBezTo>
                  <a:pt x="-15014" y="796955"/>
                  <a:pt x="58717" y="603280"/>
                  <a:pt x="148675" y="494977"/>
                </a:cubicBezTo>
                <a:cubicBezTo>
                  <a:pt x="238633" y="386674"/>
                  <a:pt x="463705" y="210286"/>
                  <a:pt x="542375" y="130911"/>
                </a:cubicBezTo>
                <a:cubicBezTo>
                  <a:pt x="621045" y="51536"/>
                  <a:pt x="664437" y="-32073"/>
                  <a:pt x="616459" y="123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C0A3B29A-9B2E-4A00-98DB-2D9A1290CE8B}"/>
              </a:ext>
            </a:extLst>
          </p:cNvPr>
          <p:cNvSpPr/>
          <p:nvPr/>
        </p:nvSpPr>
        <p:spPr>
          <a:xfrm>
            <a:off x="14588064" y="3450119"/>
            <a:ext cx="739818" cy="76256"/>
          </a:xfrm>
          <a:custGeom>
            <a:avLst/>
            <a:gdLst>
              <a:gd name="connsiteX0" fmla="*/ 3 w 739818"/>
              <a:gd name="connsiteY0" fmla="*/ 23331 h 76256"/>
              <a:gd name="connsiteX1" fmla="*/ 351369 w 739818"/>
              <a:gd name="connsiteY1" fmla="*/ 48 h 76256"/>
              <a:gd name="connsiteX2" fmla="*/ 514353 w 739818"/>
              <a:gd name="connsiteY2" fmla="*/ 19098 h 76256"/>
              <a:gd name="connsiteX3" fmla="*/ 738719 w 739818"/>
              <a:gd name="connsiteY3" fmla="*/ 76248 h 76256"/>
              <a:gd name="connsiteX4" fmla="*/ 596903 w 739818"/>
              <a:gd name="connsiteY4" fmla="*/ 23331 h 76256"/>
              <a:gd name="connsiteX5" fmla="*/ 520703 w 739818"/>
              <a:gd name="connsiteY5" fmla="*/ 10631 h 76256"/>
              <a:gd name="connsiteX6" fmla="*/ 345019 w 739818"/>
              <a:gd name="connsiteY6" fmla="*/ 33914 h 76256"/>
              <a:gd name="connsiteX7" fmla="*/ 3 w 739818"/>
              <a:gd name="connsiteY7" fmla="*/ 23331 h 7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818" h="76256">
                <a:moveTo>
                  <a:pt x="3" y="23331"/>
                </a:moveTo>
                <a:cubicBezTo>
                  <a:pt x="1061" y="17687"/>
                  <a:pt x="265644" y="753"/>
                  <a:pt x="351369" y="48"/>
                </a:cubicBezTo>
                <a:cubicBezTo>
                  <a:pt x="437094" y="-657"/>
                  <a:pt x="449795" y="6398"/>
                  <a:pt x="514353" y="19098"/>
                </a:cubicBezTo>
                <a:cubicBezTo>
                  <a:pt x="578911" y="31798"/>
                  <a:pt x="724961" y="75543"/>
                  <a:pt x="738719" y="76248"/>
                </a:cubicBezTo>
                <a:cubicBezTo>
                  <a:pt x="752477" y="76954"/>
                  <a:pt x="633239" y="34267"/>
                  <a:pt x="596903" y="23331"/>
                </a:cubicBezTo>
                <a:cubicBezTo>
                  <a:pt x="560567" y="12395"/>
                  <a:pt x="562684" y="8867"/>
                  <a:pt x="520703" y="10631"/>
                </a:cubicBezTo>
                <a:cubicBezTo>
                  <a:pt x="478722" y="12395"/>
                  <a:pt x="427569" y="31092"/>
                  <a:pt x="345019" y="33914"/>
                </a:cubicBezTo>
                <a:cubicBezTo>
                  <a:pt x="262469" y="36736"/>
                  <a:pt x="-1055" y="28975"/>
                  <a:pt x="3" y="233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: 図形 1408">
            <a:extLst>
              <a:ext uri="{FF2B5EF4-FFF2-40B4-BE49-F238E27FC236}">
                <a16:creationId xmlns:a16="http://schemas.microsoft.com/office/drawing/2014/main" id="{6F9DD807-CE55-492F-90E2-3E12DEAC38A1}"/>
              </a:ext>
            </a:extLst>
          </p:cNvPr>
          <p:cNvSpPr/>
          <p:nvPr/>
        </p:nvSpPr>
        <p:spPr>
          <a:xfrm>
            <a:off x="14589720" y="3493627"/>
            <a:ext cx="135104" cy="138830"/>
          </a:xfrm>
          <a:custGeom>
            <a:avLst/>
            <a:gdLst>
              <a:gd name="connsiteX0" fmla="*/ 993 w 135104"/>
              <a:gd name="connsiteY0" fmla="*/ 461 h 138830"/>
              <a:gd name="connsiteX1" fmla="*/ 72430 w 135104"/>
              <a:gd name="connsiteY1" fmla="*/ 44911 h 138830"/>
              <a:gd name="connsiteX2" fmla="*/ 116880 w 135104"/>
              <a:gd name="connsiteY2" fmla="*/ 138573 h 138830"/>
              <a:gd name="connsiteX3" fmla="*/ 129580 w 135104"/>
              <a:gd name="connsiteY3" fmla="*/ 70311 h 138830"/>
              <a:gd name="connsiteX4" fmla="*/ 993 w 135104"/>
              <a:gd name="connsiteY4" fmla="*/ 461 h 13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104" h="138830">
                <a:moveTo>
                  <a:pt x="993" y="461"/>
                </a:moveTo>
                <a:cubicBezTo>
                  <a:pt x="-8532" y="-3772"/>
                  <a:pt x="53116" y="21892"/>
                  <a:pt x="72430" y="44911"/>
                </a:cubicBezTo>
                <a:cubicBezTo>
                  <a:pt x="91744" y="67930"/>
                  <a:pt x="107355" y="134340"/>
                  <a:pt x="116880" y="138573"/>
                </a:cubicBezTo>
                <a:cubicBezTo>
                  <a:pt x="126405" y="142806"/>
                  <a:pt x="144132" y="93859"/>
                  <a:pt x="129580" y="70311"/>
                </a:cubicBezTo>
                <a:cubicBezTo>
                  <a:pt x="115028" y="46763"/>
                  <a:pt x="10518" y="4694"/>
                  <a:pt x="993" y="4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: 図形 1409">
            <a:extLst>
              <a:ext uri="{FF2B5EF4-FFF2-40B4-BE49-F238E27FC236}">
                <a16:creationId xmlns:a16="http://schemas.microsoft.com/office/drawing/2014/main" id="{05D938D2-6018-4CCD-8290-CCA15A39DE7D}"/>
              </a:ext>
            </a:extLst>
          </p:cNvPr>
          <p:cNvSpPr/>
          <p:nvPr/>
        </p:nvSpPr>
        <p:spPr>
          <a:xfrm>
            <a:off x="14850330" y="3512711"/>
            <a:ext cx="443833" cy="60786"/>
          </a:xfrm>
          <a:custGeom>
            <a:avLst/>
            <a:gdLst>
              <a:gd name="connsiteX0" fmla="*/ 733 w 443833"/>
              <a:gd name="connsiteY0" fmla="*/ 29002 h 60786"/>
              <a:gd name="connsiteX1" fmla="*/ 186470 w 443833"/>
              <a:gd name="connsiteY1" fmla="*/ 19477 h 60786"/>
              <a:gd name="connsiteX2" fmla="*/ 442058 w 443833"/>
              <a:gd name="connsiteY2" fmla="*/ 60752 h 60786"/>
              <a:gd name="connsiteX3" fmla="*/ 297595 w 443833"/>
              <a:gd name="connsiteY3" fmla="*/ 11539 h 60786"/>
              <a:gd name="connsiteX4" fmla="*/ 254733 w 443833"/>
              <a:gd name="connsiteY4" fmla="*/ 427 h 60786"/>
              <a:gd name="connsiteX5" fmla="*/ 733 w 443833"/>
              <a:gd name="connsiteY5" fmla="*/ 29002 h 6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833" h="60786">
                <a:moveTo>
                  <a:pt x="733" y="29002"/>
                </a:moveTo>
                <a:cubicBezTo>
                  <a:pt x="-10644" y="32177"/>
                  <a:pt x="112916" y="14185"/>
                  <a:pt x="186470" y="19477"/>
                </a:cubicBezTo>
                <a:cubicBezTo>
                  <a:pt x="260024" y="24769"/>
                  <a:pt x="423537" y="62075"/>
                  <a:pt x="442058" y="60752"/>
                </a:cubicBezTo>
                <a:cubicBezTo>
                  <a:pt x="460579" y="59429"/>
                  <a:pt x="328816" y="21593"/>
                  <a:pt x="297595" y="11539"/>
                </a:cubicBezTo>
                <a:cubicBezTo>
                  <a:pt x="266374" y="1485"/>
                  <a:pt x="300770" y="-1160"/>
                  <a:pt x="254733" y="427"/>
                </a:cubicBezTo>
                <a:cubicBezTo>
                  <a:pt x="208696" y="2014"/>
                  <a:pt x="12110" y="25827"/>
                  <a:pt x="733" y="290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: 図形 1410">
            <a:extLst>
              <a:ext uri="{FF2B5EF4-FFF2-40B4-BE49-F238E27FC236}">
                <a16:creationId xmlns:a16="http://schemas.microsoft.com/office/drawing/2014/main" id="{81207927-4E38-4F3C-95FC-5C37B5A45098}"/>
              </a:ext>
            </a:extLst>
          </p:cNvPr>
          <p:cNvSpPr/>
          <p:nvPr/>
        </p:nvSpPr>
        <p:spPr>
          <a:xfrm>
            <a:off x="14711272" y="3609480"/>
            <a:ext cx="235094" cy="230743"/>
          </a:xfrm>
          <a:custGeom>
            <a:avLst/>
            <a:gdLst>
              <a:gd name="connsiteX0" fmla="*/ 91 w 235094"/>
              <a:gd name="connsiteY0" fmla="*/ 5258 h 230743"/>
              <a:gd name="connsiteX1" fmla="*/ 92166 w 235094"/>
              <a:gd name="connsiteY1" fmla="*/ 21133 h 230743"/>
              <a:gd name="connsiteX2" fmla="*/ 88991 w 235094"/>
              <a:gd name="connsiteY2" fmla="*/ 49708 h 230743"/>
              <a:gd name="connsiteX3" fmla="*/ 90578 w 235094"/>
              <a:gd name="connsiteY3" fmla="*/ 94158 h 230743"/>
              <a:gd name="connsiteX4" fmla="*/ 142966 w 235094"/>
              <a:gd name="connsiteY4" fmla="*/ 125908 h 230743"/>
              <a:gd name="connsiteX5" fmla="*/ 235041 w 235094"/>
              <a:gd name="connsiteY5" fmla="*/ 230683 h 230743"/>
              <a:gd name="connsiteX6" fmla="*/ 155666 w 235094"/>
              <a:gd name="connsiteY6" fmla="*/ 110033 h 230743"/>
              <a:gd name="connsiteX7" fmla="*/ 114391 w 235094"/>
              <a:gd name="connsiteY7" fmla="*/ 76695 h 230743"/>
              <a:gd name="connsiteX8" fmla="*/ 111216 w 235094"/>
              <a:gd name="connsiteY8" fmla="*/ 6845 h 230743"/>
              <a:gd name="connsiteX9" fmla="*/ 91 w 235094"/>
              <a:gd name="connsiteY9" fmla="*/ 5258 h 23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094" h="230743">
                <a:moveTo>
                  <a:pt x="91" y="5258"/>
                </a:moveTo>
                <a:cubicBezTo>
                  <a:pt x="-3084" y="7639"/>
                  <a:pt x="77349" y="13725"/>
                  <a:pt x="92166" y="21133"/>
                </a:cubicBezTo>
                <a:cubicBezTo>
                  <a:pt x="106983" y="28541"/>
                  <a:pt x="89256" y="37537"/>
                  <a:pt x="88991" y="49708"/>
                </a:cubicBezTo>
                <a:cubicBezTo>
                  <a:pt x="88726" y="61879"/>
                  <a:pt x="81582" y="81458"/>
                  <a:pt x="90578" y="94158"/>
                </a:cubicBezTo>
                <a:cubicBezTo>
                  <a:pt x="99574" y="106858"/>
                  <a:pt x="118889" y="103154"/>
                  <a:pt x="142966" y="125908"/>
                </a:cubicBezTo>
                <a:cubicBezTo>
                  <a:pt x="167043" y="148662"/>
                  <a:pt x="232924" y="233329"/>
                  <a:pt x="235041" y="230683"/>
                </a:cubicBezTo>
                <a:cubicBezTo>
                  <a:pt x="237158" y="228037"/>
                  <a:pt x="175774" y="135698"/>
                  <a:pt x="155666" y="110033"/>
                </a:cubicBezTo>
                <a:cubicBezTo>
                  <a:pt x="135558" y="84368"/>
                  <a:pt x="121799" y="93893"/>
                  <a:pt x="114391" y="76695"/>
                </a:cubicBezTo>
                <a:cubicBezTo>
                  <a:pt x="106983" y="59497"/>
                  <a:pt x="129737" y="19810"/>
                  <a:pt x="111216" y="6845"/>
                </a:cubicBezTo>
                <a:cubicBezTo>
                  <a:pt x="92695" y="-6120"/>
                  <a:pt x="3266" y="2877"/>
                  <a:pt x="91" y="52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: 図形 1411">
            <a:extLst>
              <a:ext uri="{FF2B5EF4-FFF2-40B4-BE49-F238E27FC236}">
                <a16:creationId xmlns:a16="http://schemas.microsoft.com/office/drawing/2014/main" id="{D3B4F2E1-E9F2-4418-A625-7AC7422F7A75}"/>
              </a:ext>
            </a:extLst>
          </p:cNvPr>
          <p:cNvSpPr/>
          <p:nvPr/>
        </p:nvSpPr>
        <p:spPr>
          <a:xfrm>
            <a:off x="14893405" y="3571342"/>
            <a:ext cx="351595" cy="157774"/>
          </a:xfrm>
          <a:custGeom>
            <a:avLst/>
            <a:gdLst>
              <a:gd name="connsiteX0" fmla="*/ 520 w 351595"/>
              <a:gd name="connsiteY0" fmla="*/ 533 h 157774"/>
              <a:gd name="connsiteX1" fmla="*/ 79895 w 351595"/>
              <a:gd name="connsiteY1" fmla="*/ 29108 h 157774"/>
              <a:gd name="connsiteX2" fmla="*/ 138633 w 351595"/>
              <a:gd name="connsiteY2" fmla="*/ 76733 h 157774"/>
              <a:gd name="connsiteX3" fmla="*/ 233883 w 351595"/>
              <a:gd name="connsiteY3" fmla="*/ 81496 h 157774"/>
              <a:gd name="connsiteX4" fmla="*/ 351358 w 351595"/>
              <a:gd name="connsiteY4" fmla="*/ 157696 h 157774"/>
              <a:gd name="connsiteX5" fmla="*/ 260870 w 351595"/>
              <a:gd name="connsiteY5" fmla="*/ 65621 h 157774"/>
              <a:gd name="connsiteX6" fmla="*/ 144983 w 351595"/>
              <a:gd name="connsiteY6" fmla="*/ 48158 h 157774"/>
              <a:gd name="connsiteX7" fmla="*/ 121170 w 351595"/>
              <a:gd name="connsiteY7" fmla="*/ 13233 h 157774"/>
              <a:gd name="connsiteX8" fmla="*/ 520 w 351595"/>
              <a:gd name="connsiteY8" fmla="*/ 533 h 15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595" h="157774">
                <a:moveTo>
                  <a:pt x="520" y="533"/>
                </a:moveTo>
                <a:cubicBezTo>
                  <a:pt x="-6359" y="3179"/>
                  <a:pt x="56876" y="16408"/>
                  <a:pt x="79895" y="29108"/>
                </a:cubicBezTo>
                <a:cubicBezTo>
                  <a:pt x="102914" y="41808"/>
                  <a:pt x="112968" y="68002"/>
                  <a:pt x="138633" y="76733"/>
                </a:cubicBezTo>
                <a:cubicBezTo>
                  <a:pt x="164298" y="85464"/>
                  <a:pt x="198429" y="68002"/>
                  <a:pt x="233883" y="81496"/>
                </a:cubicBezTo>
                <a:cubicBezTo>
                  <a:pt x="269337" y="94990"/>
                  <a:pt x="346860" y="160342"/>
                  <a:pt x="351358" y="157696"/>
                </a:cubicBezTo>
                <a:cubicBezTo>
                  <a:pt x="355856" y="155050"/>
                  <a:pt x="295266" y="83877"/>
                  <a:pt x="260870" y="65621"/>
                </a:cubicBezTo>
                <a:cubicBezTo>
                  <a:pt x="226474" y="47365"/>
                  <a:pt x="168266" y="56889"/>
                  <a:pt x="144983" y="48158"/>
                </a:cubicBezTo>
                <a:cubicBezTo>
                  <a:pt x="121700" y="39427"/>
                  <a:pt x="140485" y="20906"/>
                  <a:pt x="121170" y="13233"/>
                </a:cubicBezTo>
                <a:cubicBezTo>
                  <a:pt x="101855" y="5560"/>
                  <a:pt x="7399" y="-2113"/>
                  <a:pt x="520" y="53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: 図形 1412">
            <a:extLst>
              <a:ext uri="{FF2B5EF4-FFF2-40B4-BE49-F238E27FC236}">
                <a16:creationId xmlns:a16="http://schemas.microsoft.com/office/drawing/2014/main" id="{BCDD59A7-611D-455A-B977-4DFAA9B51C1B}"/>
              </a:ext>
            </a:extLst>
          </p:cNvPr>
          <p:cNvSpPr/>
          <p:nvPr/>
        </p:nvSpPr>
        <p:spPr>
          <a:xfrm>
            <a:off x="15308260" y="3608622"/>
            <a:ext cx="240342" cy="126815"/>
          </a:xfrm>
          <a:custGeom>
            <a:avLst/>
            <a:gdLst>
              <a:gd name="connsiteX0" fmla="*/ 3 w 240342"/>
              <a:gd name="connsiteY0" fmla="*/ 1353 h 126815"/>
              <a:gd name="connsiteX1" fmla="*/ 160340 w 240342"/>
              <a:gd name="connsiteY1" fmla="*/ 56916 h 126815"/>
              <a:gd name="connsiteX2" fmla="*/ 239715 w 240342"/>
              <a:gd name="connsiteY2" fmla="*/ 126766 h 126815"/>
              <a:gd name="connsiteX3" fmla="*/ 195265 w 240342"/>
              <a:gd name="connsiteY3" fmla="*/ 45803 h 126815"/>
              <a:gd name="connsiteX4" fmla="*/ 155578 w 240342"/>
              <a:gd name="connsiteY4" fmla="*/ 20403 h 126815"/>
              <a:gd name="connsiteX5" fmla="*/ 3 w 240342"/>
              <a:gd name="connsiteY5" fmla="*/ 1353 h 12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342" h="126815">
                <a:moveTo>
                  <a:pt x="3" y="1353"/>
                </a:moveTo>
                <a:cubicBezTo>
                  <a:pt x="797" y="7439"/>
                  <a:pt x="120388" y="36014"/>
                  <a:pt x="160340" y="56916"/>
                </a:cubicBezTo>
                <a:cubicBezTo>
                  <a:pt x="200292" y="77818"/>
                  <a:pt x="233894" y="128618"/>
                  <a:pt x="239715" y="126766"/>
                </a:cubicBezTo>
                <a:cubicBezTo>
                  <a:pt x="245536" y="124914"/>
                  <a:pt x="209288" y="63530"/>
                  <a:pt x="195265" y="45803"/>
                </a:cubicBezTo>
                <a:cubicBezTo>
                  <a:pt x="181242" y="28076"/>
                  <a:pt x="184417" y="29663"/>
                  <a:pt x="155578" y="20403"/>
                </a:cubicBezTo>
                <a:cubicBezTo>
                  <a:pt x="126739" y="11143"/>
                  <a:pt x="-791" y="-4733"/>
                  <a:pt x="3" y="13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: 図形 1413">
            <a:extLst>
              <a:ext uri="{FF2B5EF4-FFF2-40B4-BE49-F238E27FC236}">
                <a16:creationId xmlns:a16="http://schemas.microsoft.com/office/drawing/2014/main" id="{E763BA6E-84A9-41E6-AAC2-C0207D02EE5C}"/>
              </a:ext>
            </a:extLst>
          </p:cNvPr>
          <p:cNvSpPr/>
          <p:nvPr/>
        </p:nvSpPr>
        <p:spPr>
          <a:xfrm>
            <a:off x="14874419" y="3630455"/>
            <a:ext cx="308669" cy="93881"/>
          </a:xfrm>
          <a:custGeom>
            <a:avLst/>
            <a:gdLst>
              <a:gd name="connsiteX0" fmla="*/ 456 w 308669"/>
              <a:gd name="connsiteY0" fmla="*/ 158 h 93881"/>
              <a:gd name="connsiteX1" fmla="*/ 68719 w 308669"/>
              <a:gd name="connsiteY1" fmla="*/ 50958 h 93881"/>
              <a:gd name="connsiteX2" fmla="*/ 190956 w 308669"/>
              <a:gd name="connsiteY2" fmla="*/ 47783 h 93881"/>
              <a:gd name="connsiteX3" fmla="*/ 308431 w 308669"/>
              <a:gd name="connsiteY3" fmla="*/ 93820 h 93881"/>
              <a:gd name="connsiteX4" fmla="*/ 217944 w 308669"/>
              <a:gd name="connsiteY4" fmla="*/ 36670 h 93881"/>
              <a:gd name="connsiteX5" fmla="*/ 100469 w 308669"/>
              <a:gd name="connsiteY5" fmla="*/ 35083 h 93881"/>
              <a:gd name="connsiteX6" fmla="*/ 456 w 308669"/>
              <a:gd name="connsiteY6" fmla="*/ 158 h 9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669" h="93881">
                <a:moveTo>
                  <a:pt x="456" y="158"/>
                </a:moveTo>
                <a:cubicBezTo>
                  <a:pt x="-4836" y="2804"/>
                  <a:pt x="36969" y="43021"/>
                  <a:pt x="68719" y="50958"/>
                </a:cubicBezTo>
                <a:cubicBezTo>
                  <a:pt x="100469" y="58895"/>
                  <a:pt x="151004" y="40639"/>
                  <a:pt x="190956" y="47783"/>
                </a:cubicBezTo>
                <a:cubicBezTo>
                  <a:pt x="230908" y="54927"/>
                  <a:pt x="303933" y="95672"/>
                  <a:pt x="308431" y="93820"/>
                </a:cubicBezTo>
                <a:cubicBezTo>
                  <a:pt x="312929" y="91968"/>
                  <a:pt x="252604" y="46459"/>
                  <a:pt x="217944" y="36670"/>
                </a:cubicBezTo>
                <a:cubicBezTo>
                  <a:pt x="183284" y="26881"/>
                  <a:pt x="134600" y="41433"/>
                  <a:pt x="100469" y="35083"/>
                </a:cubicBezTo>
                <a:cubicBezTo>
                  <a:pt x="66338" y="28733"/>
                  <a:pt x="5748" y="-2488"/>
                  <a:pt x="456" y="1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: 図形 1414">
            <a:extLst>
              <a:ext uri="{FF2B5EF4-FFF2-40B4-BE49-F238E27FC236}">
                <a16:creationId xmlns:a16="http://schemas.microsoft.com/office/drawing/2014/main" id="{ED77A19B-A689-4668-A37C-49B410E3C04F}"/>
              </a:ext>
            </a:extLst>
          </p:cNvPr>
          <p:cNvSpPr/>
          <p:nvPr/>
        </p:nvSpPr>
        <p:spPr>
          <a:xfrm>
            <a:off x="14682785" y="3505325"/>
            <a:ext cx="231795" cy="104795"/>
          </a:xfrm>
          <a:custGeom>
            <a:avLst/>
            <a:gdLst>
              <a:gd name="connsiteX0" fmla="*/ 3 w 231795"/>
              <a:gd name="connsiteY0" fmla="*/ 6225 h 104795"/>
              <a:gd name="connsiteX1" fmla="*/ 147640 w 231795"/>
              <a:gd name="connsiteY1" fmla="*/ 14163 h 104795"/>
              <a:gd name="connsiteX2" fmla="*/ 231778 w 231795"/>
              <a:gd name="connsiteY2" fmla="*/ 9400 h 104795"/>
              <a:gd name="connsiteX3" fmla="*/ 155578 w 231795"/>
              <a:gd name="connsiteY3" fmla="*/ 31625 h 104795"/>
              <a:gd name="connsiteX4" fmla="*/ 220665 w 231795"/>
              <a:gd name="connsiteY4" fmla="*/ 104650 h 104795"/>
              <a:gd name="connsiteX5" fmla="*/ 115890 w 231795"/>
              <a:gd name="connsiteY5" fmla="*/ 49088 h 104795"/>
              <a:gd name="connsiteX6" fmla="*/ 142878 w 231795"/>
              <a:gd name="connsiteY6" fmla="*/ 3050 h 104795"/>
              <a:gd name="connsiteX7" fmla="*/ 3 w 231795"/>
              <a:gd name="connsiteY7" fmla="*/ 6225 h 10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795" h="104795">
                <a:moveTo>
                  <a:pt x="3" y="6225"/>
                </a:moveTo>
                <a:cubicBezTo>
                  <a:pt x="797" y="8077"/>
                  <a:pt x="109011" y="13634"/>
                  <a:pt x="147640" y="14163"/>
                </a:cubicBezTo>
                <a:cubicBezTo>
                  <a:pt x="186269" y="14692"/>
                  <a:pt x="230455" y="6490"/>
                  <a:pt x="231778" y="9400"/>
                </a:cubicBezTo>
                <a:cubicBezTo>
                  <a:pt x="233101" y="12310"/>
                  <a:pt x="157430" y="15750"/>
                  <a:pt x="155578" y="31625"/>
                </a:cubicBezTo>
                <a:cubicBezTo>
                  <a:pt x="153726" y="47500"/>
                  <a:pt x="227280" y="101740"/>
                  <a:pt x="220665" y="104650"/>
                </a:cubicBezTo>
                <a:cubicBezTo>
                  <a:pt x="214050" y="107561"/>
                  <a:pt x="128855" y="66021"/>
                  <a:pt x="115890" y="49088"/>
                </a:cubicBezTo>
                <a:cubicBezTo>
                  <a:pt x="102926" y="32155"/>
                  <a:pt x="160076" y="10723"/>
                  <a:pt x="142878" y="3050"/>
                </a:cubicBezTo>
                <a:cubicBezTo>
                  <a:pt x="125680" y="-4623"/>
                  <a:pt x="-791" y="4373"/>
                  <a:pt x="3" y="62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: 図形 1415">
            <a:extLst>
              <a:ext uri="{FF2B5EF4-FFF2-40B4-BE49-F238E27FC236}">
                <a16:creationId xmlns:a16="http://schemas.microsoft.com/office/drawing/2014/main" id="{52BF5895-0D01-40CB-B425-758B44D3E076}"/>
              </a:ext>
            </a:extLst>
          </p:cNvPr>
          <p:cNvSpPr/>
          <p:nvPr/>
        </p:nvSpPr>
        <p:spPr>
          <a:xfrm>
            <a:off x="15328917" y="3538044"/>
            <a:ext cx="668386" cy="429373"/>
          </a:xfrm>
          <a:custGeom>
            <a:avLst/>
            <a:gdLst>
              <a:gd name="connsiteX0" fmla="*/ 1571 w 668386"/>
              <a:gd name="connsiteY0" fmla="*/ 494 h 429373"/>
              <a:gd name="connsiteX1" fmla="*/ 360346 w 668386"/>
              <a:gd name="connsiteY1" fmla="*/ 178294 h 429373"/>
              <a:gd name="connsiteX2" fmla="*/ 668321 w 668386"/>
              <a:gd name="connsiteY2" fmla="*/ 429119 h 429373"/>
              <a:gd name="connsiteX3" fmla="*/ 387333 w 668386"/>
              <a:gd name="connsiteY3" fmla="*/ 224331 h 429373"/>
              <a:gd name="connsiteX4" fmla="*/ 315896 w 668386"/>
              <a:gd name="connsiteY4" fmla="*/ 160831 h 429373"/>
              <a:gd name="connsiteX5" fmla="*/ 231758 w 668386"/>
              <a:gd name="connsiteY5" fmla="*/ 125906 h 429373"/>
              <a:gd name="connsiteX6" fmla="*/ 1571 w 668386"/>
              <a:gd name="connsiteY6" fmla="*/ 494 h 42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386" h="429373">
                <a:moveTo>
                  <a:pt x="1571" y="494"/>
                </a:moveTo>
                <a:cubicBezTo>
                  <a:pt x="23002" y="9225"/>
                  <a:pt x="249221" y="106857"/>
                  <a:pt x="360346" y="178294"/>
                </a:cubicBezTo>
                <a:cubicBezTo>
                  <a:pt x="471471" y="249731"/>
                  <a:pt x="663823" y="421446"/>
                  <a:pt x="668321" y="429119"/>
                </a:cubicBezTo>
                <a:cubicBezTo>
                  <a:pt x="672819" y="436792"/>
                  <a:pt x="446070" y="269046"/>
                  <a:pt x="387333" y="224331"/>
                </a:cubicBezTo>
                <a:cubicBezTo>
                  <a:pt x="328596" y="179616"/>
                  <a:pt x="341825" y="177235"/>
                  <a:pt x="315896" y="160831"/>
                </a:cubicBezTo>
                <a:cubicBezTo>
                  <a:pt x="289967" y="144427"/>
                  <a:pt x="279383" y="150512"/>
                  <a:pt x="231758" y="125906"/>
                </a:cubicBezTo>
                <a:cubicBezTo>
                  <a:pt x="184133" y="101300"/>
                  <a:pt x="-19860" y="-8237"/>
                  <a:pt x="1571" y="4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50C3FB58-6A1C-4FA7-86ED-8EB8290F323A}"/>
              </a:ext>
            </a:extLst>
          </p:cNvPr>
          <p:cNvSpPr/>
          <p:nvPr/>
        </p:nvSpPr>
        <p:spPr>
          <a:xfrm>
            <a:off x="15460606" y="3746305"/>
            <a:ext cx="571570" cy="488852"/>
          </a:xfrm>
          <a:custGeom>
            <a:avLst/>
            <a:gdLst>
              <a:gd name="connsiteX0" fmla="*/ 57 w 571570"/>
              <a:gd name="connsiteY0" fmla="*/ 195 h 488852"/>
              <a:gd name="connsiteX1" fmla="*/ 225482 w 571570"/>
              <a:gd name="connsiteY1" fmla="*/ 82745 h 488852"/>
              <a:gd name="connsiteX2" fmla="*/ 323907 w 571570"/>
              <a:gd name="connsiteY2" fmla="*/ 201808 h 488852"/>
              <a:gd name="connsiteX3" fmla="*/ 401694 w 571570"/>
              <a:gd name="connsiteY3" fmla="*/ 312933 h 488852"/>
              <a:gd name="connsiteX4" fmla="*/ 428682 w 571570"/>
              <a:gd name="connsiteY4" fmla="*/ 257370 h 488852"/>
              <a:gd name="connsiteX5" fmla="*/ 444557 w 571570"/>
              <a:gd name="connsiteY5" fmla="*/ 362145 h 488852"/>
              <a:gd name="connsiteX6" fmla="*/ 508057 w 571570"/>
              <a:gd name="connsiteY6" fmla="*/ 270070 h 488852"/>
              <a:gd name="connsiteX7" fmla="*/ 490594 w 571570"/>
              <a:gd name="connsiteY7" fmla="*/ 352620 h 488852"/>
              <a:gd name="connsiteX8" fmla="*/ 514407 w 571570"/>
              <a:gd name="connsiteY8" fmla="*/ 341508 h 488852"/>
              <a:gd name="connsiteX9" fmla="*/ 571557 w 571570"/>
              <a:gd name="connsiteY9" fmla="*/ 487558 h 488852"/>
              <a:gd name="connsiteX10" fmla="*/ 519169 w 571570"/>
              <a:gd name="connsiteY10" fmla="*/ 244670 h 488852"/>
              <a:gd name="connsiteX11" fmla="*/ 466782 w 571570"/>
              <a:gd name="connsiteY11" fmla="*/ 317695 h 488852"/>
              <a:gd name="connsiteX12" fmla="*/ 392169 w 571570"/>
              <a:gd name="connsiteY12" fmla="*/ 243083 h 488852"/>
              <a:gd name="connsiteX13" fmla="*/ 281044 w 571570"/>
              <a:gd name="connsiteY13" fmla="*/ 89095 h 488852"/>
              <a:gd name="connsiteX14" fmla="*/ 247707 w 571570"/>
              <a:gd name="connsiteY14" fmla="*/ 60520 h 488852"/>
              <a:gd name="connsiteX15" fmla="*/ 57 w 571570"/>
              <a:gd name="connsiteY15" fmla="*/ 195 h 48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1570" h="488852">
                <a:moveTo>
                  <a:pt x="57" y="195"/>
                </a:moveTo>
                <a:cubicBezTo>
                  <a:pt x="-3647" y="3899"/>
                  <a:pt x="171507" y="49143"/>
                  <a:pt x="225482" y="82745"/>
                </a:cubicBezTo>
                <a:cubicBezTo>
                  <a:pt x="279457" y="116347"/>
                  <a:pt x="294538" y="163443"/>
                  <a:pt x="323907" y="201808"/>
                </a:cubicBezTo>
                <a:cubicBezTo>
                  <a:pt x="353276" y="240173"/>
                  <a:pt x="384232" y="303673"/>
                  <a:pt x="401694" y="312933"/>
                </a:cubicBezTo>
                <a:cubicBezTo>
                  <a:pt x="419157" y="322193"/>
                  <a:pt x="421538" y="249168"/>
                  <a:pt x="428682" y="257370"/>
                </a:cubicBezTo>
                <a:cubicBezTo>
                  <a:pt x="435826" y="265572"/>
                  <a:pt x="431328" y="360028"/>
                  <a:pt x="444557" y="362145"/>
                </a:cubicBezTo>
                <a:cubicBezTo>
                  <a:pt x="457786" y="364262"/>
                  <a:pt x="500384" y="271657"/>
                  <a:pt x="508057" y="270070"/>
                </a:cubicBezTo>
                <a:cubicBezTo>
                  <a:pt x="515730" y="268483"/>
                  <a:pt x="489536" y="340714"/>
                  <a:pt x="490594" y="352620"/>
                </a:cubicBezTo>
                <a:cubicBezTo>
                  <a:pt x="491652" y="364526"/>
                  <a:pt x="500913" y="319018"/>
                  <a:pt x="514407" y="341508"/>
                </a:cubicBezTo>
                <a:cubicBezTo>
                  <a:pt x="527901" y="363998"/>
                  <a:pt x="570763" y="503698"/>
                  <a:pt x="571557" y="487558"/>
                </a:cubicBezTo>
                <a:cubicBezTo>
                  <a:pt x="572351" y="471418"/>
                  <a:pt x="536631" y="272980"/>
                  <a:pt x="519169" y="244670"/>
                </a:cubicBezTo>
                <a:cubicBezTo>
                  <a:pt x="501707" y="216360"/>
                  <a:pt x="487949" y="317960"/>
                  <a:pt x="466782" y="317695"/>
                </a:cubicBezTo>
                <a:cubicBezTo>
                  <a:pt x="445615" y="317431"/>
                  <a:pt x="423125" y="281183"/>
                  <a:pt x="392169" y="243083"/>
                </a:cubicBezTo>
                <a:cubicBezTo>
                  <a:pt x="361213" y="204983"/>
                  <a:pt x="305121" y="119522"/>
                  <a:pt x="281044" y="89095"/>
                </a:cubicBezTo>
                <a:cubicBezTo>
                  <a:pt x="256967" y="58668"/>
                  <a:pt x="287924" y="74543"/>
                  <a:pt x="247707" y="60520"/>
                </a:cubicBezTo>
                <a:cubicBezTo>
                  <a:pt x="207490" y="46497"/>
                  <a:pt x="3761" y="-3509"/>
                  <a:pt x="57" y="1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1C766731-9AC5-481C-819E-97B5F6225A29}"/>
              </a:ext>
            </a:extLst>
          </p:cNvPr>
          <p:cNvSpPr/>
          <p:nvPr/>
        </p:nvSpPr>
        <p:spPr>
          <a:xfrm>
            <a:off x="15782899" y="3743645"/>
            <a:ext cx="706517" cy="805265"/>
          </a:xfrm>
          <a:custGeom>
            <a:avLst/>
            <a:gdLst>
              <a:gd name="connsiteX0" fmla="*/ 3201 w 706517"/>
              <a:gd name="connsiteY0" fmla="*/ 1268 h 805265"/>
              <a:gd name="connsiteX1" fmla="*/ 371501 w 706517"/>
              <a:gd name="connsiteY1" fmla="*/ 237805 h 805265"/>
              <a:gd name="connsiteX2" fmla="*/ 550889 w 706517"/>
              <a:gd name="connsiteY2" fmla="*/ 434655 h 805265"/>
              <a:gd name="connsiteX3" fmla="*/ 546126 w 706517"/>
              <a:gd name="connsiteY3" fmla="*/ 428305 h 805265"/>
              <a:gd name="connsiteX4" fmla="*/ 636614 w 706517"/>
              <a:gd name="connsiteY4" fmla="*/ 539430 h 805265"/>
              <a:gd name="connsiteX5" fmla="*/ 681064 w 706517"/>
              <a:gd name="connsiteY5" fmla="*/ 698180 h 805265"/>
              <a:gd name="connsiteX6" fmla="*/ 706464 w 706517"/>
              <a:gd name="connsiteY6" fmla="*/ 802955 h 805265"/>
              <a:gd name="connsiteX7" fmla="*/ 674714 w 706517"/>
              <a:gd name="connsiteY7" fmla="*/ 598168 h 805265"/>
              <a:gd name="connsiteX8" fmla="*/ 571526 w 706517"/>
              <a:gd name="connsiteY8" fmla="*/ 418780 h 805265"/>
              <a:gd name="connsiteX9" fmla="*/ 439764 w 706517"/>
              <a:gd name="connsiteY9" fmla="*/ 275905 h 805265"/>
              <a:gd name="connsiteX10" fmla="*/ 355626 w 706517"/>
              <a:gd name="connsiteY10" fmla="*/ 204468 h 805265"/>
              <a:gd name="connsiteX11" fmla="*/ 200051 w 706517"/>
              <a:gd name="connsiteY11" fmla="*/ 145730 h 805265"/>
              <a:gd name="connsiteX12" fmla="*/ 3201 w 706517"/>
              <a:gd name="connsiteY12" fmla="*/ 1268 h 80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6517" h="805265">
                <a:moveTo>
                  <a:pt x="3201" y="1268"/>
                </a:moveTo>
                <a:cubicBezTo>
                  <a:pt x="31776" y="16614"/>
                  <a:pt x="280220" y="165574"/>
                  <a:pt x="371501" y="237805"/>
                </a:cubicBezTo>
                <a:cubicBezTo>
                  <a:pt x="462782" y="310036"/>
                  <a:pt x="521785" y="402905"/>
                  <a:pt x="550889" y="434655"/>
                </a:cubicBezTo>
                <a:cubicBezTo>
                  <a:pt x="579993" y="466405"/>
                  <a:pt x="546126" y="428305"/>
                  <a:pt x="546126" y="428305"/>
                </a:cubicBezTo>
                <a:cubicBezTo>
                  <a:pt x="560413" y="445767"/>
                  <a:pt x="614124" y="494451"/>
                  <a:pt x="636614" y="539430"/>
                </a:cubicBezTo>
                <a:cubicBezTo>
                  <a:pt x="659104" y="584409"/>
                  <a:pt x="669422" y="654259"/>
                  <a:pt x="681064" y="698180"/>
                </a:cubicBezTo>
                <a:cubicBezTo>
                  <a:pt x="692706" y="742101"/>
                  <a:pt x="707522" y="819624"/>
                  <a:pt x="706464" y="802955"/>
                </a:cubicBezTo>
                <a:cubicBezTo>
                  <a:pt x="705406" y="786286"/>
                  <a:pt x="697204" y="662197"/>
                  <a:pt x="674714" y="598168"/>
                </a:cubicBezTo>
                <a:cubicBezTo>
                  <a:pt x="652224" y="534139"/>
                  <a:pt x="610684" y="472491"/>
                  <a:pt x="571526" y="418780"/>
                </a:cubicBezTo>
                <a:cubicBezTo>
                  <a:pt x="532368" y="365070"/>
                  <a:pt x="475747" y="311624"/>
                  <a:pt x="439764" y="275905"/>
                </a:cubicBezTo>
                <a:cubicBezTo>
                  <a:pt x="403781" y="240186"/>
                  <a:pt x="395578" y="226164"/>
                  <a:pt x="355626" y="204468"/>
                </a:cubicBezTo>
                <a:cubicBezTo>
                  <a:pt x="315674" y="182772"/>
                  <a:pt x="254820" y="177215"/>
                  <a:pt x="200051" y="145730"/>
                </a:cubicBezTo>
                <a:cubicBezTo>
                  <a:pt x="145282" y="114245"/>
                  <a:pt x="-25374" y="-14078"/>
                  <a:pt x="3201" y="12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9FA1955F-3E77-48FD-B432-1A32AB3F0932}"/>
              </a:ext>
            </a:extLst>
          </p:cNvPr>
          <p:cNvSpPr/>
          <p:nvPr/>
        </p:nvSpPr>
        <p:spPr>
          <a:xfrm>
            <a:off x="16030154" y="3976688"/>
            <a:ext cx="490971" cy="624656"/>
          </a:xfrm>
          <a:custGeom>
            <a:avLst/>
            <a:gdLst>
              <a:gd name="connsiteX0" fmla="*/ 421 w 490971"/>
              <a:gd name="connsiteY0" fmla="*/ 0 h 624656"/>
              <a:gd name="connsiteX1" fmla="*/ 106784 w 490971"/>
              <a:gd name="connsiteY1" fmla="*/ 141287 h 624656"/>
              <a:gd name="connsiteX2" fmla="*/ 205209 w 490971"/>
              <a:gd name="connsiteY2" fmla="*/ 201612 h 624656"/>
              <a:gd name="connsiteX3" fmla="*/ 271884 w 490971"/>
              <a:gd name="connsiteY3" fmla="*/ 269875 h 624656"/>
              <a:gd name="connsiteX4" fmla="*/ 257596 w 490971"/>
              <a:gd name="connsiteY4" fmla="*/ 277812 h 624656"/>
              <a:gd name="connsiteX5" fmla="*/ 309984 w 490971"/>
              <a:gd name="connsiteY5" fmla="*/ 325437 h 624656"/>
              <a:gd name="connsiteX6" fmla="*/ 343321 w 490971"/>
              <a:gd name="connsiteY6" fmla="*/ 417512 h 624656"/>
              <a:gd name="connsiteX7" fmla="*/ 360784 w 490971"/>
              <a:gd name="connsiteY7" fmla="*/ 527050 h 624656"/>
              <a:gd name="connsiteX8" fmla="*/ 490959 w 490971"/>
              <a:gd name="connsiteY8" fmla="*/ 623887 h 624656"/>
              <a:gd name="connsiteX9" fmla="*/ 368721 w 490971"/>
              <a:gd name="connsiteY9" fmla="*/ 560387 h 624656"/>
              <a:gd name="connsiteX10" fmla="*/ 359196 w 490971"/>
              <a:gd name="connsiteY10" fmla="*/ 358775 h 624656"/>
              <a:gd name="connsiteX11" fmla="*/ 203621 w 490971"/>
              <a:gd name="connsiteY11" fmla="*/ 174625 h 624656"/>
              <a:gd name="connsiteX12" fmla="*/ 148059 w 490971"/>
              <a:gd name="connsiteY12" fmla="*/ 139700 h 624656"/>
              <a:gd name="connsiteX13" fmla="*/ 421 w 490971"/>
              <a:gd name="connsiteY13" fmla="*/ 0 h 62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0971" h="624656">
                <a:moveTo>
                  <a:pt x="421" y="0"/>
                </a:moveTo>
                <a:cubicBezTo>
                  <a:pt x="-6458" y="264"/>
                  <a:pt x="72653" y="107685"/>
                  <a:pt x="106784" y="141287"/>
                </a:cubicBezTo>
                <a:cubicBezTo>
                  <a:pt x="140915" y="174889"/>
                  <a:pt x="177692" y="180181"/>
                  <a:pt x="205209" y="201612"/>
                </a:cubicBezTo>
                <a:cubicBezTo>
                  <a:pt x="232726" y="223043"/>
                  <a:pt x="263153" y="257175"/>
                  <a:pt x="271884" y="269875"/>
                </a:cubicBezTo>
                <a:cubicBezTo>
                  <a:pt x="280615" y="282575"/>
                  <a:pt x="251246" y="268552"/>
                  <a:pt x="257596" y="277812"/>
                </a:cubicBezTo>
                <a:cubicBezTo>
                  <a:pt x="263946" y="287072"/>
                  <a:pt x="295697" y="302154"/>
                  <a:pt x="309984" y="325437"/>
                </a:cubicBezTo>
                <a:cubicBezTo>
                  <a:pt x="324271" y="348720"/>
                  <a:pt x="334854" y="383910"/>
                  <a:pt x="343321" y="417512"/>
                </a:cubicBezTo>
                <a:cubicBezTo>
                  <a:pt x="351788" y="451114"/>
                  <a:pt x="336178" y="492654"/>
                  <a:pt x="360784" y="527050"/>
                </a:cubicBezTo>
                <a:cubicBezTo>
                  <a:pt x="385390" y="561446"/>
                  <a:pt x="489636" y="618331"/>
                  <a:pt x="490959" y="623887"/>
                </a:cubicBezTo>
                <a:cubicBezTo>
                  <a:pt x="492282" y="629443"/>
                  <a:pt x="390681" y="604572"/>
                  <a:pt x="368721" y="560387"/>
                </a:cubicBezTo>
                <a:cubicBezTo>
                  <a:pt x="346761" y="516202"/>
                  <a:pt x="386713" y="423069"/>
                  <a:pt x="359196" y="358775"/>
                </a:cubicBezTo>
                <a:cubicBezTo>
                  <a:pt x="331679" y="294481"/>
                  <a:pt x="238810" y="211137"/>
                  <a:pt x="203621" y="174625"/>
                </a:cubicBezTo>
                <a:cubicBezTo>
                  <a:pt x="168432" y="138113"/>
                  <a:pt x="181397" y="167746"/>
                  <a:pt x="148059" y="139700"/>
                </a:cubicBezTo>
                <a:cubicBezTo>
                  <a:pt x="114721" y="111654"/>
                  <a:pt x="7300" y="-264"/>
                  <a:pt x="421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: 図形 1419">
            <a:extLst>
              <a:ext uri="{FF2B5EF4-FFF2-40B4-BE49-F238E27FC236}">
                <a16:creationId xmlns:a16="http://schemas.microsoft.com/office/drawing/2014/main" id="{2C0AFCA2-33A5-4C48-91AA-CC82FFC69F0F}"/>
              </a:ext>
            </a:extLst>
          </p:cNvPr>
          <p:cNvSpPr/>
          <p:nvPr/>
        </p:nvSpPr>
        <p:spPr>
          <a:xfrm>
            <a:off x="16031829" y="4027132"/>
            <a:ext cx="317950" cy="499079"/>
          </a:xfrm>
          <a:custGeom>
            <a:avLst/>
            <a:gdLst>
              <a:gd name="connsiteX0" fmla="*/ 334 w 317950"/>
              <a:gd name="connsiteY0" fmla="*/ 356 h 499079"/>
              <a:gd name="connsiteX1" fmla="*/ 51134 w 317950"/>
              <a:gd name="connsiteY1" fmla="*/ 114656 h 499079"/>
              <a:gd name="connsiteX2" fmla="*/ 184484 w 317950"/>
              <a:gd name="connsiteY2" fmla="*/ 201968 h 499079"/>
              <a:gd name="connsiteX3" fmla="*/ 163846 w 317950"/>
              <a:gd name="connsiteY3" fmla="*/ 255943 h 499079"/>
              <a:gd name="connsiteX4" fmla="*/ 238459 w 317950"/>
              <a:gd name="connsiteY4" fmla="*/ 316268 h 499079"/>
              <a:gd name="connsiteX5" fmla="*/ 317834 w 317950"/>
              <a:gd name="connsiteY5" fmla="*/ 498831 h 499079"/>
              <a:gd name="connsiteX6" fmla="*/ 252746 w 317950"/>
              <a:gd name="connsiteY6" fmla="*/ 273406 h 499079"/>
              <a:gd name="connsiteX7" fmla="*/ 120984 w 317950"/>
              <a:gd name="connsiteY7" fmla="*/ 192443 h 499079"/>
              <a:gd name="connsiteX8" fmla="*/ 71771 w 317950"/>
              <a:gd name="connsiteY8" fmla="*/ 154343 h 499079"/>
              <a:gd name="connsiteX9" fmla="*/ 334 w 317950"/>
              <a:gd name="connsiteY9" fmla="*/ 356 h 49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50" h="499079">
                <a:moveTo>
                  <a:pt x="334" y="356"/>
                </a:moveTo>
                <a:cubicBezTo>
                  <a:pt x="-3105" y="-6258"/>
                  <a:pt x="20442" y="81054"/>
                  <a:pt x="51134" y="114656"/>
                </a:cubicBezTo>
                <a:cubicBezTo>
                  <a:pt x="81826" y="148258"/>
                  <a:pt x="165699" y="178420"/>
                  <a:pt x="184484" y="201968"/>
                </a:cubicBezTo>
                <a:cubicBezTo>
                  <a:pt x="203269" y="225516"/>
                  <a:pt x="154850" y="236893"/>
                  <a:pt x="163846" y="255943"/>
                </a:cubicBezTo>
                <a:cubicBezTo>
                  <a:pt x="172842" y="274993"/>
                  <a:pt x="212794" y="275787"/>
                  <a:pt x="238459" y="316268"/>
                </a:cubicBezTo>
                <a:cubicBezTo>
                  <a:pt x="264124" y="356749"/>
                  <a:pt x="315453" y="505975"/>
                  <a:pt x="317834" y="498831"/>
                </a:cubicBezTo>
                <a:cubicBezTo>
                  <a:pt x="320215" y="491687"/>
                  <a:pt x="285554" y="324471"/>
                  <a:pt x="252746" y="273406"/>
                </a:cubicBezTo>
                <a:cubicBezTo>
                  <a:pt x="219938" y="222341"/>
                  <a:pt x="151147" y="212287"/>
                  <a:pt x="120984" y="192443"/>
                </a:cubicBezTo>
                <a:cubicBezTo>
                  <a:pt x="90822" y="172599"/>
                  <a:pt x="88704" y="184505"/>
                  <a:pt x="71771" y="154343"/>
                </a:cubicBezTo>
                <a:cubicBezTo>
                  <a:pt x="54838" y="124181"/>
                  <a:pt x="3773" y="6970"/>
                  <a:pt x="334" y="3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: 図形 1420">
            <a:extLst>
              <a:ext uri="{FF2B5EF4-FFF2-40B4-BE49-F238E27FC236}">
                <a16:creationId xmlns:a16="http://schemas.microsoft.com/office/drawing/2014/main" id="{AB995A19-0B39-4CFA-9B65-9BC091EF54C4}"/>
              </a:ext>
            </a:extLst>
          </p:cNvPr>
          <p:cNvSpPr/>
          <p:nvPr/>
        </p:nvSpPr>
        <p:spPr>
          <a:xfrm>
            <a:off x="17970413" y="4053330"/>
            <a:ext cx="857636" cy="1010931"/>
          </a:xfrm>
          <a:custGeom>
            <a:avLst/>
            <a:gdLst>
              <a:gd name="connsiteX0" fmla="*/ 857337 w 857636"/>
              <a:gd name="connsiteY0" fmla="*/ 1145 h 1010931"/>
              <a:gd name="connsiteX1" fmla="*/ 676362 w 857636"/>
              <a:gd name="connsiteY1" fmla="*/ 191645 h 1010931"/>
              <a:gd name="connsiteX2" fmla="*/ 517612 w 857636"/>
              <a:gd name="connsiteY2" fmla="*/ 378970 h 1010931"/>
              <a:gd name="connsiteX3" fmla="*/ 374737 w 857636"/>
              <a:gd name="connsiteY3" fmla="*/ 585345 h 1010931"/>
              <a:gd name="connsiteX4" fmla="*/ 238212 w 857636"/>
              <a:gd name="connsiteY4" fmla="*/ 763145 h 1010931"/>
              <a:gd name="connsiteX5" fmla="*/ 87 w 857636"/>
              <a:gd name="connsiteY5" fmla="*/ 1010795 h 1010931"/>
              <a:gd name="connsiteX6" fmla="*/ 215987 w 857636"/>
              <a:gd name="connsiteY6" fmla="*/ 728220 h 1010931"/>
              <a:gd name="connsiteX7" fmla="*/ 631912 w 857636"/>
              <a:gd name="connsiteY7" fmla="*/ 283720 h 1010931"/>
              <a:gd name="connsiteX8" fmla="*/ 857337 w 857636"/>
              <a:gd name="connsiteY8" fmla="*/ 1145 h 101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636" h="1010931">
                <a:moveTo>
                  <a:pt x="857337" y="1145"/>
                </a:moveTo>
                <a:cubicBezTo>
                  <a:pt x="864745" y="-14201"/>
                  <a:pt x="732983" y="128674"/>
                  <a:pt x="676362" y="191645"/>
                </a:cubicBezTo>
                <a:cubicBezTo>
                  <a:pt x="619741" y="254616"/>
                  <a:pt x="567883" y="313353"/>
                  <a:pt x="517612" y="378970"/>
                </a:cubicBezTo>
                <a:cubicBezTo>
                  <a:pt x="467341" y="444587"/>
                  <a:pt x="421304" y="521316"/>
                  <a:pt x="374737" y="585345"/>
                </a:cubicBezTo>
                <a:cubicBezTo>
                  <a:pt x="328170" y="649374"/>
                  <a:pt x="300654" y="692237"/>
                  <a:pt x="238212" y="763145"/>
                </a:cubicBezTo>
                <a:cubicBezTo>
                  <a:pt x="175770" y="834053"/>
                  <a:pt x="3791" y="1016616"/>
                  <a:pt x="87" y="1010795"/>
                </a:cubicBezTo>
                <a:cubicBezTo>
                  <a:pt x="-3617" y="1004974"/>
                  <a:pt x="110683" y="849399"/>
                  <a:pt x="215987" y="728220"/>
                </a:cubicBezTo>
                <a:cubicBezTo>
                  <a:pt x="321291" y="607041"/>
                  <a:pt x="519729" y="408074"/>
                  <a:pt x="631912" y="283720"/>
                </a:cubicBezTo>
                <a:cubicBezTo>
                  <a:pt x="744095" y="159366"/>
                  <a:pt x="849929" y="16491"/>
                  <a:pt x="857337" y="11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: 図形 1421">
            <a:extLst>
              <a:ext uri="{FF2B5EF4-FFF2-40B4-BE49-F238E27FC236}">
                <a16:creationId xmlns:a16="http://schemas.microsoft.com/office/drawing/2014/main" id="{6475F8CB-A5FB-46AC-939F-0DEA464BDEBF}"/>
              </a:ext>
            </a:extLst>
          </p:cNvPr>
          <p:cNvSpPr/>
          <p:nvPr/>
        </p:nvSpPr>
        <p:spPr>
          <a:xfrm>
            <a:off x="18764228" y="3720956"/>
            <a:ext cx="358835" cy="412945"/>
          </a:xfrm>
          <a:custGeom>
            <a:avLst/>
            <a:gdLst>
              <a:gd name="connsiteX0" fmla="*/ 358797 w 358835"/>
              <a:gd name="connsiteY0" fmla="*/ 144 h 412945"/>
              <a:gd name="connsiteX1" fmla="*/ 203222 w 358835"/>
              <a:gd name="connsiteY1" fmla="*/ 133494 h 412945"/>
              <a:gd name="connsiteX2" fmla="*/ 22 w 358835"/>
              <a:gd name="connsiteY2" fmla="*/ 412894 h 412945"/>
              <a:gd name="connsiteX3" fmla="*/ 215922 w 358835"/>
              <a:gd name="connsiteY3" fmla="*/ 155719 h 412945"/>
              <a:gd name="connsiteX4" fmla="*/ 358797 w 358835"/>
              <a:gd name="connsiteY4" fmla="*/ 144 h 41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835" h="412945">
                <a:moveTo>
                  <a:pt x="358797" y="144"/>
                </a:moveTo>
                <a:cubicBezTo>
                  <a:pt x="356680" y="-3560"/>
                  <a:pt x="263018" y="64702"/>
                  <a:pt x="203222" y="133494"/>
                </a:cubicBezTo>
                <a:cubicBezTo>
                  <a:pt x="143426" y="202286"/>
                  <a:pt x="-2095" y="409190"/>
                  <a:pt x="22" y="412894"/>
                </a:cubicBezTo>
                <a:cubicBezTo>
                  <a:pt x="2139" y="416598"/>
                  <a:pt x="157185" y="221336"/>
                  <a:pt x="215922" y="155719"/>
                </a:cubicBezTo>
                <a:cubicBezTo>
                  <a:pt x="274659" y="90102"/>
                  <a:pt x="360914" y="3848"/>
                  <a:pt x="358797" y="1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50F73439-9BD7-41E5-B470-C754191FEDDF}"/>
              </a:ext>
            </a:extLst>
          </p:cNvPr>
          <p:cNvSpPr/>
          <p:nvPr/>
        </p:nvSpPr>
        <p:spPr>
          <a:xfrm>
            <a:off x="17544546" y="5032085"/>
            <a:ext cx="511681" cy="620434"/>
          </a:xfrm>
          <a:custGeom>
            <a:avLst/>
            <a:gdLst>
              <a:gd name="connsiteX0" fmla="*/ 511679 w 511681"/>
              <a:gd name="connsiteY0" fmla="*/ 290 h 620434"/>
              <a:gd name="connsiteX1" fmla="*/ 365629 w 511681"/>
              <a:gd name="connsiteY1" fmla="*/ 203490 h 620434"/>
              <a:gd name="connsiteX2" fmla="*/ 152904 w 511681"/>
              <a:gd name="connsiteY2" fmla="*/ 403515 h 620434"/>
              <a:gd name="connsiteX3" fmla="*/ 504 w 511681"/>
              <a:gd name="connsiteY3" fmla="*/ 619415 h 620434"/>
              <a:gd name="connsiteX4" fmla="*/ 203704 w 511681"/>
              <a:gd name="connsiteY4" fmla="*/ 311440 h 620434"/>
              <a:gd name="connsiteX5" fmla="*/ 368804 w 511681"/>
              <a:gd name="connsiteY5" fmla="*/ 162215 h 620434"/>
              <a:gd name="connsiteX6" fmla="*/ 511679 w 511681"/>
              <a:gd name="connsiteY6" fmla="*/ 290 h 62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681" h="620434">
                <a:moveTo>
                  <a:pt x="511679" y="290"/>
                </a:moveTo>
                <a:cubicBezTo>
                  <a:pt x="511150" y="7169"/>
                  <a:pt x="425425" y="136286"/>
                  <a:pt x="365629" y="203490"/>
                </a:cubicBezTo>
                <a:cubicBezTo>
                  <a:pt x="305833" y="270694"/>
                  <a:pt x="213758" y="334194"/>
                  <a:pt x="152904" y="403515"/>
                </a:cubicBezTo>
                <a:cubicBezTo>
                  <a:pt x="92050" y="472836"/>
                  <a:pt x="-7963" y="634761"/>
                  <a:pt x="504" y="619415"/>
                </a:cubicBezTo>
                <a:cubicBezTo>
                  <a:pt x="8971" y="604069"/>
                  <a:pt x="142321" y="387640"/>
                  <a:pt x="203704" y="311440"/>
                </a:cubicBezTo>
                <a:cubicBezTo>
                  <a:pt x="265087" y="235240"/>
                  <a:pt x="322766" y="214073"/>
                  <a:pt x="368804" y="162215"/>
                </a:cubicBezTo>
                <a:cubicBezTo>
                  <a:pt x="414841" y="110357"/>
                  <a:pt x="512208" y="-6589"/>
                  <a:pt x="511679" y="2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CA5C9541-161B-44A4-9244-360FD99FB326}"/>
              </a:ext>
            </a:extLst>
          </p:cNvPr>
          <p:cNvSpPr/>
          <p:nvPr/>
        </p:nvSpPr>
        <p:spPr>
          <a:xfrm>
            <a:off x="17554443" y="5346686"/>
            <a:ext cx="311396" cy="384189"/>
          </a:xfrm>
          <a:custGeom>
            <a:avLst/>
            <a:gdLst>
              <a:gd name="connsiteX0" fmla="*/ 311282 w 311396"/>
              <a:gd name="connsiteY0" fmla="*/ 14 h 384189"/>
              <a:gd name="connsiteX1" fmla="*/ 149357 w 311396"/>
              <a:gd name="connsiteY1" fmla="*/ 165114 h 384189"/>
              <a:gd name="connsiteX2" fmla="*/ 132 w 311396"/>
              <a:gd name="connsiteY2" fmla="*/ 384189 h 384189"/>
              <a:gd name="connsiteX3" fmla="*/ 120782 w 311396"/>
              <a:gd name="connsiteY3" fmla="*/ 168289 h 384189"/>
              <a:gd name="connsiteX4" fmla="*/ 123957 w 311396"/>
              <a:gd name="connsiteY4" fmla="*/ 155589 h 384189"/>
              <a:gd name="connsiteX5" fmla="*/ 311282 w 311396"/>
              <a:gd name="connsiteY5" fmla="*/ 14 h 38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396" h="384189">
                <a:moveTo>
                  <a:pt x="311282" y="14"/>
                </a:moveTo>
                <a:cubicBezTo>
                  <a:pt x="315515" y="1601"/>
                  <a:pt x="201215" y="101085"/>
                  <a:pt x="149357" y="165114"/>
                </a:cubicBezTo>
                <a:cubicBezTo>
                  <a:pt x="97499" y="229143"/>
                  <a:pt x="4894" y="383660"/>
                  <a:pt x="132" y="384189"/>
                </a:cubicBezTo>
                <a:cubicBezTo>
                  <a:pt x="-4631" y="384718"/>
                  <a:pt x="120782" y="168289"/>
                  <a:pt x="120782" y="168289"/>
                </a:cubicBezTo>
                <a:cubicBezTo>
                  <a:pt x="141419" y="130189"/>
                  <a:pt x="89032" y="184693"/>
                  <a:pt x="123957" y="155589"/>
                </a:cubicBezTo>
                <a:cubicBezTo>
                  <a:pt x="158882" y="126485"/>
                  <a:pt x="307049" y="-1573"/>
                  <a:pt x="311282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66D29299-3609-4191-9212-F7A6C53C3639}"/>
              </a:ext>
            </a:extLst>
          </p:cNvPr>
          <p:cNvSpPr/>
          <p:nvPr/>
        </p:nvSpPr>
        <p:spPr>
          <a:xfrm>
            <a:off x="17891466" y="5092572"/>
            <a:ext cx="561638" cy="575530"/>
          </a:xfrm>
          <a:custGeom>
            <a:avLst/>
            <a:gdLst>
              <a:gd name="connsiteX0" fmla="*/ 2834 w 561638"/>
              <a:gd name="connsiteY0" fmla="*/ 574803 h 575530"/>
              <a:gd name="connsiteX1" fmla="*/ 298109 w 561638"/>
              <a:gd name="connsiteY1" fmla="*/ 282703 h 575530"/>
              <a:gd name="connsiteX2" fmla="*/ 561634 w 561638"/>
              <a:gd name="connsiteY2" fmla="*/ 128 h 575530"/>
              <a:gd name="connsiteX3" fmla="*/ 291759 w 561638"/>
              <a:gd name="connsiteY3" fmla="*/ 247778 h 575530"/>
              <a:gd name="connsiteX4" fmla="*/ 155234 w 561638"/>
              <a:gd name="connsiteY4" fmla="*/ 362078 h 575530"/>
              <a:gd name="connsiteX5" fmla="*/ 2834 w 561638"/>
              <a:gd name="connsiteY5" fmla="*/ 574803 h 57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638" h="575530">
                <a:moveTo>
                  <a:pt x="2834" y="574803"/>
                </a:moveTo>
                <a:cubicBezTo>
                  <a:pt x="26646" y="561574"/>
                  <a:pt x="204976" y="378482"/>
                  <a:pt x="298109" y="282703"/>
                </a:cubicBezTo>
                <a:cubicBezTo>
                  <a:pt x="391242" y="186924"/>
                  <a:pt x="562692" y="5949"/>
                  <a:pt x="561634" y="128"/>
                </a:cubicBezTo>
                <a:cubicBezTo>
                  <a:pt x="560576" y="-5693"/>
                  <a:pt x="359492" y="187453"/>
                  <a:pt x="291759" y="247778"/>
                </a:cubicBezTo>
                <a:cubicBezTo>
                  <a:pt x="224026" y="308103"/>
                  <a:pt x="198626" y="307045"/>
                  <a:pt x="155234" y="362078"/>
                </a:cubicBezTo>
                <a:cubicBezTo>
                  <a:pt x="111842" y="417111"/>
                  <a:pt x="-20978" y="588032"/>
                  <a:pt x="2834" y="5748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1724DD7D-9C33-4C83-91E2-67BEA53E1EA8}"/>
              </a:ext>
            </a:extLst>
          </p:cNvPr>
          <p:cNvSpPr/>
          <p:nvPr/>
        </p:nvSpPr>
        <p:spPr>
          <a:xfrm>
            <a:off x="18052925" y="5006908"/>
            <a:ext cx="215141" cy="127136"/>
          </a:xfrm>
          <a:custGeom>
            <a:avLst/>
            <a:gdLst>
              <a:gd name="connsiteX0" fmla="*/ 125 w 215141"/>
              <a:gd name="connsiteY0" fmla="*/ 27055 h 127136"/>
              <a:gd name="connsiteX1" fmla="*/ 90613 w 215141"/>
              <a:gd name="connsiteY1" fmla="*/ 66742 h 127136"/>
              <a:gd name="connsiteX2" fmla="*/ 214438 w 215141"/>
              <a:gd name="connsiteY2" fmla="*/ 67 h 127136"/>
              <a:gd name="connsiteX3" fmla="*/ 139825 w 215141"/>
              <a:gd name="connsiteY3" fmla="*/ 55630 h 127136"/>
              <a:gd name="connsiteX4" fmla="*/ 112838 w 215141"/>
              <a:gd name="connsiteY4" fmla="*/ 125480 h 127136"/>
              <a:gd name="connsiteX5" fmla="*/ 71563 w 215141"/>
              <a:gd name="connsiteY5" fmla="*/ 100080 h 127136"/>
              <a:gd name="connsiteX6" fmla="*/ 125 w 215141"/>
              <a:gd name="connsiteY6" fmla="*/ 27055 h 12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141" h="127136">
                <a:moveTo>
                  <a:pt x="125" y="27055"/>
                </a:moveTo>
                <a:cubicBezTo>
                  <a:pt x="3300" y="21499"/>
                  <a:pt x="54894" y="71240"/>
                  <a:pt x="90613" y="66742"/>
                </a:cubicBezTo>
                <a:cubicBezTo>
                  <a:pt x="126332" y="62244"/>
                  <a:pt x="206236" y="1919"/>
                  <a:pt x="214438" y="67"/>
                </a:cubicBezTo>
                <a:cubicBezTo>
                  <a:pt x="222640" y="-1785"/>
                  <a:pt x="156758" y="34728"/>
                  <a:pt x="139825" y="55630"/>
                </a:cubicBezTo>
                <a:cubicBezTo>
                  <a:pt x="122892" y="76532"/>
                  <a:pt x="124215" y="118072"/>
                  <a:pt x="112838" y="125480"/>
                </a:cubicBezTo>
                <a:cubicBezTo>
                  <a:pt x="101461" y="132888"/>
                  <a:pt x="87967" y="113838"/>
                  <a:pt x="71563" y="100080"/>
                </a:cubicBezTo>
                <a:cubicBezTo>
                  <a:pt x="55159" y="86322"/>
                  <a:pt x="-3050" y="32611"/>
                  <a:pt x="125" y="270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6B34EE79-E162-4582-9B6C-4EAB1B9C8676}"/>
              </a:ext>
            </a:extLst>
          </p:cNvPr>
          <p:cNvSpPr/>
          <p:nvPr/>
        </p:nvSpPr>
        <p:spPr>
          <a:xfrm>
            <a:off x="17656763" y="5349818"/>
            <a:ext cx="231117" cy="323736"/>
          </a:xfrm>
          <a:custGeom>
            <a:avLst/>
            <a:gdLst>
              <a:gd name="connsiteX0" fmla="*/ 229600 w 231117"/>
              <a:gd name="connsiteY0" fmla="*/ 57 h 323736"/>
              <a:gd name="connsiteX1" fmla="*/ 194675 w 231117"/>
              <a:gd name="connsiteY1" fmla="*/ 104832 h 323736"/>
              <a:gd name="connsiteX2" fmla="*/ 94662 w 231117"/>
              <a:gd name="connsiteY2" fmla="*/ 211195 h 323736"/>
              <a:gd name="connsiteX3" fmla="*/ 5762 w 231117"/>
              <a:gd name="connsiteY3" fmla="*/ 265170 h 323736"/>
              <a:gd name="connsiteX4" fmla="*/ 26400 w 231117"/>
              <a:gd name="connsiteY4" fmla="*/ 263582 h 323736"/>
              <a:gd name="connsiteX5" fmla="*/ 169275 w 231117"/>
              <a:gd name="connsiteY5" fmla="*/ 322320 h 323736"/>
              <a:gd name="connsiteX6" fmla="*/ 186737 w 231117"/>
              <a:gd name="connsiteY6" fmla="*/ 195320 h 323736"/>
              <a:gd name="connsiteX7" fmla="*/ 167687 w 231117"/>
              <a:gd name="connsiteY7" fmla="*/ 288982 h 323736"/>
              <a:gd name="connsiteX8" fmla="*/ 102600 w 231117"/>
              <a:gd name="connsiteY8" fmla="*/ 282632 h 323736"/>
              <a:gd name="connsiteX9" fmla="*/ 80375 w 231117"/>
              <a:gd name="connsiteY9" fmla="*/ 254057 h 323736"/>
              <a:gd name="connsiteX10" fmla="*/ 183562 w 231117"/>
              <a:gd name="connsiteY10" fmla="*/ 149282 h 323736"/>
              <a:gd name="connsiteX11" fmla="*/ 221662 w 231117"/>
              <a:gd name="connsiteY11" fmla="*/ 119120 h 323736"/>
              <a:gd name="connsiteX12" fmla="*/ 229600 w 231117"/>
              <a:gd name="connsiteY12" fmla="*/ 57 h 32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1117" h="323736">
                <a:moveTo>
                  <a:pt x="229600" y="57"/>
                </a:moveTo>
                <a:cubicBezTo>
                  <a:pt x="225102" y="-2324"/>
                  <a:pt x="217165" y="69642"/>
                  <a:pt x="194675" y="104832"/>
                </a:cubicBezTo>
                <a:cubicBezTo>
                  <a:pt x="172185" y="140022"/>
                  <a:pt x="126147" y="184472"/>
                  <a:pt x="94662" y="211195"/>
                </a:cubicBezTo>
                <a:cubicBezTo>
                  <a:pt x="63176" y="237918"/>
                  <a:pt x="17139" y="256439"/>
                  <a:pt x="5762" y="265170"/>
                </a:cubicBezTo>
                <a:cubicBezTo>
                  <a:pt x="-5615" y="273901"/>
                  <a:pt x="-852" y="254057"/>
                  <a:pt x="26400" y="263582"/>
                </a:cubicBezTo>
                <a:cubicBezTo>
                  <a:pt x="53652" y="273107"/>
                  <a:pt x="142552" y="333697"/>
                  <a:pt x="169275" y="322320"/>
                </a:cubicBezTo>
                <a:cubicBezTo>
                  <a:pt x="195998" y="310943"/>
                  <a:pt x="187002" y="200876"/>
                  <a:pt x="186737" y="195320"/>
                </a:cubicBezTo>
                <a:cubicBezTo>
                  <a:pt x="186472" y="189764"/>
                  <a:pt x="181710" y="274430"/>
                  <a:pt x="167687" y="288982"/>
                </a:cubicBezTo>
                <a:cubicBezTo>
                  <a:pt x="153664" y="303534"/>
                  <a:pt x="117152" y="288453"/>
                  <a:pt x="102600" y="282632"/>
                </a:cubicBezTo>
                <a:cubicBezTo>
                  <a:pt x="88048" y="276811"/>
                  <a:pt x="66881" y="276282"/>
                  <a:pt x="80375" y="254057"/>
                </a:cubicBezTo>
                <a:cubicBezTo>
                  <a:pt x="93869" y="231832"/>
                  <a:pt x="160014" y="171772"/>
                  <a:pt x="183562" y="149282"/>
                </a:cubicBezTo>
                <a:cubicBezTo>
                  <a:pt x="207110" y="126792"/>
                  <a:pt x="215577" y="142668"/>
                  <a:pt x="221662" y="119120"/>
                </a:cubicBezTo>
                <a:cubicBezTo>
                  <a:pt x="227747" y="95572"/>
                  <a:pt x="234098" y="2438"/>
                  <a:pt x="229600" y="5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7C1833AF-E87A-46BB-BEEF-22A548AC0AA9}"/>
              </a:ext>
            </a:extLst>
          </p:cNvPr>
          <p:cNvSpPr/>
          <p:nvPr/>
        </p:nvSpPr>
        <p:spPr>
          <a:xfrm>
            <a:off x="18216780" y="4881559"/>
            <a:ext cx="52411" cy="174663"/>
          </a:xfrm>
          <a:custGeom>
            <a:avLst/>
            <a:gdLst>
              <a:gd name="connsiteX0" fmla="*/ 17245 w 52411"/>
              <a:gd name="connsiteY0" fmla="*/ 4 h 174663"/>
              <a:gd name="connsiteX1" fmla="*/ 20420 w 52411"/>
              <a:gd name="connsiteY1" fmla="*/ 133354 h 174663"/>
              <a:gd name="connsiteX2" fmla="*/ 52170 w 52411"/>
              <a:gd name="connsiteY2" fmla="*/ 174629 h 174663"/>
              <a:gd name="connsiteX3" fmla="*/ 1370 w 52411"/>
              <a:gd name="connsiteY3" fmla="*/ 128591 h 174663"/>
              <a:gd name="connsiteX4" fmla="*/ 17245 w 52411"/>
              <a:gd name="connsiteY4" fmla="*/ 4 h 17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11" h="174663">
                <a:moveTo>
                  <a:pt x="17245" y="4"/>
                </a:moveTo>
                <a:cubicBezTo>
                  <a:pt x="20420" y="798"/>
                  <a:pt x="14599" y="104250"/>
                  <a:pt x="20420" y="133354"/>
                </a:cubicBezTo>
                <a:cubicBezTo>
                  <a:pt x="26241" y="162458"/>
                  <a:pt x="55345" y="175423"/>
                  <a:pt x="52170" y="174629"/>
                </a:cubicBezTo>
                <a:cubicBezTo>
                  <a:pt x="48995" y="173835"/>
                  <a:pt x="7984" y="156108"/>
                  <a:pt x="1370" y="128591"/>
                </a:cubicBezTo>
                <a:cubicBezTo>
                  <a:pt x="-5245" y="101074"/>
                  <a:pt x="14070" y="-790"/>
                  <a:pt x="17245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E76718BE-6137-47DF-8D84-31D0A9C59EB7}"/>
              </a:ext>
            </a:extLst>
          </p:cNvPr>
          <p:cNvSpPr/>
          <p:nvPr/>
        </p:nvSpPr>
        <p:spPr>
          <a:xfrm>
            <a:off x="18124677" y="5052889"/>
            <a:ext cx="149082" cy="303963"/>
          </a:xfrm>
          <a:custGeom>
            <a:avLst/>
            <a:gdLst>
              <a:gd name="connsiteX0" fmla="*/ 149036 w 149082"/>
              <a:gd name="connsiteY0" fmla="*/ 124 h 303963"/>
              <a:gd name="connsiteX1" fmla="*/ 101411 w 149082"/>
              <a:gd name="connsiteY1" fmla="*/ 90611 h 303963"/>
              <a:gd name="connsiteX2" fmla="*/ 88711 w 149082"/>
              <a:gd name="connsiteY2" fmla="*/ 181099 h 303963"/>
              <a:gd name="connsiteX3" fmla="*/ 76011 w 149082"/>
              <a:gd name="connsiteY3" fmla="*/ 141411 h 303963"/>
              <a:gd name="connsiteX4" fmla="*/ 9336 w 149082"/>
              <a:gd name="connsiteY4" fmla="*/ 231899 h 303963"/>
              <a:gd name="connsiteX5" fmla="*/ 1398 w 149082"/>
              <a:gd name="connsiteY5" fmla="*/ 303336 h 303963"/>
              <a:gd name="connsiteX6" fmla="*/ 7748 w 149082"/>
              <a:gd name="connsiteY6" fmla="*/ 190624 h 303963"/>
              <a:gd name="connsiteX7" fmla="*/ 72836 w 149082"/>
              <a:gd name="connsiteY7" fmla="*/ 106486 h 303963"/>
              <a:gd name="connsiteX8" fmla="*/ 91886 w 149082"/>
              <a:gd name="connsiteY8" fmla="*/ 71561 h 303963"/>
              <a:gd name="connsiteX9" fmla="*/ 149036 w 149082"/>
              <a:gd name="connsiteY9" fmla="*/ 124 h 30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082" h="303963">
                <a:moveTo>
                  <a:pt x="149036" y="124"/>
                </a:moveTo>
                <a:cubicBezTo>
                  <a:pt x="150623" y="3299"/>
                  <a:pt x="111465" y="60449"/>
                  <a:pt x="101411" y="90611"/>
                </a:cubicBezTo>
                <a:cubicBezTo>
                  <a:pt x="91357" y="120773"/>
                  <a:pt x="92944" y="172632"/>
                  <a:pt x="88711" y="181099"/>
                </a:cubicBezTo>
                <a:cubicBezTo>
                  <a:pt x="84478" y="189566"/>
                  <a:pt x="89240" y="132944"/>
                  <a:pt x="76011" y="141411"/>
                </a:cubicBezTo>
                <a:cubicBezTo>
                  <a:pt x="62782" y="149878"/>
                  <a:pt x="21771" y="204912"/>
                  <a:pt x="9336" y="231899"/>
                </a:cubicBezTo>
                <a:cubicBezTo>
                  <a:pt x="-3099" y="258886"/>
                  <a:pt x="1663" y="310215"/>
                  <a:pt x="1398" y="303336"/>
                </a:cubicBezTo>
                <a:cubicBezTo>
                  <a:pt x="1133" y="296457"/>
                  <a:pt x="-4158" y="223432"/>
                  <a:pt x="7748" y="190624"/>
                </a:cubicBezTo>
                <a:cubicBezTo>
                  <a:pt x="19654" y="157816"/>
                  <a:pt x="58813" y="126330"/>
                  <a:pt x="72836" y="106486"/>
                </a:cubicBezTo>
                <a:cubicBezTo>
                  <a:pt x="86859" y="86642"/>
                  <a:pt x="83684" y="87701"/>
                  <a:pt x="91886" y="71561"/>
                </a:cubicBezTo>
                <a:cubicBezTo>
                  <a:pt x="100088" y="55422"/>
                  <a:pt x="147449" y="-3051"/>
                  <a:pt x="149036" y="1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6313EE3B-99B3-495F-AB44-9D41958F783B}"/>
              </a:ext>
            </a:extLst>
          </p:cNvPr>
          <p:cNvSpPr/>
          <p:nvPr/>
        </p:nvSpPr>
        <p:spPr>
          <a:xfrm>
            <a:off x="17941912" y="5321297"/>
            <a:ext cx="55771" cy="128599"/>
          </a:xfrm>
          <a:custGeom>
            <a:avLst/>
            <a:gdLst>
              <a:gd name="connsiteX0" fmla="*/ 55576 w 55771"/>
              <a:gd name="connsiteY0" fmla="*/ 3 h 128599"/>
              <a:gd name="connsiteX1" fmla="*/ 19063 w 55771"/>
              <a:gd name="connsiteY1" fmla="*/ 82553 h 128599"/>
              <a:gd name="connsiteX2" fmla="*/ 36526 w 55771"/>
              <a:gd name="connsiteY2" fmla="*/ 128591 h 128599"/>
              <a:gd name="connsiteX3" fmla="*/ 13 w 55771"/>
              <a:gd name="connsiteY3" fmla="*/ 79378 h 128599"/>
              <a:gd name="connsiteX4" fmla="*/ 55576 w 55771"/>
              <a:gd name="connsiteY4" fmla="*/ 3 h 12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71" h="128599">
                <a:moveTo>
                  <a:pt x="55576" y="3"/>
                </a:moveTo>
                <a:cubicBezTo>
                  <a:pt x="58751" y="532"/>
                  <a:pt x="22238" y="61122"/>
                  <a:pt x="19063" y="82553"/>
                </a:cubicBezTo>
                <a:cubicBezTo>
                  <a:pt x="15888" y="103984"/>
                  <a:pt x="39701" y="129120"/>
                  <a:pt x="36526" y="128591"/>
                </a:cubicBezTo>
                <a:cubicBezTo>
                  <a:pt x="33351" y="128062"/>
                  <a:pt x="-781" y="100809"/>
                  <a:pt x="13" y="79378"/>
                </a:cubicBezTo>
                <a:cubicBezTo>
                  <a:pt x="807" y="57947"/>
                  <a:pt x="52401" y="-526"/>
                  <a:pt x="55576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8F897F49-3D19-4D30-9E14-2AD0F818F525}"/>
              </a:ext>
            </a:extLst>
          </p:cNvPr>
          <p:cNvSpPr/>
          <p:nvPr/>
        </p:nvSpPr>
        <p:spPr>
          <a:xfrm>
            <a:off x="18271925" y="4628322"/>
            <a:ext cx="174839" cy="365953"/>
          </a:xfrm>
          <a:custGeom>
            <a:avLst/>
            <a:gdLst>
              <a:gd name="connsiteX0" fmla="*/ 174825 w 174839"/>
              <a:gd name="connsiteY0" fmla="*/ 828 h 365953"/>
              <a:gd name="connsiteX1" fmla="*/ 47825 w 174839"/>
              <a:gd name="connsiteY1" fmla="*/ 181803 h 365953"/>
              <a:gd name="connsiteX2" fmla="*/ 25600 w 174839"/>
              <a:gd name="connsiteY2" fmla="*/ 223078 h 365953"/>
              <a:gd name="connsiteX3" fmla="*/ 36713 w 174839"/>
              <a:gd name="connsiteY3" fmla="*/ 365953 h 365953"/>
              <a:gd name="connsiteX4" fmla="*/ 200 w 174839"/>
              <a:gd name="connsiteY4" fmla="*/ 223078 h 365953"/>
              <a:gd name="connsiteX5" fmla="*/ 55763 w 174839"/>
              <a:gd name="connsiteY5" fmla="*/ 118303 h 365953"/>
              <a:gd name="connsiteX6" fmla="*/ 174825 w 174839"/>
              <a:gd name="connsiteY6" fmla="*/ 828 h 365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839" h="365953">
                <a:moveTo>
                  <a:pt x="174825" y="828"/>
                </a:moveTo>
                <a:cubicBezTo>
                  <a:pt x="173502" y="11411"/>
                  <a:pt x="72696" y="144761"/>
                  <a:pt x="47825" y="181803"/>
                </a:cubicBezTo>
                <a:cubicBezTo>
                  <a:pt x="22954" y="218845"/>
                  <a:pt x="27452" y="192386"/>
                  <a:pt x="25600" y="223078"/>
                </a:cubicBezTo>
                <a:cubicBezTo>
                  <a:pt x="23748" y="253770"/>
                  <a:pt x="40946" y="365953"/>
                  <a:pt x="36713" y="365953"/>
                </a:cubicBezTo>
                <a:cubicBezTo>
                  <a:pt x="32480" y="365953"/>
                  <a:pt x="-2975" y="264353"/>
                  <a:pt x="200" y="223078"/>
                </a:cubicBezTo>
                <a:cubicBezTo>
                  <a:pt x="3375" y="181803"/>
                  <a:pt x="27452" y="152699"/>
                  <a:pt x="55763" y="118303"/>
                </a:cubicBezTo>
                <a:cubicBezTo>
                  <a:pt x="84073" y="83907"/>
                  <a:pt x="176148" y="-9755"/>
                  <a:pt x="174825" y="8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6A11A1FD-FA14-426D-847E-CC8D5B5937B6}"/>
              </a:ext>
            </a:extLst>
          </p:cNvPr>
          <p:cNvSpPr/>
          <p:nvPr/>
        </p:nvSpPr>
        <p:spPr>
          <a:xfrm>
            <a:off x="18434863" y="4729058"/>
            <a:ext cx="136093" cy="280642"/>
          </a:xfrm>
          <a:custGeom>
            <a:avLst/>
            <a:gdLst>
              <a:gd name="connsiteX0" fmla="*/ 775 w 136093"/>
              <a:gd name="connsiteY0" fmla="*/ 105 h 280642"/>
              <a:gd name="connsiteX1" fmla="*/ 80150 w 136093"/>
              <a:gd name="connsiteY1" fmla="*/ 85830 h 280642"/>
              <a:gd name="connsiteX2" fmla="*/ 73800 w 136093"/>
              <a:gd name="connsiteY2" fmla="*/ 119167 h 280642"/>
              <a:gd name="connsiteX3" fmla="*/ 2362 w 136093"/>
              <a:gd name="connsiteY3" fmla="*/ 277917 h 280642"/>
              <a:gd name="connsiteX4" fmla="*/ 38875 w 136093"/>
              <a:gd name="connsiteY4" fmla="*/ 211242 h 280642"/>
              <a:gd name="connsiteX5" fmla="*/ 135712 w 136093"/>
              <a:gd name="connsiteY5" fmla="*/ 104880 h 280642"/>
              <a:gd name="connsiteX6" fmla="*/ 775 w 136093"/>
              <a:gd name="connsiteY6" fmla="*/ 105 h 28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093" h="280642">
                <a:moveTo>
                  <a:pt x="775" y="105"/>
                </a:moveTo>
                <a:cubicBezTo>
                  <a:pt x="-8485" y="-3070"/>
                  <a:pt x="67979" y="65986"/>
                  <a:pt x="80150" y="85830"/>
                </a:cubicBezTo>
                <a:cubicBezTo>
                  <a:pt x="92321" y="105674"/>
                  <a:pt x="86765" y="87153"/>
                  <a:pt x="73800" y="119167"/>
                </a:cubicBezTo>
                <a:cubicBezTo>
                  <a:pt x="60835" y="151181"/>
                  <a:pt x="8183" y="262571"/>
                  <a:pt x="2362" y="277917"/>
                </a:cubicBezTo>
                <a:cubicBezTo>
                  <a:pt x="-3459" y="293263"/>
                  <a:pt x="16650" y="240082"/>
                  <a:pt x="38875" y="211242"/>
                </a:cubicBezTo>
                <a:cubicBezTo>
                  <a:pt x="61100" y="182403"/>
                  <a:pt x="142327" y="137424"/>
                  <a:pt x="135712" y="104880"/>
                </a:cubicBezTo>
                <a:cubicBezTo>
                  <a:pt x="129097" y="72336"/>
                  <a:pt x="10035" y="3280"/>
                  <a:pt x="775" y="1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0B8822F7-DBF2-4EE0-AA43-489150670363}"/>
              </a:ext>
            </a:extLst>
          </p:cNvPr>
          <p:cNvSpPr/>
          <p:nvPr/>
        </p:nvSpPr>
        <p:spPr>
          <a:xfrm>
            <a:off x="18370521" y="4646448"/>
            <a:ext cx="563622" cy="502206"/>
          </a:xfrm>
          <a:custGeom>
            <a:avLst/>
            <a:gdLst>
              <a:gd name="connsiteX0" fmla="*/ 563592 w 563622"/>
              <a:gd name="connsiteY0" fmla="*/ 165 h 502206"/>
              <a:gd name="connsiteX1" fmla="*/ 373092 w 563622"/>
              <a:gd name="connsiteY1" fmla="*/ 176377 h 502206"/>
              <a:gd name="connsiteX2" fmla="*/ 225454 w 563622"/>
              <a:gd name="connsiteY2" fmla="*/ 325602 h 502206"/>
              <a:gd name="connsiteX3" fmla="*/ 147667 w 563622"/>
              <a:gd name="connsiteY3" fmla="*/ 417677 h 502206"/>
              <a:gd name="connsiteX4" fmla="*/ 29 w 563622"/>
              <a:gd name="connsiteY4" fmla="*/ 501815 h 502206"/>
              <a:gd name="connsiteX5" fmla="*/ 160367 w 563622"/>
              <a:gd name="connsiteY5" fmla="*/ 382752 h 502206"/>
              <a:gd name="connsiteX6" fmla="*/ 268317 w 563622"/>
              <a:gd name="connsiteY6" fmla="*/ 246227 h 502206"/>
              <a:gd name="connsiteX7" fmla="*/ 358804 w 563622"/>
              <a:gd name="connsiteY7" fmla="*/ 146215 h 502206"/>
              <a:gd name="connsiteX8" fmla="*/ 563592 w 563622"/>
              <a:gd name="connsiteY8" fmla="*/ 165 h 50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622" h="502206">
                <a:moveTo>
                  <a:pt x="563592" y="165"/>
                </a:moveTo>
                <a:cubicBezTo>
                  <a:pt x="565973" y="5192"/>
                  <a:pt x="429448" y="122137"/>
                  <a:pt x="373092" y="176377"/>
                </a:cubicBezTo>
                <a:cubicBezTo>
                  <a:pt x="316736" y="230617"/>
                  <a:pt x="263025" y="285385"/>
                  <a:pt x="225454" y="325602"/>
                </a:cubicBezTo>
                <a:cubicBezTo>
                  <a:pt x="187883" y="365819"/>
                  <a:pt x="185238" y="388308"/>
                  <a:pt x="147667" y="417677"/>
                </a:cubicBezTo>
                <a:cubicBezTo>
                  <a:pt x="110096" y="447046"/>
                  <a:pt x="-2088" y="507636"/>
                  <a:pt x="29" y="501815"/>
                </a:cubicBezTo>
                <a:cubicBezTo>
                  <a:pt x="2146" y="495994"/>
                  <a:pt x="115652" y="425350"/>
                  <a:pt x="160367" y="382752"/>
                </a:cubicBezTo>
                <a:cubicBezTo>
                  <a:pt x="205082" y="340154"/>
                  <a:pt x="235244" y="285650"/>
                  <a:pt x="268317" y="246227"/>
                </a:cubicBezTo>
                <a:cubicBezTo>
                  <a:pt x="301390" y="206804"/>
                  <a:pt x="310385" y="186167"/>
                  <a:pt x="358804" y="146215"/>
                </a:cubicBezTo>
                <a:cubicBezTo>
                  <a:pt x="407223" y="106263"/>
                  <a:pt x="561211" y="-4862"/>
                  <a:pt x="563592" y="1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F79CAD40-40D6-4239-8C98-7C352852CC5B}"/>
              </a:ext>
            </a:extLst>
          </p:cNvPr>
          <p:cNvSpPr/>
          <p:nvPr/>
        </p:nvSpPr>
        <p:spPr>
          <a:xfrm>
            <a:off x="18821580" y="3773481"/>
            <a:ext cx="290487" cy="468325"/>
          </a:xfrm>
          <a:custGeom>
            <a:avLst/>
            <a:gdLst>
              <a:gd name="connsiteX0" fmla="*/ 290333 w 290487"/>
              <a:gd name="connsiteY0" fmla="*/ 7 h 468325"/>
              <a:gd name="connsiteX1" fmla="*/ 171270 w 290487"/>
              <a:gd name="connsiteY1" fmla="*/ 153994 h 468325"/>
              <a:gd name="connsiteX2" fmla="*/ 117295 w 290487"/>
              <a:gd name="connsiteY2" fmla="*/ 269882 h 468325"/>
              <a:gd name="connsiteX3" fmla="*/ 26808 w 290487"/>
              <a:gd name="connsiteY3" fmla="*/ 360369 h 468325"/>
              <a:gd name="connsiteX4" fmla="*/ 12520 w 290487"/>
              <a:gd name="connsiteY4" fmla="*/ 468319 h 468325"/>
              <a:gd name="connsiteX5" fmla="*/ 6170 w 290487"/>
              <a:gd name="connsiteY5" fmla="*/ 355607 h 468325"/>
              <a:gd name="connsiteX6" fmla="*/ 106183 w 290487"/>
              <a:gd name="connsiteY6" fmla="*/ 242894 h 468325"/>
              <a:gd name="connsiteX7" fmla="*/ 144283 w 290487"/>
              <a:gd name="connsiteY7" fmla="*/ 160344 h 468325"/>
              <a:gd name="connsiteX8" fmla="*/ 290333 w 290487"/>
              <a:gd name="connsiteY8" fmla="*/ 7 h 46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487" h="468325">
                <a:moveTo>
                  <a:pt x="290333" y="7"/>
                </a:moveTo>
                <a:cubicBezTo>
                  <a:pt x="294831" y="-1051"/>
                  <a:pt x="200110" y="109015"/>
                  <a:pt x="171270" y="153994"/>
                </a:cubicBezTo>
                <a:cubicBezTo>
                  <a:pt x="142430" y="198973"/>
                  <a:pt x="141372" y="235486"/>
                  <a:pt x="117295" y="269882"/>
                </a:cubicBezTo>
                <a:cubicBezTo>
                  <a:pt x="93218" y="304278"/>
                  <a:pt x="44271" y="327296"/>
                  <a:pt x="26808" y="360369"/>
                </a:cubicBezTo>
                <a:cubicBezTo>
                  <a:pt x="9345" y="393442"/>
                  <a:pt x="15960" y="469113"/>
                  <a:pt x="12520" y="468319"/>
                </a:cubicBezTo>
                <a:cubicBezTo>
                  <a:pt x="9080" y="467525"/>
                  <a:pt x="-9441" y="393178"/>
                  <a:pt x="6170" y="355607"/>
                </a:cubicBezTo>
                <a:cubicBezTo>
                  <a:pt x="21780" y="318036"/>
                  <a:pt x="83164" y="275438"/>
                  <a:pt x="106183" y="242894"/>
                </a:cubicBezTo>
                <a:cubicBezTo>
                  <a:pt x="129202" y="210350"/>
                  <a:pt x="116766" y="199502"/>
                  <a:pt x="144283" y="160344"/>
                </a:cubicBezTo>
                <a:cubicBezTo>
                  <a:pt x="171800" y="121186"/>
                  <a:pt x="285835" y="1065"/>
                  <a:pt x="290333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9F2824FB-A40A-4B7C-A855-866D2C6910F4}"/>
              </a:ext>
            </a:extLst>
          </p:cNvPr>
          <p:cNvSpPr/>
          <p:nvPr/>
        </p:nvSpPr>
        <p:spPr>
          <a:xfrm>
            <a:off x="18582367" y="4122642"/>
            <a:ext cx="533267" cy="641527"/>
          </a:xfrm>
          <a:custGeom>
            <a:avLst/>
            <a:gdLst>
              <a:gd name="connsiteX0" fmla="*/ 532721 w 533267"/>
              <a:gd name="connsiteY0" fmla="*/ 96 h 641527"/>
              <a:gd name="connsiteX1" fmla="*/ 312058 w 533267"/>
              <a:gd name="connsiteY1" fmla="*/ 142971 h 641527"/>
              <a:gd name="connsiteX2" fmla="*/ 205696 w 533267"/>
              <a:gd name="connsiteY2" fmla="*/ 257271 h 641527"/>
              <a:gd name="connsiteX3" fmla="*/ 54883 w 533267"/>
              <a:gd name="connsiteY3" fmla="*/ 444596 h 641527"/>
              <a:gd name="connsiteX4" fmla="*/ 35833 w 533267"/>
              <a:gd name="connsiteY4" fmla="*/ 490633 h 641527"/>
              <a:gd name="connsiteX5" fmla="*/ 131083 w 533267"/>
              <a:gd name="connsiteY5" fmla="*/ 641446 h 641527"/>
              <a:gd name="connsiteX6" fmla="*/ 908 w 533267"/>
              <a:gd name="connsiteY6" fmla="*/ 509683 h 641527"/>
              <a:gd name="connsiteX7" fmla="*/ 81871 w 533267"/>
              <a:gd name="connsiteY7" fmla="*/ 373158 h 641527"/>
              <a:gd name="connsiteX8" fmla="*/ 242208 w 533267"/>
              <a:gd name="connsiteY8" fmla="*/ 165196 h 641527"/>
              <a:gd name="connsiteX9" fmla="*/ 532721 w 533267"/>
              <a:gd name="connsiteY9" fmla="*/ 96 h 64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3267" h="641527">
                <a:moveTo>
                  <a:pt x="532721" y="96"/>
                </a:moveTo>
                <a:cubicBezTo>
                  <a:pt x="544363" y="-3608"/>
                  <a:pt x="366562" y="100109"/>
                  <a:pt x="312058" y="142971"/>
                </a:cubicBezTo>
                <a:cubicBezTo>
                  <a:pt x="257554" y="185834"/>
                  <a:pt x="248559" y="207000"/>
                  <a:pt x="205696" y="257271"/>
                </a:cubicBezTo>
                <a:cubicBezTo>
                  <a:pt x="162833" y="307542"/>
                  <a:pt x="83193" y="405702"/>
                  <a:pt x="54883" y="444596"/>
                </a:cubicBezTo>
                <a:cubicBezTo>
                  <a:pt x="26572" y="483490"/>
                  <a:pt x="23133" y="457825"/>
                  <a:pt x="35833" y="490633"/>
                </a:cubicBezTo>
                <a:cubicBezTo>
                  <a:pt x="48533" y="523441"/>
                  <a:pt x="136904" y="638271"/>
                  <a:pt x="131083" y="641446"/>
                </a:cubicBezTo>
                <a:cubicBezTo>
                  <a:pt x="125262" y="644621"/>
                  <a:pt x="9110" y="554398"/>
                  <a:pt x="908" y="509683"/>
                </a:cubicBezTo>
                <a:cubicBezTo>
                  <a:pt x="-7294" y="464968"/>
                  <a:pt x="41654" y="430573"/>
                  <a:pt x="81871" y="373158"/>
                </a:cubicBezTo>
                <a:cubicBezTo>
                  <a:pt x="122088" y="315744"/>
                  <a:pt x="166273" y="226050"/>
                  <a:pt x="242208" y="165196"/>
                </a:cubicBezTo>
                <a:cubicBezTo>
                  <a:pt x="318143" y="104342"/>
                  <a:pt x="521079" y="3800"/>
                  <a:pt x="532721" y="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BF2A6C29-271A-41DC-8C69-ECFCC61ED135}"/>
              </a:ext>
            </a:extLst>
          </p:cNvPr>
          <p:cNvSpPr/>
          <p:nvPr/>
        </p:nvSpPr>
        <p:spPr>
          <a:xfrm>
            <a:off x="18454302" y="4335347"/>
            <a:ext cx="239302" cy="348445"/>
          </a:xfrm>
          <a:custGeom>
            <a:avLst/>
            <a:gdLst>
              <a:gd name="connsiteX0" fmla="*/ 238511 w 239302"/>
              <a:gd name="connsiteY0" fmla="*/ 116 h 348445"/>
              <a:gd name="connsiteX1" fmla="*/ 181361 w 239302"/>
              <a:gd name="connsiteY1" fmla="*/ 96953 h 348445"/>
              <a:gd name="connsiteX2" fmla="*/ 130561 w 239302"/>
              <a:gd name="connsiteY2" fmla="*/ 158866 h 348445"/>
              <a:gd name="connsiteX3" fmla="*/ 1973 w 239302"/>
              <a:gd name="connsiteY3" fmla="*/ 243003 h 348445"/>
              <a:gd name="connsiteX4" fmla="*/ 55948 w 239302"/>
              <a:gd name="connsiteY4" fmla="*/ 222366 h 348445"/>
              <a:gd name="connsiteX5" fmla="*/ 101986 w 239302"/>
              <a:gd name="connsiteY5" fmla="*/ 347778 h 348445"/>
              <a:gd name="connsiteX6" fmla="*/ 109923 w 239302"/>
              <a:gd name="connsiteY6" fmla="*/ 158866 h 348445"/>
              <a:gd name="connsiteX7" fmla="*/ 136911 w 239302"/>
              <a:gd name="connsiteY7" fmla="*/ 117591 h 348445"/>
              <a:gd name="connsiteX8" fmla="*/ 238511 w 239302"/>
              <a:gd name="connsiteY8" fmla="*/ 116 h 34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302" h="348445">
                <a:moveTo>
                  <a:pt x="238511" y="116"/>
                </a:moveTo>
                <a:cubicBezTo>
                  <a:pt x="245919" y="-3324"/>
                  <a:pt x="199353" y="70495"/>
                  <a:pt x="181361" y="96953"/>
                </a:cubicBezTo>
                <a:cubicBezTo>
                  <a:pt x="163369" y="123411"/>
                  <a:pt x="160459" y="134524"/>
                  <a:pt x="130561" y="158866"/>
                </a:cubicBezTo>
                <a:cubicBezTo>
                  <a:pt x="100663" y="183208"/>
                  <a:pt x="14408" y="232420"/>
                  <a:pt x="1973" y="243003"/>
                </a:cubicBezTo>
                <a:cubicBezTo>
                  <a:pt x="-10462" y="253586"/>
                  <a:pt x="39279" y="204904"/>
                  <a:pt x="55948" y="222366"/>
                </a:cubicBezTo>
                <a:cubicBezTo>
                  <a:pt x="72617" y="239829"/>
                  <a:pt x="92990" y="358361"/>
                  <a:pt x="101986" y="347778"/>
                </a:cubicBezTo>
                <a:cubicBezTo>
                  <a:pt x="110982" y="337195"/>
                  <a:pt x="104102" y="197230"/>
                  <a:pt x="109923" y="158866"/>
                </a:cubicBezTo>
                <a:cubicBezTo>
                  <a:pt x="115744" y="120502"/>
                  <a:pt x="116009" y="142197"/>
                  <a:pt x="136911" y="117591"/>
                </a:cubicBezTo>
                <a:cubicBezTo>
                  <a:pt x="157813" y="92985"/>
                  <a:pt x="231103" y="3556"/>
                  <a:pt x="238511" y="1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B2659829-8684-41EC-AE7F-31B31E1372A0}"/>
              </a:ext>
            </a:extLst>
          </p:cNvPr>
          <p:cNvSpPr/>
          <p:nvPr/>
        </p:nvSpPr>
        <p:spPr>
          <a:xfrm>
            <a:off x="18717277" y="3951171"/>
            <a:ext cx="711266" cy="761665"/>
          </a:xfrm>
          <a:custGeom>
            <a:avLst/>
            <a:gdLst>
              <a:gd name="connsiteX0" fmla="*/ 710548 w 711266"/>
              <a:gd name="connsiteY0" fmla="*/ 117 h 761665"/>
              <a:gd name="connsiteX1" fmla="*/ 539098 w 711266"/>
              <a:gd name="connsiteY1" fmla="*/ 185854 h 761665"/>
              <a:gd name="connsiteX2" fmla="*/ 512111 w 711266"/>
              <a:gd name="connsiteY2" fmla="*/ 250942 h 761665"/>
              <a:gd name="connsiteX3" fmla="*/ 470836 w 711266"/>
              <a:gd name="connsiteY3" fmla="*/ 250942 h 761665"/>
              <a:gd name="connsiteX4" fmla="*/ 475598 w 711266"/>
              <a:gd name="connsiteY4" fmla="*/ 308092 h 761665"/>
              <a:gd name="connsiteX5" fmla="*/ 353361 w 711266"/>
              <a:gd name="connsiteY5" fmla="*/ 423979 h 761665"/>
              <a:gd name="connsiteX6" fmla="*/ 267636 w 711266"/>
              <a:gd name="connsiteY6" fmla="*/ 484304 h 761665"/>
              <a:gd name="connsiteX7" fmla="*/ 213661 w 711266"/>
              <a:gd name="connsiteY7" fmla="*/ 552567 h 761665"/>
              <a:gd name="connsiteX8" fmla="*/ 185086 w 711266"/>
              <a:gd name="connsiteY8" fmla="*/ 589079 h 761665"/>
              <a:gd name="connsiteX9" fmla="*/ 131111 w 711266"/>
              <a:gd name="connsiteY9" fmla="*/ 625592 h 761665"/>
              <a:gd name="connsiteX10" fmla="*/ 72373 w 711266"/>
              <a:gd name="connsiteY10" fmla="*/ 704967 h 761665"/>
              <a:gd name="connsiteX11" fmla="*/ 8873 w 711266"/>
              <a:gd name="connsiteY11" fmla="*/ 752592 h 761665"/>
              <a:gd name="connsiteX12" fmla="*/ 281923 w 711266"/>
              <a:gd name="connsiteY12" fmla="*/ 517642 h 761665"/>
              <a:gd name="connsiteX13" fmla="*/ 418448 w 711266"/>
              <a:gd name="connsiteY13" fmla="*/ 330317 h 761665"/>
              <a:gd name="connsiteX14" fmla="*/ 593073 w 711266"/>
              <a:gd name="connsiteY14" fmla="*/ 160454 h 761665"/>
              <a:gd name="connsiteX15" fmla="*/ 710548 w 711266"/>
              <a:gd name="connsiteY15" fmla="*/ 117 h 7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1266" h="761665">
                <a:moveTo>
                  <a:pt x="710548" y="117"/>
                </a:moveTo>
                <a:cubicBezTo>
                  <a:pt x="701552" y="4350"/>
                  <a:pt x="572171" y="144050"/>
                  <a:pt x="539098" y="185854"/>
                </a:cubicBezTo>
                <a:cubicBezTo>
                  <a:pt x="506025" y="227658"/>
                  <a:pt x="523488" y="240094"/>
                  <a:pt x="512111" y="250942"/>
                </a:cubicBezTo>
                <a:cubicBezTo>
                  <a:pt x="500734" y="261790"/>
                  <a:pt x="476921" y="241417"/>
                  <a:pt x="470836" y="250942"/>
                </a:cubicBezTo>
                <a:cubicBezTo>
                  <a:pt x="464751" y="260467"/>
                  <a:pt x="495177" y="279253"/>
                  <a:pt x="475598" y="308092"/>
                </a:cubicBezTo>
                <a:cubicBezTo>
                  <a:pt x="456019" y="336931"/>
                  <a:pt x="388021" y="394610"/>
                  <a:pt x="353361" y="423979"/>
                </a:cubicBezTo>
                <a:cubicBezTo>
                  <a:pt x="318701" y="453348"/>
                  <a:pt x="290919" y="462873"/>
                  <a:pt x="267636" y="484304"/>
                </a:cubicBezTo>
                <a:cubicBezTo>
                  <a:pt x="244353" y="505735"/>
                  <a:pt x="227419" y="535105"/>
                  <a:pt x="213661" y="552567"/>
                </a:cubicBezTo>
                <a:cubicBezTo>
                  <a:pt x="199903" y="570029"/>
                  <a:pt x="198844" y="576908"/>
                  <a:pt x="185086" y="589079"/>
                </a:cubicBezTo>
                <a:cubicBezTo>
                  <a:pt x="171328" y="601250"/>
                  <a:pt x="149896" y="606277"/>
                  <a:pt x="131111" y="625592"/>
                </a:cubicBezTo>
                <a:cubicBezTo>
                  <a:pt x="112325" y="644907"/>
                  <a:pt x="92746" y="683800"/>
                  <a:pt x="72373" y="704967"/>
                </a:cubicBezTo>
                <a:cubicBezTo>
                  <a:pt x="52000" y="726134"/>
                  <a:pt x="-26052" y="783813"/>
                  <a:pt x="8873" y="752592"/>
                </a:cubicBezTo>
                <a:cubicBezTo>
                  <a:pt x="43798" y="721371"/>
                  <a:pt x="213660" y="588021"/>
                  <a:pt x="281923" y="517642"/>
                </a:cubicBezTo>
                <a:cubicBezTo>
                  <a:pt x="350185" y="447263"/>
                  <a:pt x="366590" y="389848"/>
                  <a:pt x="418448" y="330317"/>
                </a:cubicBezTo>
                <a:cubicBezTo>
                  <a:pt x="470306" y="270786"/>
                  <a:pt x="544125" y="213900"/>
                  <a:pt x="593073" y="160454"/>
                </a:cubicBezTo>
                <a:cubicBezTo>
                  <a:pt x="642021" y="107008"/>
                  <a:pt x="719544" y="-4116"/>
                  <a:pt x="710548" y="1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FC4D3834-6B3D-4DDC-BEA9-DF19FE0A55AB}"/>
              </a:ext>
            </a:extLst>
          </p:cNvPr>
          <p:cNvSpPr/>
          <p:nvPr/>
        </p:nvSpPr>
        <p:spPr>
          <a:xfrm>
            <a:off x="18880132" y="4061974"/>
            <a:ext cx="571518" cy="637534"/>
          </a:xfrm>
          <a:custGeom>
            <a:avLst/>
            <a:gdLst>
              <a:gd name="connsiteX0" fmla="*/ 571506 w 571518"/>
              <a:gd name="connsiteY0" fmla="*/ 439 h 637534"/>
              <a:gd name="connsiteX1" fmla="*/ 433393 w 571518"/>
              <a:gd name="connsiteY1" fmla="*/ 181414 h 637534"/>
              <a:gd name="connsiteX2" fmla="*/ 360368 w 571518"/>
              <a:gd name="connsiteY2" fmla="*/ 244914 h 637534"/>
              <a:gd name="connsiteX3" fmla="*/ 255593 w 571518"/>
              <a:gd name="connsiteY3" fmla="*/ 370326 h 637534"/>
              <a:gd name="connsiteX4" fmla="*/ 184156 w 571518"/>
              <a:gd name="connsiteY4" fmla="*/ 433826 h 637534"/>
              <a:gd name="connsiteX5" fmla="*/ 130181 w 571518"/>
              <a:gd name="connsiteY5" fmla="*/ 465576 h 637534"/>
              <a:gd name="connsiteX6" fmla="*/ 88906 w 571518"/>
              <a:gd name="connsiteY6" fmla="*/ 568764 h 637534"/>
              <a:gd name="connsiteX7" fmla="*/ 6 w 571518"/>
              <a:gd name="connsiteY7" fmla="*/ 637026 h 637534"/>
              <a:gd name="connsiteX8" fmla="*/ 93668 w 571518"/>
              <a:gd name="connsiteY8" fmla="*/ 533839 h 637534"/>
              <a:gd name="connsiteX9" fmla="*/ 279406 w 571518"/>
              <a:gd name="connsiteY9" fmla="*/ 316351 h 637534"/>
              <a:gd name="connsiteX10" fmla="*/ 376243 w 571518"/>
              <a:gd name="connsiteY10" fmla="*/ 206814 h 637534"/>
              <a:gd name="connsiteX11" fmla="*/ 441331 w 571518"/>
              <a:gd name="connsiteY11" fmla="*/ 132201 h 637534"/>
              <a:gd name="connsiteX12" fmla="*/ 571506 w 571518"/>
              <a:gd name="connsiteY12" fmla="*/ 439 h 63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518" h="637534">
                <a:moveTo>
                  <a:pt x="571506" y="439"/>
                </a:moveTo>
                <a:cubicBezTo>
                  <a:pt x="570183" y="8641"/>
                  <a:pt x="468583" y="140668"/>
                  <a:pt x="433393" y="181414"/>
                </a:cubicBezTo>
                <a:cubicBezTo>
                  <a:pt x="398203" y="222160"/>
                  <a:pt x="390001" y="213429"/>
                  <a:pt x="360368" y="244914"/>
                </a:cubicBezTo>
                <a:cubicBezTo>
                  <a:pt x="330735" y="276399"/>
                  <a:pt x="284962" y="338841"/>
                  <a:pt x="255593" y="370326"/>
                </a:cubicBezTo>
                <a:cubicBezTo>
                  <a:pt x="226224" y="401811"/>
                  <a:pt x="205058" y="417951"/>
                  <a:pt x="184156" y="433826"/>
                </a:cubicBezTo>
                <a:cubicBezTo>
                  <a:pt x="163254" y="449701"/>
                  <a:pt x="146056" y="443086"/>
                  <a:pt x="130181" y="465576"/>
                </a:cubicBezTo>
                <a:cubicBezTo>
                  <a:pt x="114306" y="488066"/>
                  <a:pt x="110602" y="540189"/>
                  <a:pt x="88906" y="568764"/>
                </a:cubicBezTo>
                <a:cubicBezTo>
                  <a:pt x="67210" y="597339"/>
                  <a:pt x="-788" y="642847"/>
                  <a:pt x="6" y="637026"/>
                </a:cubicBezTo>
                <a:cubicBezTo>
                  <a:pt x="800" y="631205"/>
                  <a:pt x="47101" y="587285"/>
                  <a:pt x="93668" y="533839"/>
                </a:cubicBezTo>
                <a:cubicBezTo>
                  <a:pt x="140235" y="480393"/>
                  <a:pt x="232310" y="370855"/>
                  <a:pt x="279406" y="316351"/>
                </a:cubicBezTo>
                <a:cubicBezTo>
                  <a:pt x="326502" y="261847"/>
                  <a:pt x="376243" y="206814"/>
                  <a:pt x="376243" y="206814"/>
                </a:cubicBezTo>
                <a:cubicBezTo>
                  <a:pt x="403230" y="176122"/>
                  <a:pt x="410639" y="163157"/>
                  <a:pt x="441331" y="132201"/>
                </a:cubicBezTo>
                <a:cubicBezTo>
                  <a:pt x="472023" y="101245"/>
                  <a:pt x="572829" y="-7763"/>
                  <a:pt x="571506" y="4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53F11B85-7AEA-459F-A2F3-44E49507D718}"/>
              </a:ext>
            </a:extLst>
          </p:cNvPr>
          <p:cNvSpPr/>
          <p:nvPr/>
        </p:nvSpPr>
        <p:spPr>
          <a:xfrm>
            <a:off x="18830073" y="4045867"/>
            <a:ext cx="324293" cy="241713"/>
          </a:xfrm>
          <a:custGeom>
            <a:avLst/>
            <a:gdLst>
              <a:gd name="connsiteX0" fmla="*/ 34190 w 324293"/>
              <a:gd name="connsiteY0" fmla="*/ 140371 h 241713"/>
              <a:gd name="connsiteX1" fmla="*/ 170715 w 324293"/>
              <a:gd name="connsiteY1" fmla="*/ 13371 h 241713"/>
              <a:gd name="connsiteX2" fmla="*/ 312002 w 324293"/>
              <a:gd name="connsiteY2" fmla="*/ 7021 h 241713"/>
              <a:gd name="connsiteX3" fmla="*/ 315177 w 324293"/>
              <a:gd name="connsiteY3" fmla="*/ 41946 h 241713"/>
              <a:gd name="connsiteX4" fmla="*/ 296127 w 324293"/>
              <a:gd name="connsiteY4" fmla="*/ 59408 h 241713"/>
              <a:gd name="connsiteX5" fmla="*/ 265965 w 324293"/>
              <a:gd name="connsiteY5" fmla="*/ 68933 h 241713"/>
              <a:gd name="connsiteX6" fmla="*/ 167540 w 324293"/>
              <a:gd name="connsiteY6" fmla="*/ 103858 h 241713"/>
              <a:gd name="connsiteX7" fmla="*/ 308827 w 324293"/>
              <a:gd name="connsiteY7" fmla="*/ 35596 h 241713"/>
              <a:gd name="connsiteX8" fmla="*/ 308827 w 324293"/>
              <a:gd name="connsiteY8" fmla="*/ 29246 h 241713"/>
              <a:gd name="connsiteX9" fmla="*/ 229452 w 324293"/>
              <a:gd name="connsiteY9" fmla="*/ 19721 h 241713"/>
              <a:gd name="connsiteX10" fmla="*/ 186590 w 324293"/>
              <a:gd name="connsiteY10" fmla="*/ 35596 h 241713"/>
              <a:gd name="connsiteX11" fmla="*/ 105627 w 324293"/>
              <a:gd name="connsiteY11" fmla="*/ 92746 h 241713"/>
              <a:gd name="connsiteX12" fmla="*/ 2440 w 324293"/>
              <a:gd name="connsiteY12" fmla="*/ 240383 h 241713"/>
              <a:gd name="connsiteX13" fmla="*/ 34190 w 324293"/>
              <a:gd name="connsiteY13" fmla="*/ 140371 h 24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293" h="241713">
                <a:moveTo>
                  <a:pt x="34190" y="140371"/>
                </a:moveTo>
                <a:cubicBezTo>
                  <a:pt x="62236" y="102536"/>
                  <a:pt x="124413" y="35596"/>
                  <a:pt x="170715" y="13371"/>
                </a:cubicBezTo>
                <a:cubicBezTo>
                  <a:pt x="217017" y="-8854"/>
                  <a:pt x="287925" y="2258"/>
                  <a:pt x="312002" y="7021"/>
                </a:cubicBezTo>
                <a:cubicBezTo>
                  <a:pt x="336079" y="11783"/>
                  <a:pt x="317823" y="33215"/>
                  <a:pt x="315177" y="41946"/>
                </a:cubicBezTo>
                <a:cubicBezTo>
                  <a:pt x="312531" y="50677"/>
                  <a:pt x="304329" y="54910"/>
                  <a:pt x="296127" y="59408"/>
                </a:cubicBezTo>
                <a:cubicBezTo>
                  <a:pt x="287925" y="63906"/>
                  <a:pt x="265965" y="68933"/>
                  <a:pt x="265965" y="68933"/>
                </a:cubicBezTo>
                <a:cubicBezTo>
                  <a:pt x="244534" y="76341"/>
                  <a:pt x="160396" y="109414"/>
                  <a:pt x="167540" y="103858"/>
                </a:cubicBezTo>
                <a:cubicBezTo>
                  <a:pt x="174684" y="98302"/>
                  <a:pt x="308827" y="35596"/>
                  <a:pt x="308827" y="35596"/>
                </a:cubicBezTo>
                <a:cubicBezTo>
                  <a:pt x="332375" y="23161"/>
                  <a:pt x="322056" y="31892"/>
                  <a:pt x="308827" y="29246"/>
                </a:cubicBezTo>
                <a:cubicBezTo>
                  <a:pt x="295598" y="26600"/>
                  <a:pt x="249825" y="18663"/>
                  <a:pt x="229452" y="19721"/>
                </a:cubicBezTo>
                <a:cubicBezTo>
                  <a:pt x="209079" y="20779"/>
                  <a:pt x="207227" y="23425"/>
                  <a:pt x="186590" y="35596"/>
                </a:cubicBezTo>
                <a:cubicBezTo>
                  <a:pt x="165953" y="47767"/>
                  <a:pt x="136319" y="58615"/>
                  <a:pt x="105627" y="92746"/>
                </a:cubicBezTo>
                <a:cubicBezTo>
                  <a:pt x="74935" y="126877"/>
                  <a:pt x="10377" y="228212"/>
                  <a:pt x="2440" y="240383"/>
                </a:cubicBezTo>
                <a:cubicBezTo>
                  <a:pt x="-5497" y="252554"/>
                  <a:pt x="6144" y="178206"/>
                  <a:pt x="34190" y="1403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: 図形 1439">
            <a:extLst>
              <a:ext uri="{FF2B5EF4-FFF2-40B4-BE49-F238E27FC236}">
                <a16:creationId xmlns:a16="http://schemas.microsoft.com/office/drawing/2014/main" id="{70CDA1CC-7789-4110-A373-E3687257A4B6}"/>
              </a:ext>
            </a:extLst>
          </p:cNvPr>
          <p:cNvSpPr/>
          <p:nvPr/>
        </p:nvSpPr>
        <p:spPr>
          <a:xfrm>
            <a:off x="18911696" y="3290439"/>
            <a:ext cx="476533" cy="639972"/>
          </a:xfrm>
          <a:custGeom>
            <a:avLst/>
            <a:gdLst>
              <a:gd name="connsiteX0" fmla="*/ 476442 w 476533"/>
              <a:gd name="connsiteY0" fmla="*/ 449 h 639972"/>
              <a:gd name="connsiteX1" fmla="*/ 420879 w 476533"/>
              <a:gd name="connsiteY1" fmla="*/ 62361 h 639972"/>
              <a:gd name="connsiteX2" fmla="*/ 341504 w 476533"/>
              <a:gd name="connsiteY2" fmla="*/ 82999 h 639972"/>
              <a:gd name="connsiteX3" fmla="*/ 336742 w 476533"/>
              <a:gd name="connsiteY3" fmla="*/ 183011 h 639972"/>
              <a:gd name="connsiteX4" fmla="*/ 285942 w 476533"/>
              <a:gd name="connsiteY4" fmla="*/ 246511 h 639972"/>
              <a:gd name="connsiteX5" fmla="*/ 177992 w 476533"/>
              <a:gd name="connsiteY5" fmla="*/ 329061 h 639972"/>
              <a:gd name="connsiteX6" fmla="*/ 293879 w 476533"/>
              <a:gd name="connsiteY6" fmla="*/ 281436 h 639972"/>
              <a:gd name="connsiteX7" fmla="*/ 219267 w 476533"/>
              <a:gd name="connsiteY7" fmla="*/ 333824 h 639972"/>
              <a:gd name="connsiteX8" fmla="*/ 225617 w 476533"/>
              <a:gd name="connsiteY8" fmla="*/ 363986 h 639972"/>
              <a:gd name="connsiteX9" fmla="*/ 98617 w 476533"/>
              <a:gd name="connsiteY9" fmla="*/ 475111 h 639972"/>
              <a:gd name="connsiteX10" fmla="*/ 27179 w 476533"/>
              <a:gd name="connsiteY10" fmla="*/ 554486 h 639972"/>
              <a:gd name="connsiteX11" fmla="*/ 8129 w 476533"/>
              <a:gd name="connsiteY11" fmla="*/ 637036 h 639972"/>
              <a:gd name="connsiteX12" fmla="*/ 154179 w 476533"/>
              <a:gd name="connsiteY12" fmla="*/ 443361 h 639972"/>
              <a:gd name="connsiteX13" fmla="*/ 279592 w 476533"/>
              <a:gd name="connsiteY13" fmla="*/ 325886 h 639972"/>
              <a:gd name="connsiteX14" fmla="*/ 278004 w 476533"/>
              <a:gd name="connsiteY14" fmla="*/ 313186 h 639972"/>
              <a:gd name="connsiteX15" fmla="*/ 308167 w 476533"/>
              <a:gd name="connsiteY15" fmla="*/ 186186 h 639972"/>
              <a:gd name="connsiteX16" fmla="*/ 366904 w 476533"/>
              <a:gd name="connsiteY16" fmla="*/ 95699 h 639972"/>
              <a:gd name="connsiteX17" fmla="*/ 408179 w 476533"/>
              <a:gd name="connsiteY17" fmla="*/ 36961 h 639972"/>
              <a:gd name="connsiteX18" fmla="*/ 476442 w 476533"/>
              <a:gd name="connsiteY18" fmla="*/ 449 h 6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6533" h="639972">
                <a:moveTo>
                  <a:pt x="476442" y="449"/>
                </a:moveTo>
                <a:cubicBezTo>
                  <a:pt x="478559" y="4682"/>
                  <a:pt x="443369" y="48603"/>
                  <a:pt x="420879" y="62361"/>
                </a:cubicBezTo>
                <a:cubicBezTo>
                  <a:pt x="398389" y="76119"/>
                  <a:pt x="355527" y="62891"/>
                  <a:pt x="341504" y="82999"/>
                </a:cubicBezTo>
                <a:cubicBezTo>
                  <a:pt x="327481" y="103107"/>
                  <a:pt x="346002" y="155759"/>
                  <a:pt x="336742" y="183011"/>
                </a:cubicBezTo>
                <a:cubicBezTo>
                  <a:pt x="327482" y="210263"/>
                  <a:pt x="312400" y="222169"/>
                  <a:pt x="285942" y="246511"/>
                </a:cubicBezTo>
                <a:cubicBezTo>
                  <a:pt x="259484" y="270853"/>
                  <a:pt x="176669" y="323240"/>
                  <a:pt x="177992" y="329061"/>
                </a:cubicBezTo>
                <a:cubicBezTo>
                  <a:pt x="179315" y="334882"/>
                  <a:pt x="287000" y="280642"/>
                  <a:pt x="293879" y="281436"/>
                </a:cubicBezTo>
                <a:cubicBezTo>
                  <a:pt x="300758" y="282230"/>
                  <a:pt x="230644" y="320066"/>
                  <a:pt x="219267" y="333824"/>
                </a:cubicBezTo>
                <a:cubicBezTo>
                  <a:pt x="207890" y="347582"/>
                  <a:pt x="245725" y="340438"/>
                  <a:pt x="225617" y="363986"/>
                </a:cubicBezTo>
                <a:cubicBezTo>
                  <a:pt x="205509" y="387534"/>
                  <a:pt x="131690" y="443361"/>
                  <a:pt x="98617" y="475111"/>
                </a:cubicBezTo>
                <a:cubicBezTo>
                  <a:pt x="65544" y="506861"/>
                  <a:pt x="42260" y="527499"/>
                  <a:pt x="27179" y="554486"/>
                </a:cubicBezTo>
                <a:cubicBezTo>
                  <a:pt x="12098" y="581473"/>
                  <a:pt x="-13038" y="655557"/>
                  <a:pt x="8129" y="637036"/>
                </a:cubicBezTo>
                <a:cubicBezTo>
                  <a:pt x="29296" y="618515"/>
                  <a:pt x="108935" y="495219"/>
                  <a:pt x="154179" y="443361"/>
                </a:cubicBezTo>
                <a:cubicBezTo>
                  <a:pt x="199423" y="391503"/>
                  <a:pt x="258954" y="347582"/>
                  <a:pt x="279592" y="325886"/>
                </a:cubicBezTo>
                <a:cubicBezTo>
                  <a:pt x="300229" y="304190"/>
                  <a:pt x="273241" y="336469"/>
                  <a:pt x="278004" y="313186"/>
                </a:cubicBezTo>
                <a:cubicBezTo>
                  <a:pt x="282766" y="289903"/>
                  <a:pt x="293350" y="222434"/>
                  <a:pt x="308167" y="186186"/>
                </a:cubicBezTo>
                <a:cubicBezTo>
                  <a:pt x="322984" y="149938"/>
                  <a:pt x="350235" y="120570"/>
                  <a:pt x="366904" y="95699"/>
                </a:cubicBezTo>
                <a:cubicBezTo>
                  <a:pt x="383573" y="70828"/>
                  <a:pt x="394156" y="50984"/>
                  <a:pt x="408179" y="36961"/>
                </a:cubicBezTo>
                <a:cubicBezTo>
                  <a:pt x="422202" y="22938"/>
                  <a:pt x="474325" y="-3784"/>
                  <a:pt x="476442" y="4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: 図形 1440">
            <a:extLst>
              <a:ext uri="{FF2B5EF4-FFF2-40B4-BE49-F238E27FC236}">
                <a16:creationId xmlns:a16="http://schemas.microsoft.com/office/drawing/2014/main" id="{6776511B-0FFF-473C-82F8-FC352A1DEE93}"/>
              </a:ext>
            </a:extLst>
          </p:cNvPr>
          <p:cNvSpPr/>
          <p:nvPr/>
        </p:nvSpPr>
        <p:spPr>
          <a:xfrm>
            <a:off x="19270433" y="3294063"/>
            <a:ext cx="138947" cy="398007"/>
          </a:xfrm>
          <a:custGeom>
            <a:avLst/>
            <a:gdLst>
              <a:gd name="connsiteX0" fmla="*/ 138342 w 138947"/>
              <a:gd name="connsiteY0" fmla="*/ 0 h 398007"/>
              <a:gd name="connsiteX1" fmla="*/ 125642 w 138947"/>
              <a:gd name="connsiteY1" fmla="*/ 114300 h 398007"/>
              <a:gd name="connsiteX2" fmla="*/ 103417 w 138947"/>
              <a:gd name="connsiteY2" fmla="*/ 168275 h 398007"/>
              <a:gd name="connsiteX3" fmla="*/ 46267 w 138947"/>
              <a:gd name="connsiteY3" fmla="*/ 241300 h 398007"/>
              <a:gd name="connsiteX4" fmla="*/ 230 w 138947"/>
              <a:gd name="connsiteY4" fmla="*/ 396875 h 398007"/>
              <a:gd name="connsiteX5" fmla="*/ 31980 w 138947"/>
              <a:gd name="connsiteY5" fmla="*/ 304800 h 398007"/>
              <a:gd name="connsiteX6" fmla="*/ 106592 w 138947"/>
              <a:gd name="connsiteY6" fmla="*/ 177800 h 398007"/>
              <a:gd name="connsiteX7" fmla="*/ 106592 w 138947"/>
              <a:gd name="connsiteY7" fmla="*/ 114300 h 398007"/>
              <a:gd name="connsiteX8" fmla="*/ 138342 w 138947"/>
              <a:gd name="connsiteY8" fmla="*/ 0 h 39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947" h="398007">
                <a:moveTo>
                  <a:pt x="138342" y="0"/>
                </a:moveTo>
                <a:cubicBezTo>
                  <a:pt x="141517" y="0"/>
                  <a:pt x="131463" y="86254"/>
                  <a:pt x="125642" y="114300"/>
                </a:cubicBezTo>
                <a:cubicBezTo>
                  <a:pt x="119821" y="142346"/>
                  <a:pt x="116646" y="147108"/>
                  <a:pt x="103417" y="168275"/>
                </a:cubicBezTo>
                <a:cubicBezTo>
                  <a:pt x="90188" y="189442"/>
                  <a:pt x="63465" y="203200"/>
                  <a:pt x="46267" y="241300"/>
                </a:cubicBezTo>
                <a:cubicBezTo>
                  <a:pt x="29069" y="279400"/>
                  <a:pt x="2611" y="386292"/>
                  <a:pt x="230" y="396875"/>
                </a:cubicBezTo>
                <a:cubicBezTo>
                  <a:pt x="-2151" y="407458"/>
                  <a:pt x="14253" y="341312"/>
                  <a:pt x="31980" y="304800"/>
                </a:cubicBezTo>
                <a:cubicBezTo>
                  <a:pt x="49707" y="268288"/>
                  <a:pt x="94157" y="209550"/>
                  <a:pt x="106592" y="177800"/>
                </a:cubicBezTo>
                <a:cubicBezTo>
                  <a:pt x="119027" y="146050"/>
                  <a:pt x="101830" y="142875"/>
                  <a:pt x="106592" y="114300"/>
                </a:cubicBezTo>
                <a:cubicBezTo>
                  <a:pt x="111354" y="85725"/>
                  <a:pt x="135167" y="0"/>
                  <a:pt x="138342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: 図形 1441">
            <a:extLst>
              <a:ext uri="{FF2B5EF4-FFF2-40B4-BE49-F238E27FC236}">
                <a16:creationId xmlns:a16="http://schemas.microsoft.com/office/drawing/2014/main" id="{A3B06C66-E737-4DB7-AE45-6C43A6BF3DF6}"/>
              </a:ext>
            </a:extLst>
          </p:cNvPr>
          <p:cNvSpPr/>
          <p:nvPr/>
        </p:nvSpPr>
        <p:spPr>
          <a:xfrm>
            <a:off x="18926213" y="3692692"/>
            <a:ext cx="360397" cy="380006"/>
          </a:xfrm>
          <a:custGeom>
            <a:avLst/>
            <a:gdLst>
              <a:gd name="connsiteX0" fmla="*/ 358737 w 360397"/>
              <a:gd name="connsiteY0" fmla="*/ 1421 h 380006"/>
              <a:gd name="connsiteX1" fmla="*/ 247612 w 360397"/>
              <a:gd name="connsiteY1" fmla="*/ 130008 h 380006"/>
              <a:gd name="connsiteX2" fmla="*/ 171412 w 360397"/>
              <a:gd name="connsiteY2" fmla="*/ 231608 h 380006"/>
              <a:gd name="connsiteX3" fmla="*/ 211100 w 360397"/>
              <a:gd name="connsiteY3" fmla="*/ 315746 h 380006"/>
              <a:gd name="connsiteX4" fmla="*/ 72987 w 360397"/>
              <a:gd name="connsiteY4" fmla="*/ 323683 h 380006"/>
              <a:gd name="connsiteX5" fmla="*/ 3137 w 360397"/>
              <a:gd name="connsiteY5" fmla="*/ 379246 h 380006"/>
              <a:gd name="connsiteX6" fmla="*/ 171412 w 360397"/>
              <a:gd name="connsiteY6" fmla="*/ 277646 h 380006"/>
              <a:gd name="connsiteX7" fmla="*/ 155537 w 360397"/>
              <a:gd name="connsiteY7" fmla="*/ 218908 h 380006"/>
              <a:gd name="connsiteX8" fmla="*/ 358737 w 360397"/>
              <a:gd name="connsiteY8" fmla="*/ 1421 h 38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397" h="380006">
                <a:moveTo>
                  <a:pt x="358737" y="1421"/>
                </a:moveTo>
                <a:cubicBezTo>
                  <a:pt x="374083" y="-13396"/>
                  <a:pt x="278833" y="91644"/>
                  <a:pt x="247612" y="130008"/>
                </a:cubicBezTo>
                <a:cubicBezTo>
                  <a:pt x="216391" y="168372"/>
                  <a:pt x="177497" y="200652"/>
                  <a:pt x="171412" y="231608"/>
                </a:cubicBezTo>
                <a:cubicBezTo>
                  <a:pt x="165327" y="262564"/>
                  <a:pt x="227504" y="300400"/>
                  <a:pt x="211100" y="315746"/>
                </a:cubicBezTo>
                <a:cubicBezTo>
                  <a:pt x="194696" y="331092"/>
                  <a:pt x="107648" y="313100"/>
                  <a:pt x="72987" y="323683"/>
                </a:cubicBezTo>
                <a:cubicBezTo>
                  <a:pt x="38326" y="334266"/>
                  <a:pt x="-13267" y="386919"/>
                  <a:pt x="3137" y="379246"/>
                </a:cubicBezTo>
                <a:cubicBezTo>
                  <a:pt x="19541" y="371573"/>
                  <a:pt x="146012" y="304369"/>
                  <a:pt x="171412" y="277646"/>
                </a:cubicBezTo>
                <a:cubicBezTo>
                  <a:pt x="196812" y="250923"/>
                  <a:pt x="121670" y="266533"/>
                  <a:pt x="155537" y="218908"/>
                </a:cubicBezTo>
                <a:cubicBezTo>
                  <a:pt x="189404" y="171283"/>
                  <a:pt x="343391" y="16238"/>
                  <a:pt x="358737" y="14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: 図形 1442">
            <a:extLst>
              <a:ext uri="{FF2B5EF4-FFF2-40B4-BE49-F238E27FC236}">
                <a16:creationId xmlns:a16="http://schemas.microsoft.com/office/drawing/2014/main" id="{FA00ECA5-7510-47FA-BE71-E371DF2396C6}"/>
              </a:ext>
            </a:extLst>
          </p:cNvPr>
          <p:cNvSpPr/>
          <p:nvPr/>
        </p:nvSpPr>
        <p:spPr>
          <a:xfrm>
            <a:off x="19092750" y="3415770"/>
            <a:ext cx="323399" cy="548840"/>
          </a:xfrm>
          <a:custGeom>
            <a:avLst/>
            <a:gdLst>
              <a:gd name="connsiteX0" fmla="*/ 322375 w 323399"/>
              <a:gd name="connsiteY0" fmla="*/ 530 h 548840"/>
              <a:gd name="connsiteX1" fmla="*/ 301738 w 323399"/>
              <a:gd name="connsiteY1" fmla="*/ 111655 h 548840"/>
              <a:gd name="connsiteX2" fmla="*/ 287450 w 323399"/>
              <a:gd name="connsiteY2" fmla="*/ 181505 h 548840"/>
              <a:gd name="connsiteX3" fmla="*/ 231888 w 323399"/>
              <a:gd name="connsiteY3" fmla="*/ 235480 h 548840"/>
              <a:gd name="connsiteX4" fmla="*/ 233475 w 323399"/>
              <a:gd name="connsiteY4" fmla="*/ 284693 h 548840"/>
              <a:gd name="connsiteX5" fmla="*/ 166800 w 323399"/>
              <a:gd name="connsiteY5" fmla="*/ 405343 h 548840"/>
              <a:gd name="connsiteX6" fmla="*/ 114413 w 323399"/>
              <a:gd name="connsiteY6" fmla="*/ 465668 h 548840"/>
              <a:gd name="connsiteX7" fmla="*/ 114413 w 323399"/>
              <a:gd name="connsiteY7" fmla="*/ 506943 h 548840"/>
              <a:gd name="connsiteX8" fmla="*/ 113 w 323399"/>
              <a:gd name="connsiteY8" fmla="*/ 548218 h 548840"/>
              <a:gd name="connsiteX9" fmla="*/ 95363 w 323399"/>
              <a:gd name="connsiteY9" fmla="*/ 473605 h 548840"/>
              <a:gd name="connsiteX10" fmla="*/ 206488 w 323399"/>
              <a:gd name="connsiteY10" fmla="*/ 286280 h 548840"/>
              <a:gd name="connsiteX11" fmla="*/ 266813 w 323399"/>
              <a:gd name="connsiteY11" fmla="*/ 160868 h 548840"/>
              <a:gd name="connsiteX12" fmla="*/ 322375 w 323399"/>
              <a:gd name="connsiteY12" fmla="*/ 530 h 54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399" h="548840">
                <a:moveTo>
                  <a:pt x="322375" y="530"/>
                </a:moveTo>
                <a:cubicBezTo>
                  <a:pt x="328196" y="-7672"/>
                  <a:pt x="307559" y="81492"/>
                  <a:pt x="301738" y="111655"/>
                </a:cubicBezTo>
                <a:cubicBezTo>
                  <a:pt x="295917" y="141818"/>
                  <a:pt x="299092" y="160868"/>
                  <a:pt x="287450" y="181505"/>
                </a:cubicBezTo>
                <a:cubicBezTo>
                  <a:pt x="275808" y="202142"/>
                  <a:pt x="240884" y="218282"/>
                  <a:pt x="231888" y="235480"/>
                </a:cubicBezTo>
                <a:cubicBezTo>
                  <a:pt x="222892" y="252678"/>
                  <a:pt x="244323" y="256383"/>
                  <a:pt x="233475" y="284693"/>
                </a:cubicBezTo>
                <a:cubicBezTo>
                  <a:pt x="222627" y="313003"/>
                  <a:pt x="186644" y="375181"/>
                  <a:pt x="166800" y="405343"/>
                </a:cubicBezTo>
                <a:cubicBezTo>
                  <a:pt x="146956" y="435505"/>
                  <a:pt x="123144" y="448735"/>
                  <a:pt x="114413" y="465668"/>
                </a:cubicBezTo>
                <a:cubicBezTo>
                  <a:pt x="105682" y="482601"/>
                  <a:pt x="133463" y="493185"/>
                  <a:pt x="114413" y="506943"/>
                </a:cubicBezTo>
                <a:cubicBezTo>
                  <a:pt x="95363" y="520701"/>
                  <a:pt x="3288" y="553774"/>
                  <a:pt x="113" y="548218"/>
                </a:cubicBezTo>
                <a:cubicBezTo>
                  <a:pt x="-3062" y="542662"/>
                  <a:pt x="60967" y="517261"/>
                  <a:pt x="95363" y="473605"/>
                </a:cubicBezTo>
                <a:cubicBezTo>
                  <a:pt x="129759" y="429949"/>
                  <a:pt x="177913" y="338403"/>
                  <a:pt x="206488" y="286280"/>
                </a:cubicBezTo>
                <a:cubicBezTo>
                  <a:pt x="235063" y="234157"/>
                  <a:pt x="250409" y="207170"/>
                  <a:pt x="266813" y="160868"/>
                </a:cubicBezTo>
                <a:cubicBezTo>
                  <a:pt x="283217" y="114566"/>
                  <a:pt x="316554" y="8732"/>
                  <a:pt x="322375" y="5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: 図形 1443">
            <a:extLst>
              <a:ext uri="{FF2B5EF4-FFF2-40B4-BE49-F238E27FC236}">
                <a16:creationId xmlns:a16="http://schemas.microsoft.com/office/drawing/2014/main" id="{33CAEAF1-BDEF-4EEA-825D-8947A7508901}"/>
              </a:ext>
            </a:extLst>
          </p:cNvPr>
          <p:cNvSpPr/>
          <p:nvPr/>
        </p:nvSpPr>
        <p:spPr>
          <a:xfrm>
            <a:off x="19386363" y="3264851"/>
            <a:ext cx="641593" cy="690377"/>
          </a:xfrm>
          <a:custGeom>
            <a:avLst/>
            <a:gdLst>
              <a:gd name="connsiteX0" fmla="*/ 641537 w 641593"/>
              <a:gd name="connsiteY0" fmla="*/ 637 h 690377"/>
              <a:gd name="connsiteX1" fmla="*/ 541525 w 641593"/>
              <a:gd name="connsiteY1" fmla="*/ 168912 h 690377"/>
              <a:gd name="connsiteX2" fmla="*/ 419287 w 641593"/>
              <a:gd name="connsiteY2" fmla="*/ 287974 h 690377"/>
              <a:gd name="connsiteX3" fmla="*/ 366900 w 641593"/>
              <a:gd name="connsiteY3" fmla="*/ 316549 h 690377"/>
              <a:gd name="connsiteX4" fmla="*/ 360550 w 641593"/>
              <a:gd name="connsiteY4" fmla="*/ 310199 h 690377"/>
              <a:gd name="connsiteX5" fmla="*/ 341500 w 641593"/>
              <a:gd name="connsiteY5" fmla="*/ 407037 h 690377"/>
              <a:gd name="connsiteX6" fmla="*/ 314512 w 641593"/>
              <a:gd name="connsiteY6" fmla="*/ 391162 h 690377"/>
              <a:gd name="connsiteX7" fmla="*/ 170050 w 641593"/>
              <a:gd name="connsiteY7" fmla="*/ 546737 h 690377"/>
              <a:gd name="connsiteX8" fmla="*/ 108137 w 641593"/>
              <a:gd name="connsiteY8" fmla="*/ 605474 h 690377"/>
              <a:gd name="connsiteX9" fmla="*/ 108137 w 641593"/>
              <a:gd name="connsiteY9" fmla="*/ 670562 h 690377"/>
              <a:gd name="connsiteX10" fmla="*/ 187 w 641593"/>
              <a:gd name="connsiteY10" fmla="*/ 689612 h 690377"/>
              <a:gd name="connsiteX11" fmla="*/ 84325 w 641593"/>
              <a:gd name="connsiteY11" fmla="*/ 649924 h 690377"/>
              <a:gd name="connsiteX12" fmla="*/ 168462 w 641593"/>
              <a:gd name="connsiteY12" fmla="*/ 599124 h 690377"/>
              <a:gd name="connsiteX13" fmla="*/ 365312 w 641593"/>
              <a:gd name="connsiteY13" fmla="*/ 295912 h 690377"/>
              <a:gd name="connsiteX14" fmla="*/ 427225 w 641593"/>
              <a:gd name="connsiteY14" fmla="*/ 251462 h 690377"/>
              <a:gd name="connsiteX15" fmla="*/ 554225 w 641593"/>
              <a:gd name="connsiteY15" fmla="*/ 116524 h 690377"/>
              <a:gd name="connsiteX16" fmla="*/ 641537 w 641593"/>
              <a:gd name="connsiteY16" fmla="*/ 637 h 69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1593" h="690377">
                <a:moveTo>
                  <a:pt x="641537" y="637"/>
                </a:moveTo>
                <a:cubicBezTo>
                  <a:pt x="639420" y="9368"/>
                  <a:pt x="578567" y="121023"/>
                  <a:pt x="541525" y="168912"/>
                </a:cubicBezTo>
                <a:cubicBezTo>
                  <a:pt x="504483" y="216802"/>
                  <a:pt x="448391" y="263368"/>
                  <a:pt x="419287" y="287974"/>
                </a:cubicBezTo>
                <a:cubicBezTo>
                  <a:pt x="390183" y="312580"/>
                  <a:pt x="366900" y="316549"/>
                  <a:pt x="366900" y="316549"/>
                </a:cubicBezTo>
                <a:cubicBezTo>
                  <a:pt x="357110" y="320253"/>
                  <a:pt x="364783" y="295118"/>
                  <a:pt x="360550" y="310199"/>
                </a:cubicBezTo>
                <a:cubicBezTo>
                  <a:pt x="356317" y="325280"/>
                  <a:pt x="349173" y="393543"/>
                  <a:pt x="341500" y="407037"/>
                </a:cubicBezTo>
                <a:cubicBezTo>
                  <a:pt x="333827" y="420531"/>
                  <a:pt x="343087" y="367879"/>
                  <a:pt x="314512" y="391162"/>
                </a:cubicBezTo>
                <a:cubicBezTo>
                  <a:pt x="285937" y="414445"/>
                  <a:pt x="204446" y="511018"/>
                  <a:pt x="170050" y="546737"/>
                </a:cubicBezTo>
                <a:cubicBezTo>
                  <a:pt x="135654" y="582456"/>
                  <a:pt x="118456" y="584837"/>
                  <a:pt x="108137" y="605474"/>
                </a:cubicBezTo>
                <a:cubicBezTo>
                  <a:pt x="97818" y="626112"/>
                  <a:pt x="126129" y="656539"/>
                  <a:pt x="108137" y="670562"/>
                </a:cubicBezTo>
                <a:cubicBezTo>
                  <a:pt x="90145" y="684585"/>
                  <a:pt x="4156" y="693052"/>
                  <a:pt x="187" y="689612"/>
                </a:cubicBezTo>
                <a:cubicBezTo>
                  <a:pt x="-3782" y="686172"/>
                  <a:pt x="56279" y="665005"/>
                  <a:pt x="84325" y="649924"/>
                </a:cubicBezTo>
                <a:cubicBezTo>
                  <a:pt x="112371" y="634843"/>
                  <a:pt x="121631" y="658126"/>
                  <a:pt x="168462" y="599124"/>
                </a:cubicBezTo>
                <a:cubicBezTo>
                  <a:pt x="215293" y="540122"/>
                  <a:pt x="322185" y="353856"/>
                  <a:pt x="365312" y="295912"/>
                </a:cubicBezTo>
                <a:cubicBezTo>
                  <a:pt x="408439" y="237968"/>
                  <a:pt x="395740" y="281360"/>
                  <a:pt x="427225" y="251462"/>
                </a:cubicBezTo>
                <a:cubicBezTo>
                  <a:pt x="458710" y="221564"/>
                  <a:pt x="522211" y="158064"/>
                  <a:pt x="554225" y="116524"/>
                </a:cubicBezTo>
                <a:cubicBezTo>
                  <a:pt x="586239" y="74984"/>
                  <a:pt x="643654" y="-8094"/>
                  <a:pt x="641537" y="6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: 図形 1444">
            <a:extLst>
              <a:ext uri="{FF2B5EF4-FFF2-40B4-BE49-F238E27FC236}">
                <a16:creationId xmlns:a16="http://schemas.microsoft.com/office/drawing/2014/main" id="{10DD681C-CD7D-4067-B66E-70E293C35343}"/>
              </a:ext>
            </a:extLst>
          </p:cNvPr>
          <p:cNvSpPr/>
          <p:nvPr/>
        </p:nvSpPr>
        <p:spPr>
          <a:xfrm>
            <a:off x="19413218" y="3444868"/>
            <a:ext cx="615002" cy="639807"/>
          </a:xfrm>
          <a:custGeom>
            <a:avLst/>
            <a:gdLst>
              <a:gd name="connsiteX0" fmla="*/ 614682 w 615002"/>
              <a:gd name="connsiteY0" fmla="*/ 7 h 639807"/>
              <a:gd name="connsiteX1" fmla="*/ 463870 w 615002"/>
              <a:gd name="connsiteY1" fmla="*/ 111132 h 639807"/>
              <a:gd name="connsiteX2" fmla="*/ 351157 w 615002"/>
              <a:gd name="connsiteY2" fmla="*/ 280995 h 639807"/>
              <a:gd name="connsiteX3" fmla="*/ 390845 w 615002"/>
              <a:gd name="connsiteY3" fmla="*/ 168282 h 639807"/>
              <a:gd name="connsiteX4" fmla="*/ 351157 w 615002"/>
              <a:gd name="connsiteY4" fmla="*/ 274645 h 639807"/>
              <a:gd name="connsiteX5" fmla="*/ 297182 w 615002"/>
              <a:gd name="connsiteY5" fmla="*/ 349257 h 639807"/>
              <a:gd name="connsiteX6" fmla="*/ 195582 w 615002"/>
              <a:gd name="connsiteY6" fmla="*/ 473082 h 639807"/>
              <a:gd name="connsiteX7" fmla="*/ 135257 w 615002"/>
              <a:gd name="connsiteY7" fmla="*/ 534995 h 639807"/>
              <a:gd name="connsiteX8" fmla="*/ 165420 w 615002"/>
              <a:gd name="connsiteY8" fmla="*/ 463557 h 639807"/>
              <a:gd name="connsiteX9" fmla="*/ 100332 w 615002"/>
              <a:gd name="connsiteY9" fmla="*/ 530232 h 639807"/>
              <a:gd name="connsiteX10" fmla="*/ 90807 w 615002"/>
              <a:gd name="connsiteY10" fmla="*/ 593732 h 639807"/>
              <a:gd name="connsiteX11" fmla="*/ 87632 w 615002"/>
              <a:gd name="connsiteY11" fmla="*/ 623895 h 639807"/>
              <a:gd name="connsiteX12" fmla="*/ 320 w 615002"/>
              <a:gd name="connsiteY12" fmla="*/ 639770 h 639807"/>
              <a:gd name="connsiteX13" fmla="*/ 60645 w 615002"/>
              <a:gd name="connsiteY13" fmla="*/ 620720 h 639807"/>
              <a:gd name="connsiteX14" fmla="*/ 125732 w 615002"/>
              <a:gd name="connsiteY14" fmla="*/ 501657 h 639807"/>
              <a:gd name="connsiteX15" fmla="*/ 332107 w 615002"/>
              <a:gd name="connsiteY15" fmla="*/ 290520 h 639807"/>
              <a:gd name="connsiteX16" fmla="*/ 421007 w 615002"/>
              <a:gd name="connsiteY16" fmla="*/ 115895 h 639807"/>
              <a:gd name="connsiteX17" fmla="*/ 614682 w 615002"/>
              <a:gd name="connsiteY17" fmla="*/ 7 h 63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5002" h="639807">
                <a:moveTo>
                  <a:pt x="614682" y="7"/>
                </a:moveTo>
                <a:cubicBezTo>
                  <a:pt x="621826" y="-787"/>
                  <a:pt x="507791" y="64301"/>
                  <a:pt x="463870" y="111132"/>
                </a:cubicBezTo>
                <a:cubicBezTo>
                  <a:pt x="419949" y="157963"/>
                  <a:pt x="363328" y="271470"/>
                  <a:pt x="351157" y="280995"/>
                </a:cubicBezTo>
                <a:cubicBezTo>
                  <a:pt x="338986" y="290520"/>
                  <a:pt x="390845" y="169340"/>
                  <a:pt x="390845" y="168282"/>
                </a:cubicBezTo>
                <a:cubicBezTo>
                  <a:pt x="390845" y="167224"/>
                  <a:pt x="366767" y="244483"/>
                  <a:pt x="351157" y="274645"/>
                </a:cubicBezTo>
                <a:cubicBezTo>
                  <a:pt x="335547" y="304807"/>
                  <a:pt x="323111" y="316184"/>
                  <a:pt x="297182" y="349257"/>
                </a:cubicBezTo>
                <a:cubicBezTo>
                  <a:pt x="271253" y="382330"/>
                  <a:pt x="222570" y="442126"/>
                  <a:pt x="195582" y="473082"/>
                </a:cubicBezTo>
                <a:cubicBezTo>
                  <a:pt x="168594" y="504038"/>
                  <a:pt x="140284" y="536582"/>
                  <a:pt x="135257" y="534995"/>
                </a:cubicBezTo>
                <a:cubicBezTo>
                  <a:pt x="130230" y="533408"/>
                  <a:pt x="171241" y="464351"/>
                  <a:pt x="165420" y="463557"/>
                </a:cubicBezTo>
                <a:cubicBezTo>
                  <a:pt x="159599" y="462763"/>
                  <a:pt x="112767" y="508536"/>
                  <a:pt x="100332" y="530232"/>
                </a:cubicBezTo>
                <a:cubicBezTo>
                  <a:pt x="87897" y="551928"/>
                  <a:pt x="92924" y="578122"/>
                  <a:pt x="90807" y="593732"/>
                </a:cubicBezTo>
                <a:cubicBezTo>
                  <a:pt x="88690" y="609342"/>
                  <a:pt x="102713" y="616222"/>
                  <a:pt x="87632" y="623895"/>
                </a:cubicBezTo>
                <a:cubicBezTo>
                  <a:pt x="72551" y="631568"/>
                  <a:pt x="4818" y="640299"/>
                  <a:pt x="320" y="639770"/>
                </a:cubicBezTo>
                <a:cubicBezTo>
                  <a:pt x="-4178" y="639241"/>
                  <a:pt x="39743" y="643739"/>
                  <a:pt x="60645" y="620720"/>
                </a:cubicBezTo>
                <a:cubicBezTo>
                  <a:pt x="81547" y="597701"/>
                  <a:pt x="80488" y="556690"/>
                  <a:pt x="125732" y="501657"/>
                </a:cubicBezTo>
                <a:cubicBezTo>
                  <a:pt x="170976" y="446624"/>
                  <a:pt x="282894" y="354814"/>
                  <a:pt x="332107" y="290520"/>
                </a:cubicBezTo>
                <a:cubicBezTo>
                  <a:pt x="381319" y="226226"/>
                  <a:pt x="372853" y="165372"/>
                  <a:pt x="421007" y="115895"/>
                </a:cubicBezTo>
                <a:cubicBezTo>
                  <a:pt x="469161" y="66418"/>
                  <a:pt x="607538" y="801"/>
                  <a:pt x="614682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: 図形 1445">
            <a:extLst>
              <a:ext uri="{FF2B5EF4-FFF2-40B4-BE49-F238E27FC236}">
                <a16:creationId xmlns:a16="http://schemas.microsoft.com/office/drawing/2014/main" id="{4B1BA714-1D5C-4727-805E-531B77BE20C2}"/>
              </a:ext>
            </a:extLst>
          </p:cNvPr>
          <p:cNvSpPr/>
          <p:nvPr/>
        </p:nvSpPr>
        <p:spPr>
          <a:xfrm>
            <a:off x="19388094" y="3956002"/>
            <a:ext cx="92180" cy="93736"/>
          </a:xfrm>
          <a:custGeom>
            <a:avLst/>
            <a:gdLst>
              <a:gd name="connsiteX0" fmla="*/ 88944 w 92180"/>
              <a:gd name="connsiteY0" fmla="*/ 48 h 93736"/>
              <a:gd name="connsiteX1" fmla="*/ 23856 w 92180"/>
              <a:gd name="connsiteY1" fmla="*/ 54023 h 93736"/>
              <a:gd name="connsiteX2" fmla="*/ 44 w 92180"/>
              <a:gd name="connsiteY2" fmla="*/ 69898 h 93736"/>
              <a:gd name="connsiteX3" fmla="*/ 28619 w 92180"/>
              <a:gd name="connsiteY3" fmla="*/ 93711 h 93736"/>
              <a:gd name="connsiteX4" fmla="*/ 92119 w 92180"/>
              <a:gd name="connsiteY4" fmla="*/ 65136 h 93736"/>
              <a:gd name="connsiteX5" fmla="*/ 41319 w 92180"/>
              <a:gd name="connsiteY5" fmla="*/ 77836 h 93736"/>
              <a:gd name="connsiteX6" fmla="*/ 34969 w 92180"/>
              <a:gd name="connsiteY6" fmla="*/ 71486 h 93736"/>
              <a:gd name="connsiteX7" fmla="*/ 41319 w 92180"/>
              <a:gd name="connsiteY7" fmla="*/ 44498 h 93736"/>
              <a:gd name="connsiteX8" fmla="*/ 88944 w 92180"/>
              <a:gd name="connsiteY8" fmla="*/ 48 h 9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180" h="93736">
                <a:moveTo>
                  <a:pt x="88944" y="48"/>
                </a:moveTo>
                <a:cubicBezTo>
                  <a:pt x="86034" y="1635"/>
                  <a:pt x="38672" y="42381"/>
                  <a:pt x="23856" y="54023"/>
                </a:cubicBezTo>
                <a:cubicBezTo>
                  <a:pt x="9040" y="65665"/>
                  <a:pt x="-750" y="63283"/>
                  <a:pt x="44" y="69898"/>
                </a:cubicBezTo>
                <a:cubicBezTo>
                  <a:pt x="838" y="76513"/>
                  <a:pt x="13273" y="94505"/>
                  <a:pt x="28619" y="93711"/>
                </a:cubicBezTo>
                <a:cubicBezTo>
                  <a:pt x="43965" y="92917"/>
                  <a:pt x="90002" y="67782"/>
                  <a:pt x="92119" y="65136"/>
                </a:cubicBezTo>
                <a:cubicBezTo>
                  <a:pt x="94236" y="62490"/>
                  <a:pt x="41319" y="77836"/>
                  <a:pt x="41319" y="77836"/>
                </a:cubicBezTo>
                <a:cubicBezTo>
                  <a:pt x="31794" y="78894"/>
                  <a:pt x="34969" y="77042"/>
                  <a:pt x="34969" y="71486"/>
                </a:cubicBezTo>
                <a:cubicBezTo>
                  <a:pt x="34969" y="65930"/>
                  <a:pt x="39202" y="52700"/>
                  <a:pt x="41319" y="44498"/>
                </a:cubicBezTo>
                <a:cubicBezTo>
                  <a:pt x="43436" y="36296"/>
                  <a:pt x="91854" y="-1539"/>
                  <a:pt x="88944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9B2992FE-641C-419C-B932-8422EEE81AE4}"/>
              </a:ext>
            </a:extLst>
          </p:cNvPr>
          <p:cNvSpPr/>
          <p:nvPr/>
        </p:nvSpPr>
        <p:spPr>
          <a:xfrm>
            <a:off x="19993826" y="3108116"/>
            <a:ext cx="177585" cy="219358"/>
          </a:xfrm>
          <a:custGeom>
            <a:avLst/>
            <a:gdLst>
              <a:gd name="connsiteX0" fmla="*/ 176949 w 177585"/>
              <a:gd name="connsiteY0" fmla="*/ 209 h 219358"/>
              <a:gd name="connsiteX1" fmla="*/ 103924 w 177585"/>
              <a:gd name="connsiteY1" fmla="*/ 66884 h 219358"/>
              <a:gd name="connsiteX2" fmla="*/ 737 w 177585"/>
              <a:gd name="connsiteY2" fmla="*/ 219284 h 219358"/>
              <a:gd name="connsiteX3" fmla="*/ 62649 w 177585"/>
              <a:gd name="connsiteY3" fmla="*/ 85934 h 219358"/>
              <a:gd name="connsiteX4" fmla="*/ 176949 w 177585"/>
              <a:gd name="connsiteY4" fmla="*/ 209 h 21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585" h="219358">
                <a:moveTo>
                  <a:pt x="176949" y="209"/>
                </a:moveTo>
                <a:cubicBezTo>
                  <a:pt x="183828" y="-2966"/>
                  <a:pt x="133293" y="30372"/>
                  <a:pt x="103924" y="66884"/>
                </a:cubicBezTo>
                <a:cubicBezTo>
                  <a:pt x="74555" y="103396"/>
                  <a:pt x="7616" y="216109"/>
                  <a:pt x="737" y="219284"/>
                </a:cubicBezTo>
                <a:cubicBezTo>
                  <a:pt x="-6142" y="222459"/>
                  <a:pt x="36720" y="123240"/>
                  <a:pt x="62649" y="85934"/>
                </a:cubicBezTo>
                <a:cubicBezTo>
                  <a:pt x="88578" y="48628"/>
                  <a:pt x="170070" y="3384"/>
                  <a:pt x="176949" y="2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04961347-E97C-4FD1-AFC5-832D4CF703E3}"/>
              </a:ext>
            </a:extLst>
          </p:cNvPr>
          <p:cNvSpPr/>
          <p:nvPr/>
        </p:nvSpPr>
        <p:spPr>
          <a:xfrm>
            <a:off x="19992975" y="3208229"/>
            <a:ext cx="208181" cy="243867"/>
          </a:xfrm>
          <a:custGeom>
            <a:avLst/>
            <a:gdLst>
              <a:gd name="connsiteX0" fmla="*/ 207963 w 208181"/>
              <a:gd name="connsiteY0" fmla="*/ 109 h 243867"/>
              <a:gd name="connsiteX1" fmla="*/ 85725 w 208181"/>
              <a:gd name="connsiteY1" fmla="*/ 108059 h 243867"/>
              <a:gd name="connsiteX2" fmla="*/ 52388 w 208181"/>
              <a:gd name="connsiteY2" fmla="*/ 198546 h 243867"/>
              <a:gd name="connsiteX3" fmla="*/ 0 w 208181"/>
              <a:gd name="connsiteY3" fmla="*/ 241409 h 243867"/>
              <a:gd name="connsiteX4" fmla="*/ 52388 w 208181"/>
              <a:gd name="connsiteY4" fmla="*/ 128696 h 243867"/>
              <a:gd name="connsiteX5" fmla="*/ 207963 w 208181"/>
              <a:gd name="connsiteY5" fmla="*/ 109 h 24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81" h="243867">
                <a:moveTo>
                  <a:pt x="207963" y="109"/>
                </a:moveTo>
                <a:cubicBezTo>
                  <a:pt x="213519" y="-3330"/>
                  <a:pt x="111654" y="74986"/>
                  <a:pt x="85725" y="108059"/>
                </a:cubicBezTo>
                <a:cubicBezTo>
                  <a:pt x="59796" y="141132"/>
                  <a:pt x="66676" y="176321"/>
                  <a:pt x="52388" y="198546"/>
                </a:cubicBezTo>
                <a:cubicBezTo>
                  <a:pt x="38100" y="220771"/>
                  <a:pt x="0" y="253051"/>
                  <a:pt x="0" y="241409"/>
                </a:cubicBezTo>
                <a:cubicBezTo>
                  <a:pt x="0" y="229767"/>
                  <a:pt x="21432" y="164679"/>
                  <a:pt x="52388" y="128696"/>
                </a:cubicBezTo>
                <a:cubicBezTo>
                  <a:pt x="83344" y="92713"/>
                  <a:pt x="202407" y="3548"/>
                  <a:pt x="207963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8216C2A8-46A4-4B6D-87E2-8E5C81C6C264}"/>
              </a:ext>
            </a:extLst>
          </p:cNvPr>
          <p:cNvSpPr/>
          <p:nvPr/>
        </p:nvSpPr>
        <p:spPr>
          <a:xfrm>
            <a:off x="19967575" y="3206750"/>
            <a:ext cx="405679" cy="279485"/>
          </a:xfrm>
          <a:custGeom>
            <a:avLst/>
            <a:gdLst>
              <a:gd name="connsiteX0" fmla="*/ 404813 w 405679"/>
              <a:gd name="connsiteY0" fmla="*/ 0 h 279485"/>
              <a:gd name="connsiteX1" fmla="*/ 301625 w 405679"/>
              <a:gd name="connsiteY1" fmla="*/ 57150 h 279485"/>
              <a:gd name="connsiteX2" fmla="*/ 231775 w 405679"/>
              <a:gd name="connsiteY2" fmla="*/ 85725 h 279485"/>
              <a:gd name="connsiteX3" fmla="*/ 188913 w 405679"/>
              <a:gd name="connsiteY3" fmla="*/ 138113 h 279485"/>
              <a:gd name="connsiteX4" fmla="*/ 153988 w 405679"/>
              <a:gd name="connsiteY4" fmla="*/ 184150 h 279485"/>
              <a:gd name="connsiteX5" fmla="*/ 138113 w 405679"/>
              <a:gd name="connsiteY5" fmla="*/ 206375 h 279485"/>
              <a:gd name="connsiteX6" fmla="*/ 0 w 405679"/>
              <a:gd name="connsiteY6" fmla="*/ 279400 h 279485"/>
              <a:gd name="connsiteX7" fmla="*/ 139700 w 405679"/>
              <a:gd name="connsiteY7" fmla="*/ 190500 h 279485"/>
              <a:gd name="connsiteX8" fmla="*/ 203200 w 405679"/>
              <a:gd name="connsiteY8" fmla="*/ 77788 h 279485"/>
              <a:gd name="connsiteX9" fmla="*/ 239713 w 405679"/>
              <a:gd name="connsiteY9" fmla="*/ 57150 h 279485"/>
              <a:gd name="connsiteX10" fmla="*/ 404813 w 405679"/>
              <a:gd name="connsiteY10" fmla="*/ 0 h 27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5679" h="279485">
                <a:moveTo>
                  <a:pt x="404813" y="0"/>
                </a:moveTo>
                <a:cubicBezTo>
                  <a:pt x="415132" y="0"/>
                  <a:pt x="330465" y="42863"/>
                  <a:pt x="301625" y="57150"/>
                </a:cubicBezTo>
                <a:cubicBezTo>
                  <a:pt x="272785" y="71437"/>
                  <a:pt x="250560" y="72231"/>
                  <a:pt x="231775" y="85725"/>
                </a:cubicBezTo>
                <a:cubicBezTo>
                  <a:pt x="212990" y="99219"/>
                  <a:pt x="201877" y="121709"/>
                  <a:pt x="188913" y="138113"/>
                </a:cubicBezTo>
                <a:cubicBezTo>
                  <a:pt x="175949" y="154517"/>
                  <a:pt x="162455" y="172773"/>
                  <a:pt x="153988" y="184150"/>
                </a:cubicBezTo>
                <a:cubicBezTo>
                  <a:pt x="145521" y="195527"/>
                  <a:pt x="163778" y="190500"/>
                  <a:pt x="138113" y="206375"/>
                </a:cubicBezTo>
                <a:cubicBezTo>
                  <a:pt x="112448" y="222250"/>
                  <a:pt x="-264" y="282046"/>
                  <a:pt x="0" y="279400"/>
                </a:cubicBezTo>
                <a:cubicBezTo>
                  <a:pt x="264" y="276754"/>
                  <a:pt x="105833" y="224102"/>
                  <a:pt x="139700" y="190500"/>
                </a:cubicBezTo>
                <a:cubicBezTo>
                  <a:pt x="173567" y="156898"/>
                  <a:pt x="186531" y="100013"/>
                  <a:pt x="203200" y="77788"/>
                </a:cubicBezTo>
                <a:cubicBezTo>
                  <a:pt x="219869" y="55563"/>
                  <a:pt x="206640" y="70908"/>
                  <a:pt x="239713" y="57150"/>
                </a:cubicBezTo>
                <a:cubicBezTo>
                  <a:pt x="272786" y="43392"/>
                  <a:pt x="394494" y="0"/>
                  <a:pt x="404813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DB26BC1F-5661-4EEF-9C3C-D5B32D806CC5}"/>
              </a:ext>
            </a:extLst>
          </p:cNvPr>
          <p:cNvSpPr/>
          <p:nvPr/>
        </p:nvSpPr>
        <p:spPr>
          <a:xfrm>
            <a:off x="20170595" y="3119438"/>
            <a:ext cx="172001" cy="103274"/>
          </a:xfrm>
          <a:custGeom>
            <a:avLst/>
            <a:gdLst>
              <a:gd name="connsiteX0" fmla="*/ 1768 w 172001"/>
              <a:gd name="connsiteY0" fmla="*/ 0 h 103274"/>
              <a:gd name="connsiteX1" fmla="*/ 28755 w 172001"/>
              <a:gd name="connsiteY1" fmla="*/ 76200 h 103274"/>
              <a:gd name="connsiteX2" fmla="*/ 171630 w 172001"/>
              <a:gd name="connsiteY2" fmla="*/ 77787 h 103274"/>
              <a:gd name="connsiteX3" fmla="*/ 68443 w 172001"/>
              <a:gd name="connsiteY3" fmla="*/ 103187 h 103274"/>
              <a:gd name="connsiteX4" fmla="*/ 14468 w 172001"/>
              <a:gd name="connsiteY4" fmla="*/ 85725 h 103274"/>
              <a:gd name="connsiteX5" fmla="*/ 4943 w 172001"/>
              <a:gd name="connsiteY5" fmla="*/ 74612 h 103274"/>
              <a:gd name="connsiteX6" fmla="*/ 1768 w 172001"/>
              <a:gd name="connsiteY6" fmla="*/ 0 h 10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01" h="103274">
                <a:moveTo>
                  <a:pt x="1768" y="0"/>
                </a:moveTo>
                <a:cubicBezTo>
                  <a:pt x="5737" y="265"/>
                  <a:pt x="445" y="63236"/>
                  <a:pt x="28755" y="76200"/>
                </a:cubicBezTo>
                <a:cubicBezTo>
                  <a:pt x="57065" y="89164"/>
                  <a:pt x="165015" y="73289"/>
                  <a:pt x="171630" y="77787"/>
                </a:cubicBezTo>
                <a:cubicBezTo>
                  <a:pt x="178245" y="82285"/>
                  <a:pt x="94637" y="101864"/>
                  <a:pt x="68443" y="103187"/>
                </a:cubicBezTo>
                <a:cubicBezTo>
                  <a:pt x="42249" y="104510"/>
                  <a:pt x="25051" y="90488"/>
                  <a:pt x="14468" y="85725"/>
                </a:cubicBezTo>
                <a:cubicBezTo>
                  <a:pt x="3885" y="80963"/>
                  <a:pt x="8647" y="85460"/>
                  <a:pt x="4943" y="74612"/>
                </a:cubicBezTo>
                <a:cubicBezTo>
                  <a:pt x="1239" y="63764"/>
                  <a:pt x="-2201" y="-265"/>
                  <a:pt x="1768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: 図形 1450">
            <a:extLst>
              <a:ext uri="{FF2B5EF4-FFF2-40B4-BE49-F238E27FC236}">
                <a16:creationId xmlns:a16="http://schemas.microsoft.com/office/drawing/2014/main" id="{C579E4F1-384A-447F-941E-6EC9728A20FB}"/>
              </a:ext>
            </a:extLst>
          </p:cNvPr>
          <p:cNvSpPr/>
          <p:nvPr/>
        </p:nvSpPr>
        <p:spPr>
          <a:xfrm>
            <a:off x="20156464" y="3092945"/>
            <a:ext cx="189148" cy="111001"/>
          </a:xfrm>
          <a:custGeom>
            <a:avLst/>
            <a:gdLst>
              <a:gd name="connsiteX0" fmla="*/ 24 w 189148"/>
              <a:gd name="connsiteY0" fmla="*/ 1093 h 111001"/>
              <a:gd name="connsiteX1" fmla="*/ 130199 w 189148"/>
              <a:gd name="connsiteY1" fmla="*/ 7443 h 111001"/>
              <a:gd name="connsiteX2" fmla="*/ 157186 w 189148"/>
              <a:gd name="connsiteY2" fmla="*/ 21730 h 111001"/>
              <a:gd name="connsiteX3" fmla="*/ 158774 w 189148"/>
              <a:gd name="connsiteY3" fmla="*/ 58243 h 111001"/>
              <a:gd name="connsiteX4" fmla="*/ 188936 w 189148"/>
              <a:gd name="connsiteY4" fmla="*/ 110630 h 111001"/>
              <a:gd name="connsiteX5" fmla="*/ 141311 w 189148"/>
              <a:gd name="connsiteY5" fmla="*/ 29668 h 111001"/>
              <a:gd name="connsiteX6" fmla="*/ 24 w 189148"/>
              <a:gd name="connsiteY6" fmla="*/ 1093 h 11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148" h="111001">
                <a:moveTo>
                  <a:pt x="24" y="1093"/>
                </a:moveTo>
                <a:cubicBezTo>
                  <a:pt x="-1828" y="-2611"/>
                  <a:pt x="104005" y="4004"/>
                  <a:pt x="130199" y="7443"/>
                </a:cubicBezTo>
                <a:cubicBezTo>
                  <a:pt x="156393" y="10882"/>
                  <a:pt x="152423" y="13263"/>
                  <a:pt x="157186" y="21730"/>
                </a:cubicBezTo>
                <a:cubicBezTo>
                  <a:pt x="161949" y="30197"/>
                  <a:pt x="153482" y="43426"/>
                  <a:pt x="158774" y="58243"/>
                </a:cubicBezTo>
                <a:cubicBezTo>
                  <a:pt x="164066" y="73060"/>
                  <a:pt x="191846" y="115392"/>
                  <a:pt x="188936" y="110630"/>
                </a:cubicBezTo>
                <a:cubicBezTo>
                  <a:pt x="186026" y="105868"/>
                  <a:pt x="169357" y="46866"/>
                  <a:pt x="141311" y="29668"/>
                </a:cubicBezTo>
                <a:cubicBezTo>
                  <a:pt x="113265" y="12470"/>
                  <a:pt x="1876" y="4797"/>
                  <a:pt x="24" y="10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50D3986B-04D9-41B9-AEBD-42A2F94A0B90}"/>
              </a:ext>
            </a:extLst>
          </p:cNvPr>
          <p:cNvSpPr/>
          <p:nvPr/>
        </p:nvSpPr>
        <p:spPr>
          <a:xfrm>
            <a:off x="18710518" y="7251695"/>
            <a:ext cx="992921" cy="623611"/>
          </a:xfrm>
          <a:custGeom>
            <a:avLst/>
            <a:gdLst>
              <a:gd name="connsiteX0" fmla="*/ 917332 w 992921"/>
              <a:gd name="connsiteY0" fmla="*/ 266705 h 623611"/>
              <a:gd name="connsiteX1" fmla="*/ 758582 w 992921"/>
              <a:gd name="connsiteY1" fmla="*/ 101605 h 623611"/>
              <a:gd name="connsiteX2" fmla="*/ 529982 w 992921"/>
              <a:gd name="connsiteY2" fmla="*/ 107955 h 623611"/>
              <a:gd name="connsiteX3" fmla="*/ 2932 w 992921"/>
              <a:gd name="connsiteY3" fmla="*/ 622305 h 623611"/>
              <a:gd name="connsiteX4" fmla="*/ 326782 w 992921"/>
              <a:gd name="connsiteY4" fmla="*/ 247655 h 623611"/>
              <a:gd name="connsiteX5" fmla="*/ 536332 w 992921"/>
              <a:gd name="connsiteY5" fmla="*/ 5 h 623611"/>
              <a:gd name="connsiteX6" fmla="*/ 968132 w 992921"/>
              <a:gd name="connsiteY6" fmla="*/ 254005 h 623611"/>
              <a:gd name="connsiteX7" fmla="*/ 917332 w 992921"/>
              <a:gd name="connsiteY7" fmla="*/ 266705 h 62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2921" h="623611">
                <a:moveTo>
                  <a:pt x="917332" y="266705"/>
                </a:moveTo>
                <a:cubicBezTo>
                  <a:pt x="882407" y="241305"/>
                  <a:pt x="823140" y="128063"/>
                  <a:pt x="758582" y="101605"/>
                </a:cubicBezTo>
                <a:cubicBezTo>
                  <a:pt x="694024" y="75147"/>
                  <a:pt x="655924" y="21172"/>
                  <a:pt x="529982" y="107955"/>
                </a:cubicBezTo>
                <a:cubicBezTo>
                  <a:pt x="404040" y="194738"/>
                  <a:pt x="36799" y="599022"/>
                  <a:pt x="2932" y="622305"/>
                </a:cubicBezTo>
                <a:cubicBezTo>
                  <a:pt x="-30935" y="645588"/>
                  <a:pt x="237882" y="351372"/>
                  <a:pt x="326782" y="247655"/>
                </a:cubicBezTo>
                <a:cubicBezTo>
                  <a:pt x="415682" y="143938"/>
                  <a:pt x="429440" y="-1053"/>
                  <a:pt x="536332" y="5"/>
                </a:cubicBezTo>
                <a:cubicBezTo>
                  <a:pt x="643224" y="1063"/>
                  <a:pt x="902515" y="214847"/>
                  <a:pt x="968132" y="254005"/>
                </a:cubicBezTo>
                <a:cubicBezTo>
                  <a:pt x="1033749" y="293163"/>
                  <a:pt x="952257" y="292105"/>
                  <a:pt x="917332" y="2667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: 図形 1452">
            <a:extLst>
              <a:ext uri="{FF2B5EF4-FFF2-40B4-BE49-F238E27FC236}">
                <a16:creationId xmlns:a16="http://schemas.microsoft.com/office/drawing/2014/main" id="{849C8D65-979C-44F4-A00D-4511D4608159}"/>
              </a:ext>
            </a:extLst>
          </p:cNvPr>
          <p:cNvSpPr/>
          <p:nvPr/>
        </p:nvSpPr>
        <p:spPr>
          <a:xfrm>
            <a:off x="18484490" y="7200121"/>
            <a:ext cx="316318" cy="693370"/>
          </a:xfrm>
          <a:custGeom>
            <a:avLst/>
            <a:gdLst>
              <a:gd name="connsiteX0" fmla="*/ 197210 w 316318"/>
              <a:gd name="connsiteY0" fmla="*/ 779 h 693370"/>
              <a:gd name="connsiteX1" fmla="*/ 248010 w 316318"/>
              <a:gd name="connsiteY1" fmla="*/ 248429 h 693370"/>
              <a:gd name="connsiteX2" fmla="*/ 360 w 316318"/>
              <a:gd name="connsiteY2" fmla="*/ 692929 h 693370"/>
              <a:gd name="connsiteX3" fmla="*/ 311510 w 316318"/>
              <a:gd name="connsiteY3" fmla="*/ 324629 h 693370"/>
              <a:gd name="connsiteX4" fmla="*/ 197210 w 316318"/>
              <a:gd name="connsiteY4" fmla="*/ 779 h 69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18" h="693370">
                <a:moveTo>
                  <a:pt x="197210" y="779"/>
                </a:moveTo>
                <a:cubicBezTo>
                  <a:pt x="186627" y="-11921"/>
                  <a:pt x="280818" y="133071"/>
                  <a:pt x="248010" y="248429"/>
                </a:cubicBezTo>
                <a:cubicBezTo>
                  <a:pt x="215202" y="363787"/>
                  <a:pt x="-10223" y="680229"/>
                  <a:pt x="360" y="692929"/>
                </a:cubicBezTo>
                <a:cubicBezTo>
                  <a:pt x="10943" y="705629"/>
                  <a:pt x="279760" y="441046"/>
                  <a:pt x="311510" y="324629"/>
                </a:cubicBezTo>
                <a:cubicBezTo>
                  <a:pt x="343260" y="208212"/>
                  <a:pt x="207793" y="13479"/>
                  <a:pt x="197210" y="7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4AE2081F-4CF4-475B-AE32-520E05784A06}"/>
              </a:ext>
            </a:extLst>
          </p:cNvPr>
          <p:cNvSpPr/>
          <p:nvPr/>
        </p:nvSpPr>
        <p:spPr>
          <a:xfrm>
            <a:off x="18341934" y="8525873"/>
            <a:ext cx="412572" cy="1307344"/>
          </a:xfrm>
          <a:custGeom>
            <a:avLst/>
            <a:gdLst>
              <a:gd name="connsiteX0" fmla="*/ 411733 w 412572"/>
              <a:gd name="connsiteY0" fmla="*/ 60 h 1307344"/>
              <a:gd name="connsiteX1" fmla="*/ 310133 w 412572"/>
              <a:gd name="connsiteY1" fmla="*/ 330260 h 1307344"/>
              <a:gd name="connsiteX2" fmla="*/ 94233 w 412572"/>
              <a:gd name="connsiteY2" fmla="*/ 702794 h 1307344"/>
              <a:gd name="connsiteX3" fmla="*/ 64599 w 412572"/>
              <a:gd name="connsiteY3" fmla="*/ 846727 h 1307344"/>
              <a:gd name="connsiteX4" fmla="*/ 348233 w 412572"/>
              <a:gd name="connsiteY4" fmla="*/ 1286994 h 1307344"/>
              <a:gd name="connsiteX5" fmla="*/ 297433 w 412572"/>
              <a:gd name="connsiteY5" fmla="*/ 1198094 h 1307344"/>
              <a:gd name="connsiteX6" fmla="*/ 5333 w 412572"/>
              <a:gd name="connsiteY6" fmla="*/ 880594 h 1307344"/>
              <a:gd name="connsiteX7" fmla="*/ 119633 w 412572"/>
              <a:gd name="connsiteY7" fmla="*/ 626594 h 1307344"/>
              <a:gd name="connsiteX8" fmla="*/ 259333 w 412572"/>
              <a:gd name="connsiteY8" fmla="*/ 355660 h 1307344"/>
              <a:gd name="connsiteX9" fmla="*/ 411733 w 412572"/>
              <a:gd name="connsiteY9" fmla="*/ 60 h 130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572" h="1307344">
                <a:moveTo>
                  <a:pt x="411733" y="60"/>
                </a:moveTo>
                <a:cubicBezTo>
                  <a:pt x="420200" y="-4173"/>
                  <a:pt x="363050" y="213138"/>
                  <a:pt x="310133" y="330260"/>
                </a:cubicBezTo>
                <a:cubicBezTo>
                  <a:pt x="257216" y="447382"/>
                  <a:pt x="135155" y="616716"/>
                  <a:pt x="94233" y="702794"/>
                </a:cubicBezTo>
                <a:cubicBezTo>
                  <a:pt x="53311" y="788872"/>
                  <a:pt x="22266" y="749360"/>
                  <a:pt x="64599" y="846727"/>
                </a:cubicBezTo>
                <a:cubicBezTo>
                  <a:pt x="106932" y="944094"/>
                  <a:pt x="309427" y="1228433"/>
                  <a:pt x="348233" y="1286994"/>
                </a:cubicBezTo>
                <a:cubicBezTo>
                  <a:pt x="387039" y="1345555"/>
                  <a:pt x="354583" y="1265827"/>
                  <a:pt x="297433" y="1198094"/>
                </a:cubicBezTo>
                <a:cubicBezTo>
                  <a:pt x="240283" y="1130361"/>
                  <a:pt x="34966" y="975844"/>
                  <a:pt x="5333" y="880594"/>
                </a:cubicBezTo>
                <a:cubicBezTo>
                  <a:pt x="-24300" y="785344"/>
                  <a:pt x="77300" y="714083"/>
                  <a:pt x="119633" y="626594"/>
                </a:cubicBezTo>
                <a:cubicBezTo>
                  <a:pt x="161966" y="539105"/>
                  <a:pt x="209944" y="455143"/>
                  <a:pt x="259333" y="355660"/>
                </a:cubicBezTo>
                <a:cubicBezTo>
                  <a:pt x="308722" y="256177"/>
                  <a:pt x="403266" y="4293"/>
                  <a:pt x="411733" y="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: 図形 1454">
            <a:extLst>
              <a:ext uri="{FF2B5EF4-FFF2-40B4-BE49-F238E27FC236}">
                <a16:creationId xmlns:a16="http://schemas.microsoft.com/office/drawing/2014/main" id="{95C3BC9C-CAEC-4F6E-BFB4-0A14D0674C5B}"/>
              </a:ext>
            </a:extLst>
          </p:cNvPr>
          <p:cNvSpPr/>
          <p:nvPr/>
        </p:nvSpPr>
        <p:spPr>
          <a:xfrm>
            <a:off x="18718412" y="10316332"/>
            <a:ext cx="352722" cy="1029719"/>
          </a:xfrm>
          <a:custGeom>
            <a:avLst/>
            <a:gdLst>
              <a:gd name="connsiteX0" fmla="*/ 1388 w 352722"/>
              <a:gd name="connsiteY0" fmla="*/ 4535 h 1029719"/>
              <a:gd name="connsiteX1" fmla="*/ 162255 w 352722"/>
              <a:gd name="connsiteY1" fmla="*/ 173868 h 1029719"/>
              <a:gd name="connsiteX2" fmla="*/ 348521 w 352722"/>
              <a:gd name="connsiteY2" fmla="*/ 1012068 h 1029719"/>
              <a:gd name="connsiteX3" fmla="*/ 289255 w 352722"/>
              <a:gd name="connsiteY3" fmla="*/ 707268 h 1029719"/>
              <a:gd name="connsiteX4" fmla="*/ 255388 w 352722"/>
              <a:gd name="connsiteY4" fmla="*/ 267001 h 1029719"/>
              <a:gd name="connsiteX5" fmla="*/ 1388 w 352722"/>
              <a:gd name="connsiteY5" fmla="*/ 4535 h 102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722" h="1029719">
                <a:moveTo>
                  <a:pt x="1388" y="4535"/>
                </a:moveTo>
                <a:cubicBezTo>
                  <a:pt x="-14134" y="-10987"/>
                  <a:pt x="104399" y="5946"/>
                  <a:pt x="162255" y="173868"/>
                </a:cubicBezTo>
                <a:cubicBezTo>
                  <a:pt x="220111" y="341790"/>
                  <a:pt x="327354" y="923168"/>
                  <a:pt x="348521" y="1012068"/>
                </a:cubicBezTo>
                <a:cubicBezTo>
                  <a:pt x="369688" y="1100968"/>
                  <a:pt x="304777" y="831446"/>
                  <a:pt x="289255" y="707268"/>
                </a:cubicBezTo>
                <a:cubicBezTo>
                  <a:pt x="273733" y="583090"/>
                  <a:pt x="297016" y="387651"/>
                  <a:pt x="255388" y="267001"/>
                </a:cubicBezTo>
                <a:cubicBezTo>
                  <a:pt x="213760" y="146351"/>
                  <a:pt x="16910" y="20057"/>
                  <a:pt x="1388" y="45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AF94632D-B69A-44B9-A071-325A13FA4498}"/>
              </a:ext>
            </a:extLst>
          </p:cNvPr>
          <p:cNvSpPr/>
          <p:nvPr/>
        </p:nvSpPr>
        <p:spPr>
          <a:xfrm>
            <a:off x="18387882" y="11094520"/>
            <a:ext cx="596738" cy="1190768"/>
          </a:xfrm>
          <a:custGeom>
            <a:avLst/>
            <a:gdLst>
              <a:gd name="connsiteX0" fmla="*/ 1718 w 596738"/>
              <a:gd name="connsiteY0" fmla="*/ 1047 h 1190768"/>
              <a:gd name="connsiteX1" fmla="*/ 238785 w 596738"/>
              <a:gd name="connsiteY1" fmla="*/ 221180 h 1190768"/>
              <a:gd name="connsiteX2" fmla="*/ 543585 w 596738"/>
              <a:gd name="connsiteY2" fmla="*/ 906980 h 1190768"/>
              <a:gd name="connsiteX3" fmla="*/ 594385 w 596738"/>
              <a:gd name="connsiteY3" fmla="*/ 1190613 h 1190768"/>
              <a:gd name="connsiteX4" fmla="*/ 585918 w 596738"/>
              <a:gd name="connsiteY4" fmla="*/ 945080 h 1190768"/>
              <a:gd name="connsiteX5" fmla="*/ 564751 w 596738"/>
              <a:gd name="connsiteY5" fmla="*/ 822313 h 1190768"/>
              <a:gd name="connsiteX6" fmla="*/ 361551 w 596738"/>
              <a:gd name="connsiteY6" fmla="*/ 288913 h 1190768"/>
              <a:gd name="connsiteX7" fmla="*/ 1718 w 596738"/>
              <a:gd name="connsiteY7" fmla="*/ 1047 h 119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738" h="1190768">
                <a:moveTo>
                  <a:pt x="1718" y="1047"/>
                </a:moveTo>
                <a:cubicBezTo>
                  <a:pt x="-18743" y="-10242"/>
                  <a:pt x="148474" y="70191"/>
                  <a:pt x="238785" y="221180"/>
                </a:cubicBezTo>
                <a:cubicBezTo>
                  <a:pt x="329096" y="372169"/>
                  <a:pt x="484318" y="745408"/>
                  <a:pt x="543585" y="906980"/>
                </a:cubicBezTo>
                <a:cubicBezTo>
                  <a:pt x="602852" y="1068552"/>
                  <a:pt x="587330" y="1184263"/>
                  <a:pt x="594385" y="1190613"/>
                </a:cubicBezTo>
                <a:cubicBezTo>
                  <a:pt x="601440" y="1196963"/>
                  <a:pt x="590857" y="1006463"/>
                  <a:pt x="585918" y="945080"/>
                </a:cubicBezTo>
                <a:cubicBezTo>
                  <a:pt x="580979" y="883697"/>
                  <a:pt x="602145" y="931674"/>
                  <a:pt x="564751" y="822313"/>
                </a:cubicBezTo>
                <a:cubicBezTo>
                  <a:pt x="527357" y="712952"/>
                  <a:pt x="447629" y="425085"/>
                  <a:pt x="361551" y="288913"/>
                </a:cubicBezTo>
                <a:cubicBezTo>
                  <a:pt x="275473" y="152741"/>
                  <a:pt x="22179" y="12336"/>
                  <a:pt x="1718" y="10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D47D247D-3B05-4DBA-93FD-2E2110C211D1}"/>
              </a:ext>
            </a:extLst>
          </p:cNvPr>
          <p:cNvSpPr/>
          <p:nvPr/>
        </p:nvSpPr>
        <p:spPr>
          <a:xfrm>
            <a:off x="19062493" y="12471244"/>
            <a:ext cx="263619" cy="1193999"/>
          </a:xfrm>
          <a:custGeom>
            <a:avLst/>
            <a:gdLst>
              <a:gd name="connsiteX0" fmla="*/ 262674 w 263619"/>
              <a:gd name="connsiteY0" fmla="*/ 156 h 1193999"/>
              <a:gd name="connsiteX1" fmla="*/ 190707 w 263619"/>
              <a:gd name="connsiteY1" fmla="*/ 262623 h 1193999"/>
              <a:gd name="connsiteX2" fmla="*/ 194940 w 263619"/>
              <a:gd name="connsiteY2" fmla="*/ 719823 h 1193999"/>
              <a:gd name="connsiteX3" fmla="*/ 207 w 263619"/>
              <a:gd name="connsiteY3" fmla="*/ 1193956 h 1193999"/>
              <a:gd name="connsiteX4" fmla="*/ 156840 w 263619"/>
              <a:gd name="connsiteY4" fmla="*/ 745223 h 1193999"/>
              <a:gd name="connsiteX5" fmla="*/ 131440 w 263619"/>
              <a:gd name="connsiteY5" fmla="*/ 296489 h 1193999"/>
              <a:gd name="connsiteX6" fmla="*/ 262674 w 263619"/>
              <a:gd name="connsiteY6" fmla="*/ 156 h 119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19" h="1193999">
                <a:moveTo>
                  <a:pt x="262674" y="156"/>
                </a:moveTo>
                <a:cubicBezTo>
                  <a:pt x="272552" y="-5488"/>
                  <a:pt x="201996" y="142679"/>
                  <a:pt x="190707" y="262623"/>
                </a:cubicBezTo>
                <a:cubicBezTo>
                  <a:pt x="179418" y="382567"/>
                  <a:pt x="226690" y="564601"/>
                  <a:pt x="194940" y="719823"/>
                </a:cubicBezTo>
                <a:cubicBezTo>
                  <a:pt x="163190" y="875045"/>
                  <a:pt x="6557" y="1189723"/>
                  <a:pt x="207" y="1193956"/>
                </a:cubicBezTo>
                <a:cubicBezTo>
                  <a:pt x="-6143" y="1198189"/>
                  <a:pt x="134968" y="894801"/>
                  <a:pt x="156840" y="745223"/>
                </a:cubicBezTo>
                <a:cubicBezTo>
                  <a:pt x="178712" y="595645"/>
                  <a:pt x="110979" y="422078"/>
                  <a:pt x="131440" y="296489"/>
                </a:cubicBezTo>
                <a:cubicBezTo>
                  <a:pt x="151901" y="170900"/>
                  <a:pt x="252796" y="5800"/>
                  <a:pt x="262674" y="1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BDE3E991-D639-431A-ABAA-E3CCE651018A}"/>
              </a:ext>
            </a:extLst>
          </p:cNvPr>
          <p:cNvSpPr/>
          <p:nvPr/>
        </p:nvSpPr>
        <p:spPr>
          <a:xfrm>
            <a:off x="18825626" y="12623800"/>
            <a:ext cx="281898" cy="820039"/>
          </a:xfrm>
          <a:custGeom>
            <a:avLst/>
            <a:gdLst>
              <a:gd name="connsiteX0" fmla="*/ 203207 w 281898"/>
              <a:gd name="connsiteY0" fmla="*/ 0 h 820039"/>
              <a:gd name="connsiteX1" fmla="*/ 50807 w 281898"/>
              <a:gd name="connsiteY1" fmla="*/ 402167 h 820039"/>
              <a:gd name="connsiteX2" fmla="*/ 275174 w 281898"/>
              <a:gd name="connsiteY2" fmla="*/ 808567 h 820039"/>
              <a:gd name="connsiteX3" fmla="*/ 203207 w 281898"/>
              <a:gd name="connsiteY3" fmla="*/ 681567 h 820039"/>
              <a:gd name="connsiteX4" fmla="*/ 7 w 281898"/>
              <a:gd name="connsiteY4" fmla="*/ 402167 h 820039"/>
              <a:gd name="connsiteX5" fmla="*/ 203207 w 281898"/>
              <a:gd name="connsiteY5" fmla="*/ 0 h 82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898" h="820039">
                <a:moveTo>
                  <a:pt x="203207" y="0"/>
                </a:moveTo>
                <a:cubicBezTo>
                  <a:pt x="211674" y="0"/>
                  <a:pt x="38812" y="267406"/>
                  <a:pt x="50807" y="402167"/>
                </a:cubicBezTo>
                <a:cubicBezTo>
                  <a:pt x="62801" y="536928"/>
                  <a:pt x="249774" y="762000"/>
                  <a:pt x="275174" y="808567"/>
                </a:cubicBezTo>
                <a:cubicBezTo>
                  <a:pt x="300574" y="855134"/>
                  <a:pt x="249068" y="749300"/>
                  <a:pt x="203207" y="681567"/>
                </a:cubicBezTo>
                <a:cubicBezTo>
                  <a:pt x="157346" y="613834"/>
                  <a:pt x="1418" y="513645"/>
                  <a:pt x="7" y="402167"/>
                </a:cubicBezTo>
                <a:cubicBezTo>
                  <a:pt x="-1404" y="290689"/>
                  <a:pt x="194740" y="0"/>
                  <a:pt x="203207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50B35491-B681-48B8-9EFE-A2D1D37B0E14}"/>
              </a:ext>
            </a:extLst>
          </p:cNvPr>
          <p:cNvSpPr/>
          <p:nvPr/>
        </p:nvSpPr>
        <p:spPr>
          <a:xfrm>
            <a:off x="19048122" y="13910732"/>
            <a:ext cx="162855" cy="605881"/>
          </a:xfrm>
          <a:custGeom>
            <a:avLst/>
            <a:gdLst>
              <a:gd name="connsiteX0" fmla="*/ 137345 w 162855"/>
              <a:gd name="connsiteY0" fmla="*/ 1 h 605881"/>
              <a:gd name="connsiteX1" fmla="*/ 44211 w 162855"/>
              <a:gd name="connsiteY1" fmla="*/ 292101 h 605881"/>
              <a:gd name="connsiteX2" fmla="*/ 162745 w 162855"/>
              <a:gd name="connsiteY2" fmla="*/ 605368 h 605881"/>
              <a:gd name="connsiteX3" fmla="*/ 18811 w 162855"/>
              <a:gd name="connsiteY3" fmla="*/ 364068 h 605881"/>
              <a:gd name="connsiteX4" fmla="*/ 14578 w 162855"/>
              <a:gd name="connsiteY4" fmla="*/ 296335 h 605881"/>
              <a:gd name="connsiteX5" fmla="*/ 137345 w 162855"/>
              <a:gd name="connsiteY5" fmla="*/ 1 h 60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855" h="605881">
                <a:moveTo>
                  <a:pt x="137345" y="1"/>
                </a:moveTo>
                <a:cubicBezTo>
                  <a:pt x="142284" y="-705"/>
                  <a:pt x="39978" y="191207"/>
                  <a:pt x="44211" y="292101"/>
                </a:cubicBezTo>
                <a:cubicBezTo>
                  <a:pt x="48444" y="392995"/>
                  <a:pt x="166978" y="593374"/>
                  <a:pt x="162745" y="605368"/>
                </a:cubicBezTo>
                <a:cubicBezTo>
                  <a:pt x="158512" y="617362"/>
                  <a:pt x="43505" y="415573"/>
                  <a:pt x="18811" y="364068"/>
                </a:cubicBezTo>
                <a:cubicBezTo>
                  <a:pt x="-5883" y="312563"/>
                  <a:pt x="-5178" y="357013"/>
                  <a:pt x="14578" y="296335"/>
                </a:cubicBezTo>
                <a:cubicBezTo>
                  <a:pt x="34334" y="235657"/>
                  <a:pt x="132406" y="707"/>
                  <a:pt x="137345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15F0FB92-B3C4-4457-A169-43C092E0341C}"/>
              </a:ext>
            </a:extLst>
          </p:cNvPr>
          <p:cNvSpPr/>
          <p:nvPr/>
        </p:nvSpPr>
        <p:spPr>
          <a:xfrm>
            <a:off x="19384939" y="7748317"/>
            <a:ext cx="385648" cy="933702"/>
          </a:xfrm>
          <a:custGeom>
            <a:avLst/>
            <a:gdLst>
              <a:gd name="connsiteX0" fmla="*/ 279474 w 385648"/>
              <a:gd name="connsiteY0" fmla="*/ 20 h 933702"/>
              <a:gd name="connsiteX1" fmla="*/ 375726 w 385648"/>
              <a:gd name="connsiteY1" fmla="*/ 548660 h 933702"/>
              <a:gd name="connsiteX2" fmla="*/ 341 w 385648"/>
              <a:gd name="connsiteY2" fmla="*/ 933670 h 933702"/>
              <a:gd name="connsiteX3" fmla="*/ 308349 w 385648"/>
              <a:gd name="connsiteY3" fmla="*/ 529409 h 933702"/>
              <a:gd name="connsiteX4" fmla="*/ 279474 w 385648"/>
              <a:gd name="connsiteY4" fmla="*/ 20 h 93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648" h="933702">
                <a:moveTo>
                  <a:pt x="279474" y="20"/>
                </a:moveTo>
                <a:cubicBezTo>
                  <a:pt x="290704" y="3229"/>
                  <a:pt x="422248" y="393052"/>
                  <a:pt x="375726" y="548660"/>
                </a:cubicBezTo>
                <a:cubicBezTo>
                  <a:pt x="329204" y="704268"/>
                  <a:pt x="11570" y="936879"/>
                  <a:pt x="341" y="933670"/>
                </a:cubicBezTo>
                <a:cubicBezTo>
                  <a:pt x="-10889" y="930462"/>
                  <a:pt x="258618" y="685017"/>
                  <a:pt x="308349" y="529409"/>
                </a:cubicBezTo>
                <a:cubicBezTo>
                  <a:pt x="358080" y="373801"/>
                  <a:pt x="268244" y="-3189"/>
                  <a:pt x="279474" y="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9B4A5145-D8D8-4B44-82C2-A986AE545559}"/>
              </a:ext>
            </a:extLst>
          </p:cNvPr>
          <p:cNvSpPr/>
          <p:nvPr/>
        </p:nvSpPr>
        <p:spPr>
          <a:xfrm>
            <a:off x="19401226" y="8563053"/>
            <a:ext cx="365133" cy="1862238"/>
          </a:xfrm>
          <a:custGeom>
            <a:avLst/>
            <a:gdLst>
              <a:gd name="connsiteX0" fmla="*/ 3305 w 365133"/>
              <a:gd name="connsiteY0" fmla="*/ 3431 h 1862238"/>
              <a:gd name="connsiteX1" fmla="*/ 166934 w 365133"/>
              <a:gd name="connsiteY1" fmla="*/ 398067 h 1862238"/>
              <a:gd name="connsiteX2" fmla="*/ 253561 w 365133"/>
              <a:gd name="connsiteY2" fmla="*/ 677200 h 1862238"/>
              <a:gd name="connsiteX3" fmla="*/ 282437 w 365133"/>
              <a:gd name="connsiteY3" fmla="*/ 1081461 h 1862238"/>
              <a:gd name="connsiteX4" fmla="*/ 320938 w 365133"/>
              <a:gd name="connsiteY4" fmla="*/ 1476096 h 1862238"/>
              <a:gd name="connsiteX5" fmla="*/ 292062 w 365133"/>
              <a:gd name="connsiteY5" fmla="*/ 1841856 h 1862238"/>
              <a:gd name="connsiteX6" fmla="*/ 349814 w 365133"/>
              <a:gd name="connsiteY6" fmla="*/ 831204 h 1862238"/>
              <a:gd name="connsiteX7" fmla="*/ 330563 w 365133"/>
              <a:gd name="connsiteY7" fmla="*/ 638699 h 1862238"/>
              <a:gd name="connsiteX8" fmla="*/ 3305 w 365133"/>
              <a:gd name="connsiteY8" fmla="*/ 3431 h 186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133" h="1862238">
                <a:moveTo>
                  <a:pt x="3305" y="3431"/>
                </a:moveTo>
                <a:cubicBezTo>
                  <a:pt x="-23966" y="-36674"/>
                  <a:pt x="125225" y="285772"/>
                  <a:pt x="166934" y="398067"/>
                </a:cubicBezTo>
                <a:cubicBezTo>
                  <a:pt x="208643" y="510362"/>
                  <a:pt x="234311" y="563301"/>
                  <a:pt x="253561" y="677200"/>
                </a:cubicBezTo>
                <a:cubicBezTo>
                  <a:pt x="272811" y="791099"/>
                  <a:pt x="271208" y="948312"/>
                  <a:pt x="282437" y="1081461"/>
                </a:cubicBezTo>
                <a:cubicBezTo>
                  <a:pt x="293666" y="1214610"/>
                  <a:pt x="319334" y="1349364"/>
                  <a:pt x="320938" y="1476096"/>
                </a:cubicBezTo>
                <a:cubicBezTo>
                  <a:pt x="322542" y="1602828"/>
                  <a:pt x="287249" y="1949338"/>
                  <a:pt x="292062" y="1841856"/>
                </a:cubicBezTo>
                <a:cubicBezTo>
                  <a:pt x="296875" y="1734374"/>
                  <a:pt x="343397" y="1031730"/>
                  <a:pt x="349814" y="831204"/>
                </a:cubicBezTo>
                <a:cubicBezTo>
                  <a:pt x="356231" y="630678"/>
                  <a:pt x="389919" y="778265"/>
                  <a:pt x="330563" y="638699"/>
                </a:cubicBezTo>
                <a:cubicBezTo>
                  <a:pt x="271207" y="499133"/>
                  <a:pt x="30576" y="43536"/>
                  <a:pt x="3305" y="34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601854A0-3C91-40CF-AF9F-1EE5D177C46A}"/>
              </a:ext>
            </a:extLst>
          </p:cNvPr>
          <p:cNvSpPr/>
          <p:nvPr/>
        </p:nvSpPr>
        <p:spPr>
          <a:xfrm>
            <a:off x="18951470" y="8614031"/>
            <a:ext cx="521017" cy="1925634"/>
          </a:xfrm>
          <a:custGeom>
            <a:avLst/>
            <a:gdLst>
              <a:gd name="connsiteX0" fmla="*/ 299056 w 521017"/>
              <a:gd name="connsiteY0" fmla="*/ 580 h 1925634"/>
              <a:gd name="connsiteX1" fmla="*/ 58425 w 521017"/>
              <a:gd name="connsiteY1" fmla="*/ 722474 h 1925634"/>
              <a:gd name="connsiteX2" fmla="*/ 39174 w 521017"/>
              <a:gd name="connsiteY2" fmla="*/ 982356 h 1925634"/>
              <a:gd name="connsiteX3" fmla="*/ 520437 w 521017"/>
              <a:gd name="connsiteY3" fmla="*/ 1925632 h 1925634"/>
              <a:gd name="connsiteX4" fmla="*/ 135427 w 521017"/>
              <a:gd name="connsiteY4" fmla="*/ 972731 h 1925634"/>
              <a:gd name="connsiteX5" fmla="*/ 39174 w 521017"/>
              <a:gd name="connsiteY5" fmla="*/ 606971 h 1925634"/>
              <a:gd name="connsiteX6" fmla="*/ 299056 w 521017"/>
              <a:gd name="connsiteY6" fmla="*/ 580 h 192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017" h="1925634">
                <a:moveTo>
                  <a:pt x="299056" y="580"/>
                </a:moveTo>
                <a:cubicBezTo>
                  <a:pt x="302265" y="19831"/>
                  <a:pt x="101739" y="558845"/>
                  <a:pt x="58425" y="722474"/>
                </a:cubicBezTo>
                <a:cubicBezTo>
                  <a:pt x="15111" y="886103"/>
                  <a:pt x="-37828" y="781830"/>
                  <a:pt x="39174" y="982356"/>
                </a:cubicBezTo>
                <a:cubicBezTo>
                  <a:pt x="116176" y="1182882"/>
                  <a:pt x="504395" y="1927236"/>
                  <a:pt x="520437" y="1925632"/>
                </a:cubicBezTo>
                <a:cubicBezTo>
                  <a:pt x="536479" y="1924028"/>
                  <a:pt x="215637" y="1192508"/>
                  <a:pt x="135427" y="972731"/>
                </a:cubicBezTo>
                <a:cubicBezTo>
                  <a:pt x="55217" y="752954"/>
                  <a:pt x="11902" y="767392"/>
                  <a:pt x="39174" y="606971"/>
                </a:cubicBezTo>
                <a:cubicBezTo>
                  <a:pt x="66446" y="446550"/>
                  <a:pt x="295847" y="-18671"/>
                  <a:pt x="299056" y="5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B4AEFE54-988B-4832-9E25-19175EBEADEF}"/>
              </a:ext>
            </a:extLst>
          </p:cNvPr>
          <p:cNvSpPr/>
          <p:nvPr/>
        </p:nvSpPr>
        <p:spPr>
          <a:xfrm>
            <a:off x="19227302" y="10553688"/>
            <a:ext cx="369630" cy="1581169"/>
          </a:xfrm>
          <a:custGeom>
            <a:avLst/>
            <a:gdLst>
              <a:gd name="connsiteX0" fmla="*/ 368798 w 369630"/>
              <a:gd name="connsiteY0" fmla="*/ 12 h 1581169"/>
              <a:gd name="connsiteX1" fmla="*/ 235448 w 369630"/>
              <a:gd name="connsiteY1" fmla="*/ 431812 h 1581169"/>
              <a:gd name="connsiteX2" fmla="*/ 260848 w 369630"/>
              <a:gd name="connsiteY2" fmla="*/ 939812 h 1581169"/>
              <a:gd name="connsiteX3" fmla="*/ 498 w 369630"/>
              <a:gd name="connsiteY3" fmla="*/ 1581162 h 1581169"/>
              <a:gd name="connsiteX4" fmla="*/ 337048 w 369630"/>
              <a:gd name="connsiteY4" fmla="*/ 927112 h 1581169"/>
              <a:gd name="connsiteX5" fmla="*/ 292598 w 369630"/>
              <a:gd name="connsiteY5" fmla="*/ 419112 h 1581169"/>
              <a:gd name="connsiteX6" fmla="*/ 368798 w 369630"/>
              <a:gd name="connsiteY6" fmla="*/ 12 h 158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630" h="1581169">
                <a:moveTo>
                  <a:pt x="368798" y="12"/>
                </a:moveTo>
                <a:cubicBezTo>
                  <a:pt x="359273" y="2129"/>
                  <a:pt x="253440" y="275179"/>
                  <a:pt x="235448" y="431812"/>
                </a:cubicBezTo>
                <a:cubicBezTo>
                  <a:pt x="217456" y="588445"/>
                  <a:pt x="300006" y="748254"/>
                  <a:pt x="260848" y="939812"/>
                </a:cubicBezTo>
                <a:cubicBezTo>
                  <a:pt x="221690" y="1131370"/>
                  <a:pt x="-12202" y="1583279"/>
                  <a:pt x="498" y="1581162"/>
                </a:cubicBezTo>
                <a:cubicBezTo>
                  <a:pt x="13198" y="1579045"/>
                  <a:pt x="288365" y="1120787"/>
                  <a:pt x="337048" y="927112"/>
                </a:cubicBezTo>
                <a:cubicBezTo>
                  <a:pt x="385731" y="733437"/>
                  <a:pt x="282015" y="567279"/>
                  <a:pt x="292598" y="419112"/>
                </a:cubicBezTo>
                <a:cubicBezTo>
                  <a:pt x="303181" y="270945"/>
                  <a:pt x="378323" y="-2105"/>
                  <a:pt x="368798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: 図形 1463">
            <a:extLst>
              <a:ext uri="{FF2B5EF4-FFF2-40B4-BE49-F238E27FC236}">
                <a16:creationId xmlns:a16="http://schemas.microsoft.com/office/drawing/2014/main" id="{30A9587E-4957-4D2F-93C4-BC6ACDCD05C2}"/>
              </a:ext>
            </a:extLst>
          </p:cNvPr>
          <p:cNvSpPr/>
          <p:nvPr/>
        </p:nvSpPr>
        <p:spPr>
          <a:xfrm>
            <a:off x="18235106" y="9747189"/>
            <a:ext cx="498157" cy="1212914"/>
          </a:xfrm>
          <a:custGeom>
            <a:avLst/>
            <a:gdLst>
              <a:gd name="connsiteX0" fmla="*/ 186244 w 498157"/>
              <a:gd name="connsiteY0" fmla="*/ 61 h 1212914"/>
              <a:gd name="connsiteX1" fmla="*/ 103694 w 498157"/>
              <a:gd name="connsiteY1" fmla="*/ 450911 h 1212914"/>
              <a:gd name="connsiteX2" fmla="*/ 452944 w 498157"/>
              <a:gd name="connsiteY2" fmla="*/ 863661 h 1212914"/>
              <a:gd name="connsiteX3" fmla="*/ 491044 w 498157"/>
              <a:gd name="connsiteY3" fmla="*/ 1212911 h 1212914"/>
              <a:gd name="connsiteX4" fmla="*/ 427544 w 498157"/>
              <a:gd name="connsiteY4" fmla="*/ 857311 h 1212914"/>
              <a:gd name="connsiteX5" fmla="*/ 71944 w 498157"/>
              <a:gd name="connsiteY5" fmla="*/ 552511 h 1212914"/>
              <a:gd name="connsiteX6" fmla="*/ 8444 w 498157"/>
              <a:gd name="connsiteY6" fmla="*/ 419161 h 1212914"/>
              <a:gd name="connsiteX7" fmla="*/ 186244 w 498157"/>
              <a:gd name="connsiteY7" fmla="*/ 61 h 121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57" h="1212914">
                <a:moveTo>
                  <a:pt x="186244" y="61"/>
                </a:moveTo>
                <a:cubicBezTo>
                  <a:pt x="202119" y="5353"/>
                  <a:pt x="59244" y="306978"/>
                  <a:pt x="103694" y="450911"/>
                </a:cubicBezTo>
                <a:cubicBezTo>
                  <a:pt x="148144" y="594844"/>
                  <a:pt x="388386" y="736661"/>
                  <a:pt x="452944" y="863661"/>
                </a:cubicBezTo>
                <a:cubicBezTo>
                  <a:pt x="517502" y="990661"/>
                  <a:pt x="495277" y="1213969"/>
                  <a:pt x="491044" y="1212911"/>
                </a:cubicBezTo>
                <a:cubicBezTo>
                  <a:pt x="486811" y="1211853"/>
                  <a:pt x="497394" y="967378"/>
                  <a:pt x="427544" y="857311"/>
                </a:cubicBezTo>
                <a:cubicBezTo>
                  <a:pt x="357694" y="747244"/>
                  <a:pt x="141794" y="625536"/>
                  <a:pt x="71944" y="552511"/>
                </a:cubicBezTo>
                <a:cubicBezTo>
                  <a:pt x="2094" y="479486"/>
                  <a:pt x="-11664" y="503828"/>
                  <a:pt x="8444" y="419161"/>
                </a:cubicBezTo>
                <a:cubicBezTo>
                  <a:pt x="28552" y="334494"/>
                  <a:pt x="170369" y="-5231"/>
                  <a:pt x="186244" y="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57199A52-A9A4-4DA2-B0A9-C5D5632C528E}"/>
              </a:ext>
            </a:extLst>
          </p:cNvPr>
          <p:cNvSpPr/>
          <p:nvPr/>
        </p:nvSpPr>
        <p:spPr>
          <a:xfrm>
            <a:off x="17091130" y="7164175"/>
            <a:ext cx="702780" cy="818207"/>
          </a:xfrm>
          <a:custGeom>
            <a:avLst/>
            <a:gdLst>
              <a:gd name="connsiteX0" fmla="*/ 47520 w 702780"/>
              <a:gd name="connsiteY0" fmla="*/ 17675 h 818207"/>
              <a:gd name="connsiteX1" fmla="*/ 47520 w 702780"/>
              <a:gd name="connsiteY1" fmla="*/ 347875 h 818207"/>
              <a:gd name="connsiteX2" fmla="*/ 701570 w 702780"/>
              <a:gd name="connsiteY2" fmla="*/ 817775 h 818207"/>
              <a:gd name="connsiteX3" fmla="*/ 206270 w 702780"/>
              <a:gd name="connsiteY3" fmla="*/ 430425 h 818207"/>
              <a:gd name="connsiteX4" fmla="*/ 60220 w 702780"/>
              <a:gd name="connsiteY4" fmla="*/ 322475 h 818207"/>
              <a:gd name="connsiteX5" fmla="*/ 22120 w 702780"/>
              <a:gd name="connsiteY5" fmla="*/ 74825 h 818207"/>
              <a:gd name="connsiteX6" fmla="*/ 47520 w 702780"/>
              <a:gd name="connsiteY6" fmla="*/ 17675 h 81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2780" h="818207">
                <a:moveTo>
                  <a:pt x="47520" y="17675"/>
                </a:moveTo>
                <a:cubicBezTo>
                  <a:pt x="51753" y="63183"/>
                  <a:pt x="-61488" y="214525"/>
                  <a:pt x="47520" y="347875"/>
                </a:cubicBezTo>
                <a:cubicBezTo>
                  <a:pt x="156528" y="481225"/>
                  <a:pt x="675112" y="804017"/>
                  <a:pt x="701570" y="817775"/>
                </a:cubicBezTo>
                <a:cubicBezTo>
                  <a:pt x="728028" y="831533"/>
                  <a:pt x="313162" y="512975"/>
                  <a:pt x="206270" y="430425"/>
                </a:cubicBezTo>
                <a:cubicBezTo>
                  <a:pt x="99378" y="347875"/>
                  <a:pt x="90912" y="381742"/>
                  <a:pt x="60220" y="322475"/>
                </a:cubicBezTo>
                <a:cubicBezTo>
                  <a:pt x="29528" y="263208"/>
                  <a:pt x="27412" y="126683"/>
                  <a:pt x="22120" y="74825"/>
                </a:cubicBezTo>
                <a:cubicBezTo>
                  <a:pt x="16828" y="22967"/>
                  <a:pt x="43287" y="-27833"/>
                  <a:pt x="47520" y="176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A009242B-C055-41E9-8AB7-B56058FB87E4}"/>
              </a:ext>
            </a:extLst>
          </p:cNvPr>
          <p:cNvSpPr/>
          <p:nvPr/>
        </p:nvSpPr>
        <p:spPr>
          <a:xfrm>
            <a:off x="17868742" y="7243841"/>
            <a:ext cx="546294" cy="668386"/>
          </a:xfrm>
          <a:custGeom>
            <a:avLst/>
            <a:gdLst>
              <a:gd name="connsiteX0" fmla="*/ 158 w 546294"/>
              <a:gd name="connsiteY0" fmla="*/ 1509 h 668386"/>
              <a:gd name="connsiteX1" fmla="*/ 76358 w 546294"/>
              <a:gd name="connsiteY1" fmla="*/ 401559 h 668386"/>
              <a:gd name="connsiteX2" fmla="*/ 546258 w 546294"/>
              <a:gd name="connsiteY2" fmla="*/ 668259 h 668386"/>
              <a:gd name="connsiteX3" fmla="*/ 101758 w 546294"/>
              <a:gd name="connsiteY3" fmla="*/ 369809 h 668386"/>
              <a:gd name="connsiteX4" fmla="*/ 57308 w 546294"/>
              <a:gd name="connsiteY4" fmla="*/ 268209 h 668386"/>
              <a:gd name="connsiteX5" fmla="*/ 158 w 546294"/>
              <a:gd name="connsiteY5" fmla="*/ 1509 h 66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294" h="668386">
                <a:moveTo>
                  <a:pt x="158" y="1509"/>
                </a:moveTo>
                <a:cubicBezTo>
                  <a:pt x="3333" y="23734"/>
                  <a:pt x="-14659" y="290434"/>
                  <a:pt x="76358" y="401559"/>
                </a:cubicBezTo>
                <a:cubicBezTo>
                  <a:pt x="167375" y="512684"/>
                  <a:pt x="542025" y="673551"/>
                  <a:pt x="546258" y="668259"/>
                </a:cubicBezTo>
                <a:cubicBezTo>
                  <a:pt x="550491" y="662967"/>
                  <a:pt x="183250" y="436484"/>
                  <a:pt x="101758" y="369809"/>
                </a:cubicBezTo>
                <a:cubicBezTo>
                  <a:pt x="20266" y="303134"/>
                  <a:pt x="72125" y="327476"/>
                  <a:pt x="57308" y="268209"/>
                </a:cubicBezTo>
                <a:cubicBezTo>
                  <a:pt x="42491" y="208942"/>
                  <a:pt x="-3017" y="-20716"/>
                  <a:pt x="158" y="15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8DF6C387-80A3-47BC-B50A-88D007C01504}"/>
              </a:ext>
            </a:extLst>
          </p:cNvPr>
          <p:cNvSpPr/>
          <p:nvPr/>
        </p:nvSpPr>
        <p:spPr>
          <a:xfrm>
            <a:off x="18846334" y="7943225"/>
            <a:ext cx="109344" cy="775429"/>
          </a:xfrm>
          <a:custGeom>
            <a:avLst/>
            <a:gdLst>
              <a:gd name="connsiteX0" fmla="*/ 95716 w 109344"/>
              <a:gd name="connsiteY0" fmla="*/ 625 h 775429"/>
              <a:gd name="connsiteX1" fmla="*/ 70316 w 109344"/>
              <a:gd name="connsiteY1" fmla="*/ 311775 h 775429"/>
              <a:gd name="connsiteX2" fmla="*/ 466 w 109344"/>
              <a:gd name="connsiteY2" fmla="*/ 419725 h 775429"/>
              <a:gd name="connsiteX3" fmla="*/ 108416 w 109344"/>
              <a:gd name="connsiteY3" fmla="*/ 775325 h 775429"/>
              <a:gd name="connsiteX4" fmla="*/ 51266 w 109344"/>
              <a:gd name="connsiteY4" fmla="*/ 381625 h 775429"/>
              <a:gd name="connsiteX5" fmla="*/ 25866 w 109344"/>
              <a:gd name="connsiteY5" fmla="*/ 235575 h 775429"/>
              <a:gd name="connsiteX6" fmla="*/ 95716 w 109344"/>
              <a:gd name="connsiteY6" fmla="*/ 625 h 77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344" h="775429">
                <a:moveTo>
                  <a:pt x="95716" y="625"/>
                </a:moveTo>
                <a:cubicBezTo>
                  <a:pt x="103124" y="13325"/>
                  <a:pt x="86191" y="241925"/>
                  <a:pt x="70316" y="311775"/>
                </a:cubicBezTo>
                <a:cubicBezTo>
                  <a:pt x="54441" y="381625"/>
                  <a:pt x="-5884" y="342467"/>
                  <a:pt x="466" y="419725"/>
                </a:cubicBezTo>
                <a:cubicBezTo>
                  <a:pt x="6816" y="496983"/>
                  <a:pt x="99949" y="781675"/>
                  <a:pt x="108416" y="775325"/>
                </a:cubicBezTo>
                <a:cubicBezTo>
                  <a:pt x="116883" y="768975"/>
                  <a:pt x="65024" y="471583"/>
                  <a:pt x="51266" y="381625"/>
                </a:cubicBezTo>
                <a:cubicBezTo>
                  <a:pt x="37508" y="291667"/>
                  <a:pt x="23749" y="299075"/>
                  <a:pt x="25866" y="235575"/>
                </a:cubicBezTo>
                <a:cubicBezTo>
                  <a:pt x="27983" y="172075"/>
                  <a:pt x="88308" y="-12075"/>
                  <a:pt x="95716" y="6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EC5835FF-9DDC-4FCB-8DD1-6C3A390010C0}"/>
              </a:ext>
            </a:extLst>
          </p:cNvPr>
          <p:cNvSpPr/>
          <p:nvPr/>
        </p:nvSpPr>
        <p:spPr>
          <a:xfrm>
            <a:off x="19295452" y="13627074"/>
            <a:ext cx="609798" cy="351688"/>
          </a:xfrm>
          <a:custGeom>
            <a:avLst/>
            <a:gdLst>
              <a:gd name="connsiteX0" fmla="*/ 81 w 609798"/>
              <a:gd name="connsiteY0" fmla="*/ 26 h 351688"/>
              <a:gd name="connsiteX1" fmla="*/ 190581 w 609798"/>
              <a:gd name="connsiteY1" fmla="*/ 186293 h 351688"/>
              <a:gd name="connsiteX2" fmla="*/ 194815 w 609798"/>
              <a:gd name="connsiteY2" fmla="*/ 351393 h 351688"/>
              <a:gd name="connsiteX3" fmla="*/ 609681 w 609798"/>
              <a:gd name="connsiteY3" fmla="*/ 228626 h 351688"/>
              <a:gd name="connsiteX4" fmla="*/ 237148 w 609798"/>
              <a:gd name="connsiteY4" fmla="*/ 300593 h 351688"/>
              <a:gd name="connsiteX5" fmla="*/ 215981 w 609798"/>
              <a:gd name="connsiteY5" fmla="*/ 173593 h 351688"/>
              <a:gd name="connsiteX6" fmla="*/ 81 w 609798"/>
              <a:gd name="connsiteY6" fmla="*/ 26 h 35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798" h="351688">
                <a:moveTo>
                  <a:pt x="81" y="26"/>
                </a:moveTo>
                <a:cubicBezTo>
                  <a:pt x="-4152" y="2143"/>
                  <a:pt x="158125" y="127732"/>
                  <a:pt x="190581" y="186293"/>
                </a:cubicBezTo>
                <a:cubicBezTo>
                  <a:pt x="223037" y="244854"/>
                  <a:pt x="124965" y="344338"/>
                  <a:pt x="194815" y="351393"/>
                </a:cubicBezTo>
                <a:cubicBezTo>
                  <a:pt x="264665" y="358448"/>
                  <a:pt x="602626" y="237093"/>
                  <a:pt x="609681" y="228626"/>
                </a:cubicBezTo>
                <a:cubicBezTo>
                  <a:pt x="616737" y="220159"/>
                  <a:pt x="302765" y="309765"/>
                  <a:pt x="237148" y="300593"/>
                </a:cubicBezTo>
                <a:cubicBezTo>
                  <a:pt x="171531" y="291421"/>
                  <a:pt x="250553" y="224393"/>
                  <a:pt x="215981" y="173593"/>
                </a:cubicBezTo>
                <a:cubicBezTo>
                  <a:pt x="181409" y="122793"/>
                  <a:pt x="4314" y="-2091"/>
                  <a:pt x="81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FD9E084A-9C43-4124-922A-175450F6A6E7}"/>
              </a:ext>
            </a:extLst>
          </p:cNvPr>
          <p:cNvSpPr/>
          <p:nvPr/>
        </p:nvSpPr>
        <p:spPr>
          <a:xfrm>
            <a:off x="18880297" y="13512403"/>
            <a:ext cx="99784" cy="703545"/>
          </a:xfrm>
          <a:custGeom>
            <a:avLst/>
            <a:gdLst>
              <a:gd name="connsiteX0" fmla="*/ 370 w 99784"/>
              <a:gd name="connsiteY0" fmla="*/ 397 h 703545"/>
              <a:gd name="connsiteX1" fmla="*/ 93503 w 99784"/>
              <a:gd name="connsiteY1" fmla="*/ 178197 h 703545"/>
              <a:gd name="connsiteX2" fmla="*/ 85036 w 99784"/>
              <a:gd name="connsiteY2" fmla="*/ 343297 h 703545"/>
              <a:gd name="connsiteX3" fmla="*/ 34236 w 99784"/>
              <a:gd name="connsiteY3" fmla="*/ 432197 h 703545"/>
              <a:gd name="connsiteX4" fmla="*/ 17303 w 99784"/>
              <a:gd name="connsiteY4" fmla="*/ 703130 h 703545"/>
              <a:gd name="connsiteX5" fmla="*/ 34236 w 99784"/>
              <a:gd name="connsiteY5" fmla="*/ 364464 h 703545"/>
              <a:gd name="connsiteX6" fmla="*/ 42703 w 99784"/>
              <a:gd name="connsiteY6" fmla="*/ 292497 h 703545"/>
              <a:gd name="connsiteX7" fmla="*/ 59636 w 99784"/>
              <a:gd name="connsiteY7" fmla="*/ 228997 h 703545"/>
              <a:gd name="connsiteX8" fmla="*/ 370 w 99784"/>
              <a:gd name="connsiteY8" fmla="*/ 397 h 70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784" h="703545">
                <a:moveTo>
                  <a:pt x="370" y="397"/>
                </a:moveTo>
                <a:cubicBezTo>
                  <a:pt x="6014" y="-8070"/>
                  <a:pt x="79392" y="121047"/>
                  <a:pt x="93503" y="178197"/>
                </a:cubicBezTo>
                <a:cubicBezTo>
                  <a:pt x="107614" y="235347"/>
                  <a:pt x="94914" y="300964"/>
                  <a:pt x="85036" y="343297"/>
                </a:cubicBezTo>
                <a:cubicBezTo>
                  <a:pt x="75158" y="385630"/>
                  <a:pt x="45525" y="372225"/>
                  <a:pt x="34236" y="432197"/>
                </a:cubicBezTo>
                <a:cubicBezTo>
                  <a:pt x="22947" y="492169"/>
                  <a:pt x="17303" y="714419"/>
                  <a:pt x="17303" y="703130"/>
                </a:cubicBezTo>
                <a:cubicBezTo>
                  <a:pt x="17303" y="691841"/>
                  <a:pt x="30003" y="432903"/>
                  <a:pt x="34236" y="364464"/>
                </a:cubicBezTo>
                <a:cubicBezTo>
                  <a:pt x="38469" y="296025"/>
                  <a:pt x="38470" y="315075"/>
                  <a:pt x="42703" y="292497"/>
                </a:cubicBezTo>
                <a:cubicBezTo>
                  <a:pt x="46936" y="269919"/>
                  <a:pt x="63869" y="274152"/>
                  <a:pt x="59636" y="228997"/>
                </a:cubicBezTo>
                <a:cubicBezTo>
                  <a:pt x="55403" y="183842"/>
                  <a:pt x="-5274" y="8864"/>
                  <a:pt x="370" y="3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: 図形 1469">
            <a:extLst>
              <a:ext uri="{FF2B5EF4-FFF2-40B4-BE49-F238E27FC236}">
                <a16:creationId xmlns:a16="http://schemas.microsoft.com/office/drawing/2014/main" id="{079CCB09-D23A-4E63-BABC-54834A4E84A7}"/>
              </a:ext>
            </a:extLst>
          </p:cNvPr>
          <p:cNvSpPr/>
          <p:nvPr/>
        </p:nvSpPr>
        <p:spPr>
          <a:xfrm>
            <a:off x="19214692" y="14177396"/>
            <a:ext cx="119675" cy="567324"/>
          </a:xfrm>
          <a:custGeom>
            <a:avLst/>
            <a:gdLst>
              <a:gd name="connsiteX0" fmla="*/ 118941 w 119675"/>
              <a:gd name="connsiteY0" fmla="*/ 37 h 567324"/>
              <a:gd name="connsiteX1" fmla="*/ 93541 w 119675"/>
              <a:gd name="connsiteY1" fmla="*/ 211704 h 567324"/>
              <a:gd name="connsiteX2" fmla="*/ 30041 w 119675"/>
              <a:gd name="connsiteY2" fmla="*/ 338704 h 567324"/>
              <a:gd name="connsiteX3" fmla="*/ 102008 w 119675"/>
              <a:gd name="connsiteY3" fmla="*/ 567304 h 567324"/>
              <a:gd name="connsiteX4" fmla="*/ 408 w 119675"/>
              <a:gd name="connsiteY4" fmla="*/ 351404 h 567324"/>
              <a:gd name="connsiteX5" fmla="*/ 68141 w 119675"/>
              <a:gd name="connsiteY5" fmla="*/ 228637 h 567324"/>
              <a:gd name="connsiteX6" fmla="*/ 118941 w 119675"/>
              <a:gd name="connsiteY6" fmla="*/ 37 h 56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5" h="567324">
                <a:moveTo>
                  <a:pt x="118941" y="37"/>
                </a:moveTo>
                <a:cubicBezTo>
                  <a:pt x="123174" y="-2785"/>
                  <a:pt x="108358" y="155260"/>
                  <a:pt x="93541" y="211704"/>
                </a:cubicBezTo>
                <a:cubicBezTo>
                  <a:pt x="78724" y="268148"/>
                  <a:pt x="28630" y="279437"/>
                  <a:pt x="30041" y="338704"/>
                </a:cubicBezTo>
                <a:cubicBezTo>
                  <a:pt x="31452" y="397971"/>
                  <a:pt x="106947" y="565187"/>
                  <a:pt x="102008" y="567304"/>
                </a:cubicBezTo>
                <a:cubicBezTo>
                  <a:pt x="97069" y="569421"/>
                  <a:pt x="6052" y="407848"/>
                  <a:pt x="408" y="351404"/>
                </a:cubicBezTo>
                <a:cubicBezTo>
                  <a:pt x="-5236" y="294960"/>
                  <a:pt x="49091" y="282259"/>
                  <a:pt x="68141" y="228637"/>
                </a:cubicBezTo>
                <a:cubicBezTo>
                  <a:pt x="87191" y="175015"/>
                  <a:pt x="114708" y="2859"/>
                  <a:pt x="118941" y="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: 図形 1470">
            <a:extLst>
              <a:ext uri="{FF2B5EF4-FFF2-40B4-BE49-F238E27FC236}">
                <a16:creationId xmlns:a16="http://schemas.microsoft.com/office/drawing/2014/main" id="{71013E9B-8BCD-470B-B50E-AD4AF75ECDE9}"/>
              </a:ext>
            </a:extLst>
          </p:cNvPr>
          <p:cNvSpPr/>
          <p:nvPr/>
        </p:nvSpPr>
        <p:spPr>
          <a:xfrm>
            <a:off x="20603624" y="14818347"/>
            <a:ext cx="194990" cy="127453"/>
          </a:xfrm>
          <a:custGeom>
            <a:avLst/>
            <a:gdLst>
              <a:gd name="connsiteX0" fmla="*/ 9 w 194990"/>
              <a:gd name="connsiteY0" fmla="*/ 436 h 127453"/>
              <a:gd name="connsiteX1" fmla="*/ 182043 w 194990"/>
              <a:gd name="connsiteY1" fmla="*/ 25836 h 127453"/>
              <a:gd name="connsiteX2" fmla="*/ 179926 w 194990"/>
              <a:gd name="connsiteY2" fmla="*/ 61820 h 127453"/>
              <a:gd name="connsiteX3" fmla="*/ 177809 w 194990"/>
              <a:gd name="connsiteY3" fmla="*/ 127436 h 127453"/>
              <a:gd name="connsiteX4" fmla="*/ 167226 w 194990"/>
              <a:gd name="connsiteY4" fmla="*/ 68170 h 127453"/>
              <a:gd name="connsiteX5" fmla="*/ 173576 w 194990"/>
              <a:gd name="connsiteY5" fmla="*/ 47003 h 127453"/>
              <a:gd name="connsiteX6" fmla="*/ 9 w 194990"/>
              <a:gd name="connsiteY6" fmla="*/ 436 h 12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990" h="127453">
                <a:moveTo>
                  <a:pt x="9" y="436"/>
                </a:moveTo>
                <a:cubicBezTo>
                  <a:pt x="1420" y="-3092"/>
                  <a:pt x="152057" y="15605"/>
                  <a:pt x="182043" y="25836"/>
                </a:cubicBezTo>
                <a:cubicBezTo>
                  <a:pt x="212029" y="36067"/>
                  <a:pt x="180632" y="44887"/>
                  <a:pt x="179926" y="61820"/>
                </a:cubicBezTo>
                <a:cubicBezTo>
                  <a:pt x="179220" y="78753"/>
                  <a:pt x="179926" y="126378"/>
                  <a:pt x="177809" y="127436"/>
                </a:cubicBezTo>
                <a:cubicBezTo>
                  <a:pt x="175692" y="128494"/>
                  <a:pt x="167931" y="81575"/>
                  <a:pt x="167226" y="68170"/>
                </a:cubicBezTo>
                <a:cubicBezTo>
                  <a:pt x="166521" y="54765"/>
                  <a:pt x="196859" y="56528"/>
                  <a:pt x="173576" y="47003"/>
                </a:cubicBezTo>
                <a:cubicBezTo>
                  <a:pt x="150293" y="37478"/>
                  <a:pt x="-1402" y="3964"/>
                  <a:pt x="9" y="4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: 図形 1471">
            <a:extLst>
              <a:ext uri="{FF2B5EF4-FFF2-40B4-BE49-F238E27FC236}">
                <a16:creationId xmlns:a16="http://schemas.microsoft.com/office/drawing/2014/main" id="{6213F1DA-80BC-4DA0-953A-69DCFD309939}"/>
              </a:ext>
            </a:extLst>
          </p:cNvPr>
          <p:cNvSpPr/>
          <p:nvPr/>
        </p:nvSpPr>
        <p:spPr>
          <a:xfrm>
            <a:off x="20597947" y="14812072"/>
            <a:ext cx="198406" cy="142036"/>
          </a:xfrm>
          <a:custGeom>
            <a:avLst/>
            <a:gdLst>
              <a:gd name="connsiteX0" fmla="*/ 12036 w 198406"/>
              <a:gd name="connsiteY0" fmla="*/ 361 h 142036"/>
              <a:gd name="connsiteX1" fmla="*/ 24736 w 198406"/>
              <a:gd name="connsiteY1" fmla="*/ 74445 h 142036"/>
              <a:gd name="connsiteX2" fmla="*/ 12036 w 198406"/>
              <a:gd name="connsiteY2" fmla="*/ 106195 h 142036"/>
              <a:gd name="connsiteX3" fmla="*/ 64953 w 198406"/>
              <a:gd name="connsiteY3" fmla="*/ 112545 h 142036"/>
              <a:gd name="connsiteX4" fmla="*/ 198303 w 198406"/>
              <a:gd name="connsiteY4" fmla="*/ 135828 h 142036"/>
              <a:gd name="connsiteX5" fmla="*/ 41670 w 198406"/>
              <a:gd name="connsiteY5" fmla="*/ 140061 h 142036"/>
              <a:gd name="connsiteX6" fmla="*/ 1453 w 198406"/>
              <a:gd name="connsiteY6" fmla="*/ 108311 h 142036"/>
              <a:gd name="connsiteX7" fmla="*/ 12036 w 198406"/>
              <a:gd name="connsiteY7" fmla="*/ 361 h 14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406" h="142036">
                <a:moveTo>
                  <a:pt x="12036" y="361"/>
                </a:moveTo>
                <a:cubicBezTo>
                  <a:pt x="15916" y="-5283"/>
                  <a:pt x="24736" y="56806"/>
                  <a:pt x="24736" y="74445"/>
                </a:cubicBezTo>
                <a:cubicBezTo>
                  <a:pt x="24736" y="92084"/>
                  <a:pt x="5333" y="99845"/>
                  <a:pt x="12036" y="106195"/>
                </a:cubicBezTo>
                <a:cubicBezTo>
                  <a:pt x="18739" y="112545"/>
                  <a:pt x="33909" y="107606"/>
                  <a:pt x="64953" y="112545"/>
                </a:cubicBezTo>
                <a:cubicBezTo>
                  <a:pt x="95997" y="117484"/>
                  <a:pt x="202184" y="131242"/>
                  <a:pt x="198303" y="135828"/>
                </a:cubicBezTo>
                <a:cubicBezTo>
                  <a:pt x="194422" y="140414"/>
                  <a:pt x="74478" y="144647"/>
                  <a:pt x="41670" y="140061"/>
                </a:cubicBezTo>
                <a:cubicBezTo>
                  <a:pt x="8862" y="135475"/>
                  <a:pt x="7097" y="127361"/>
                  <a:pt x="1453" y="108311"/>
                </a:cubicBezTo>
                <a:cubicBezTo>
                  <a:pt x="-4191" y="89261"/>
                  <a:pt x="8156" y="6005"/>
                  <a:pt x="12036" y="3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: 図形 1472">
            <a:extLst>
              <a:ext uri="{FF2B5EF4-FFF2-40B4-BE49-F238E27FC236}">
                <a16:creationId xmlns:a16="http://schemas.microsoft.com/office/drawing/2014/main" id="{4B77DD17-5CC8-457B-A198-5C4C3410DCFE}"/>
              </a:ext>
            </a:extLst>
          </p:cNvPr>
          <p:cNvSpPr/>
          <p:nvPr/>
        </p:nvSpPr>
        <p:spPr>
          <a:xfrm>
            <a:off x="20550218" y="14816667"/>
            <a:ext cx="246876" cy="169570"/>
          </a:xfrm>
          <a:custGeom>
            <a:avLst/>
            <a:gdLst>
              <a:gd name="connsiteX0" fmla="*/ 28015 w 246876"/>
              <a:gd name="connsiteY0" fmla="*/ 0 h 169570"/>
              <a:gd name="connsiteX1" fmla="*/ 34365 w 246876"/>
              <a:gd name="connsiteY1" fmla="*/ 65616 h 169570"/>
              <a:gd name="connsiteX2" fmla="*/ 19549 w 246876"/>
              <a:gd name="connsiteY2" fmla="*/ 129116 h 169570"/>
              <a:gd name="connsiteX3" fmla="*/ 93632 w 246876"/>
              <a:gd name="connsiteY3" fmla="*/ 156633 h 169570"/>
              <a:gd name="connsiteX4" fmla="*/ 246032 w 246876"/>
              <a:gd name="connsiteY4" fmla="*/ 156633 h 169570"/>
              <a:gd name="connsiteX5" fmla="*/ 148665 w 246876"/>
              <a:gd name="connsiteY5" fmla="*/ 169333 h 169570"/>
              <a:gd name="connsiteX6" fmla="*/ 13199 w 246876"/>
              <a:gd name="connsiteY6" fmla="*/ 143933 h 169570"/>
              <a:gd name="connsiteX7" fmla="*/ 6849 w 246876"/>
              <a:gd name="connsiteY7" fmla="*/ 120650 h 169570"/>
              <a:gd name="connsiteX8" fmla="*/ 28015 w 246876"/>
              <a:gd name="connsiteY8" fmla="*/ 65616 h 169570"/>
              <a:gd name="connsiteX9" fmla="*/ 28015 w 246876"/>
              <a:gd name="connsiteY9" fmla="*/ 0 h 1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876" h="169570">
                <a:moveTo>
                  <a:pt x="28015" y="0"/>
                </a:moveTo>
                <a:cubicBezTo>
                  <a:pt x="29073" y="0"/>
                  <a:pt x="35776" y="44097"/>
                  <a:pt x="34365" y="65616"/>
                </a:cubicBezTo>
                <a:cubicBezTo>
                  <a:pt x="32954" y="87135"/>
                  <a:pt x="9671" y="113947"/>
                  <a:pt x="19549" y="129116"/>
                </a:cubicBezTo>
                <a:cubicBezTo>
                  <a:pt x="29427" y="144285"/>
                  <a:pt x="55885" y="152047"/>
                  <a:pt x="93632" y="156633"/>
                </a:cubicBezTo>
                <a:cubicBezTo>
                  <a:pt x="131379" y="161219"/>
                  <a:pt x="236860" y="154516"/>
                  <a:pt x="246032" y="156633"/>
                </a:cubicBezTo>
                <a:cubicBezTo>
                  <a:pt x="255204" y="158750"/>
                  <a:pt x="187471" y="171450"/>
                  <a:pt x="148665" y="169333"/>
                </a:cubicBezTo>
                <a:cubicBezTo>
                  <a:pt x="109859" y="167216"/>
                  <a:pt x="36835" y="152047"/>
                  <a:pt x="13199" y="143933"/>
                </a:cubicBezTo>
                <a:cubicBezTo>
                  <a:pt x="-10437" y="135819"/>
                  <a:pt x="4380" y="133703"/>
                  <a:pt x="6849" y="120650"/>
                </a:cubicBezTo>
                <a:cubicBezTo>
                  <a:pt x="9318" y="107597"/>
                  <a:pt x="24135" y="82902"/>
                  <a:pt x="28015" y="65616"/>
                </a:cubicBezTo>
                <a:cubicBezTo>
                  <a:pt x="31895" y="48330"/>
                  <a:pt x="26957" y="0"/>
                  <a:pt x="28015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: 図形 1473">
            <a:extLst>
              <a:ext uri="{FF2B5EF4-FFF2-40B4-BE49-F238E27FC236}">
                <a16:creationId xmlns:a16="http://schemas.microsoft.com/office/drawing/2014/main" id="{A7C48844-0900-4166-AB63-BBEA20B0963E}"/>
              </a:ext>
            </a:extLst>
          </p:cNvPr>
          <p:cNvSpPr/>
          <p:nvPr/>
        </p:nvSpPr>
        <p:spPr>
          <a:xfrm>
            <a:off x="20791488" y="14863773"/>
            <a:ext cx="30178" cy="110485"/>
          </a:xfrm>
          <a:custGeom>
            <a:avLst/>
            <a:gdLst>
              <a:gd name="connsiteX0" fmla="*/ 30162 w 30178"/>
              <a:gd name="connsiteY0" fmla="*/ 1577 h 110485"/>
              <a:gd name="connsiteX1" fmla="*/ 529 w 30178"/>
              <a:gd name="connsiteY1" fmla="*/ 109527 h 110485"/>
              <a:gd name="connsiteX2" fmla="*/ 13229 w 30178"/>
              <a:gd name="connsiteY2" fmla="*/ 56610 h 110485"/>
              <a:gd name="connsiteX3" fmla="*/ 529 w 30178"/>
              <a:gd name="connsiteY3" fmla="*/ 94710 h 110485"/>
              <a:gd name="connsiteX4" fmla="*/ 4762 w 30178"/>
              <a:gd name="connsiteY4" fmla="*/ 48144 h 110485"/>
              <a:gd name="connsiteX5" fmla="*/ 30162 w 30178"/>
              <a:gd name="connsiteY5" fmla="*/ 1577 h 11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78" h="110485">
                <a:moveTo>
                  <a:pt x="30162" y="1577"/>
                </a:moveTo>
                <a:cubicBezTo>
                  <a:pt x="29457" y="11807"/>
                  <a:pt x="3351" y="100355"/>
                  <a:pt x="529" y="109527"/>
                </a:cubicBezTo>
                <a:cubicBezTo>
                  <a:pt x="-2293" y="118699"/>
                  <a:pt x="13229" y="59079"/>
                  <a:pt x="13229" y="56610"/>
                </a:cubicBezTo>
                <a:cubicBezTo>
                  <a:pt x="13229" y="54141"/>
                  <a:pt x="1940" y="96121"/>
                  <a:pt x="529" y="94710"/>
                </a:cubicBezTo>
                <a:cubicBezTo>
                  <a:pt x="-882" y="93299"/>
                  <a:pt x="529" y="62608"/>
                  <a:pt x="4762" y="48144"/>
                </a:cubicBezTo>
                <a:cubicBezTo>
                  <a:pt x="8995" y="33680"/>
                  <a:pt x="30867" y="-8653"/>
                  <a:pt x="30162" y="15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: 図形 1474">
            <a:extLst>
              <a:ext uri="{FF2B5EF4-FFF2-40B4-BE49-F238E27FC236}">
                <a16:creationId xmlns:a16="http://schemas.microsoft.com/office/drawing/2014/main" id="{94981E25-9F03-46BB-B2C9-048B6D72E122}"/>
              </a:ext>
            </a:extLst>
          </p:cNvPr>
          <p:cNvSpPr/>
          <p:nvPr/>
        </p:nvSpPr>
        <p:spPr>
          <a:xfrm>
            <a:off x="20533235" y="14806076"/>
            <a:ext cx="28065" cy="152414"/>
          </a:xfrm>
          <a:custGeom>
            <a:avLst/>
            <a:gdLst>
              <a:gd name="connsiteX0" fmla="*/ 548 w 28065"/>
              <a:gd name="connsiteY0" fmla="*/ 7 h 152414"/>
              <a:gd name="connsiteX1" fmla="*/ 9015 w 28065"/>
              <a:gd name="connsiteY1" fmla="*/ 80441 h 152414"/>
              <a:gd name="connsiteX2" fmla="*/ 548 w 28065"/>
              <a:gd name="connsiteY2" fmla="*/ 152407 h 152414"/>
              <a:gd name="connsiteX3" fmla="*/ 28065 w 28065"/>
              <a:gd name="connsiteY3" fmla="*/ 76207 h 152414"/>
              <a:gd name="connsiteX4" fmla="*/ 548 w 28065"/>
              <a:gd name="connsiteY4" fmla="*/ 7 h 15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65" h="152414">
                <a:moveTo>
                  <a:pt x="548" y="7"/>
                </a:moveTo>
                <a:cubicBezTo>
                  <a:pt x="-2627" y="713"/>
                  <a:pt x="9015" y="55041"/>
                  <a:pt x="9015" y="80441"/>
                </a:cubicBezTo>
                <a:cubicBezTo>
                  <a:pt x="9015" y="105841"/>
                  <a:pt x="-2627" y="153113"/>
                  <a:pt x="548" y="152407"/>
                </a:cubicBezTo>
                <a:cubicBezTo>
                  <a:pt x="3723" y="151701"/>
                  <a:pt x="28065" y="102312"/>
                  <a:pt x="28065" y="76207"/>
                </a:cubicBezTo>
                <a:cubicBezTo>
                  <a:pt x="28065" y="50102"/>
                  <a:pt x="3723" y="-699"/>
                  <a:pt x="548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: 図形 1476">
            <a:extLst>
              <a:ext uri="{FF2B5EF4-FFF2-40B4-BE49-F238E27FC236}">
                <a16:creationId xmlns:a16="http://schemas.microsoft.com/office/drawing/2014/main" id="{A58159B1-88A3-447B-B2AF-EB4992FCFD3B}"/>
              </a:ext>
            </a:extLst>
          </p:cNvPr>
          <p:cNvSpPr/>
          <p:nvPr/>
        </p:nvSpPr>
        <p:spPr>
          <a:xfrm>
            <a:off x="20254555" y="14846242"/>
            <a:ext cx="290924" cy="124913"/>
          </a:xfrm>
          <a:custGeom>
            <a:avLst/>
            <a:gdLst>
              <a:gd name="connsiteX0" fmla="*/ 40045 w 290924"/>
              <a:gd name="connsiteY0" fmla="*/ 58 h 124913"/>
              <a:gd name="connsiteX1" fmla="*/ 35812 w 290924"/>
              <a:gd name="connsiteY1" fmla="*/ 74141 h 124913"/>
              <a:gd name="connsiteX2" fmla="*/ 1945 w 290924"/>
              <a:gd name="connsiteY2" fmla="*/ 122825 h 124913"/>
              <a:gd name="connsiteX3" fmla="*/ 101428 w 290924"/>
              <a:gd name="connsiteY3" fmla="*/ 116475 h 124913"/>
              <a:gd name="connsiteX4" fmla="*/ 239012 w 290924"/>
              <a:gd name="connsiteY4" fmla="*/ 120708 h 124913"/>
              <a:gd name="connsiteX5" fmla="*/ 279228 w 290924"/>
              <a:gd name="connsiteY5" fmla="*/ 120708 h 124913"/>
              <a:gd name="connsiteX6" fmla="*/ 279228 w 290924"/>
              <a:gd name="connsiteY6" fmla="*/ 110125 h 124913"/>
              <a:gd name="connsiteX7" fmla="*/ 143762 w 290924"/>
              <a:gd name="connsiteY7" fmla="*/ 97425 h 124913"/>
              <a:gd name="connsiteX8" fmla="*/ 52745 w 290924"/>
              <a:gd name="connsiteY8" fmla="*/ 103775 h 124913"/>
              <a:gd name="connsiteX9" fmla="*/ 52745 w 290924"/>
              <a:gd name="connsiteY9" fmla="*/ 86841 h 124913"/>
              <a:gd name="connsiteX10" fmla="*/ 40045 w 290924"/>
              <a:gd name="connsiteY10" fmla="*/ 58 h 12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924" h="124913">
                <a:moveTo>
                  <a:pt x="40045" y="58"/>
                </a:moveTo>
                <a:cubicBezTo>
                  <a:pt x="37223" y="-2059"/>
                  <a:pt x="42162" y="53680"/>
                  <a:pt x="35812" y="74141"/>
                </a:cubicBezTo>
                <a:cubicBezTo>
                  <a:pt x="29462" y="94602"/>
                  <a:pt x="-8991" y="115769"/>
                  <a:pt x="1945" y="122825"/>
                </a:cubicBezTo>
                <a:cubicBezTo>
                  <a:pt x="12881" y="129881"/>
                  <a:pt x="61917" y="116828"/>
                  <a:pt x="101428" y="116475"/>
                </a:cubicBezTo>
                <a:cubicBezTo>
                  <a:pt x="140939" y="116122"/>
                  <a:pt x="209379" y="120002"/>
                  <a:pt x="239012" y="120708"/>
                </a:cubicBezTo>
                <a:cubicBezTo>
                  <a:pt x="268645" y="121414"/>
                  <a:pt x="272525" y="122472"/>
                  <a:pt x="279228" y="120708"/>
                </a:cubicBezTo>
                <a:cubicBezTo>
                  <a:pt x="285931" y="118944"/>
                  <a:pt x="301806" y="114005"/>
                  <a:pt x="279228" y="110125"/>
                </a:cubicBezTo>
                <a:cubicBezTo>
                  <a:pt x="256650" y="106245"/>
                  <a:pt x="181509" y="98483"/>
                  <a:pt x="143762" y="97425"/>
                </a:cubicBezTo>
                <a:cubicBezTo>
                  <a:pt x="106015" y="96367"/>
                  <a:pt x="67914" y="105539"/>
                  <a:pt x="52745" y="103775"/>
                </a:cubicBezTo>
                <a:cubicBezTo>
                  <a:pt x="37576" y="102011"/>
                  <a:pt x="52392" y="99894"/>
                  <a:pt x="52745" y="86841"/>
                </a:cubicBezTo>
                <a:cubicBezTo>
                  <a:pt x="53098" y="73788"/>
                  <a:pt x="42867" y="2175"/>
                  <a:pt x="40045" y="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: 図形 1477">
            <a:extLst>
              <a:ext uri="{FF2B5EF4-FFF2-40B4-BE49-F238E27FC236}">
                <a16:creationId xmlns:a16="http://schemas.microsoft.com/office/drawing/2014/main" id="{92B5FB24-3E5A-462E-99AF-C2ABBB7A8308}"/>
              </a:ext>
            </a:extLst>
          </p:cNvPr>
          <p:cNvSpPr/>
          <p:nvPr/>
        </p:nvSpPr>
        <p:spPr>
          <a:xfrm>
            <a:off x="20343283" y="14783129"/>
            <a:ext cx="180550" cy="156621"/>
          </a:xfrm>
          <a:custGeom>
            <a:avLst/>
            <a:gdLst>
              <a:gd name="connsiteX0" fmla="*/ 0 w 180550"/>
              <a:gd name="connsiteY0" fmla="*/ 56821 h 156621"/>
              <a:gd name="connsiteX1" fmla="*/ 99484 w 180550"/>
              <a:gd name="connsiteY1" fmla="*/ 14488 h 156621"/>
              <a:gd name="connsiteX2" fmla="*/ 165100 w 180550"/>
              <a:gd name="connsiteY2" fmla="*/ 61054 h 156621"/>
              <a:gd name="connsiteX3" fmla="*/ 171450 w 180550"/>
              <a:gd name="connsiteY3" fmla="*/ 105504 h 156621"/>
              <a:gd name="connsiteX4" fmla="*/ 167217 w 180550"/>
              <a:gd name="connsiteY4" fmla="*/ 156304 h 156621"/>
              <a:gd name="connsiteX5" fmla="*/ 179917 w 180550"/>
              <a:gd name="connsiteY5" fmla="*/ 80104 h 156621"/>
              <a:gd name="connsiteX6" fmla="*/ 143934 w 180550"/>
              <a:gd name="connsiteY6" fmla="*/ 14488 h 156621"/>
              <a:gd name="connsiteX7" fmla="*/ 99484 w 180550"/>
              <a:gd name="connsiteY7" fmla="*/ 1788 h 156621"/>
              <a:gd name="connsiteX8" fmla="*/ 0 w 180550"/>
              <a:gd name="connsiteY8" fmla="*/ 56821 h 15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50" h="156621">
                <a:moveTo>
                  <a:pt x="0" y="56821"/>
                </a:moveTo>
                <a:cubicBezTo>
                  <a:pt x="0" y="58938"/>
                  <a:pt x="71967" y="13782"/>
                  <a:pt x="99484" y="14488"/>
                </a:cubicBezTo>
                <a:cubicBezTo>
                  <a:pt x="127001" y="15193"/>
                  <a:pt x="153106" y="45885"/>
                  <a:pt x="165100" y="61054"/>
                </a:cubicBezTo>
                <a:cubicBezTo>
                  <a:pt x="177094" y="76223"/>
                  <a:pt x="171097" y="89629"/>
                  <a:pt x="171450" y="105504"/>
                </a:cubicBezTo>
                <a:cubicBezTo>
                  <a:pt x="171803" y="121379"/>
                  <a:pt x="165806" y="160537"/>
                  <a:pt x="167217" y="156304"/>
                </a:cubicBezTo>
                <a:cubicBezTo>
                  <a:pt x="168628" y="152071"/>
                  <a:pt x="183798" y="103740"/>
                  <a:pt x="179917" y="80104"/>
                </a:cubicBezTo>
                <a:cubicBezTo>
                  <a:pt x="176037" y="56468"/>
                  <a:pt x="157339" y="27540"/>
                  <a:pt x="143934" y="14488"/>
                </a:cubicBezTo>
                <a:cubicBezTo>
                  <a:pt x="130529" y="1436"/>
                  <a:pt x="123826" y="-2798"/>
                  <a:pt x="99484" y="1788"/>
                </a:cubicBezTo>
                <a:cubicBezTo>
                  <a:pt x="75142" y="6374"/>
                  <a:pt x="0" y="54704"/>
                  <a:pt x="0" y="568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: 図形 1478">
            <a:extLst>
              <a:ext uri="{FF2B5EF4-FFF2-40B4-BE49-F238E27FC236}">
                <a16:creationId xmlns:a16="http://schemas.microsoft.com/office/drawing/2014/main" id="{E890C65F-1CE2-4F16-93BA-B0159E4F2B72}"/>
              </a:ext>
            </a:extLst>
          </p:cNvPr>
          <p:cNvSpPr/>
          <p:nvPr/>
        </p:nvSpPr>
        <p:spPr>
          <a:xfrm>
            <a:off x="20320441" y="14850460"/>
            <a:ext cx="198525" cy="88978"/>
          </a:xfrm>
          <a:custGeom>
            <a:avLst/>
            <a:gdLst>
              <a:gd name="connsiteX0" fmla="*/ 18609 w 198525"/>
              <a:gd name="connsiteY0" fmla="*/ 73 h 88978"/>
              <a:gd name="connsiteX1" fmla="*/ 1676 w 198525"/>
              <a:gd name="connsiteY1" fmla="*/ 82623 h 88978"/>
              <a:gd name="connsiteX2" fmla="*/ 65176 w 198525"/>
              <a:gd name="connsiteY2" fmla="*/ 67807 h 88978"/>
              <a:gd name="connsiteX3" fmla="*/ 190059 w 198525"/>
              <a:gd name="connsiteY3" fmla="*/ 88973 h 88978"/>
              <a:gd name="connsiteX4" fmla="*/ 168892 w 198525"/>
              <a:gd name="connsiteY4" fmla="*/ 69923 h 88978"/>
              <a:gd name="connsiteX5" fmla="*/ 20726 w 198525"/>
              <a:gd name="connsiteY5" fmla="*/ 67807 h 88978"/>
              <a:gd name="connsiteX6" fmla="*/ 18609 w 198525"/>
              <a:gd name="connsiteY6" fmla="*/ 73 h 8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25" h="88978">
                <a:moveTo>
                  <a:pt x="18609" y="73"/>
                </a:moveTo>
                <a:cubicBezTo>
                  <a:pt x="15434" y="2542"/>
                  <a:pt x="-6085" y="71334"/>
                  <a:pt x="1676" y="82623"/>
                </a:cubicBezTo>
                <a:cubicBezTo>
                  <a:pt x="9437" y="93912"/>
                  <a:pt x="33779" y="66749"/>
                  <a:pt x="65176" y="67807"/>
                </a:cubicBezTo>
                <a:cubicBezTo>
                  <a:pt x="96573" y="68865"/>
                  <a:pt x="172773" y="88620"/>
                  <a:pt x="190059" y="88973"/>
                </a:cubicBezTo>
                <a:cubicBezTo>
                  <a:pt x="207345" y="89326"/>
                  <a:pt x="197114" y="73451"/>
                  <a:pt x="168892" y="69923"/>
                </a:cubicBezTo>
                <a:cubicBezTo>
                  <a:pt x="140670" y="66395"/>
                  <a:pt x="45420" y="77332"/>
                  <a:pt x="20726" y="67807"/>
                </a:cubicBezTo>
                <a:cubicBezTo>
                  <a:pt x="-3968" y="58282"/>
                  <a:pt x="21784" y="-2396"/>
                  <a:pt x="18609" y="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: 図形 1479">
            <a:extLst>
              <a:ext uri="{FF2B5EF4-FFF2-40B4-BE49-F238E27FC236}">
                <a16:creationId xmlns:a16="http://schemas.microsoft.com/office/drawing/2014/main" id="{7DCAD806-A2FE-4518-8DA9-DCDD3CA9E030}"/>
              </a:ext>
            </a:extLst>
          </p:cNvPr>
          <p:cNvSpPr/>
          <p:nvPr/>
        </p:nvSpPr>
        <p:spPr>
          <a:xfrm>
            <a:off x="10729786" y="9366153"/>
            <a:ext cx="2225873" cy="880821"/>
          </a:xfrm>
          <a:custGeom>
            <a:avLst/>
            <a:gdLst>
              <a:gd name="connsiteX0" fmla="*/ 1714 w 2225873"/>
              <a:gd name="connsiteY0" fmla="*/ 97 h 880821"/>
              <a:gd name="connsiteX1" fmla="*/ 884364 w 2225873"/>
              <a:gd name="connsiteY1" fmla="*/ 584297 h 880821"/>
              <a:gd name="connsiteX2" fmla="*/ 2192464 w 2225873"/>
              <a:gd name="connsiteY2" fmla="*/ 870047 h 880821"/>
              <a:gd name="connsiteX3" fmla="*/ 1805114 w 2225873"/>
              <a:gd name="connsiteY3" fmla="*/ 819247 h 880821"/>
              <a:gd name="connsiteX4" fmla="*/ 1455864 w 2225873"/>
              <a:gd name="connsiteY4" fmla="*/ 806547 h 880821"/>
              <a:gd name="connsiteX5" fmla="*/ 681164 w 2225873"/>
              <a:gd name="connsiteY5" fmla="*/ 539847 h 880821"/>
              <a:gd name="connsiteX6" fmla="*/ 1714 w 2225873"/>
              <a:gd name="connsiteY6" fmla="*/ 97 h 88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5873" h="880821">
                <a:moveTo>
                  <a:pt x="1714" y="97"/>
                </a:moveTo>
                <a:cubicBezTo>
                  <a:pt x="35581" y="7505"/>
                  <a:pt x="519239" y="439305"/>
                  <a:pt x="884364" y="584297"/>
                </a:cubicBezTo>
                <a:cubicBezTo>
                  <a:pt x="1249489" y="729289"/>
                  <a:pt x="2039006" y="830889"/>
                  <a:pt x="2192464" y="870047"/>
                </a:cubicBezTo>
                <a:cubicBezTo>
                  <a:pt x="2345922" y="909205"/>
                  <a:pt x="1927881" y="829830"/>
                  <a:pt x="1805114" y="819247"/>
                </a:cubicBezTo>
                <a:cubicBezTo>
                  <a:pt x="1682347" y="808664"/>
                  <a:pt x="1643189" y="853114"/>
                  <a:pt x="1455864" y="806547"/>
                </a:cubicBezTo>
                <a:cubicBezTo>
                  <a:pt x="1268539" y="759980"/>
                  <a:pt x="918231" y="668964"/>
                  <a:pt x="681164" y="539847"/>
                </a:cubicBezTo>
                <a:cubicBezTo>
                  <a:pt x="444097" y="410730"/>
                  <a:pt x="-32153" y="-7311"/>
                  <a:pt x="1714" y="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: 図形 1480">
            <a:extLst>
              <a:ext uri="{FF2B5EF4-FFF2-40B4-BE49-F238E27FC236}">
                <a16:creationId xmlns:a16="http://schemas.microsoft.com/office/drawing/2014/main" id="{66853E2E-5B38-4445-970B-69652D1E9137}"/>
              </a:ext>
            </a:extLst>
          </p:cNvPr>
          <p:cNvSpPr/>
          <p:nvPr/>
        </p:nvSpPr>
        <p:spPr>
          <a:xfrm>
            <a:off x="8636324" y="7315401"/>
            <a:ext cx="1157492" cy="399999"/>
          </a:xfrm>
          <a:custGeom>
            <a:avLst/>
            <a:gdLst>
              <a:gd name="connsiteX0" fmla="*/ 25076 w 1157492"/>
              <a:gd name="connsiteY0" fmla="*/ 177599 h 399999"/>
              <a:gd name="connsiteX1" fmla="*/ 355276 w 1157492"/>
              <a:gd name="connsiteY1" fmla="*/ 152199 h 399999"/>
              <a:gd name="connsiteX2" fmla="*/ 1129976 w 1157492"/>
              <a:gd name="connsiteY2" fmla="*/ 12499 h 399999"/>
              <a:gd name="connsiteX3" fmla="*/ 958526 w 1157492"/>
              <a:gd name="connsiteY3" fmla="*/ 50599 h 399999"/>
              <a:gd name="connsiteX4" fmla="*/ 710876 w 1157492"/>
              <a:gd name="connsiteY4" fmla="*/ 399849 h 399999"/>
              <a:gd name="connsiteX5" fmla="*/ 863276 w 1157492"/>
              <a:gd name="connsiteY5" fmla="*/ 95049 h 399999"/>
              <a:gd name="connsiteX6" fmla="*/ 672776 w 1157492"/>
              <a:gd name="connsiteY6" fmla="*/ 139499 h 399999"/>
              <a:gd name="connsiteX7" fmla="*/ 507676 w 1157492"/>
              <a:gd name="connsiteY7" fmla="*/ 183949 h 399999"/>
              <a:gd name="connsiteX8" fmla="*/ 75876 w 1157492"/>
              <a:gd name="connsiteY8" fmla="*/ 190299 h 399999"/>
              <a:gd name="connsiteX9" fmla="*/ 25076 w 1157492"/>
              <a:gd name="connsiteY9" fmla="*/ 177599 h 3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7492" h="399999">
                <a:moveTo>
                  <a:pt x="25076" y="177599"/>
                </a:moveTo>
                <a:cubicBezTo>
                  <a:pt x="71643" y="171249"/>
                  <a:pt x="171126" y="179716"/>
                  <a:pt x="355276" y="152199"/>
                </a:cubicBezTo>
                <a:cubicBezTo>
                  <a:pt x="539426" y="124682"/>
                  <a:pt x="1029434" y="29432"/>
                  <a:pt x="1129976" y="12499"/>
                </a:cubicBezTo>
                <a:cubicBezTo>
                  <a:pt x="1230518" y="-4434"/>
                  <a:pt x="1028376" y="-13959"/>
                  <a:pt x="958526" y="50599"/>
                </a:cubicBezTo>
                <a:cubicBezTo>
                  <a:pt x="888676" y="115157"/>
                  <a:pt x="726751" y="392441"/>
                  <a:pt x="710876" y="399849"/>
                </a:cubicBezTo>
                <a:cubicBezTo>
                  <a:pt x="695001" y="407257"/>
                  <a:pt x="869626" y="138441"/>
                  <a:pt x="863276" y="95049"/>
                </a:cubicBezTo>
                <a:cubicBezTo>
                  <a:pt x="856926" y="51657"/>
                  <a:pt x="732043" y="124682"/>
                  <a:pt x="672776" y="139499"/>
                </a:cubicBezTo>
                <a:cubicBezTo>
                  <a:pt x="613509" y="154316"/>
                  <a:pt x="607159" y="175482"/>
                  <a:pt x="507676" y="183949"/>
                </a:cubicBezTo>
                <a:cubicBezTo>
                  <a:pt x="408193" y="192416"/>
                  <a:pt x="154193" y="189241"/>
                  <a:pt x="75876" y="190299"/>
                </a:cubicBezTo>
                <a:cubicBezTo>
                  <a:pt x="-2441" y="191357"/>
                  <a:pt x="-21491" y="183949"/>
                  <a:pt x="25076" y="1775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: 図形 1481">
            <a:extLst>
              <a:ext uri="{FF2B5EF4-FFF2-40B4-BE49-F238E27FC236}">
                <a16:creationId xmlns:a16="http://schemas.microsoft.com/office/drawing/2014/main" id="{83D41819-8B49-4725-BE8B-856BDD11EBFE}"/>
              </a:ext>
            </a:extLst>
          </p:cNvPr>
          <p:cNvSpPr/>
          <p:nvPr/>
        </p:nvSpPr>
        <p:spPr>
          <a:xfrm>
            <a:off x="9061450" y="7548188"/>
            <a:ext cx="1147188" cy="891289"/>
          </a:xfrm>
          <a:custGeom>
            <a:avLst/>
            <a:gdLst>
              <a:gd name="connsiteX0" fmla="*/ 0 w 1147188"/>
              <a:gd name="connsiteY0" fmla="*/ 884612 h 891289"/>
              <a:gd name="connsiteX1" fmla="*/ 673100 w 1147188"/>
              <a:gd name="connsiteY1" fmla="*/ 776662 h 891289"/>
              <a:gd name="connsiteX2" fmla="*/ 730250 w 1147188"/>
              <a:gd name="connsiteY2" fmla="*/ 890962 h 891289"/>
              <a:gd name="connsiteX3" fmla="*/ 812800 w 1147188"/>
              <a:gd name="connsiteY3" fmla="*/ 732212 h 891289"/>
              <a:gd name="connsiteX4" fmla="*/ 1143000 w 1147188"/>
              <a:gd name="connsiteY4" fmla="*/ 363912 h 891289"/>
              <a:gd name="connsiteX5" fmla="*/ 1003300 w 1147188"/>
              <a:gd name="connsiteY5" fmla="*/ 1962 h 891289"/>
              <a:gd name="connsiteX6" fmla="*/ 1066800 w 1147188"/>
              <a:gd name="connsiteY6" fmla="*/ 224212 h 891289"/>
              <a:gd name="connsiteX7" fmla="*/ 1054100 w 1147188"/>
              <a:gd name="connsiteY7" fmla="*/ 332162 h 891289"/>
              <a:gd name="connsiteX8" fmla="*/ 869950 w 1147188"/>
              <a:gd name="connsiteY8" fmla="*/ 598862 h 891289"/>
              <a:gd name="connsiteX9" fmla="*/ 781050 w 1147188"/>
              <a:gd name="connsiteY9" fmla="*/ 694112 h 891289"/>
              <a:gd name="connsiteX10" fmla="*/ 730250 w 1147188"/>
              <a:gd name="connsiteY10" fmla="*/ 706812 h 891289"/>
              <a:gd name="connsiteX11" fmla="*/ 0 w 1147188"/>
              <a:gd name="connsiteY11" fmla="*/ 884612 h 89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7188" h="891289">
                <a:moveTo>
                  <a:pt x="0" y="884612"/>
                </a:moveTo>
                <a:cubicBezTo>
                  <a:pt x="275696" y="830108"/>
                  <a:pt x="551392" y="775604"/>
                  <a:pt x="673100" y="776662"/>
                </a:cubicBezTo>
                <a:cubicBezTo>
                  <a:pt x="794808" y="777720"/>
                  <a:pt x="706967" y="898370"/>
                  <a:pt x="730250" y="890962"/>
                </a:cubicBezTo>
                <a:cubicBezTo>
                  <a:pt x="753533" y="883554"/>
                  <a:pt x="744008" y="820054"/>
                  <a:pt x="812800" y="732212"/>
                </a:cubicBezTo>
                <a:cubicBezTo>
                  <a:pt x="881592" y="644370"/>
                  <a:pt x="1111250" y="485620"/>
                  <a:pt x="1143000" y="363912"/>
                </a:cubicBezTo>
                <a:cubicBezTo>
                  <a:pt x="1174750" y="242204"/>
                  <a:pt x="1016000" y="25245"/>
                  <a:pt x="1003300" y="1962"/>
                </a:cubicBezTo>
                <a:cubicBezTo>
                  <a:pt x="990600" y="-21321"/>
                  <a:pt x="1058333" y="169179"/>
                  <a:pt x="1066800" y="224212"/>
                </a:cubicBezTo>
                <a:cubicBezTo>
                  <a:pt x="1075267" y="279245"/>
                  <a:pt x="1086908" y="269720"/>
                  <a:pt x="1054100" y="332162"/>
                </a:cubicBezTo>
                <a:cubicBezTo>
                  <a:pt x="1021292" y="394604"/>
                  <a:pt x="915458" y="538537"/>
                  <a:pt x="869950" y="598862"/>
                </a:cubicBezTo>
                <a:cubicBezTo>
                  <a:pt x="824442" y="659187"/>
                  <a:pt x="804333" y="676120"/>
                  <a:pt x="781050" y="694112"/>
                </a:cubicBezTo>
                <a:cubicBezTo>
                  <a:pt x="757767" y="712104"/>
                  <a:pt x="730250" y="706812"/>
                  <a:pt x="730250" y="706812"/>
                </a:cubicBezTo>
                <a:lnTo>
                  <a:pt x="0" y="884612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: 図形 1482">
            <a:extLst>
              <a:ext uri="{FF2B5EF4-FFF2-40B4-BE49-F238E27FC236}">
                <a16:creationId xmlns:a16="http://schemas.microsoft.com/office/drawing/2014/main" id="{263F543E-AECC-469E-88B9-4D5B92057EBB}"/>
              </a:ext>
            </a:extLst>
          </p:cNvPr>
          <p:cNvSpPr/>
          <p:nvPr/>
        </p:nvSpPr>
        <p:spPr>
          <a:xfrm>
            <a:off x="17109433" y="8102483"/>
            <a:ext cx="594668" cy="1275348"/>
          </a:xfrm>
          <a:custGeom>
            <a:avLst/>
            <a:gdLst>
              <a:gd name="connsiteX0" fmla="*/ 594367 w 594668"/>
              <a:gd name="connsiteY0" fmla="*/ 117 h 1275348"/>
              <a:gd name="connsiteX1" fmla="*/ 360687 w 594668"/>
              <a:gd name="connsiteY1" fmla="*/ 416677 h 1275348"/>
              <a:gd name="connsiteX2" fmla="*/ 391167 w 594668"/>
              <a:gd name="connsiteY2" fmla="*/ 812917 h 1275348"/>
              <a:gd name="connsiteX3" fmla="*/ 335287 w 594668"/>
              <a:gd name="connsiteY3" fmla="*/ 858637 h 1275348"/>
              <a:gd name="connsiteX4" fmla="*/ 7 w 594668"/>
              <a:gd name="connsiteY4" fmla="*/ 1275197 h 1275348"/>
              <a:gd name="connsiteX5" fmla="*/ 325127 w 594668"/>
              <a:gd name="connsiteY5" fmla="*/ 807837 h 1275348"/>
              <a:gd name="connsiteX6" fmla="*/ 304807 w 594668"/>
              <a:gd name="connsiteY6" fmla="*/ 457317 h 1275348"/>
              <a:gd name="connsiteX7" fmla="*/ 594367 w 594668"/>
              <a:gd name="connsiteY7" fmla="*/ 117 h 127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668" h="1275348">
                <a:moveTo>
                  <a:pt x="594367" y="117"/>
                </a:moveTo>
                <a:cubicBezTo>
                  <a:pt x="603680" y="-6656"/>
                  <a:pt x="394554" y="281210"/>
                  <a:pt x="360687" y="416677"/>
                </a:cubicBezTo>
                <a:cubicBezTo>
                  <a:pt x="326820" y="552144"/>
                  <a:pt x="395400" y="739257"/>
                  <a:pt x="391167" y="812917"/>
                </a:cubicBezTo>
                <a:cubicBezTo>
                  <a:pt x="386934" y="886577"/>
                  <a:pt x="400480" y="781590"/>
                  <a:pt x="335287" y="858637"/>
                </a:cubicBezTo>
                <a:cubicBezTo>
                  <a:pt x="270094" y="935684"/>
                  <a:pt x="1700" y="1283664"/>
                  <a:pt x="7" y="1275197"/>
                </a:cubicBezTo>
                <a:cubicBezTo>
                  <a:pt x="-1686" y="1266730"/>
                  <a:pt x="274327" y="944150"/>
                  <a:pt x="325127" y="807837"/>
                </a:cubicBezTo>
                <a:cubicBezTo>
                  <a:pt x="375927" y="671524"/>
                  <a:pt x="258240" y="593630"/>
                  <a:pt x="304807" y="457317"/>
                </a:cubicBezTo>
                <a:cubicBezTo>
                  <a:pt x="351374" y="321004"/>
                  <a:pt x="585054" y="6890"/>
                  <a:pt x="594367" y="1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: 図形 1483">
            <a:extLst>
              <a:ext uri="{FF2B5EF4-FFF2-40B4-BE49-F238E27FC236}">
                <a16:creationId xmlns:a16="http://schemas.microsoft.com/office/drawing/2014/main" id="{BF5554B8-0FA5-4374-A38E-A0011339CCD0}"/>
              </a:ext>
            </a:extLst>
          </p:cNvPr>
          <p:cNvSpPr/>
          <p:nvPr/>
        </p:nvSpPr>
        <p:spPr>
          <a:xfrm>
            <a:off x="18054064" y="7985760"/>
            <a:ext cx="271758" cy="731520"/>
          </a:xfrm>
          <a:custGeom>
            <a:avLst/>
            <a:gdLst>
              <a:gd name="connsiteX0" fmla="*/ 256 w 271758"/>
              <a:gd name="connsiteY0" fmla="*/ 0 h 731520"/>
              <a:gd name="connsiteX1" fmla="*/ 218696 w 271758"/>
              <a:gd name="connsiteY1" fmla="*/ 370840 h 731520"/>
              <a:gd name="connsiteX2" fmla="*/ 137416 w 271758"/>
              <a:gd name="connsiteY2" fmla="*/ 731520 h 731520"/>
              <a:gd name="connsiteX3" fmla="*/ 269496 w 271758"/>
              <a:gd name="connsiteY3" fmla="*/ 370840 h 731520"/>
              <a:gd name="connsiteX4" fmla="*/ 256 w 271758"/>
              <a:gd name="connsiteY4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758" h="731520">
                <a:moveTo>
                  <a:pt x="256" y="0"/>
                </a:moveTo>
                <a:cubicBezTo>
                  <a:pt x="-8211" y="0"/>
                  <a:pt x="195836" y="248920"/>
                  <a:pt x="218696" y="370840"/>
                </a:cubicBezTo>
                <a:cubicBezTo>
                  <a:pt x="241556" y="492760"/>
                  <a:pt x="128949" y="731520"/>
                  <a:pt x="137416" y="731520"/>
                </a:cubicBezTo>
                <a:cubicBezTo>
                  <a:pt x="145883" y="731520"/>
                  <a:pt x="291509" y="496147"/>
                  <a:pt x="269496" y="370840"/>
                </a:cubicBezTo>
                <a:cubicBezTo>
                  <a:pt x="247483" y="245533"/>
                  <a:pt x="8723" y="0"/>
                  <a:pt x="256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: 図形 1484">
            <a:extLst>
              <a:ext uri="{FF2B5EF4-FFF2-40B4-BE49-F238E27FC236}">
                <a16:creationId xmlns:a16="http://schemas.microsoft.com/office/drawing/2014/main" id="{42F22076-B83D-4AD1-B406-6684CC82CD26}"/>
              </a:ext>
            </a:extLst>
          </p:cNvPr>
          <p:cNvSpPr/>
          <p:nvPr/>
        </p:nvSpPr>
        <p:spPr>
          <a:xfrm>
            <a:off x="17906036" y="8132841"/>
            <a:ext cx="144752" cy="884413"/>
          </a:xfrm>
          <a:custGeom>
            <a:avLst/>
            <a:gdLst>
              <a:gd name="connsiteX0" fmla="*/ 61924 w 144752"/>
              <a:gd name="connsiteY0" fmla="*/ 239 h 884413"/>
              <a:gd name="connsiteX1" fmla="*/ 964 w 144752"/>
              <a:gd name="connsiteY1" fmla="*/ 355839 h 884413"/>
              <a:gd name="connsiteX2" fmla="*/ 117804 w 144752"/>
              <a:gd name="connsiteY2" fmla="*/ 599679 h 884413"/>
              <a:gd name="connsiteX3" fmla="*/ 112724 w 144752"/>
              <a:gd name="connsiteY3" fmla="*/ 884159 h 884413"/>
              <a:gd name="connsiteX4" fmla="*/ 143204 w 144752"/>
              <a:gd name="connsiteY4" fmla="*/ 548879 h 884413"/>
              <a:gd name="connsiteX5" fmla="*/ 56844 w 144752"/>
              <a:gd name="connsiteY5" fmla="*/ 411719 h 884413"/>
              <a:gd name="connsiteX6" fmla="*/ 61924 w 144752"/>
              <a:gd name="connsiteY6" fmla="*/ 239 h 88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52" h="884413">
                <a:moveTo>
                  <a:pt x="61924" y="239"/>
                </a:moveTo>
                <a:cubicBezTo>
                  <a:pt x="52611" y="-9074"/>
                  <a:pt x="-8349" y="255932"/>
                  <a:pt x="964" y="355839"/>
                </a:cubicBezTo>
                <a:cubicBezTo>
                  <a:pt x="10277" y="455746"/>
                  <a:pt x="99177" y="511626"/>
                  <a:pt x="117804" y="599679"/>
                </a:cubicBezTo>
                <a:cubicBezTo>
                  <a:pt x="136431" y="687732"/>
                  <a:pt x="108491" y="892626"/>
                  <a:pt x="112724" y="884159"/>
                </a:cubicBezTo>
                <a:cubicBezTo>
                  <a:pt x="116957" y="875692"/>
                  <a:pt x="152517" y="627619"/>
                  <a:pt x="143204" y="548879"/>
                </a:cubicBezTo>
                <a:cubicBezTo>
                  <a:pt x="133891" y="470139"/>
                  <a:pt x="72931" y="498079"/>
                  <a:pt x="56844" y="411719"/>
                </a:cubicBezTo>
                <a:cubicBezTo>
                  <a:pt x="40757" y="325359"/>
                  <a:pt x="71237" y="9552"/>
                  <a:pt x="61924" y="2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: 図形 1485">
            <a:extLst>
              <a:ext uri="{FF2B5EF4-FFF2-40B4-BE49-F238E27FC236}">
                <a16:creationId xmlns:a16="http://schemas.microsoft.com/office/drawing/2014/main" id="{AEF42146-EBD1-4D57-B5D2-90D3E174DC8D}"/>
              </a:ext>
            </a:extLst>
          </p:cNvPr>
          <p:cNvSpPr/>
          <p:nvPr/>
        </p:nvSpPr>
        <p:spPr>
          <a:xfrm>
            <a:off x="7884133" y="9682314"/>
            <a:ext cx="939959" cy="909497"/>
          </a:xfrm>
          <a:custGeom>
            <a:avLst/>
            <a:gdLst>
              <a:gd name="connsiteX0" fmla="*/ 27 w 939959"/>
              <a:gd name="connsiteY0" fmla="*/ 166 h 909497"/>
              <a:gd name="connsiteX1" fmla="*/ 604547 w 939959"/>
              <a:gd name="connsiteY1" fmla="*/ 208446 h 909497"/>
              <a:gd name="connsiteX2" fmla="*/ 695987 w 939959"/>
              <a:gd name="connsiteY2" fmla="*/ 360846 h 909497"/>
              <a:gd name="connsiteX3" fmla="*/ 939827 w 939959"/>
              <a:gd name="connsiteY3" fmla="*/ 909486 h 909497"/>
              <a:gd name="connsiteX4" fmla="*/ 660427 w 939959"/>
              <a:gd name="connsiteY4" fmla="*/ 376086 h 909497"/>
              <a:gd name="connsiteX5" fmla="*/ 579147 w 939959"/>
              <a:gd name="connsiteY5" fmla="*/ 244006 h 909497"/>
              <a:gd name="connsiteX6" fmla="*/ 27 w 939959"/>
              <a:gd name="connsiteY6" fmla="*/ 166 h 90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959" h="909497">
                <a:moveTo>
                  <a:pt x="27" y="166"/>
                </a:moveTo>
                <a:cubicBezTo>
                  <a:pt x="4260" y="-5761"/>
                  <a:pt x="488554" y="148333"/>
                  <a:pt x="604547" y="208446"/>
                </a:cubicBezTo>
                <a:cubicBezTo>
                  <a:pt x="720540" y="268559"/>
                  <a:pt x="640107" y="244006"/>
                  <a:pt x="695987" y="360846"/>
                </a:cubicBezTo>
                <a:cubicBezTo>
                  <a:pt x="751867" y="477686"/>
                  <a:pt x="945754" y="906946"/>
                  <a:pt x="939827" y="909486"/>
                </a:cubicBezTo>
                <a:cubicBezTo>
                  <a:pt x="933900" y="912026"/>
                  <a:pt x="720540" y="486999"/>
                  <a:pt x="660427" y="376086"/>
                </a:cubicBezTo>
                <a:cubicBezTo>
                  <a:pt x="600314" y="265173"/>
                  <a:pt x="684134" y="311739"/>
                  <a:pt x="579147" y="244006"/>
                </a:cubicBezTo>
                <a:cubicBezTo>
                  <a:pt x="474160" y="176273"/>
                  <a:pt x="-4206" y="6093"/>
                  <a:pt x="27" y="1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: 図形 1486">
            <a:extLst>
              <a:ext uri="{FF2B5EF4-FFF2-40B4-BE49-F238E27FC236}">
                <a16:creationId xmlns:a16="http://schemas.microsoft.com/office/drawing/2014/main" id="{79BB8656-C9F0-4EE9-BFC1-45B7D9E86CB2}"/>
              </a:ext>
            </a:extLst>
          </p:cNvPr>
          <p:cNvSpPr/>
          <p:nvPr/>
        </p:nvSpPr>
        <p:spPr>
          <a:xfrm>
            <a:off x="7198773" y="10859376"/>
            <a:ext cx="747082" cy="1731507"/>
          </a:xfrm>
          <a:custGeom>
            <a:avLst/>
            <a:gdLst>
              <a:gd name="connsiteX0" fmla="*/ 4667 w 747082"/>
              <a:gd name="connsiteY0" fmla="*/ 16904 h 1731507"/>
              <a:gd name="connsiteX1" fmla="*/ 167227 w 747082"/>
              <a:gd name="connsiteY1" fmla="*/ 448704 h 1731507"/>
              <a:gd name="connsiteX2" fmla="*/ 568547 w 747082"/>
              <a:gd name="connsiteY2" fmla="*/ 1363104 h 1731507"/>
              <a:gd name="connsiteX3" fmla="*/ 746347 w 747082"/>
              <a:gd name="connsiteY3" fmla="*/ 1728864 h 1731507"/>
              <a:gd name="connsiteX4" fmla="*/ 619347 w 747082"/>
              <a:gd name="connsiteY4" fmla="*/ 1500264 h 1731507"/>
              <a:gd name="connsiteX5" fmla="*/ 329787 w 747082"/>
              <a:gd name="connsiteY5" fmla="*/ 997344 h 1731507"/>
              <a:gd name="connsiteX6" fmla="*/ 4667 w 747082"/>
              <a:gd name="connsiteY6" fmla="*/ 16904 h 173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082" h="1731507">
                <a:moveTo>
                  <a:pt x="4667" y="16904"/>
                </a:moveTo>
                <a:cubicBezTo>
                  <a:pt x="-22426" y="-74536"/>
                  <a:pt x="73247" y="224337"/>
                  <a:pt x="167227" y="448704"/>
                </a:cubicBezTo>
                <a:cubicBezTo>
                  <a:pt x="261207" y="673071"/>
                  <a:pt x="472027" y="1149744"/>
                  <a:pt x="568547" y="1363104"/>
                </a:cubicBezTo>
                <a:cubicBezTo>
                  <a:pt x="665067" y="1576464"/>
                  <a:pt x="737880" y="1706004"/>
                  <a:pt x="746347" y="1728864"/>
                </a:cubicBezTo>
                <a:cubicBezTo>
                  <a:pt x="754814" y="1751724"/>
                  <a:pt x="688774" y="1622184"/>
                  <a:pt x="619347" y="1500264"/>
                </a:cubicBezTo>
                <a:cubicBezTo>
                  <a:pt x="549920" y="1378344"/>
                  <a:pt x="430540" y="1241184"/>
                  <a:pt x="329787" y="997344"/>
                </a:cubicBezTo>
                <a:cubicBezTo>
                  <a:pt x="229034" y="753504"/>
                  <a:pt x="31760" y="108344"/>
                  <a:pt x="4667" y="169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: 図形 1487">
            <a:extLst>
              <a:ext uri="{FF2B5EF4-FFF2-40B4-BE49-F238E27FC236}">
                <a16:creationId xmlns:a16="http://schemas.microsoft.com/office/drawing/2014/main" id="{DD71F352-F761-4629-90D9-8F1D68EA3EA8}"/>
              </a:ext>
            </a:extLst>
          </p:cNvPr>
          <p:cNvSpPr/>
          <p:nvPr/>
        </p:nvSpPr>
        <p:spPr>
          <a:xfrm>
            <a:off x="7945119" y="11231459"/>
            <a:ext cx="482606" cy="1874226"/>
          </a:xfrm>
          <a:custGeom>
            <a:avLst/>
            <a:gdLst>
              <a:gd name="connsiteX0" fmla="*/ 1 w 482606"/>
              <a:gd name="connsiteY0" fmla="*/ 421 h 1874226"/>
              <a:gd name="connsiteX1" fmla="*/ 350521 w 482606"/>
              <a:gd name="connsiteY1" fmla="*/ 549061 h 1874226"/>
              <a:gd name="connsiteX2" fmla="*/ 426721 w 482606"/>
              <a:gd name="connsiteY2" fmla="*/ 696381 h 1874226"/>
              <a:gd name="connsiteX3" fmla="*/ 401321 w 482606"/>
              <a:gd name="connsiteY3" fmla="*/ 782741 h 1874226"/>
              <a:gd name="connsiteX4" fmla="*/ 375921 w 482606"/>
              <a:gd name="connsiteY4" fmla="*/ 879261 h 1874226"/>
              <a:gd name="connsiteX5" fmla="*/ 482601 w 482606"/>
              <a:gd name="connsiteY5" fmla="*/ 1869861 h 1874226"/>
              <a:gd name="connsiteX6" fmla="*/ 370841 w 482606"/>
              <a:gd name="connsiteY6" fmla="*/ 1219621 h 1874226"/>
              <a:gd name="connsiteX7" fmla="*/ 360681 w 482606"/>
              <a:gd name="connsiteY7" fmla="*/ 696381 h 1874226"/>
              <a:gd name="connsiteX8" fmla="*/ 355601 w 482606"/>
              <a:gd name="connsiteY8" fmla="*/ 645581 h 1874226"/>
              <a:gd name="connsiteX9" fmla="*/ 1 w 482606"/>
              <a:gd name="connsiteY9" fmla="*/ 421 h 187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2606" h="1874226">
                <a:moveTo>
                  <a:pt x="1" y="421"/>
                </a:moveTo>
                <a:cubicBezTo>
                  <a:pt x="-846" y="-15666"/>
                  <a:pt x="279401" y="433068"/>
                  <a:pt x="350521" y="549061"/>
                </a:cubicBezTo>
                <a:cubicBezTo>
                  <a:pt x="421641" y="665054"/>
                  <a:pt x="418254" y="657434"/>
                  <a:pt x="426721" y="696381"/>
                </a:cubicBezTo>
                <a:cubicBezTo>
                  <a:pt x="435188" y="735328"/>
                  <a:pt x="409788" y="752261"/>
                  <a:pt x="401321" y="782741"/>
                </a:cubicBezTo>
                <a:cubicBezTo>
                  <a:pt x="392854" y="813221"/>
                  <a:pt x="362374" y="698074"/>
                  <a:pt x="375921" y="879261"/>
                </a:cubicBezTo>
                <a:cubicBezTo>
                  <a:pt x="389468" y="1060448"/>
                  <a:pt x="483448" y="1813134"/>
                  <a:pt x="482601" y="1869861"/>
                </a:cubicBezTo>
                <a:cubicBezTo>
                  <a:pt x="481754" y="1926588"/>
                  <a:pt x="391161" y="1415201"/>
                  <a:pt x="370841" y="1219621"/>
                </a:cubicBezTo>
                <a:cubicBezTo>
                  <a:pt x="350521" y="1024041"/>
                  <a:pt x="363221" y="792054"/>
                  <a:pt x="360681" y="696381"/>
                </a:cubicBezTo>
                <a:cubicBezTo>
                  <a:pt x="358141" y="600708"/>
                  <a:pt x="410634" y="759881"/>
                  <a:pt x="355601" y="645581"/>
                </a:cubicBezTo>
                <a:cubicBezTo>
                  <a:pt x="300568" y="531281"/>
                  <a:pt x="848" y="16508"/>
                  <a:pt x="1" y="4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: 図形 1488">
            <a:extLst>
              <a:ext uri="{FF2B5EF4-FFF2-40B4-BE49-F238E27FC236}">
                <a16:creationId xmlns:a16="http://schemas.microsoft.com/office/drawing/2014/main" id="{1460D5DD-CC96-433D-B774-7C3CAFFA7C29}"/>
              </a:ext>
            </a:extLst>
          </p:cNvPr>
          <p:cNvSpPr/>
          <p:nvPr/>
        </p:nvSpPr>
        <p:spPr>
          <a:xfrm>
            <a:off x="8163446" y="13491909"/>
            <a:ext cx="339204" cy="431931"/>
          </a:xfrm>
          <a:custGeom>
            <a:avLst/>
            <a:gdLst>
              <a:gd name="connsiteX0" fmla="*/ 330314 w 339204"/>
              <a:gd name="connsiteY0" fmla="*/ 571 h 431931"/>
              <a:gd name="connsiteX1" fmla="*/ 289674 w 339204"/>
              <a:gd name="connsiteY1" fmla="*/ 330771 h 431931"/>
              <a:gd name="connsiteX2" fmla="*/ 269354 w 339204"/>
              <a:gd name="connsiteY2" fmla="*/ 371411 h 431931"/>
              <a:gd name="connsiteX3" fmla="*/ 114 w 339204"/>
              <a:gd name="connsiteY3" fmla="*/ 381571 h 431931"/>
              <a:gd name="connsiteX4" fmla="*/ 304914 w 339204"/>
              <a:gd name="connsiteY4" fmla="*/ 427291 h 431931"/>
              <a:gd name="connsiteX5" fmla="*/ 335394 w 339204"/>
              <a:gd name="connsiteY5" fmla="*/ 254571 h 431931"/>
              <a:gd name="connsiteX6" fmla="*/ 330314 w 339204"/>
              <a:gd name="connsiteY6" fmla="*/ 571 h 43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204" h="431931">
                <a:moveTo>
                  <a:pt x="330314" y="571"/>
                </a:moveTo>
                <a:cubicBezTo>
                  <a:pt x="322694" y="13271"/>
                  <a:pt x="299834" y="268964"/>
                  <a:pt x="289674" y="330771"/>
                </a:cubicBezTo>
                <a:cubicBezTo>
                  <a:pt x="279514" y="392578"/>
                  <a:pt x="317614" y="362944"/>
                  <a:pt x="269354" y="371411"/>
                </a:cubicBezTo>
                <a:cubicBezTo>
                  <a:pt x="221094" y="379878"/>
                  <a:pt x="-5813" y="372258"/>
                  <a:pt x="114" y="381571"/>
                </a:cubicBezTo>
                <a:cubicBezTo>
                  <a:pt x="6041" y="390884"/>
                  <a:pt x="249034" y="448458"/>
                  <a:pt x="304914" y="427291"/>
                </a:cubicBezTo>
                <a:cubicBezTo>
                  <a:pt x="360794" y="406124"/>
                  <a:pt x="330314" y="318918"/>
                  <a:pt x="335394" y="254571"/>
                </a:cubicBezTo>
                <a:cubicBezTo>
                  <a:pt x="340474" y="190224"/>
                  <a:pt x="337934" y="-12129"/>
                  <a:pt x="330314" y="5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: 図形 1489">
            <a:extLst>
              <a:ext uri="{FF2B5EF4-FFF2-40B4-BE49-F238E27FC236}">
                <a16:creationId xmlns:a16="http://schemas.microsoft.com/office/drawing/2014/main" id="{97505BD4-7484-4343-A168-D0BC42BC7400}"/>
              </a:ext>
            </a:extLst>
          </p:cNvPr>
          <p:cNvSpPr/>
          <p:nvPr/>
        </p:nvSpPr>
        <p:spPr>
          <a:xfrm>
            <a:off x="8121919" y="14081045"/>
            <a:ext cx="636233" cy="300684"/>
          </a:xfrm>
          <a:custGeom>
            <a:avLst/>
            <a:gdLst>
              <a:gd name="connsiteX0" fmla="*/ 483601 w 636233"/>
              <a:gd name="connsiteY0" fmla="*/ 715 h 300684"/>
              <a:gd name="connsiteX1" fmla="*/ 636001 w 636233"/>
              <a:gd name="connsiteY1" fmla="*/ 259795 h 300684"/>
              <a:gd name="connsiteX2" fmla="*/ 442961 w 636233"/>
              <a:gd name="connsiteY2" fmla="*/ 188675 h 300684"/>
              <a:gd name="connsiteX3" fmla="*/ 260081 w 636233"/>
              <a:gd name="connsiteY3" fmla="*/ 208995 h 300684"/>
              <a:gd name="connsiteX4" fmla="*/ 1001 w 636233"/>
              <a:gd name="connsiteY4" fmla="*/ 300435 h 300684"/>
              <a:gd name="connsiteX5" fmla="*/ 361681 w 636233"/>
              <a:gd name="connsiteY5" fmla="*/ 234395 h 300684"/>
              <a:gd name="connsiteX6" fmla="*/ 539481 w 636233"/>
              <a:gd name="connsiteY6" fmla="*/ 183595 h 300684"/>
              <a:gd name="connsiteX7" fmla="*/ 483601 w 636233"/>
              <a:gd name="connsiteY7" fmla="*/ 715 h 30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233" h="300684">
                <a:moveTo>
                  <a:pt x="483601" y="715"/>
                </a:moveTo>
                <a:cubicBezTo>
                  <a:pt x="499688" y="13415"/>
                  <a:pt x="642774" y="228468"/>
                  <a:pt x="636001" y="259795"/>
                </a:cubicBezTo>
                <a:cubicBezTo>
                  <a:pt x="629228" y="291122"/>
                  <a:pt x="505614" y="197142"/>
                  <a:pt x="442961" y="188675"/>
                </a:cubicBezTo>
                <a:cubicBezTo>
                  <a:pt x="380308" y="180208"/>
                  <a:pt x="333741" y="190368"/>
                  <a:pt x="260081" y="208995"/>
                </a:cubicBezTo>
                <a:cubicBezTo>
                  <a:pt x="186421" y="227622"/>
                  <a:pt x="-15932" y="296202"/>
                  <a:pt x="1001" y="300435"/>
                </a:cubicBezTo>
                <a:cubicBezTo>
                  <a:pt x="17934" y="304668"/>
                  <a:pt x="271934" y="253868"/>
                  <a:pt x="361681" y="234395"/>
                </a:cubicBezTo>
                <a:cubicBezTo>
                  <a:pt x="451428" y="214922"/>
                  <a:pt x="522548" y="219155"/>
                  <a:pt x="539481" y="183595"/>
                </a:cubicBezTo>
                <a:cubicBezTo>
                  <a:pt x="556414" y="148035"/>
                  <a:pt x="467514" y="-11985"/>
                  <a:pt x="483601" y="7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: 図形 1490">
            <a:extLst>
              <a:ext uri="{FF2B5EF4-FFF2-40B4-BE49-F238E27FC236}">
                <a16:creationId xmlns:a16="http://schemas.microsoft.com/office/drawing/2014/main" id="{CFBD56AA-5784-4D0F-91C6-578D231C3B97}"/>
              </a:ext>
            </a:extLst>
          </p:cNvPr>
          <p:cNvSpPr/>
          <p:nvPr/>
        </p:nvSpPr>
        <p:spPr>
          <a:xfrm>
            <a:off x="7405582" y="13654882"/>
            <a:ext cx="393724" cy="255134"/>
          </a:xfrm>
          <a:custGeom>
            <a:avLst/>
            <a:gdLst>
              <a:gd name="connsiteX0" fmla="*/ 1058 w 393724"/>
              <a:gd name="connsiteY0" fmla="*/ 158 h 255134"/>
              <a:gd name="connsiteX1" fmla="*/ 82338 w 393724"/>
              <a:gd name="connsiteY1" fmla="*/ 198278 h 255134"/>
              <a:gd name="connsiteX2" fmla="*/ 392218 w 393724"/>
              <a:gd name="connsiteY2" fmla="*/ 254158 h 255134"/>
              <a:gd name="connsiteX3" fmla="*/ 194098 w 393724"/>
              <a:gd name="connsiteY3" fmla="*/ 233838 h 255134"/>
              <a:gd name="connsiteX4" fmla="*/ 46778 w 393724"/>
              <a:gd name="connsiteY4" fmla="*/ 233838 h 255134"/>
              <a:gd name="connsiteX5" fmla="*/ 1058 w 393724"/>
              <a:gd name="connsiteY5" fmla="*/ 158 h 25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724" h="255134">
                <a:moveTo>
                  <a:pt x="1058" y="158"/>
                </a:moveTo>
                <a:cubicBezTo>
                  <a:pt x="6985" y="-5769"/>
                  <a:pt x="17145" y="155945"/>
                  <a:pt x="82338" y="198278"/>
                </a:cubicBezTo>
                <a:cubicBezTo>
                  <a:pt x="147531" y="240611"/>
                  <a:pt x="373591" y="248231"/>
                  <a:pt x="392218" y="254158"/>
                </a:cubicBezTo>
                <a:cubicBezTo>
                  <a:pt x="410845" y="260085"/>
                  <a:pt x="251671" y="237225"/>
                  <a:pt x="194098" y="233838"/>
                </a:cubicBezTo>
                <a:cubicBezTo>
                  <a:pt x="136525" y="230451"/>
                  <a:pt x="78951" y="268551"/>
                  <a:pt x="46778" y="233838"/>
                </a:cubicBezTo>
                <a:cubicBezTo>
                  <a:pt x="14605" y="199125"/>
                  <a:pt x="-4869" y="6085"/>
                  <a:pt x="1058" y="1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: 図形 1491">
            <a:extLst>
              <a:ext uri="{FF2B5EF4-FFF2-40B4-BE49-F238E27FC236}">
                <a16:creationId xmlns:a16="http://schemas.microsoft.com/office/drawing/2014/main" id="{BC61ECAC-36FF-4E61-B5E7-B1FAB8E6E5E4}"/>
              </a:ext>
            </a:extLst>
          </p:cNvPr>
          <p:cNvSpPr/>
          <p:nvPr/>
        </p:nvSpPr>
        <p:spPr>
          <a:xfrm>
            <a:off x="7309479" y="13334896"/>
            <a:ext cx="358597" cy="233845"/>
          </a:xfrm>
          <a:custGeom>
            <a:avLst/>
            <a:gdLst>
              <a:gd name="connsiteX0" fmla="*/ 173361 w 358597"/>
              <a:gd name="connsiteY0" fmla="*/ 104 h 233845"/>
              <a:gd name="connsiteX1" fmla="*/ 310521 w 358597"/>
              <a:gd name="connsiteY1" fmla="*/ 152504 h 233845"/>
              <a:gd name="connsiteX2" fmla="*/ 269881 w 358597"/>
              <a:gd name="connsiteY2" fmla="*/ 188064 h 233845"/>
              <a:gd name="connsiteX3" fmla="*/ 641 w 358597"/>
              <a:gd name="connsiteY3" fmla="*/ 233784 h 233845"/>
              <a:gd name="connsiteX4" fmla="*/ 356241 w 358597"/>
              <a:gd name="connsiteY4" fmla="*/ 177904 h 233845"/>
              <a:gd name="connsiteX5" fmla="*/ 173361 w 358597"/>
              <a:gd name="connsiteY5" fmla="*/ 104 h 23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597" h="233845">
                <a:moveTo>
                  <a:pt x="173361" y="104"/>
                </a:moveTo>
                <a:cubicBezTo>
                  <a:pt x="165741" y="-4129"/>
                  <a:pt x="294434" y="121177"/>
                  <a:pt x="310521" y="152504"/>
                </a:cubicBezTo>
                <a:cubicBezTo>
                  <a:pt x="326608" y="183831"/>
                  <a:pt x="321528" y="174517"/>
                  <a:pt x="269881" y="188064"/>
                </a:cubicBezTo>
                <a:cubicBezTo>
                  <a:pt x="218234" y="201611"/>
                  <a:pt x="-13752" y="235477"/>
                  <a:pt x="641" y="233784"/>
                </a:cubicBezTo>
                <a:cubicBezTo>
                  <a:pt x="15034" y="232091"/>
                  <a:pt x="329994" y="215157"/>
                  <a:pt x="356241" y="177904"/>
                </a:cubicBezTo>
                <a:cubicBezTo>
                  <a:pt x="382488" y="140651"/>
                  <a:pt x="180981" y="4337"/>
                  <a:pt x="173361" y="1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: 図形 1492">
            <a:extLst>
              <a:ext uri="{FF2B5EF4-FFF2-40B4-BE49-F238E27FC236}">
                <a16:creationId xmlns:a16="http://schemas.microsoft.com/office/drawing/2014/main" id="{367F5CE4-B918-4F67-BB2C-87FB150A6591}"/>
              </a:ext>
            </a:extLst>
          </p:cNvPr>
          <p:cNvSpPr/>
          <p:nvPr/>
        </p:nvSpPr>
        <p:spPr>
          <a:xfrm>
            <a:off x="7537835" y="14076507"/>
            <a:ext cx="788639" cy="81933"/>
          </a:xfrm>
          <a:custGeom>
            <a:avLst/>
            <a:gdLst>
              <a:gd name="connsiteX0" fmla="*/ 885 w 788639"/>
              <a:gd name="connsiteY0" fmla="*/ 76373 h 81933"/>
              <a:gd name="connsiteX1" fmla="*/ 503805 w 788639"/>
              <a:gd name="connsiteY1" fmla="*/ 35733 h 81933"/>
              <a:gd name="connsiteX2" fmla="*/ 783205 w 788639"/>
              <a:gd name="connsiteY2" fmla="*/ 81453 h 81933"/>
              <a:gd name="connsiteX3" fmla="*/ 635885 w 788639"/>
              <a:gd name="connsiteY3" fmla="*/ 173 h 81933"/>
              <a:gd name="connsiteX4" fmla="*/ 885 w 788639"/>
              <a:gd name="connsiteY4" fmla="*/ 76373 h 8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39" h="81933">
                <a:moveTo>
                  <a:pt x="885" y="76373"/>
                </a:moveTo>
                <a:cubicBezTo>
                  <a:pt x="-21128" y="82300"/>
                  <a:pt x="373418" y="34886"/>
                  <a:pt x="503805" y="35733"/>
                </a:cubicBezTo>
                <a:cubicBezTo>
                  <a:pt x="634192" y="36580"/>
                  <a:pt x="761192" y="87380"/>
                  <a:pt x="783205" y="81453"/>
                </a:cubicBezTo>
                <a:cubicBezTo>
                  <a:pt x="805218" y="75526"/>
                  <a:pt x="761192" y="4406"/>
                  <a:pt x="635885" y="173"/>
                </a:cubicBezTo>
                <a:cubicBezTo>
                  <a:pt x="510578" y="-4060"/>
                  <a:pt x="22898" y="70446"/>
                  <a:pt x="885" y="763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: 図形 1493">
            <a:extLst>
              <a:ext uri="{FF2B5EF4-FFF2-40B4-BE49-F238E27FC236}">
                <a16:creationId xmlns:a16="http://schemas.microsoft.com/office/drawing/2014/main" id="{662C9CB2-D690-4686-89C5-0B36C1D49A40}"/>
              </a:ext>
            </a:extLst>
          </p:cNvPr>
          <p:cNvSpPr/>
          <p:nvPr/>
        </p:nvSpPr>
        <p:spPr>
          <a:xfrm>
            <a:off x="6126416" y="14203556"/>
            <a:ext cx="1146900" cy="197980"/>
          </a:xfrm>
          <a:custGeom>
            <a:avLst/>
            <a:gdLst>
              <a:gd name="connsiteX0" fmla="*/ 64 w 1146900"/>
              <a:gd name="connsiteY0" fmla="*/ 124 h 197980"/>
              <a:gd name="connsiteX1" fmla="*/ 294704 w 1146900"/>
              <a:gd name="connsiteY1" fmla="*/ 193164 h 197980"/>
              <a:gd name="connsiteX2" fmla="*/ 716344 w 1146900"/>
              <a:gd name="connsiteY2" fmla="*/ 137284 h 197980"/>
              <a:gd name="connsiteX3" fmla="*/ 1143064 w 1146900"/>
              <a:gd name="connsiteY3" fmla="*/ 111884 h 197980"/>
              <a:gd name="connsiteX4" fmla="*/ 889064 w 1146900"/>
              <a:gd name="connsiteY4" fmla="*/ 81404 h 197980"/>
              <a:gd name="connsiteX5" fmla="*/ 274384 w 1146900"/>
              <a:gd name="connsiteY5" fmla="*/ 162684 h 197980"/>
              <a:gd name="connsiteX6" fmla="*/ 64 w 1146900"/>
              <a:gd name="connsiteY6" fmla="*/ 124 h 19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900" h="197980">
                <a:moveTo>
                  <a:pt x="64" y="124"/>
                </a:moveTo>
                <a:cubicBezTo>
                  <a:pt x="3451" y="5204"/>
                  <a:pt x="175324" y="170304"/>
                  <a:pt x="294704" y="193164"/>
                </a:cubicBezTo>
                <a:cubicBezTo>
                  <a:pt x="414084" y="216024"/>
                  <a:pt x="574951" y="150831"/>
                  <a:pt x="716344" y="137284"/>
                </a:cubicBezTo>
                <a:cubicBezTo>
                  <a:pt x="857737" y="123737"/>
                  <a:pt x="1114277" y="121197"/>
                  <a:pt x="1143064" y="111884"/>
                </a:cubicBezTo>
                <a:cubicBezTo>
                  <a:pt x="1171851" y="102571"/>
                  <a:pt x="1033844" y="72937"/>
                  <a:pt x="889064" y="81404"/>
                </a:cubicBezTo>
                <a:cubicBezTo>
                  <a:pt x="744284" y="89871"/>
                  <a:pt x="421704" y="177924"/>
                  <a:pt x="274384" y="162684"/>
                </a:cubicBezTo>
                <a:cubicBezTo>
                  <a:pt x="127064" y="147444"/>
                  <a:pt x="-3323" y="-4956"/>
                  <a:pt x="64" y="1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: 図形 1494">
            <a:extLst>
              <a:ext uri="{FF2B5EF4-FFF2-40B4-BE49-F238E27FC236}">
                <a16:creationId xmlns:a16="http://schemas.microsoft.com/office/drawing/2014/main" id="{2FFB2FC3-368D-4FD4-96BC-537BA3B2043D}"/>
              </a:ext>
            </a:extLst>
          </p:cNvPr>
          <p:cNvSpPr/>
          <p:nvPr/>
        </p:nvSpPr>
        <p:spPr>
          <a:xfrm>
            <a:off x="6618246" y="13934434"/>
            <a:ext cx="617481" cy="107704"/>
          </a:xfrm>
          <a:custGeom>
            <a:avLst/>
            <a:gdLst>
              <a:gd name="connsiteX0" fmla="*/ 994 w 617481"/>
              <a:gd name="connsiteY0" fmla="*/ 106686 h 107704"/>
              <a:gd name="connsiteX1" fmla="*/ 310874 w 617481"/>
              <a:gd name="connsiteY1" fmla="*/ 55886 h 107704"/>
              <a:gd name="connsiteX2" fmla="*/ 615674 w 617481"/>
              <a:gd name="connsiteY2" fmla="*/ 91446 h 107704"/>
              <a:gd name="connsiteX3" fmla="*/ 417554 w 617481"/>
              <a:gd name="connsiteY3" fmla="*/ 6 h 107704"/>
              <a:gd name="connsiteX4" fmla="*/ 994 w 617481"/>
              <a:gd name="connsiteY4" fmla="*/ 106686 h 10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481" h="107704">
                <a:moveTo>
                  <a:pt x="994" y="106686"/>
                </a:moveTo>
                <a:cubicBezTo>
                  <a:pt x="-16786" y="115999"/>
                  <a:pt x="208427" y="58426"/>
                  <a:pt x="310874" y="55886"/>
                </a:cubicBezTo>
                <a:cubicBezTo>
                  <a:pt x="413321" y="53346"/>
                  <a:pt x="597894" y="100759"/>
                  <a:pt x="615674" y="91446"/>
                </a:cubicBezTo>
                <a:cubicBezTo>
                  <a:pt x="633454" y="82133"/>
                  <a:pt x="516614" y="-841"/>
                  <a:pt x="417554" y="6"/>
                </a:cubicBezTo>
                <a:cubicBezTo>
                  <a:pt x="318494" y="853"/>
                  <a:pt x="18774" y="97373"/>
                  <a:pt x="994" y="1066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: 図形 1495">
            <a:extLst>
              <a:ext uri="{FF2B5EF4-FFF2-40B4-BE49-F238E27FC236}">
                <a16:creationId xmlns:a16="http://schemas.microsoft.com/office/drawing/2014/main" id="{3F39912B-615E-4CA4-9567-A798A5F504D1}"/>
              </a:ext>
            </a:extLst>
          </p:cNvPr>
          <p:cNvSpPr/>
          <p:nvPr/>
        </p:nvSpPr>
        <p:spPr>
          <a:xfrm>
            <a:off x="7452250" y="14229064"/>
            <a:ext cx="659949" cy="132430"/>
          </a:xfrm>
          <a:custGeom>
            <a:avLst/>
            <a:gdLst>
              <a:gd name="connsiteX0" fmla="*/ 5190 w 659949"/>
              <a:gd name="connsiteY0" fmla="*/ 132096 h 132430"/>
              <a:gd name="connsiteX1" fmla="*/ 218550 w 659949"/>
              <a:gd name="connsiteY1" fmla="*/ 40656 h 132430"/>
              <a:gd name="connsiteX2" fmla="*/ 655430 w 659949"/>
              <a:gd name="connsiteY2" fmla="*/ 132096 h 132430"/>
              <a:gd name="connsiteX3" fmla="*/ 421750 w 659949"/>
              <a:gd name="connsiteY3" fmla="*/ 16 h 132430"/>
              <a:gd name="connsiteX4" fmla="*/ 5190 w 659949"/>
              <a:gd name="connsiteY4" fmla="*/ 132096 h 13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949" h="132430">
                <a:moveTo>
                  <a:pt x="5190" y="132096"/>
                </a:moveTo>
                <a:cubicBezTo>
                  <a:pt x="-28677" y="138869"/>
                  <a:pt x="110177" y="40656"/>
                  <a:pt x="218550" y="40656"/>
                </a:cubicBezTo>
                <a:cubicBezTo>
                  <a:pt x="326923" y="40656"/>
                  <a:pt x="621563" y="138869"/>
                  <a:pt x="655430" y="132096"/>
                </a:cubicBezTo>
                <a:cubicBezTo>
                  <a:pt x="689297" y="125323"/>
                  <a:pt x="525043" y="1709"/>
                  <a:pt x="421750" y="16"/>
                </a:cubicBezTo>
                <a:cubicBezTo>
                  <a:pt x="318457" y="-1677"/>
                  <a:pt x="39057" y="125323"/>
                  <a:pt x="5190" y="1320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: 図形 1496">
            <a:extLst>
              <a:ext uri="{FF2B5EF4-FFF2-40B4-BE49-F238E27FC236}">
                <a16:creationId xmlns:a16="http://schemas.microsoft.com/office/drawing/2014/main" id="{7CC44F7A-3205-4A5C-B80F-E3C38AC4BC41}"/>
              </a:ext>
            </a:extLst>
          </p:cNvPr>
          <p:cNvSpPr/>
          <p:nvPr/>
        </p:nvSpPr>
        <p:spPr>
          <a:xfrm>
            <a:off x="14555359" y="11184328"/>
            <a:ext cx="187536" cy="318523"/>
          </a:xfrm>
          <a:custGeom>
            <a:avLst/>
            <a:gdLst>
              <a:gd name="connsiteX0" fmla="*/ 187224 w 187536"/>
              <a:gd name="connsiteY0" fmla="*/ 139 h 318523"/>
              <a:gd name="connsiteX1" fmla="*/ 53874 w 187536"/>
              <a:gd name="connsiteY1" fmla="*/ 48822 h 318523"/>
              <a:gd name="connsiteX2" fmla="*/ 30591 w 187536"/>
              <a:gd name="connsiteY2" fmla="*/ 171589 h 318523"/>
              <a:gd name="connsiteX3" fmla="*/ 30591 w 187536"/>
              <a:gd name="connsiteY3" fmla="*/ 317639 h 318523"/>
              <a:gd name="connsiteX4" fmla="*/ 15774 w 187536"/>
              <a:gd name="connsiteY4" fmla="*/ 99622 h 318523"/>
              <a:gd name="connsiteX5" fmla="*/ 11541 w 187536"/>
              <a:gd name="connsiteY5" fmla="*/ 61522 h 318523"/>
              <a:gd name="connsiteX6" fmla="*/ 187224 w 187536"/>
              <a:gd name="connsiteY6" fmla="*/ 139 h 31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536" h="318523">
                <a:moveTo>
                  <a:pt x="187224" y="139"/>
                </a:moveTo>
                <a:cubicBezTo>
                  <a:pt x="194279" y="-1978"/>
                  <a:pt x="79979" y="20247"/>
                  <a:pt x="53874" y="48822"/>
                </a:cubicBezTo>
                <a:cubicBezTo>
                  <a:pt x="27769" y="77397"/>
                  <a:pt x="34471" y="126786"/>
                  <a:pt x="30591" y="171589"/>
                </a:cubicBezTo>
                <a:cubicBezTo>
                  <a:pt x="26711" y="216392"/>
                  <a:pt x="33060" y="329633"/>
                  <a:pt x="30591" y="317639"/>
                </a:cubicBezTo>
                <a:cubicBezTo>
                  <a:pt x="28122" y="305645"/>
                  <a:pt x="18949" y="142308"/>
                  <a:pt x="15774" y="99622"/>
                </a:cubicBezTo>
                <a:cubicBezTo>
                  <a:pt x="12599" y="56936"/>
                  <a:pt x="-15270" y="79161"/>
                  <a:pt x="11541" y="61522"/>
                </a:cubicBezTo>
                <a:cubicBezTo>
                  <a:pt x="38352" y="43883"/>
                  <a:pt x="180169" y="2256"/>
                  <a:pt x="187224" y="1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: 図形 1497">
            <a:extLst>
              <a:ext uri="{FF2B5EF4-FFF2-40B4-BE49-F238E27FC236}">
                <a16:creationId xmlns:a16="http://schemas.microsoft.com/office/drawing/2014/main" id="{85889225-18E9-4CFA-B358-445A9DB98F60}"/>
              </a:ext>
            </a:extLst>
          </p:cNvPr>
          <p:cNvSpPr/>
          <p:nvPr/>
        </p:nvSpPr>
        <p:spPr>
          <a:xfrm>
            <a:off x="14103012" y="11480789"/>
            <a:ext cx="479094" cy="483770"/>
          </a:xfrm>
          <a:custGeom>
            <a:avLst/>
            <a:gdLst>
              <a:gd name="connsiteX0" fmla="*/ 478705 w 479094"/>
              <a:gd name="connsiteY0" fmla="*/ 11 h 483770"/>
              <a:gd name="connsiteX1" fmla="*/ 400388 w 479094"/>
              <a:gd name="connsiteY1" fmla="*/ 179928 h 483770"/>
              <a:gd name="connsiteX2" fmla="*/ 275505 w 479094"/>
              <a:gd name="connsiteY2" fmla="*/ 328094 h 483770"/>
              <a:gd name="connsiteX3" fmla="*/ 154855 w 479094"/>
              <a:gd name="connsiteY3" fmla="*/ 431811 h 483770"/>
              <a:gd name="connsiteX4" fmla="*/ 338 w 479094"/>
              <a:gd name="connsiteY4" fmla="*/ 482611 h 483770"/>
              <a:gd name="connsiteX5" fmla="*/ 199305 w 479094"/>
              <a:gd name="connsiteY5" fmla="*/ 385244 h 483770"/>
              <a:gd name="connsiteX6" fmla="*/ 368638 w 479094"/>
              <a:gd name="connsiteY6" fmla="*/ 188394 h 483770"/>
              <a:gd name="connsiteX7" fmla="*/ 478705 w 479094"/>
              <a:gd name="connsiteY7" fmla="*/ 11 h 48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094" h="483770">
                <a:moveTo>
                  <a:pt x="478705" y="11"/>
                </a:moveTo>
                <a:cubicBezTo>
                  <a:pt x="483997" y="-1400"/>
                  <a:pt x="434255" y="125248"/>
                  <a:pt x="400388" y="179928"/>
                </a:cubicBezTo>
                <a:cubicBezTo>
                  <a:pt x="366521" y="234608"/>
                  <a:pt x="316427" y="286114"/>
                  <a:pt x="275505" y="328094"/>
                </a:cubicBezTo>
                <a:cubicBezTo>
                  <a:pt x="234583" y="370074"/>
                  <a:pt x="200716" y="406058"/>
                  <a:pt x="154855" y="431811"/>
                </a:cubicBezTo>
                <a:cubicBezTo>
                  <a:pt x="108994" y="457564"/>
                  <a:pt x="-7070" y="490372"/>
                  <a:pt x="338" y="482611"/>
                </a:cubicBezTo>
                <a:cubicBezTo>
                  <a:pt x="7746" y="474850"/>
                  <a:pt x="137922" y="434280"/>
                  <a:pt x="199305" y="385244"/>
                </a:cubicBezTo>
                <a:cubicBezTo>
                  <a:pt x="260688" y="336208"/>
                  <a:pt x="321013" y="250483"/>
                  <a:pt x="368638" y="188394"/>
                </a:cubicBezTo>
                <a:cubicBezTo>
                  <a:pt x="416263" y="126305"/>
                  <a:pt x="473413" y="1422"/>
                  <a:pt x="478705" y="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: 図形 1498">
            <a:extLst>
              <a:ext uri="{FF2B5EF4-FFF2-40B4-BE49-F238E27FC236}">
                <a16:creationId xmlns:a16="http://schemas.microsoft.com/office/drawing/2014/main" id="{0F5F351B-4E60-4056-99A4-F4675F691BE7}"/>
              </a:ext>
            </a:extLst>
          </p:cNvPr>
          <p:cNvSpPr/>
          <p:nvPr/>
        </p:nvSpPr>
        <p:spPr>
          <a:xfrm>
            <a:off x="13273606" y="11643654"/>
            <a:ext cx="244223" cy="277440"/>
          </a:xfrm>
          <a:custGeom>
            <a:avLst/>
            <a:gdLst>
              <a:gd name="connsiteX0" fmla="*/ 11 w 244223"/>
              <a:gd name="connsiteY0" fmla="*/ 129 h 277440"/>
              <a:gd name="connsiteX1" fmla="*/ 103727 w 244223"/>
              <a:gd name="connsiteY1" fmla="*/ 171579 h 277440"/>
              <a:gd name="connsiteX2" fmla="*/ 135477 w 244223"/>
              <a:gd name="connsiteY2" fmla="*/ 190629 h 277440"/>
              <a:gd name="connsiteX3" fmla="*/ 196861 w 244223"/>
              <a:gd name="connsiteY3" fmla="*/ 226613 h 277440"/>
              <a:gd name="connsiteX4" fmla="*/ 237077 w 244223"/>
              <a:gd name="connsiteY4" fmla="*/ 277413 h 277440"/>
              <a:gd name="connsiteX5" fmla="*/ 237077 w 244223"/>
              <a:gd name="connsiteY5" fmla="*/ 232963 h 277440"/>
              <a:gd name="connsiteX6" fmla="*/ 165111 w 244223"/>
              <a:gd name="connsiteY6" fmla="*/ 184279 h 277440"/>
              <a:gd name="connsiteX7" fmla="*/ 97377 w 244223"/>
              <a:gd name="connsiteY7" fmla="*/ 144063 h 277440"/>
              <a:gd name="connsiteX8" fmla="*/ 11 w 244223"/>
              <a:gd name="connsiteY8" fmla="*/ 129 h 2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23" h="277440">
                <a:moveTo>
                  <a:pt x="11" y="129"/>
                </a:moveTo>
                <a:cubicBezTo>
                  <a:pt x="1069" y="4715"/>
                  <a:pt x="81149" y="139829"/>
                  <a:pt x="103727" y="171579"/>
                </a:cubicBezTo>
                <a:cubicBezTo>
                  <a:pt x="126305" y="203329"/>
                  <a:pt x="135477" y="190629"/>
                  <a:pt x="135477" y="190629"/>
                </a:cubicBezTo>
                <a:cubicBezTo>
                  <a:pt x="150999" y="199801"/>
                  <a:pt x="179928" y="212149"/>
                  <a:pt x="196861" y="226613"/>
                </a:cubicBezTo>
                <a:cubicBezTo>
                  <a:pt x="213794" y="241077"/>
                  <a:pt x="230374" y="276355"/>
                  <a:pt x="237077" y="277413"/>
                </a:cubicBezTo>
                <a:cubicBezTo>
                  <a:pt x="243780" y="278471"/>
                  <a:pt x="249071" y="248485"/>
                  <a:pt x="237077" y="232963"/>
                </a:cubicBezTo>
                <a:cubicBezTo>
                  <a:pt x="225083" y="217441"/>
                  <a:pt x="188394" y="199096"/>
                  <a:pt x="165111" y="184279"/>
                </a:cubicBezTo>
                <a:cubicBezTo>
                  <a:pt x="141828" y="169462"/>
                  <a:pt x="120308" y="174402"/>
                  <a:pt x="97377" y="144063"/>
                </a:cubicBezTo>
                <a:cubicBezTo>
                  <a:pt x="74446" y="113724"/>
                  <a:pt x="-1047" y="-4457"/>
                  <a:pt x="11" y="1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: 図形 1499">
            <a:extLst>
              <a:ext uri="{FF2B5EF4-FFF2-40B4-BE49-F238E27FC236}">
                <a16:creationId xmlns:a16="http://schemas.microsoft.com/office/drawing/2014/main" id="{18380228-A255-48F2-BC39-EA58446525C5}"/>
              </a:ext>
            </a:extLst>
          </p:cNvPr>
          <p:cNvSpPr/>
          <p:nvPr/>
        </p:nvSpPr>
        <p:spPr>
          <a:xfrm>
            <a:off x="13524915" y="11569617"/>
            <a:ext cx="540376" cy="320680"/>
          </a:xfrm>
          <a:custGeom>
            <a:avLst/>
            <a:gdLst>
              <a:gd name="connsiteX0" fmla="*/ 540335 w 540376"/>
              <a:gd name="connsiteY0" fmla="*/ 83 h 320680"/>
              <a:gd name="connsiteX1" fmla="*/ 430268 w 540376"/>
              <a:gd name="connsiteY1" fmla="*/ 88983 h 320680"/>
              <a:gd name="connsiteX2" fmla="*/ 341368 w 540376"/>
              <a:gd name="connsiteY2" fmla="*/ 135550 h 320680"/>
              <a:gd name="connsiteX3" fmla="*/ 191085 w 540376"/>
              <a:gd name="connsiteY3" fmla="*/ 222333 h 320680"/>
              <a:gd name="connsiteX4" fmla="*/ 81018 w 540376"/>
              <a:gd name="connsiteY4" fmla="*/ 279483 h 320680"/>
              <a:gd name="connsiteX5" fmla="*/ 6935 w 540376"/>
              <a:gd name="connsiteY5" fmla="*/ 315466 h 320680"/>
              <a:gd name="connsiteX6" fmla="*/ 258818 w 540376"/>
              <a:gd name="connsiteY6" fmla="*/ 163066 h 320680"/>
              <a:gd name="connsiteX7" fmla="*/ 417568 w 540376"/>
              <a:gd name="connsiteY7" fmla="*/ 74166 h 320680"/>
              <a:gd name="connsiteX8" fmla="*/ 540335 w 540376"/>
              <a:gd name="connsiteY8" fmla="*/ 83 h 3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0376" h="320680">
                <a:moveTo>
                  <a:pt x="540335" y="83"/>
                </a:moveTo>
                <a:cubicBezTo>
                  <a:pt x="542452" y="2553"/>
                  <a:pt x="463429" y="66405"/>
                  <a:pt x="430268" y="88983"/>
                </a:cubicBezTo>
                <a:cubicBezTo>
                  <a:pt x="397107" y="111561"/>
                  <a:pt x="381232" y="113325"/>
                  <a:pt x="341368" y="135550"/>
                </a:cubicBezTo>
                <a:cubicBezTo>
                  <a:pt x="301504" y="157775"/>
                  <a:pt x="234477" y="198344"/>
                  <a:pt x="191085" y="222333"/>
                </a:cubicBezTo>
                <a:cubicBezTo>
                  <a:pt x="147693" y="246322"/>
                  <a:pt x="111709" y="263961"/>
                  <a:pt x="81018" y="279483"/>
                </a:cubicBezTo>
                <a:cubicBezTo>
                  <a:pt x="50327" y="295005"/>
                  <a:pt x="-22698" y="334869"/>
                  <a:pt x="6935" y="315466"/>
                </a:cubicBezTo>
                <a:cubicBezTo>
                  <a:pt x="36568" y="296063"/>
                  <a:pt x="190379" y="203283"/>
                  <a:pt x="258818" y="163066"/>
                </a:cubicBezTo>
                <a:cubicBezTo>
                  <a:pt x="327257" y="122849"/>
                  <a:pt x="373824" y="97802"/>
                  <a:pt x="417568" y="74166"/>
                </a:cubicBezTo>
                <a:cubicBezTo>
                  <a:pt x="461312" y="50530"/>
                  <a:pt x="538218" y="-2387"/>
                  <a:pt x="540335" y="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: 図形 1500">
            <a:extLst>
              <a:ext uri="{FF2B5EF4-FFF2-40B4-BE49-F238E27FC236}">
                <a16:creationId xmlns:a16="http://schemas.microsoft.com/office/drawing/2014/main" id="{060D6B9D-95BA-4A65-94DD-B093D72AE728}"/>
              </a:ext>
            </a:extLst>
          </p:cNvPr>
          <p:cNvSpPr/>
          <p:nvPr/>
        </p:nvSpPr>
        <p:spPr>
          <a:xfrm>
            <a:off x="13375510" y="11309427"/>
            <a:ext cx="610582" cy="404307"/>
          </a:xfrm>
          <a:custGeom>
            <a:avLst/>
            <a:gdLst>
              <a:gd name="connsiteX0" fmla="*/ 607190 w 610582"/>
              <a:gd name="connsiteY0" fmla="*/ 4156 h 404307"/>
              <a:gd name="connsiteX1" fmla="*/ 382823 w 610582"/>
              <a:gd name="connsiteY1" fmla="*/ 226406 h 404307"/>
              <a:gd name="connsiteX2" fmla="*/ 215607 w 610582"/>
              <a:gd name="connsiteY2" fmla="*/ 317423 h 404307"/>
              <a:gd name="connsiteX3" fmla="*/ 99190 w 610582"/>
              <a:gd name="connsiteY3" fmla="*/ 374573 h 404307"/>
              <a:gd name="connsiteX4" fmla="*/ 8173 w 610582"/>
              <a:gd name="connsiteY4" fmla="*/ 397856 h 404307"/>
              <a:gd name="connsiteX5" fmla="*/ 315090 w 610582"/>
              <a:gd name="connsiteY5" fmla="*/ 258156 h 404307"/>
              <a:gd name="connsiteX6" fmla="*/ 505590 w 610582"/>
              <a:gd name="connsiteY6" fmla="*/ 93056 h 404307"/>
              <a:gd name="connsiteX7" fmla="*/ 607190 w 610582"/>
              <a:gd name="connsiteY7" fmla="*/ 4156 h 40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582" h="404307">
                <a:moveTo>
                  <a:pt x="607190" y="4156"/>
                </a:moveTo>
                <a:cubicBezTo>
                  <a:pt x="586729" y="26381"/>
                  <a:pt x="448087" y="174195"/>
                  <a:pt x="382823" y="226406"/>
                </a:cubicBezTo>
                <a:cubicBezTo>
                  <a:pt x="317559" y="278617"/>
                  <a:pt x="262879" y="292729"/>
                  <a:pt x="215607" y="317423"/>
                </a:cubicBezTo>
                <a:cubicBezTo>
                  <a:pt x="168335" y="342118"/>
                  <a:pt x="133762" y="361168"/>
                  <a:pt x="99190" y="374573"/>
                </a:cubicBezTo>
                <a:cubicBezTo>
                  <a:pt x="64618" y="387978"/>
                  <a:pt x="-27810" y="417259"/>
                  <a:pt x="8173" y="397856"/>
                </a:cubicBezTo>
                <a:cubicBezTo>
                  <a:pt x="44156" y="378453"/>
                  <a:pt x="232187" y="308956"/>
                  <a:pt x="315090" y="258156"/>
                </a:cubicBezTo>
                <a:cubicBezTo>
                  <a:pt x="397993" y="207356"/>
                  <a:pt x="460435" y="131861"/>
                  <a:pt x="505590" y="93056"/>
                </a:cubicBezTo>
                <a:cubicBezTo>
                  <a:pt x="550745" y="54251"/>
                  <a:pt x="627651" y="-18069"/>
                  <a:pt x="607190" y="41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: 図形 1501">
            <a:extLst>
              <a:ext uri="{FF2B5EF4-FFF2-40B4-BE49-F238E27FC236}">
                <a16:creationId xmlns:a16="http://schemas.microsoft.com/office/drawing/2014/main" id="{9E920EBF-6F59-4E4D-88AF-1FB936026051}"/>
              </a:ext>
            </a:extLst>
          </p:cNvPr>
          <p:cNvSpPr/>
          <p:nvPr/>
        </p:nvSpPr>
        <p:spPr>
          <a:xfrm>
            <a:off x="13522280" y="11912595"/>
            <a:ext cx="618031" cy="64542"/>
          </a:xfrm>
          <a:custGeom>
            <a:avLst/>
            <a:gdLst>
              <a:gd name="connsiteX0" fmla="*/ 1103 w 618031"/>
              <a:gd name="connsiteY0" fmla="*/ 8472 h 64542"/>
              <a:gd name="connsiteX1" fmla="*/ 155620 w 618031"/>
              <a:gd name="connsiteY1" fmla="*/ 33872 h 64542"/>
              <a:gd name="connsiteX2" fmla="*/ 439253 w 618031"/>
              <a:gd name="connsiteY2" fmla="*/ 23288 h 64542"/>
              <a:gd name="connsiteX3" fmla="*/ 534503 w 618031"/>
              <a:gd name="connsiteY3" fmla="*/ 5 h 64542"/>
              <a:gd name="connsiteX4" fmla="*/ 617053 w 618031"/>
              <a:gd name="connsiteY4" fmla="*/ 21172 h 64542"/>
              <a:gd name="connsiteX5" fmla="*/ 477353 w 618031"/>
              <a:gd name="connsiteY5" fmla="*/ 31755 h 64542"/>
              <a:gd name="connsiteX6" fmla="*/ 358820 w 618031"/>
              <a:gd name="connsiteY6" fmla="*/ 55038 h 64542"/>
              <a:gd name="connsiteX7" fmla="*/ 229703 w 618031"/>
              <a:gd name="connsiteY7" fmla="*/ 61388 h 64542"/>
              <a:gd name="connsiteX8" fmla="*/ 1103 w 618031"/>
              <a:gd name="connsiteY8" fmla="*/ 8472 h 6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8031" h="64542">
                <a:moveTo>
                  <a:pt x="1103" y="8472"/>
                </a:moveTo>
                <a:cubicBezTo>
                  <a:pt x="-11244" y="3886"/>
                  <a:pt x="82595" y="31403"/>
                  <a:pt x="155620" y="33872"/>
                </a:cubicBezTo>
                <a:cubicBezTo>
                  <a:pt x="228645" y="36341"/>
                  <a:pt x="376106" y="28932"/>
                  <a:pt x="439253" y="23288"/>
                </a:cubicBezTo>
                <a:cubicBezTo>
                  <a:pt x="502400" y="17644"/>
                  <a:pt x="504870" y="358"/>
                  <a:pt x="534503" y="5"/>
                </a:cubicBezTo>
                <a:cubicBezTo>
                  <a:pt x="564136" y="-348"/>
                  <a:pt x="626578" y="15880"/>
                  <a:pt x="617053" y="21172"/>
                </a:cubicBezTo>
                <a:cubicBezTo>
                  <a:pt x="607528" y="26464"/>
                  <a:pt x="520392" y="26111"/>
                  <a:pt x="477353" y="31755"/>
                </a:cubicBezTo>
                <a:cubicBezTo>
                  <a:pt x="434314" y="37399"/>
                  <a:pt x="400095" y="50099"/>
                  <a:pt x="358820" y="55038"/>
                </a:cubicBezTo>
                <a:cubicBezTo>
                  <a:pt x="317545" y="59977"/>
                  <a:pt x="287911" y="69502"/>
                  <a:pt x="229703" y="61388"/>
                </a:cubicBezTo>
                <a:cubicBezTo>
                  <a:pt x="171495" y="53274"/>
                  <a:pt x="13450" y="13058"/>
                  <a:pt x="1103" y="84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: 図形 1502">
            <a:extLst>
              <a:ext uri="{FF2B5EF4-FFF2-40B4-BE49-F238E27FC236}">
                <a16:creationId xmlns:a16="http://schemas.microsoft.com/office/drawing/2014/main" id="{1AA8CBA0-2389-4AE0-B949-4567BE100F7F}"/>
              </a:ext>
            </a:extLst>
          </p:cNvPr>
          <p:cNvSpPr/>
          <p:nvPr/>
        </p:nvSpPr>
        <p:spPr>
          <a:xfrm>
            <a:off x="14128706" y="11377701"/>
            <a:ext cx="252482" cy="257634"/>
          </a:xfrm>
          <a:custGeom>
            <a:avLst/>
            <a:gdLst>
              <a:gd name="connsiteX0" fmla="*/ 171494 w 252482"/>
              <a:gd name="connsiteY0" fmla="*/ 117916 h 257634"/>
              <a:gd name="connsiteX1" fmla="*/ 247694 w 252482"/>
              <a:gd name="connsiteY1" fmla="*/ 1499 h 257634"/>
              <a:gd name="connsiteX2" fmla="*/ 230761 w 252482"/>
              <a:gd name="connsiteY2" fmla="*/ 60766 h 257634"/>
              <a:gd name="connsiteX3" fmla="*/ 118577 w 252482"/>
              <a:gd name="connsiteY3" fmla="*/ 187766 h 257634"/>
              <a:gd name="connsiteX4" fmla="*/ 44 w 252482"/>
              <a:gd name="connsiteY4" fmla="*/ 257616 h 257634"/>
              <a:gd name="connsiteX5" fmla="*/ 105877 w 252482"/>
              <a:gd name="connsiteY5" fmla="*/ 194116 h 257634"/>
              <a:gd name="connsiteX6" fmla="*/ 171494 w 252482"/>
              <a:gd name="connsiteY6" fmla="*/ 117916 h 2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482" h="257634">
                <a:moveTo>
                  <a:pt x="171494" y="117916"/>
                </a:moveTo>
                <a:cubicBezTo>
                  <a:pt x="195130" y="85813"/>
                  <a:pt x="237816" y="11024"/>
                  <a:pt x="247694" y="1499"/>
                </a:cubicBezTo>
                <a:cubicBezTo>
                  <a:pt x="257572" y="-8026"/>
                  <a:pt x="252280" y="29722"/>
                  <a:pt x="230761" y="60766"/>
                </a:cubicBezTo>
                <a:cubicBezTo>
                  <a:pt x="209242" y="91810"/>
                  <a:pt x="157030" y="154958"/>
                  <a:pt x="118577" y="187766"/>
                </a:cubicBezTo>
                <a:cubicBezTo>
                  <a:pt x="80124" y="220574"/>
                  <a:pt x="2161" y="256558"/>
                  <a:pt x="44" y="257616"/>
                </a:cubicBezTo>
                <a:cubicBezTo>
                  <a:pt x="-2073" y="258674"/>
                  <a:pt x="72363" y="213872"/>
                  <a:pt x="105877" y="194116"/>
                </a:cubicBezTo>
                <a:cubicBezTo>
                  <a:pt x="139391" y="174360"/>
                  <a:pt x="147858" y="150019"/>
                  <a:pt x="171494" y="1179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: 図形 1503">
            <a:extLst>
              <a:ext uri="{FF2B5EF4-FFF2-40B4-BE49-F238E27FC236}">
                <a16:creationId xmlns:a16="http://schemas.microsoft.com/office/drawing/2014/main" id="{9BB6B4C7-6513-4419-80FD-B515B510A40E}"/>
              </a:ext>
            </a:extLst>
          </p:cNvPr>
          <p:cNvSpPr/>
          <p:nvPr/>
        </p:nvSpPr>
        <p:spPr>
          <a:xfrm>
            <a:off x="14210524" y="11480150"/>
            <a:ext cx="240146" cy="265431"/>
          </a:xfrm>
          <a:custGeom>
            <a:avLst/>
            <a:gdLst>
              <a:gd name="connsiteX0" fmla="*/ 239959 w 240146"/>
              <a:gd name="connsiteY0" fmla="*/ 650 h 265431"/>
              <a:gd name="connsiteX1" fmla="*/ 189159 w 240146"/>
              <a:gd name="connsiteY1" fmla="*/ 117067 h 265431"/>
              <a:gd name="connsiteX2" fmla="*/ 197626 w 240146"/>
              <a:gd name="connsiteY2" fmla="*/ 136117 h 265431"/>
              <a:gd name="connsiteX3" fmla="*/ 155293 w 240146"/>
              <a:gd name="connsiteY3" fmla="*/ 186917 h 265431"/>
              <a:gd name="connsiteX4" fmla="*/ 776 w 240146"/>
              <a:gd name="connsiteY4" fmla="*/ 265233 h 265431"/>
              <a:gd name="connsiteX5" fmla="*/ 98143 w 240146"/>
              <a:gd name="connsiteY5" fmla="*/ 208083 h 265431"/>
              <a:gd name="connsiteX6" fmla="*/ 157409 w 240146"/>
              <a:gd name="connsiteY6" fmla="*/ 167867 h 265431"/>
              <a:gd name="connsiteX7" fmla="*/ 163759 w 240146"/>
              <a:gd name="connsiteY7" fmla="*/ 144583 h 265431"/>
              <a:gd name="connsiteX8" fmla="*/ 167993 w 240146"/>
              <a:gd name="connsiteY8" fmla="*/ 72617 h 265431"/>
              <a:gd name="connsiteX9" fmla="*/ 239959 w 240146"/>
              <a:gd name="connsiteY9" fmla="*/ 650 h 26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146" h="265431">
                <a:moveTo>
                  <a:pt x="239959" y="650"/>
                </a:moveTo>
                <a:cubicBezTo>
                  <a:pt x="243487" y="8058"/>
                  <a:pt x="196214" y="94489"/>
                  <a:pt x="189159" y="117067"/>
                </a:cubicBezTo>
                <a:cubicBezTo>
                  <a:pt x="182103" y="139645"/>
                  <a:pt x="203270" y="124475"/>
                  <a:pt x="197626" y="136117"/>
                </a:cubicBezTo>
                <a:cubicBezTo>
                  <a:pt x="191982" y="147759"/>
                  <a:pt x="188101" y="165398"/>
                  <a:pt x="155293" y="186917"/>
                </a:cubicBezTo>
                <a:cubicBezTo>
                  <a:pt x="122485" y="208436"/>
                  <a:pt x="10301" y="261705"/>
                  <a:pt x="776" y="265233"/>
                </a:cubicBezTo>
                <a:cubicBezTo>
                  <a:pt x="-8749" y="268761"/>
                  <a:pt x="72037" y="224311"/>
                  <a:pt x="98143" y="208083"/>
                </a:cubicBezTo>
                <a:cubicBezTo>
                  <a:pt x="124248" y="191855"/>
                  <a:pt x="146473" y="178450"/>
                  <a:pt x="157409" y="167867"/>
                </a:cubicBezTo>
                <a:cubicBezTo>
                  <a:pt x="168345" y="157284"/>
                  <a:pt x="161995" y="160458"/>
                  <a:pt x="163759" y="144583"/>
                </a:cubicBezTo>
                <a:cubicBezTo>
                  <a:pt x="165523" y="128708"/>
                  <a:pt x="153529" y="94136"/>
                  <a:pt x="167993" y="72617"/>
                </a:cubicBezTo>
                <a:cubicBezTo>
                  <a:pt x="182457" y="51098"/>
                  <a:pt x="236431" y="-6758"/>
                  <a:pt x="239959" y="6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: 図形 1504">
            <a:extLst>
              <a:ext uri="{FF2B5EF4-FFF2-40B4-BE49-F238E27FC236}">
                <a16:creationId xmlns:a16="http://schemas.microsoft.com/office/drawing/2014/main" id="{C638F97A-C3C8-4EEC-98F3-FA0BEB54E96A}"/>
              </a:ext>
            </a:extLst>
          </p:cNvPr>
          <p:cNvSpPr/>
          <p:nvPr/>
        </p:nvSpPr>
        <p:spPr>
          <a:xfrm>
            <a:off x="13991136" y="11087086"/>
            <a:ext cx="194929" cy="201108"/>
          </a:xfrm>
          <a:custGeom>
            <a:avLst/>
            <a:gdLst>
              <a:gd name="connsiteX0" fmla="*/ 194764 w 194929"/>
              <a:gd name="connsiteY0" fmla="*/ 14 h 201108"/>
              <a:gd name="connsiteX1" fmla="*/ 146081 w 194929"/>
              <a:gd name="connsiteY1" fmla="*/ 95264 h 201108"/>
              <a:gd name="connsiteX2" fmla="*/ 31 w 194929"/>
              <a:gd name="connsiteY2" fmla="*/ 201097 h 201108"/>
              <a:gd name="connsiteX3" fmla="*/ 133381 w 194929"/>
              <a:gd name="connsiteY3" fmla="*/ 88914 h 201108"/>
              <a:gd name="connsiteX4" fmla="*/ 194764 w 194929"/>
              <a:gd name="connsiteY4" fmla="*/ 14 h 20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29" h="201108">
                <a:moveTo>
                  <a:pt x="194764" y="14"/>
                </a:moveTo>
                <a:cubicBezTo>
                  <a:pt x="196881" y="1072"/>
                  <a:pt x="178536" y="61750"/>
                  <a:pt x="146081" y="95264"/>
                </a:cubicBezTo>
                <a:cubicBezTo>
                  <a:pt x="113625" y="128778"/>
                  <a:pt x="2148" y="202155"/>
                  <a:pt x="31" y="201097"/>
                </a:cubicBezTo>
                <a:cubicBezTo>
                  <a:pt x="-2086" y="200039"/>
                  <a:pt x="102337" y="123133"/>
                  <a:pt x="133381" y="88914"/>
                </a:cubicBezTo>
                <a:cubicBezTo>
                  <a:pt x="164425" y="54695"/>
                  <a:pt x="192647" y="-1044"/>
                  <a:pt x="194764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: 図形 1505">
            <a:extLst>
              <a:ext uri="{FF2B5EF4-FFF2-40B4-BE49-F238E27FC236}">
                <a16:creationId xmlns:a16="http://schemas.microsoft.com/office/drawing/2014/main" id="{D49E479F-63EF-40D6-ABF8-B8DC53CD0AE0}"/>
              </a:ext>
            </a:extLst>
          </p:cNvPr>
          <p:cNvSpPr/>
          <p:nvPr/>
        </p:nvSpPr>
        <p:spPr>
          <a:xfrm>
            <a:off x="14175314" y="11080565"/>
            <a:ext cx="114257" cy="314387"/>
          </a:xfrm>
          <a:custGeom>
            <a:avLst/>
            <a:gdLst>
              <a:gd name="connsiteX0" fmla="*/ 67736 w 114257"/>
              <a:gd name="connsiteY0" fmla="*/ 185 h 314387"/>
              <a:gd name="connsiteX1" fmla="*/ 48686 w 114257"/>
              <a:gd name="connsiteY1" fmla="*/ 114485 h 314387"/>
              <a:gd name="connsiteX2" fmla="*/ 3 w 114257"/>
              <a:gd name="connsiteY2" fmla="*/ 222435 h 314387"/>
              <a:gd name="connsiteX3" fmla="*/ 46569 w 114257"/>
              <a:gd name="connsiteY3" fmla="*/ 228785 h 314387"/>
              <a:gd name="connsiteX4" fmla="*/ 110069 w 114257"/>
              <a:gd name="connsiteY4" fmla="*/ 283818 h 314387"/>
              <a:gd name="connsiteX5" fmla="*/ 107953 w 114257"/>
              <a:gd name="connsiteY5" fmla="*/ 313452 h 314387"/>
              <a:gd name="connsiteX6" fmla="*/ 105836 w 114257"/>
              <a:gd name="connsiteY6" fmla="*/ 249952 h 314387"/>
              <a:gd name="connsiteX7" fmla="*/ 38103 w 114257"/>
              <a:gd name="connsiteY7" fmla="*/ 222435 h 314387"/>
              <a:gd name="connsiteX8" fmla="*/ 23286 w 114257"/>
              <a:gd name="connsiteY8" fmla="*/ 142002 h 314387"/>
              <a:gd name="connsiteX9" fmla="*/ 67736 w 114257"/>
              <a:gd name="connsiteY9" fmla="*/ 185 h 31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257" h="314387">
                <a:moveTo>
                  <a:pt x="67736" y="185"/>
                </a:moveTo>
                <a:cubicBezTo>
                  <a:pt x="71969" y="-4401"/>
                  <a:pt x="59975" y="77443"/>
                  <a:pt x="48686" y="114485"/>
                </a:cubicBezTo>
                <a:cubicBezTo>
                  <a:pt x="37397" y="151527"/>
                  <a:pt x="356" y="203385"/>
                  <a:pt x="3" y="222435"/>
                </a:cubicBezTo>
                <a:cubicBezTo>
                  <a:pt x="-350" y="241485"/>
                  <a:pt x="28225" y="218555"/>
                  <a:pt x="46569" y="228785"/>
                </a:cubicBezTo>
                <a:cubicBezTo>
                  <a:pt x="64913" y="239016"/>
                  <a:pt x="99838" y="269707"/>
                  <a:pt x="110069" y="283818"/>
                </a:cubicBezTo>
                <a:cubicBezTo>
                  <a:pt x="120300" y="297929"/>
                  <a:pt x="108659" y="319096"/>
                  <a:pt x="107953" y="313452"/>
                </a:cubicBezTo>
                <a:cubicBezTo>
                  <a:pt x="107248" y="307808"/>
                  <a:pt x="117478" y="265121"/>
                  <a:pt x="105836" y="249952"/>
                </a:cubicBezTo>
                <a:cubicBezTo>
                  <a:pt x="94194" y="234783"/>
                  <a:pt x="51861" y="240427"/>
                  <a:pt x="38103" y="222435"/>
                </a:cubicBezTo>
                <a:cubicBezTo>
                  <a:pt x="24345" y="204443"/>
                  <a:pt x="20464" y="176927"/>
                  <a:pt x="23286" y="142002"/>
                </a:cubicBezTo>
                <a:cubicBezTo>
                  <a:pt x="26108" y="107077"/>
                  <a:pt x="63503" y="4771"/>
                  <a:pt x="67736" y="1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: 図形 1506">
            <a:extLst>
              <a:ext uri="{FF2B5EF4-FFF2-40B4-BE49-F238E27FC236}">
                <a16:creationId xmlns:a16="http://schemas.microsoft.com/office/drawing/2014/main" id="{3CE896CC-7603-4E8B-A7B1-6F4B0DC1588F}"/>
              </a:ext>
            </a:extLst>
          </p:cNvPr>
          <p:cNvSpPr/>
          <p:nvPr/>
        </p:nvSpPr>
        <p:spPr>
          <a:xfrm>
            <a:off x="14342416" y="11167059"/>
            <a:ext cx="150610" cy="194107"/>
          </a:xfrm>
          <a:custGeom>
            <a:avLst/>
            <a:gdLst>
              <a:gd name="connsiteX0" fmla="*/ 150401 w 150610"/>
              <a:gd name="connsiteY0" fmla="*/ 474 h 194107"/>
              <a:gd name="connsiteX1" fmla="*/ 80551 w 150610"/>
              <a:gd name="connsiteY1" fmla="*/ 89374 h 194107"/>
              <a:gd name="connsiteX2" fmla="*/ 72084 w 150610"/>
              <a:gd name="connsiteY2" fmla="*/ 178274 h 194107"/>
              <a:gd name="connsiteX3" fmla="*/ 117 w 150610"/>
              <a:gd name="connsiteY3" fmla="*/ 193091 h 194107"/>
              <a:gd name="connsiteX4" fmla="*/ 55151 w 150610"/>
              <a:gd name="connsiteY4" fmla="*/ 165574 h 194107"/>
              <a:gd name="connsiteX5" fmla="*/ 55151 w 150610"/>
              <a:gd name="connsiteY5" fmla="*/ 129591 h 194107"/>
              <a:gd name="connsiteX6" fmla="*/ 150401 w 150610"/>
              <a:gd name="connsiteY6" fmla="*/ 474 h 19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10" h="194107">
                <a:moveTo>
                  <a:pt x="150401" y="474"/>
                </a:moveTo>
                <a:cubicBezTo>
                  <a:pt x="154634" y="-6229"/>
                  <a:pt x="93604" y="59741"/>
                  <a:pt x="80551" y="89374"/>
                </a:cubicBezTo>
                <a:cubicBezTo>
                  <a:pt x="67498" y="119007"/>
                  <a:pt x="85490" y="160988"/>
                  <a:pt x="72084" y="178274"/>
                </a:cubicBezTo>
                <a:cubicBezTo>
                  <a:pt x="58678" y="195560"/>
                  <a:pt x="2939" y="195208"/>
                  <a:pt x="117" y="193091"/>
                </a:cubicBezTo>
                <a:cubicBezTo>
                  <a:pt x="-2705" y="190974"/>
                  <a:pt x="45979" y="176157"/>
                  <a:pt x="55151" y="165574"/>
                </a:cubicBezTo>
                <a:cubicBezTo>
                  <a:pt x="64323" y="154991"/>
                  <a:pt x="41393" y="159577"/>
                  <a:pt x="55151" y="129591"/>
                </a:cubicBezTo>
                <a:cubicBezTo>
                  <a:pt x="68909" y="99605"/>
                  <a:pt x="146168" y="7177"/>
                  <a:pt x="150401" y="4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: 図形 1507">
            <a:extLst>
              <a:ext uri="{FF2B5EF4-FFF2-40B4-BE49-F238E27FC236}">
                <a16:creationId xmlns:a16="http://schemas.microsoft.com/office/drawing/2014/main" id="{7EB293E5-EA8F-48B3-A7B0-55732D26E10D}"/>
              </a:ext>
            </a:extLst>
          </p:cNvPr>
          <p:cNvSpPr/>
          <p:nvPr/>
        </p:nvSpPr>
        <p:spPr>
          <a:xfrm>
            <a:off x="13941146" y="10441477"/>
            <a:ext cx="185489" cy="159187"/>
          </a:xfrm>
          <a:custGeom>
            <a:avLst/>
            <a:gdLst>
              <a:gd name="connsiteX0" fmla="*/ 3454 w 185489"/>
              <a:gd name="connsiteY0" fmla="*/ 40 h 159187"/>
              <a:gd name="connsiteX1" fmla="*/ 18271 w 185489"/>
              <a:gd name="connsiteY1" fmla="*/ 103756 h 159187"/>
              <a:gd name="connsiteX2" fmla="*/ 121987 w 185489"/>
              <a:gd name="connsiteY2" fmla="*/ 150323 h 159187"/>
              <a:gd name="connsiteX3" fmla="*/ 185487 w 185489"/>
              <a:gd name="connsiteY3" fmla="*/ 118573 h 159187"/>
              <a:gd name="connsiteX4" fmla="*/ 119871 w 185489"/>
              <a:gd name="connsiteY4" fmla="*/ 154556 h 159187"/>
              <a:gd name="connsiteX5" fmla="*/ 45787 w 185489"/>
              <a:gd name="connsiteY5" fmla="*/ 154556 h 159187"/>
              <a:gd name="connsiteX6" fmla="*/ 3454 w 185489"/>
              <a:gd name="connsiteY6" fmla="*/ 116456 h 159187"/>
              <a:gd name="connsiteX7" fmla="*/ 3454 w 185489"/>
              <a:gd name="connsiteY7" fmla="*/ 40 h 1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489" h="159187">
                <a:moveTo>
                  <a:pt x="3454" y="40"/>
                </a:moveTo>
                <a:cubicBezTo>
                  <a:pt x="5924" y="-2077"/>
                  <a:pt x="-1484" y="78709"/>
                  <a:pt x="18271" y="103756"/>
                </a:cubicBezTo>
                <a:cubicBezTo>
                  <a:pt x="38026" y="128803"/>
                  <a:pt x="94118" y="147854"/>
                  <a:pt x="121987" y="150323"/>
                </a:cubicBezTo>
                <a:cubicBezTo>
                  <a:pt x="149856" y="152793"/>
                  <a:pt x="185840" y="117868"/>
                  <a:pt x="185487" y="118573"/>
                </a:cubicBezTo>
                <a:cubicBezTo>
                  <a:pt x="185134" y="119278"/>
                  <a:pt x="143154" y="148559"/>
                  <a:pt x="119871" y="154556"/>
                </a:cubicBezTo>
                <a:cubicBezTo>
                  <a:pt x="96588" y="160553"/>
                  <a:pt x="65190" y="160906"/>
                  <a:pt x="45787" y="154556"/>
                </a:cubicBezTo>
                <a:cubicBezTo>
                  <a:pt x="26384" y="148206"/>
                  <a:pt x="9804" y="139386"/>
                  <a:pt x="3454" y="116456"/>
                </a:cubicBezTo>
                <a:cubicBezTo>
                  <a:pt x="-2896" y="93526"/>
                  <a:pt x="984" y="2157"/>
                  <a:pt x="3454" y="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: 図形 1508">
            <a:extLst>
              <a:ext uri="{FF2B5EF4-FFF2-40B4-BE49-F238E27FC236}">
                <a16:creationId xmlns:a16="http://schemas.microsoft.com/office/drawing/2014/main" id="{15F4C819-DF4E-4D46-92FA-B125C35A8F0A}"/>
              </a:ext>
            </a:extLst>
          </p:cNvPr>
          <p:cNvSpPr/>
          <p:nvPr/>
        </p:nvSpPr>
        <p:spPr>
          <a:xfrm>
            <a:off x="14022106" y="10841566"/>
            <a:ext cx="151206" cy="177802"/>
          </a:xfrm>
          <a:custGeom>
            <a:avLst/>
            <a:gdLst>
              <a:gd name="connsiteX0" fmla="*/ 151094 w 151206"/>
              <a:gd name="connsiteY0" fmla="*/ 1 h 177802"/>
              <a:gd name="connsiteX1" fmla="*/ 49494 w 151206"/>
              <a:gd name="connsiteY1" fmla="*/ 93134 h 177802"/>
              <a:gd name="connsiteX2" fmla="*/ 811 w 151206"/>
              <a:gd name="connsiteY2" fmla="*/ 177801 h 177802"/>
              <a:gd name="connsiteX3" fmla="*/ 28327 w 151206"/>
              <a:gd name="connsiteY3" fmla="*/ 91017 h 177802"/>
              <a:gd name="connsiteX4" fmla="*/ 151094 w 151206"/>
              <a:gd name="connsiteY4" fmla="*/ 1 h 177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206" h="177802">
                <a:moveTo>
                  <a:pt x="151094" y="1"/>
                </a:moveTo>
                <a:cubicBezTo>
                  <a:pt x="154622" y="354"/>
                  <a:pt x="74541" y="63501"/>
                  <a:pt x="49494" y="93134"/>
                </a:cubicBezTo>
                <a:cubicBezTo>
                  <a:pt x="24447" y="122767"/>
                  <a:pt x="4339" y="178154"/>
                  <a:pt x="811" y="177801"/>
                </a:cubicBezTo>
                <a:cubicBezTo>
                  <a:pt x="-2717" y="177448"/>
                  <a:pt x="5044" y="120298"/>
                  <a:pt x="28327" y="91017"/>
                </a:cubicBezTo>
                <a:cubicBezTo>
                  <a:pt x="51610" y="61736"/>
                  <a:pt x="147566" y="-352"/>
                  <a:pt x="151094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: 図形 1509">
            <a:extLst>
              <a:ext uri="{FF2B5EF4-FFF2-40B4-BE49-F238E27FC236}">
                <a16:creationId xmlns:a16="http://schemas.microsoft.com/office/drawing/2014/main" id="{122427C3-8A8F-46A3-B1A5-A23BEFD93E1A}"/>
              </a:ext>
            </a:extLst>
          </p:cNvPr>
          <p:cNvSpPr/>
          <p:nvPr/>
        </p:nvSpPr>
        <p:spPr>
          <a:xfrm>
            <a:off x="14192241" y="10799164"/>
            <a:ext cx="165423" cy="222847"/>
          </a:xfrm>
          <a:custGeom>
            <a:avLst/>
            <a:gdLst>
              <a:gd name="connsiteX0" fmla="*/ 165109 w 165423"/>
              <a:gd name="connsiteY0" fmla="*/ 69 h 222847"/>
              <a:gd name="connsiteX1" fmla="*/ 135476 w 165423"/>
              <a:gd name="connsiteY1" fmla="*/ 114369 h 222847"/>
              <a:gd name="connsiteX2" fmla="*/ 129126 w 165423"/>
              <a:gd name="connsiteY2" fmla="*/ 199036 h 222847"/>
              <a:gd name="connsiteX3" fmla="*/ 105842 w 165423"/>
              <a:gd name="connsiteY3" fmla="*/ 209619 h 222847"/>
              <a:gd name="connsiteX4" fmla="*/ 9 w 165423"/>
              <a:gd name="connsiteY4" fmla="*/ 222319 h 222847"/>
              <a:gd name="connsiteX5" fmla="*/ 112192 w 165423"/>
              <a:gd name="connsiteY5" fmla="*/ 190569 h 222847"/>
              <a:gd name="connsiteX6" fmla="*/ 114309 w 165423"/>
              <a:gd name="connsiteY6" fmla="*/ 131303 h 222847"/>
              <a:gd name="connsiteX7" fmla="*/ 165109 w 165423"/>
              <a:gd name="connsiteY7" fmla="*/ 69 h 22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423" h="222847">
                <a:moveTo>
                  <a:pt x="165109" y="69"/>
                </a:moveTo>
                <a:cubicBezTo>
                  <a:pt x="168637" y="-2753"/>
                  <a:pt x="141473" y="81208"/>
                  <a:pt x="135476" y="114369"/>
                </a:cubicBezTo>
                <a:cubicBezTo>
                  <a:pt x="129479" y="147530"/>
                  <a:pt x="134065" y="183161"/>
                  <a:pt x="129126" y="199036"/>
                </a:cubicBezTo>
                <a:cubicBezTo>
                  <a:pt x="124187" y="214911"/>
                  <a:pt x="127361" y="205739"/>
                  <a:pt x="105842" y="209619"/>
                </a:cubicBezTo>
                <a:cubicBezTo>
                  <a:pt x="84323" y="213499"/>
                  <a:pt x="-1049" y="225494"/>
                  <a:pt x="9" y="222319"/>
                </a:cubicBezTo>
                <a:cubicBezTo>
                  <a:pt x="1067" y="219144"/>
                  <a:pt x="93142" y="205738"/>
                  <a:pt x="112192" y="190569"/>
                </a:cubicBezTo>
                <a:cubicBezTo>
                  <a:pt x="131242" y="175400"/>
                  <a:pt x="104784" y="159172"/>
                  <a:pt x="114309" y="131303"/>
                </a:cubicBezTo>
                <a:cubicBezTo>
                  <a:pt x="123834" y="103434"/>
                  <a:pt x="161581" y="2891"/>
                  <a:pt x="165109" y="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: 図形 1510">
            <a:extLst>
              <a:ext uri="{FF2B5EF4-FFF2-40B4-BE49-F238E27FC236}">
                <a16:creationId xmlns:a16="http://schemas.microsoft.com/office/drawing/2014/main" id="{225B0CCF-750E-473B-981D-5E9AEC932E0D}"/>
              </a:ext>
            </a:extLst>
          </p:cNvPr>
          <p:cNvSpPr/>
          <p:nvPr/>
        </p:nvSpPr>
        <p:spPr>
          <a:xfrm>
            <a:off x="13844921" y="10710108"/>
            <a:ext cx="57506" cy="192965"/>
          </a:xfrm>
          <a:custGeom>
            <a:avLst/>
            <a:gdLst>
              <a:gd name="connsiteX0" fmla="*/ 196 w 57506"/>
              <a:gd name="connsiteY0" fmla="*/ 225 h 192965"/>
              <a:gd name="connsiteX1" fmla="*/ 38296 w 57506"/>
              <a:gd name="connsiteY1" fmla="*/ 91242 h 192965"/>
              <a:gd name="connsiteX2" fmla="*/ 29829 w 57506"/>
              <a:gd name="connsiteY2" fmla="*/ 192842 h 192965"/>
              <a:gd name="connsiteX3" fmla="*/ 57346 w 57506"/>
              <a:gd name="connsiteY3" fmla="*/ 70075 h 192965"/>
              <a:gd name="connsiteX4" fmla="*/ 196 w 57506"/>
              <a:gd name="connsiteY4" fmla="*/ 225 h 19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06" h="192965">
                <a:moveTo>
                  <a:pt x="196" y="225"/>
                </a:moveTo>
                <a:cubicBezTo>
                  <a:pt x="-2979" y="3753"/>
                  <a:pt x="33357" y="59139"/>
                  <a:pt x="38296" y="91242"/>
                </a:cubicBezTo>
                <a:cubicBezTo>
                  <a:pt x="43235" y="123345"/>
                  <a:pt x="26654" y="196370"/>
                  <a:pt x="29829" y="192842"/>
                </a:cubicBezTo>
                <a:cubicBezTo>
                  <a:pt x="33004" y="189314"/>
                  <a:pt x="59815" y="105000"/>
                  <a:pt x="57346" y="70075"/>
                </a:cubicBezTo>
                <a:cubicBezTo>
                  <a:pt x="54877" y="35150"/>
                  <a:pt x="3371" y="-3303"/>
                  <a:pt x="196" y="2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: 図形 1511">
            <a:extLst>
              <a:ext uri="{FF2B5EF4-FFF2-40B4-BE49-F238E27FC236}">
                <a16:creationId xmlns:a16="http://schemas.microsoft.com/office/drawing/2014/main" id="{55B0ED86-8A9D-4F7F-96DA-1A5BF6FD9883}"/>
              </a:ext>
            </a:extLst>
          </p:cNvPr>
          <p:cNvSpPr/>
          <p:nvPr/>
        </p:nvSpPr>
        <p:spPr>
          <a:xfrm>
            <a:off x="13857428" y="10699732"/>
            <a:ext cx="193123" cy="201104"/>
          </a:xfrm>
          <a:custGeom>
            <a:avLst/>
            <a:gdLst>
              <a:gd name="connsiteX0" fmla="*/ 193005 w 193123"/>
              <a:gd name="connsiteY0" fmla="*/ 18 h 201104"/>
              <a:gd name="connsiteX1" fmla="*/ 72355 w 193123"/>
              <a:gd name="connsiteY1" fmla="*/ 57168 h 201104"/>
              <a:gd name="connsiteX2" fmla="*/ 389 w 193123"/>
              <a:gd name="connsiteY2" fmla="*/ 201101 h 201104"/>
              <a:gd name="connsiteX3" fmla="*/ 49072 w 193123"/>
              <a:gd name="connsiteY3" fmla="*/ 52935 h 201104"/>
              <a:gd name="connsiteX4" fmla="*/ 193005 w 193123"/>
              <a:gd name="connsiteY4" fmla="*/ 18 h 20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123" h="201104">
                <a:moveTo>
                  <a:pt x="193005" y="18"/>
                </a:moveTo>
                <a:cubicBezTo>
                  <a:pt x="196885" y="723"/>
                  <a:pt x="104458" y="23654"/>
                  <a:pt x="72355" y="57168"/>
                </a:cubicBezTo>
                <a:cubicBezTo>
                  <a:pt x="40252" y="90682"/>
                  <a:pt x="4269" y="201806"/>
                  <a:pt x="389" y="201101"/>
                </a:cubicBezTo>
                <a:cubicBezTo>
                  <a:pt x="-3491" y="200396"/>
                  <a:pt x="22261" y="86802"/>
                  <a:pt x="49072" y="52935"/>
                </a:cubicBezTo>
                <a:cubicBezTo>
                  <a:pt x="75883" y="19068"/>
                  <a:pt x="189125" y="-687"/>
                  <a:pt x="193005" y="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: 図形 1512">
            <a:extLst>
              <a:ext uri="{FF2B5EF4-FFF2-40B4-BE49-F238E27FC236}">
                <a16:creationId xmlns:a16="http://schemas.microsoft.com/office/drawing/2014/main" id="{5DB1A853-CA8A-4676-B53C-5CCD8DC6E118}"/>
              </a:ext>
            </a:extLst>
          </p:cNvPr>
          <p:cNvSpPr/>
          <p:nvPr/>
        </p:nvSpPr>
        <p:spPr>
          <a:xfrm>
            <a:off x="13304490" y="10644716"/>
            <a:ext cx="206230" cy="171451"/>
          </a:xfrm>
          <a:custGeom>
            <a:avLst/>
            <a:gdLst>
              <a:gd name="connsiteX0" fmla="*/ 206193 w 206230"/>
              <a:gd name="connsiteY0" fmla="*/ 1 h 171451"/>
              <a:gd name="connsiteX1" fmla="*/ 53793 w 206230"/>
              <a:gd name="connsiteY1" fmla="*/ 71967 h 171451"/>
              <a:gd name="connsiteX2" fmla="*/ 877 w 206230"/>
              <a:gd name="connsiteY2" fmla="*/ 171451 h 171451"/>
              <a:gd name="connsiteX3" fmla="*/ 22043 w 206230"/>
              <a:gd name="connsiteY3" fmla="*/ 71967 h 171451"/>
              <a:gd name="connsiteX4" fmla="*/ 38977 w 206230"/>
              <a:gd name="connsiteY4" fmla="*/ 69851 h 171451"/>
              <a:gd name="connsiteX5" fmla="*/ 206193 w 206230"/>
              <a:gd name="connsiteY5" fmla="*/ 1 h 17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230" h="171451">
                <a:moveTo>
                  <a:pt x="206193" y="1"/>
                </a:moveTo>
                <a:cubicBezTo>
                  <a:pt x="208662" y="354"/>
                  <a:pt x="88012" y="43392"/>
                  <a:pt x="53793" y="71967"/>
                </a:cubicBezTo>
                <a:cubicBezTo>
                  <a:pt x="19574" y="100542"/>
                  <a:pt x="6169" y="171451"/>
                  <a:pt x="877" y="171451"/>
                </a:cubicBezTo>
                <a:cubicBezTo>
                  <a:pt x="-4415" y="171451"/>
                  <a:pt x="15693" y="88900"/>
                  <a:pt x="22043" y="71967"/>
                </a:cubicBezTo>
                <a:cubicBezTo>
                  <a:pt x="28393" y="55034"/>
                  <a:pt x="4405" y="80787"/>
                  <a:pt x="38977" y="69851"/>
                </a:cubicBezTo>
                <a:cubicBezTo>
                  <a:pt x="73549" y="58915"/>
                  <a:pt x="203724" y="-352"/>
                  <a:pt x="206193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: 図形 1513">
            <a:extLst>
              <a:ext uri="{FF2B5EF4-FFF2-40B4-BE49-F238E27FC236}">
                <a16:creationId xmlns:a16="http://schemas.microsoft.com/office/drawing/2014/main" id="{6E8EABF1-C4E6-4276-9208-4FA727A04E26}"/>
              </a:ext>
            </a:extLst>
          </p:cNvPr>
          <p:cNvSpPr/>
          <p:nvPr/>
        </p:nvSpPr>
        <p:spPr>
          <a:xfrm>
            <a:off x="13532985" y="10350280"/>
            <a:ext cx="285029" cy="87294"/>
          </a:xfrm>
          <a:custGeom>
            <a:avLst/>
            <a:gdLst>
              <a:gd name="connsiteX0" fmla="*/ 982 w 285029"/>
              <a:gd name="connsiteY0" fmla="*/ 87003 h 87294"/>
              <a:gd name="connsiteX1" fmla="*/ 142798 w 285029"/>
              <a:gd name="connsiteY1" fmla="*/ 29853 h 87294"/>
              <a:gd name="connsiteX2" fmla="*/ 282498 w 285029"/>
              <a:gd name="connsiteY2" fmla="*/ 21387 h 87294"/>
              <a:gd name="connsiteX3" fmla="*/ 216882 w 285029"/>
              <a:gd name="connsiteY3" fmla="*/ 2337 h 87294"/>
              <a:gd name="connsiteX4" fmla="*/ 982 w 285029"/>
              <a:gd name="connsiteY4" fmla="*/ 87003 h 8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029" h="87294">
                <a:moveTo>
                  <a:pt x="982" y="87003"/>
                </a:moveTo>
                <a:cubicBezTo>
                  <a:pt x="-11365" y="91589"/>
                  <a:pt x="95879" y="40789"/>
                  <a:pt x="142798" y="29853"/>
                </a:cubicBezTo>
                <a:cubicBezTo>
                  <a:pt x="189717" y="18917"/>
                  <a:pt x="270151" y="25973"/>
                  <a:pt x="282498" y="21387"/>
                </a:cubicBezTo>
                <a:cubicBezTo>
                  <a:pt x="294845" y="16801"/>
                  <a:pt x="260274" y="-7541"/>
                  <a:pt x="216882" y="2337"/>
                </a:cubicBezTo>
                <a:cubicBezTo>
                  <a:pt x="173490" y="12215"/>
                  <a:pt x="13329" y="82417"/>
                  <a:pt x="982" y="870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: 図形 1514">
            <a:extLst>
              <a:ext uri="{FF2B5EF4-FFF2-40B4-BE49-F238E27FC236}">
                <a16:creationId xmlns:a16="http://schemas.microsoft.com/office/drawing/2014/main" id="{E74900C6-7EED-44FD-8C81-B397B102980F}"/>
              </a:ext>
            </a:extLst>
          </p:cNvPr>
          <p:cNvSpPr/>
          <p:nvPr/>
        </p:nvSpPr>
        <p:spPr>
          <a:xfrm>
            <a:off x="14452428" y="10587146"/>
            <a:ext cx="32995" cy="341635"/>
          </a:xfrm>
          <a:custGeom>
            <a:avLst/>
            <a:gdLst>
              <a:gd name="connsiteX0" fmla="*/ 19222 w 32995"/>
              <a:gd name="connsiteY0" fmla="*/ 421 h 341635"/>
              <a:gd name="connsiteX1" fmla="*/ 19222 w 32995"/>
              <a:gd name="connsiteY1" fmla="*/ 150704 h 341635"/>
              <a:gd name="connsiteX2" fmla="*/ 172 w 32995"/>
              <a:gd name="connsiteY2" fmla="*/ 341204 h 341635"/>
              <a:gd name="connsiteX3" fmla="*/ 31922 w 32995"/>
              <a:gd name="connsiteY3" fmla="*/ 197271 h 341635"/>
              <a:gd name="connsiteX4" fmla="*/ 19222 w 32995"/>
              <a:gd name="connsiteY4" fmla="*/ 421 h 34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95" h="341635">
                <a:moveTo>
                  <a:pt x="19222" y="421"/>
                </a:moveTo>
                <a:cubicBezTo>
                  <a:pt x="17105" y="-7340"/>
                  <a:pt x="22397" y="93907"/>
                  <a:pt x="19222" y="150704"/>
                </a:cubicBezTo>
                <a:cubicBezTo>
                  <a:pt x="16047" y="207501"/>
                  <a:pt x="-1945" y="333443"/>
                  <a:pt x="172" y="341204"/>
                </a:cubicBezTo>
                <a:cubicBezTo>
                  <a:pt x="2289" y="348965"/>
                  <a:pt x="26630" y="250188"/>
                  <a:pt x="31922" y="197271"/>
                </a:cubicBezTo>
                <a:cubicBezTo>
                  <a:pt x="37214" y="144354"/>
                  <a:pt x="21339" y="8182"/>
                  <a:pt x="19222" y="4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: 図形 1515">
            <a:extLst>
              <a:ext uri="{FF2B5EF4-FFF2-40B4-BE49-F238E27FC236}">
                <a16:creationId xmlns:a16="http://schemas.microsoft.com/office/drawing/2014/main" id="{4B8D9F38-0432-422D-8E71-7B4BD3A9BAEF}"/>
              </a:ext>
            </a:extLst>
          </p:cNvPr>
          <p:cNvSpPr/>
          <p:nvPr/>
        </p:nvSpPr>
        <p:spPr>
          <a:xfrm>
            <a:off x="14181580" y="10559206"/>
            <a:ext cx="93557" cy="263329"/>
          </a:xfrm>
          <a:custGeom>
            <a:avLst/>
            <a:gdLst>
              <a:gd name="connsiteX0" fmla="*/ 14903 w 93557"/>
              <a:gd name="connsiteY0" fmla="*/ 844 h 263329"/>
              <a:gd name="connsiteX1" fmla="*/ 36070 w 93557"/>
              <a:gd name="connsiteY1" fmla="*/ 102444 h 263329"/>
              <a:gd name="connsiteX2" fmla="*/ 69937 w 93557"/>
              <a:gd name="connsiteY2" fmla="*/ 193461 h 263329"/>
              <a:gd name="connsiteX3" fmla="*/ 87 w 93557"/>
              <a:gd name="connsiteY3" fmla="*/ 263311 h 263329"/>
              <a:gd name="connsiteX4" fmla="*/ 86870 w 93557"/>
              <a:gd name="connsiteY4" fmla="*/ 187111 h 263329"/>
              <a:gd name="connsiteX5" fmla="*/ 80520 w 93557"/>
              <a:gd name="connsiteY5" fmla="*/ 161711 h 263329"/>
              <a:gd name="connsiteX6" fmla="*/ 14903 w 93557"/>
              <a:gd name="connsiteY6" fmla="*/ 844 h 26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557" h="263329">
                <a:moveTo>
                  <a:pt x="14903" y="844"/>
                </a:moveTo>
                <a:cubicBezTo>
                  <a:pt x="7495" y="-9034"/>
                  <a:pt x="26898" y="70341"/>
                  <a:pt x="36070" y="102444"/>
                </a:cubicBezTo>
                <a:cubicBezTo>
                  <a:pt x="45242" y="134547"/>
                  <a:pt x="75934" y="166650"/>
                  <a:pt x="69937" y="193461"/>
                </a:cubicBezTo>
                <a:cubicBezTo>
                  <a:pt x="63940" y="220272"/>
                  <a:pt x="-2735" y="264369"/>
                  <a:pt x="87" y="263311"/>
                </a:cubicBezTo>
                <a:cubicBezTo>
                  <a:pt x="2909" y="262253"/>
                  <a:pt x="73465" y="204044"/>
                  <a:pt x="86870" y="187111"/>
                </a:cubicBezTo>
                <a:cubicBezTo>
                  <a:pt x="100275" y="170178"/>
                  <a:pt x="91103" y="191344"/>
                  <a:pt x="80520" y="161711"/>
                </a:cubicBezTo>
                <a:cubicBezTo>
                  <a:pt x="69937" y="132078"/>
                  <a:pt x="22311" y="10722"/>
                  <a:pt x="14903" y="8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: 図形 1516">
            <a:extLst>
              <a:ext uri="{FF2B5EF4-FFF2-40B4-BE49-F238E27FC236}">
                <a16:creationId xmlns:a16="http://schemas.microsoft.com/office/drawing/2014/main" id="{F3EB54B2-0B2F-45DA-9667-ECBA650424D9}"/>
              </a:ext>
            </a:extLst>
          </p:cNvPr>
          <p:cNvSpPr/>
          <p:nvPr/>
        </p:nvSpPr>
        <p:spPr>
          <a:xfrm>
            <a:off x="13859933" y="10186555"/>
            <a:ext cx="746523" cy="483766"/>
          </a:xfrm>
          <a:custGeom>
            <a:avLst/>
            <a:gdLst>
              <a:gd name="connsiteX0" fmla="*/ 0 w 746523"/>
              <a:gd name="connsiteY0" fmla="*/ 77162 h 483766"/>
              <a:gd name="connsiteX1" fmla="*/ 74084 w 746523"/>
              <a:gd name="connsiteY1" fmla="*/ 64462 h 483766"/>
              <a:gd name="connsiteX2" fmla="*/ 395817 w 746523"/>
              <a:gd name="connsiteY2" fmla="*/ 22128 h 483766"/>
              <a:gd name="connsiteX3" fmla="*/ 378884 w 746523"/>
              <a:gd name="connsiteY3" fmla="*/ 32712 h 483766"/>
              <a:gd name="connsiteX4" fmla="*/ 429684 w 746523"/>
              <a:gd name="connsiteY4" fmla="*/ 32712 h 483766"/>
              <a:gd name="connsiteX5" fmla="*/ 579967 w 746523"/>
              <a:gd name="connsiteY5" fmla="*/ 140662 h 483766"/>
              <a:gd name="connsiteX6" fmla="*/ 658284 w 746523"/>
              <a:gd name="connsiteY6" fmla="*/ 227445 h 483766"/>
              <a:gd name="connsiteX7" fmla="*/ 745067 w 746523"/>
              <a:gd name="connsiteY7" fmla="*/ 483562 h 483766"/>
              <a:gd name="connsiteX8" fmla="*/ 702734 w 746523"/>
              <a:gd name="connsiteY8" fmla="*/ 267662 h 483766"/>
              <a:gd name="connsiteX9" fmla="*/ 577850 w 746523"/>
              <a:gd name="connsiteY9" fmla="*/ 108912 h 483766"/>
              <a:gd name="connsiteX10" fmla="*/ 429684 w 746523"/>
              <a:gd name="connsiteY10" fmla="*/ 9428 h 483766"/>
              <a:gd name="connsiteX11" fmla="*/ 366184 w 746523"/>
              <a:gd name="connsiteY11" fmla="*/ 11545 h 483766"/>
              <a:gd name="connsiteX12" fmla="*/ 0 w 746523"/>
              <a:gd name="connsiteY12" fmla="*/ 77162 h 48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6523" h="483766">
                <a:moveTo>
                  <a:pt x="0" y="77162"/>
                </a:moveTo>
                <a:lnTo>
                  <a:pt x="74084" y="64462"/>
                </a:lnTo>
                <a:lnTo>
                  <a:pt x="395817" y="22128"/>
                </a:lnTo>
                <a:cubicBezTo>
                  <a:pt x="446617" y="16836"/>
                  <a:pt x="373239" y="30948"/>
                  <a:pt x="378884" y="32712"/>
                </a:cubicBezTo>
                <a:cubicBezTo>
                  <a:pt x="384529" y="34476"/>
                  <a:pt x="396170" y="14720"/>
                  <a:pt x="429684" y="32712"/>
                </a:cubicBezTo>
                <a:cubicBezTo>
                  <a:pt x="463198" y="50704"/>
                  <a:pt x="541867" y="108207"/>
                  <a:pt x="579967" y="140662"/>
                </a:cubicBezTo>
                <a:cubicBezTo>
                  <a:pt x="618067" y="173117"/>
                  <a:pt x="630767" y="170295"/>
                  <a:pt x="658284" y="227445"/>
                </a:cubicBezTo>
                <a:cubicBezTo>
                  <a:pt x="685801" y="284595"/>
                  <a:pt x="737659" y="476859"/>
                  <a:pt x="745067" y="483562"/>
                </a:cubicBezTo>
                <a:cubicBezTo>
                  <a:pt x="752475" y="490265"/>
                  <a:pt x="730603" y="330104"/>
                  <a:pt x="702734" y="267662"/>
                </a:cubicBezTo>
                <a:cubicBezTo>
                  <a:pt x="674865" y="205220"/>
                  <a:pt x="623358" y="151951"/>
                  <a:pt x="577850" y="108912"/>
                </a:cubicBezTo>
                <a:cubicBezTo>
                  <a:pt x="532342" y="65873"/>
                  <a:pt x="464962" y="25656"/>
                  <a:pt x="429684" y="9428"/>
                </a:cubicBezTo>
                <a:cubicBezTo>
                  <a:pt x="394406" y="-6800"/>
                  <a:pt x="433212" y="609"/>
                  <a:pt x="366184" y="11545"/>
                </a:cubicBezTo>
                <a:cubicBezTo>
                  <a:pt x="299156" y="22481"/>
                  <a:pt x="163336" y="48763"/>
                  <a:pt x="0" y="771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: 図形 1517">
            <a:extLst>
              <a:ext uri="{FF2B5EF4-FFF2-40B4-BE49-F238E27FC236}">
                <a16:creationId xmlns:a16="http://schemas.microsoft.com/office/drawing/2014/main" id="{9B5B16A2-EF0E-4B73-81CB-86043167EB73}"/>
              </a:ext>
            </a:extLst>
          </p:cNvPr>
          <p:cNvSpPr/>
          <p:nvPr/>
        </p:nvSpPr>
        <p:spPr>
          <a:xfrm>
            <a:off x="14008100" y="10127005"/>
            <a:ext cx="415759" cy="39498"/>
          </a:xfrm>
          <a:custGeom>
            <a:avLst/>
            <a:gdLst>
              <a:gd name="connsiteX0" fmla="*/ 0 w 415759"/>
              <a:gd name="connsiteY0" fmla="*/ 35112 h 39498"/>
              <a:gd name="connsiteX1" fmla="*/ 218017 w 415759"/>
              <a:gd name="connsiteY1" fmla="*/ 20295 h 39498"/>
              <a:gd name="connsiteX2" fmla="*/ 414867 w 415759"/>
              <a:gd name="connsiteY2" fmla="*/ 39345 h 39498"/>
              <a:gd name="connsiteX3" fmla="*/ 287867 w 415759"/>
              <a:gd name="connsiteY3" fmla="*/ 7595 h 39498"/>
              <a:gd name="connsiteX4" fmla="*/ 215900 w 415759"/>
              <a:gd name="connsiteY4" fmla="*/ 1245 h 39498"/>
              <a:gd name="connsiteX5" fmla="*/ 0 w 415759"/>
              <a:gd name="connsiteY5" fmla="*/ 35112 h 3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759" h="39498">
                <a:moveTo>
                  <a:pt x="0" y="35112"/>
                </a:moveTo>
                <a:cubicBezTo>
                  <a:pt x="353" y="38287"/>
                  <a:pt x="148873" y="19590"/>
                  <a:pt x="218017" y="20295"/>
                </a:cubicBezTo>
                <a:cubicBezTo>
                  <a:pt x="287161" y="21000"/>
                  <a:pt x="403225" y="41462"/>
                  <a:pt x="414867" y="39345"/>
                </a:cubicBezTo>
                <a:cubicBezTo>
                  <a:pt x="426509" y="37228"/>
                  <a:pt x="321028" y="13945"/>
                  <a:pt x="287867" y="7595"/>
                </a:cubicBezTo>
                <a:cubicBezTo>
                  <a:pt x="254706" y="1245"/>
                  <a:pt x="261761" y="-1930"/>
                  <a:pt x="215900" y="1245"/>
                </a:cubicBezTo>
                <a:cubicBezTo>
                  <a:pt x="170039" y="4420"/>
                  <a:pt x="-353" y="31937"/>
                  <a:pt x="0" y="35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: 図形 1518">
            <a:extLst>
              <a:ext uri="{FF2B5EF4-FFF2-40B4-BE49-F238E27FC236}">
                <a16:creationId xmlns:a16="http://schemas.microsoft.com/office/drawing/2014/main" id="{CA29E8CA-2191-4A0C-9795-C39AA0226253}"/>
              </a:ext>
            </a:extLst>
          </p:cNvPr>
          <p:cNvSpPr/>
          <p:nvPr/>
        </p:nvSpPr>
        <p:spPr>
          <a:xfrm>
            <a:off x="14669758" y="10817269"/>
            <a:ext cx="34784" cy="345189"/>
          </a:xfrm>
          <a:custGeom>
            <a:avLst/>
            <a:gdLst>
              <a:gd name="connsiteX0" fmla="*/ 17792 w 34784"/>
              <a:gd name="connsiteY0" fmla="*/ 1014 h 345189"/>
              <a:gd name="connsiteX1" fmla="*/ 9325 w 34784"/>
              <a:gd name="connsiteY1" fmla="*/ 149181 h 345189"/>
              <a:gd name="connsiteX2" fmla="*/ 34725 w 34784"/>
              <a:gd name="connsiteY2" fmla="*/ 343914 h 345189"/>
              <a:gd name="connsiteX3" fmla="*/ 859 w 34784"/>
              <a:gd name="connsiteY3" fmla="*/ 223264 h 345189"/>
              <a:gd name="connsiteX4" fmla="*/ 17792 w 34784"/>
              <a:gd name="connsiteY4" fmla="*/ 1014 h 34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84" h="345189">
                <a:moveTo>
                  <a:pt x="17792" y="1014"/>
                </a:moveTo>
                <a:cubicBezTo>
                  <a:pt x="19203" y="-11333"/>
                  <a:pt x="6503" y="92031"/>
                  <a:pt x="9325" y="149181"/>
                </a:cubicBezTo>
                <a:cubicBezTo>
                  <a:pt x="12147" y="206331"/>
                  <a:pt x="36136" y="331567"/>
                  <a:pt x="34725" y="343914"/>
                </a:cubicBezTo>
                <a:cubicBezTo>
                  <a:pt x="33314" y="356261"/>
                  <a:pt x="6151" y="276181"/>
                  <a:pt x="859" y="223264"/>
                </a:cubicBezTo>
                <a:cubicBezTo>
                  <a:pt x="-4433" y="170347"/>
                  <a:pt x="16381" y="13361"/>
                  <a:pt x="17792" y="10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: 図形 1519">
            <a:extLst>
              <a:ext uri="{FF2B5EF4-FFF2-40B4-BE49-F238E27FC236}">
                <a16:creationId xmlns:a16="http://schemas.microsoft.com/office/drawing/2014/main" id="{73CEEE9D-A908-4B8B-9C30-9F90C784160E}"/>
              </a:ext>
            </a:extLst>
          </p:cNvPr>
          <p:cNvSpPr/>
          <p:nvPr/>
        </p:nvSpPr>
        <p:spPr>
          <a:xfrm>
            <a:off x="14354228" y="10965822"/>
            <a:ext cx="96589" cy="128458"/>
          </a:xfrm>
          <a:custGeom>
            <a:avLst/>
            <a:gdLst>
              <a:gd name="connsiteX0" fmla="*/ 96255 w 96589"/>
              <a:gd name="connsiteY0" fmla="*/ 4861 h 128458"/>
              <a:gd name="connsiteX1" fmla="*/ 22172 w 96589"/>
              <a:gd name="connsiteY1" fmla="*/ 66245 h 128458"/>
              <a:gd name="connsiteX2" fmla="*/ 1005 w 96589"/>
              <a:gd name="connsiteY2" fmla="*/ 127628 h 128458"/>
              <a:gd name="connsiteX3" fmla="*/ 47572 w 96589"/>
              <a:gd name="connsiteY3" fmla="*/ 19678 h 128458"/>
              <a:gd name="connsiteX4" fmla="*/ 96255 w 96589"/>
              <a:gd name="connsiteY4" fmla="*/ 4861 h 12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89" h="128458">
                <a:moveTo>
                  <a:pt x="96255" y="4861"/>
                </a:moveTo>
                <a:cubicBezTo>
                  <a:pt x="92022" y="12622"/>
                  <a:pt x="38047" y="45784"/>
                  <a:pt x="22172" y="66245"/>
                </a:cubicBezTo>
                <a:cubicBezTo>
                  <a:pt x="6297" y="86706"/>
                  <a:pt x="-3228" y="135389"/>
                  <a:pt x="1005" y="127628"/>
                </a:cubicBezTo>
                <a:cubicBezTo>
                  <a:pt x="5238" y="119867"/>
                  <a:pt x="31697" y="42961"/>
                  <a:pt x="47572" y="19678"/>
                </a:cubicBezTo>
                <a:cubicBezTo>
                  <a:pt x="63447" y="-3605"/>
                  <a:pt x="100488" y="-2900"/>
                  <a:pt x="96255" y="48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: 図形 1520">
            <a:extLst>
              <a:ext uri="{FF2B5EF4-FFF2-40B4-BE49-F238E27FC236}">
                <a16:creationId xmlns:a16="http://schemas.microsoft.com/office/drawing/2014/main" id="{998F5D20-1913-433D-A4AA-9639B5A56319}"/>
              </a:ext>
            </a:extLst>
          </p:cNvPr>
          <p:cNvSpPr/>
          <p:nvPr/>
        </p:nvSpPr>
        <p:spPr>
          <a:xfrm>
            <a:off x="14539217" y="10970230"/>
            <a:ext cx="32002" cy="148214"/>
          </a:xfrm>
          <a:custGeom>
            <a:avLst/>
            <a:gdLst>
              <a:gd name="connsiteX0" fmla="*/ 166 w 32002"/>
              <a:gd name="connsiteY0" fmla="*/ 453 h 148214"/>
              <a:gd name="connsiteX1" fmla="*/ 19216 w 32002"/>
              <a:gd name="connsiteY1" fmla="*/ 116870 h 148214"/>
              <a:gd name="connsiteX2" fmla="*/ 14983 w 32002"/>
              <a:gd name="connsiteY2" fmla="*/ 146503 h 148214"/>
              <a:gd name="connsiteX3" fmla="*/ 31916 w 32002"/>
              <a:gd name="connsiteY3" fmla="*/ 78770 h 148214"/>
              <a:gd name="connsiteX4" fmla="*/ 166 w 32002"/>
              <a:gd name="connsiteY4" fmla="*/ 453 h 14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2" h="148214">
                <a:moveTo>
                  <a:pt x="166" y="453"/>
                </a:moveTo>
                <a:cubicBezTo>
                  <a:pt x="-1951" y="6803"/>
                  <a:pt x="16747" y="92528"/>
                  <a:pt x="19216" y="116870"/>
                </a:cubicBezTo>
                <a:cubicBezTo>
                  <a:pt x="21686" y="141212"/>
                  <a:pt x="12866" y="152853"/>
                  <a:pt x="14983" y="146503"/>
                </a:cubicBezTo>
                <a:cubicBezTo>
                  <a:pt x="17100" y="140153"/>
                  <a:pt x="33327" y="101348"/>
                  <a:pt x="31916" y="78770"/>
                </a:cubicBezTo>
                <a:cubicBezTo>
                  <a:pt x="30505" y="56192"/>
                  <a:pt x="2283" y="-5897"/>
                  <a:pt x="166" y="4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: 図形 1521">
            <a:extLst>
              <a:ext uri="{FF2B5EF4-FFF2-40B4-BE49-F238E27FC236}">
                <a16:creationId xmlns:a16="http://schemas.microsoft.com/office/drawing/2014/main" id="{74A0D748-078D-477C-AD7C-AF099E4B065D}"/>
              </a:ext>
            </a:extLst>
          </p:cNvPr>
          <p:cNvSpPr/>
          <p:nvPr/>
        </p:nvSpPr>
        <p:spPr>
          <a:xfrm>
            <a:off x="13855890" y="11689353"/>
            <a:ext cx="279210" cy="183045"/>
          </a:xfrm>
          <a:custGeom>
            <a:avLst/>
            <a:gdLst>
              <a:gd name="connsiteX0" fmla="*/ 279210 w 279210"/>
              <a:gd name="connsiteY0" fmla="*/ 997 h 183045"/>
              <a:gd name="connsiteX1" fmla="*/ 200893 w 279210"/>
              <a:gd name="connsiteY1" fmla="*/ 62380 h 183045"/>
              <a:gd name="connsiteX2" fmla="*/ 1927 w 279210"/>
              <a:gd name="connsiteY2" fmla="*/ 180914 h 183045"/>
              <a:gd name="connsiteX3" fmla="*/ 105643 w 279210"/>
              <a:gd name="connsiteY3" fmla="*/ 136464 h 183045"/>
              <a:gd name="connsiteX4" fmla="*/ 200893 w 279210"/>
              <a:gd name="connsiteY4" fmla="*/ 108947 h 183045"/>
              <a:gd name="connsiteX5" fmla="*/ 279210 w 279210"/>
              <a:gd name="connsiteY5" fmla="*/ 997 h 18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210" h="183045">
                <a:moveTo>
                  <a:pt x="279210" y="997"/>
                </a:moveTo>
                <a:cubicBezTo>
                  <a:pt x="279210" y="-6764"/>
                  <a:pt x="247107" y="32394"/>
                  <a:pt x="200893" y="62380"/>
                </a:cubicBezTo>
                <a:cubicBezTo>
                  <a:pt x="154679" y="92366"/>
                  <a:pt x="17802" y="168567"/>
                  <a:pt x="1927" y="180914"/>
                </a:cubicBezTo>
                <a:cubicBezTo>
                  <a:pt x="-13948" y="193261"/>
                  <a:pt x="72482" y="148459"/>
                  <a:pt x="105643" y="136464"/>
                </a:cubicBezTo>
                <a:cubicBezTo>
                  <a:pt x="138804" y="124470"/>
                  <a:pt x="173376" y="131172"/>
                  <a:pt x="200893" y="108947"/>
                </a:cubicBezTo>
                <a:cubicBezTo>
                  <a:pt x="228410" y="86722"/>
                  <a:pt x="279210" y="8758"/>
                  <a:pt x="279210" y="9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: 図形 1522">
            <a:extLst>
              <a:ext uri="{FF2B5EF4-FFF2-40B4-BE49-F238E27FC236}">
                <a16:creationId xmlns:a16="http://schemas.microsoft.com/office/drawing/2014/main" id="{9814475C-2018-4E50-8FE0-ECB6C087F36A}"/>
              </a:ext>
            </a:extLst>
          </p:cNvPr>
          <p:cNvSpPr/>
          <p:nvPr/>
        </p:nvSpPr>
        <p:spPr>
          <a:xfrm>
            <a:off x="11587880" y="2774947"/>
            <a:ext cx="998786" cy="808401"/>
          </a:xfrm>
          <a:custGeom>
            <a:avLst/>
            <a:gdLst>
              <a:gd name="connsiteX0" fmla="*/ 870 w 998786"/>
              <a:gd name="connsiteY0" fmla="*/ 3 h 808401"/>
              <a:gd name="connsiteX1" fmla="*/ 515220 w 998786"/>
              <a:gd name="connsiteY1" fmla="*/ 292103 h 808401"/>
              <a:gd name="connsiteX2" fmla="*/ 762870 w 998786"/>
              <a:gd name="connsiteY2" fmla="*/ 501653 h 808401"/>
              <a:gd name="connsiteX3" fmla="*/ 991470 w 998786"/>
              <a:gd name="connsiteY3" fmla="*/ 806453 h 808401"/>
              <a:gd name="connsiteX4" fmla="*/ 915270 w 998786"/>
              <a:gd name="connsiteY4" fmla="*/ 615953 h 808401"/>
              <a:gd name="connsiteX5" fmla="*/ 648570 w 998786"/>
              <a:gd name="connsiteY5" fmla="*/ 298453 h 808401"/>
              <a:gd name="connsiteX6" fmla="*/ 870 w 998786"/>
              <a:gd name="connsiteY6" fmla="*/ 3 h 80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786" h="808401">
                <a:moveTo>
                  <a:pt x="870" y="3"/>
                </a:moveTo>
                <a:cubicBezTo>
                  <a:pt x="-21355" y="-1055"/>
                  <a:pt x="388220" y="208495"/>
                  <a:pt x="515220" y="292103"/>
                </a:cubicBezTo>
                <a:cubicBezTo>
                  <a:pt x="642220" y="375711"/>
                  <a:pt x="683495" y="415928"/>
                  <a:pt x="762870" y="501653"/>
                </a:cubicBezTo>
                <a:cubicBezTo>
                  <a:pt x="842245" y="587378"/>
                  <a:pt x="966070" y="787403"/>
                  <a:pt x="991470" y="806453"/>
                </a:cubicBezTo>
                <a:cubicBezTo>
                  <a:pt x="1016870" y="825503"/>
                  <a:pt x="972420" y="700620"/>
                  <a:pt x="915270" y="615953"/>
                </a:cubicBezTo>
                <a:cubicBezTo>
                  <a:pt x="858120" y="531286"/>
                  <a:pt x="799912" y="400053"/>
                  <a:pt x="648570" y="298453"/>
                </a:cubicBezTo>
                <a:cubicBezTo>
                  <a:pt x="497228" y="196853"/>
                  <a:pt x="23095" y="1061"/>
                  <a:pt x="870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: 図形 1523">
            <a:extLst>
              <a:ext uri="{FF2B5EF4-FFF2-40B4-BE49-F238E27FC236}">
                <a16:creationId xmlns:a16="http://schemas.microsoft.com/office/drawing/2014/main" id="{BB1F625F-7334-4B6E-A30C-B3F309F35F63}"/>
              </a:ext>
            </a:extLst>
          </p:cNvPr>
          <p:cNvSpPr/>
          <p:nvPr/>
        </p:nvSpPr>
        <p:spPr>
          <a:xfrm>
            <a:off x="9045244" y="3622490"/>
            <a:ext cx="400750" cy="125774"/>
          </a:xfrm>
          <a:custGeom>
            <a:avLst/>
            <a:gdLst>
              <a:gd name="connsiteX0" fmla="*/ 331 w 400750"/>
              <a:gd name="connsiteY0" fmla="*/ 185 h 125774"/>
              <a:gd name="connsiteX1" fmla="*/ 98756 w 400750"/>
              <a:gd name="connsiteY1" fmla="*/ 92260 h 125774"/>
              <a:gd name="connsiteX2" fmla="*/ 397206 w 400750"/>
              <a:gd name="connsiteY2" fmla="*/ 50985 h 125774"/>
              <a:gd name="connsiteX3" fmla="*/ 254331 w 400750"/>
              <a:gd name="connsiteY3" fmla="*/ 98610 h 125774"/>
              <a:gd name="connsiteX4" fmla="*/ 124156 w 400750"/>
              <a:gd name="connsiteY4" fmla="*/ 120835 h 125774"/>
              <a:gd name="connsiteX5" fmla="*/ 331 w 400750"/>
              <a:gd name="connsiteY5" fmla="*/ 185 h 12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50" h="125774">
                <a:moveTo>
                  <a:pt x="331" y="185"/>
                </a:moveTo>
                <a:cubicBezTo>
                  <a:pt x="-3902" y="-4577"/>
                  <a:pt x="32610" y="83793"/>
                  <a:pt x="98756" y="92260"/>
                </a:cubicBezTo>
                <a:cubicBezTo>
                  <a:pt x="164902" y="100727"/>
                  <a:pt x="371277" y="49927"/>
                  <a:pt x="397206" y="50985"/>
                </a:cubicBezTo>
                <a:cubicBezTo>
                  <a:pt x="423135" y="52043"/>
                  <a:pt x="299839" y="86968"/>
                  <a:pt x="254331" y="98610"/>
                </a:cubicBezTo>
                <a:cubicBezTo>
                  <a:pt x="208823" y="110252"/>
                  <a:pt x="164373" y="136710"/>
                  <a:pt x="124156" y="120835"/>
                </a:cubicBezTo>
                <a:cubicBezTo>
                  <a:pt x="83939" y="104960"/>
                  <a:pt x="4564" y="4947"/>
                  <a:pt x="331" y="1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: 図形 1524">
            <a:extLst>
              <a:ext uri="{FF2B5EF4-FFF2-40B4-BE49-F238E27FC236}">
                <a16:creationId xmlns:a16="http://schemas.microsoft.com/office/drawing/2014/main" id="{A0D0F035-C65C-4B4C-820A-B3CE47AC55C5}"/>
              </a:ext>
            </a:extLst>
          </p:cNvPr>
          <p:cNvSpPr/>
          <p:nvPr/>
        </p:nvSpPr>
        <p:spPr>
          <a:xfrm>
            <a:off x="8876731" y="5018588"/>
            <a:ext cx="775864" cy="598538"/>
          </a:xfrm>
          <a:custGeom>
            <a:avLst/>
            <a:gdLst>
              <a:gd name="connsiteX0" fmla="*/ 775269 w 775864"/>
              <a:gd name="connsiteY0" fmla="*/ 29 h 598538"/>
              <a:gd name="connsiteX1" fmla="*/ 578419 w 775864"/>
              <a:gd name="connsiteY1" fmla="*/ 165129 h 598538"/>
              <a:gd name="connsiteX2" fmla="*/ 497986 w 775864"/>
              <a:gd name="connsiteY2" fmla="*/ 330229 h 598538"/>
              <a:gd name="connsiteX3" fmla="*/ 252452 w 775864"/>
              <a:gd name="connsiteY3" fmla="*/ 531312 h 598538"/>
              <a:gd name="connsiteX4" fmla="*/ 191069 w 775864"/>
              <a:gd name="connsiteY4" fmla="*/ 567295 h 598538"/>
              <a:gd name="connsiteX5" fmla="*/ 569 w 775864"/>
              <a:gd name="connsiteY5" fmla="*/ 596929 h 598538"/>
              <a:gd name="connsiteX6" fmla="*/ 258802 w 775864"/>
              <a:gd name="connsiteY6" fmla="*/ 516495 h 598538"/>
              <a:gd name="connsiteX7" fmla="*/ 493752 w 775864"/>
              <a:gd name="connsiteY7" fmla="*/ 298479 h 598538"/>
              <a:gd name="connsiteX8" fmla="*/ 508569 w 775864"/>
              <a:gd name="connsiteY8" fmla="*/ 177829 h 598538"/>
              <a:gd name="connsiteX9" fmla="*/ 775269 w 775864"/>
              <a:gd name="connsiteY9" fmla="*/ 29 h 5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5864" h="598538">
                <a:moveTo>
                  <a:pt x="775269" y="29"/>
                </a:moveTo>
                <a:cubicBezTo>
                  <a:pt x="786911" y="-2088"/>
                  <a:pt x="624633" y="110096"/>
                  <a:pt x="578419" y="165129"/>
                </a:cubicBezTo>
                <a:cubicBezTo>
                  <a:pt x="532205" y="220162"/>
                  <a:pt x="552314" y="269199"/>
                  <a:pt x="497986" y="330229"/>
                </a:cubicBezTo>
                <a:cubicBezTo>
                  <a:pt x="443658" y="391260"/>
                  <a:pt x="303605" y="491801"/>
                  <a:pt x="252452" y="531312"/>
                </a:cubicBezTo>
                <a:cubicBezTo>
                  <a:pt x="201299" y="570823"/>
                  <a:pt x="233049" y="556359"/>
                  <a:pt x="191069" y="567295"/>
                </a:cubicBezTo>
                <a:cubicBezTo>
                  <a:pt x="149089" y="578231"/>
                  <a:pt x="-10720" y="605396"/>
                  <a:pt x="569" y="596929"/>
                </a:cubicBezTo>
                <a:cubicBezTo>
                  <a:pt x="11858" y="588462"/>
                  <a:pt x="176605" y="566237"/>
                  <a:pt x="258802" y="516495"/>
                </a:cubicBezTo>
                <a:cubicBezTo>
                  <a:pt x="340999" y="466753"/>
                  <a:pt x="452124" y="354923"/>
                  <a:pt x="493752" y="298479"/>
                </a:cubicBezTo>
                <a:cubicBezTo>
                  <a:pt x="535380" y="242035"/>
                  <a:pt x="462002" y="225454"/>
                  <a:pt x="508569" y="177829"/>
                </a:cubicBezTo>
                <a:cubicBezTo>
                  <a:pt x="555136" y="130204"/>
                  <a:pt x="763627" y="2146"/>
                  <a:pt x="775269" y="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: 図形 1525">
            <a:extLst>
              <a:ext uri="{FF2B5EF4-FFF2-40B4-BE49-F238E27FC236}">
                <a16:creationId xmlns:a16="http://schemas.microsoft.com/office/drawing/2014/main" id="{E703E6D3-FE10-4AA4-9434-3386D25FFC0E}"/>
              </a:ext>
            </a:extLst>
          </p:cNvPr>
          <p:cNvSpPr/>
          <p:nvPr/>
        </p:nvSpPr>
        <p:spPr>
          <a:xfrm>
            <a:off x="8633851" y="5623339"/>
            <a:ext cx="396077" cy="64146"/>
          </a:xfrm>
          <a:custGeom>
            <a:avLst/>
            <a:gdLst>
              <a:gd name="connsiteX0" fmla="*/ 32 w 396077"/>
              <a:gd name="connsiteY0" fmla="*/ 21811 h 64146"/>
              <a:gd name="connsiteX1" fmla="*/ 201116 w 396077"/>
              <a:gd name="connsiteY1" fmla="*/ 45094 h 64146"/>
              <a:gd name="connsiteX2" fmla="*/ 391616 w 396077"/>
              <a:gd name="connsiteY2" fmla="*/ 644 h 64146"/>
              <a:gd name="connsiteX3" fmla="*/ 325999 w 396077"/>
              <a:gd name="connsiteY3" fmla="*/ 21811 h 64146"/>
              <a:gd name="connsiteX4" fmla="*/ 215932 w 396077"/>
              <a:gd name="connsiteY4" fmla="*/ 64144 h 64146"/>
              <a:gd name="connsiteX5" fmla="*/ 32 w 396077"/>
              <a:gd name="connsiteY5" fmla="*/ 21811 h 6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077" h="64146">
                <a:moveTo>
                  <a:pt x="32" y="21811"/>
                </a:moveTo>
                <a:cubicBezTo>
                  <a:pt x="-2437" y="18636"/>
                  <a:pt x="135852" y="48622"/>
                  <a:pt x="201116" y="45094"/>
                </a:cubicBezTo>
                <a:cubicBezTo>
                  <a:pt x="266380" y="41566"/>
                  <a:pt x="370802" y="4524"/>
                  <a:pt x="391616" y="644"/>
                </a:cubicBezTo>
                <a:cubicBezTo>
                  <a:pt x="412430" y="-3237"/>
                  <a:pt x="355280" y="11228"/>
                  <a:pt x="325999" y="21811"/>
                </a:cubicBezTo>
                <a:cubicBezTo>
                  <a:pt x="296718" y="32394"/>
                  <a:pt x="266732" y="63791"/>
                  <a:pt x="215932" y="64144"/>
                </a:cubicBezTo>
                <a:cubicBezTo>
                  <a:pt x="165132" y="64497"/>
                  <a:pt x="2501" y="24986"/>
                  <a:pt x="32" y="218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: 図形 1526">
            <a:extLst>
              <a:ext uri="{FF2B5EF4-FFF2-40B4-BE49-F238E27FC236}">
                <a16:creationId xmlns:a16="http://schemas.microsoft.com/office/drawing/2014/main" id="{7E428C4F-6283-4823-B3B6-02BF2973A060}"/>
              </a:ext>
            </a:extLst>
          </p:cNvPr>
          <p:cNvSpPr/>
          <p:nvPr/>
        </p:nvSpPr>
        <p:spPr>
          <a:xfrm>
            <a:off x="18690143" y="14844471"/>
            <a:ext cx="989585" cy="107666"/>
          </a:xfrm>
          <a:custGeom>
            <a:avLst/>
            <a:gdLst>
              <a:gd name="connsiteX0" fmla="*/ 24 w 989585"/>
              <a:gd name="connsiteY0" fmla="*/ 1829 h 107666"/>
              <a:gd name="connsiteX1" fmla="*/ 173590 w 989585"/>
              <a:gd name="connsiteY1" fmla="*/ 107662 h 107666"/>
              <a:gd name="connsiteX2" fmla="*/ 965224 w 989585"/>
              <a:gd name="connsiteY2" fmla="*/ 6062 h 107666"/>
              <a:gd name="connsiteX3" fmla="*/ 745090 w 989585"/>
              <a:gd name="connsiteY3" fmla="*/ 18762 h 107666"/>
              <a:gd name="connsiteX4" fmla="*/ 317524 w 989585"/>
              <a:gd name="connsiteY4" fmla="*/ 78029 h 107666"/>
              <a:gd name="connsiteX5" fmla="*/ 177824 w 989585"/>
              <a:gd name="connsiteY5" fmla="*/ 73796 h 107666"/>
              <a:gd name="connsiteX6" fmla="*/ 24 w 989585"/>
              <a:gd name="connsiteY6" fmla="*/ 1829 h 10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9585" h="107666">
                <a:moveTo>
                  <a:pt x="24" y="1829"/>
                </a:moveTo>
                <a:cubicBezTo>
                  <a:pt x="-682" y="7473"/>
                  <a:pt x="12723" y="106957"/>
                  <a:pt x="173590" y="107662"/>
                </a:cubicBezTo>
                <a:cubicBezTo>
                  <a:pt x="334457" y="108367"/>
                  <a:pt x="869974" y="20879"/>
                  <a:pt x="965224" y="6062"/>
                </a:cubicBezTo>
                <a:cubicBezTo>
                  <a:pt x="1060474" y="-8755"/>
                  <a:pt x="853040" y="6768"/>
                  <a:pt x="745090" y="18762"/>
                </a:cubicBezTo>
                <a:cubicBezTo>
                  <a:pt x="637140" y="30756"/>
                  <a:pt x="412068" y="68857"/>
                  <a:pt x="317524" y="78029"/>
                </a:cubicBezTo>
                <a:cubicBezTo>
                  <a:pt x="222980" y="87201"/>
                  <a:pt x="229330" y="84379"/>
                  <a:pt x="177824" y="73796"/>
                </a:cubicBezTo>
                <a:cubicBezTo>
                  <a:pt x="126318" y="63213"/>
                  <a:pt x="730" y="-3815"/>
                  <a:pt x="24" y="18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: 図形 1527">
            <a:extLst>
              <a:ext uri="{FF2B5EF4-FFF2-40B4-BE49-F238E27FC236}">
                <a16:creationId xmlns:a16="http://schemas.microsoft.com/office/drawing/2014/main" id="{CA67C5EF-A6AB-4850-899D-3B1A9F35BBD2}"/>
              </a:ext>
            </a:extLst>
          </p:cNvPr>
          <p:cNvSpPr/>
          <p:nvPr/>
        </p:nvSpPr>
        <p:spPr>
          <a:xfrm>
            <a:off x="7270691" y="3199280"/>
            <a:ext cx="537110" cy="83417"/>
          </a:xfrm>
          <a:custGeom>
            <a:avLst/>
            <a:gdLst>
              <a:gd name="connsiteX0" fmla="*/ 59 w 537110"/>
              <a:gd name="connsiteY0" fmla="*/ 80495 h 83417"/>
              <a:gd name="connsiteX1" fmla="*/ 168334 w 537110"/>
              <a:gd name="connsiteY1" fmla="*/ 77320 h 83417"/>
              <a:gd name="connsiteX2" fmla="*/ 276284 w 537110"/>
              <a:gd name="connsiteY2" fmla="*/ 39220 h 83417"/>
              <a:gd name="connsiteX3" fmla="*/ 536634 w 537110"/>
              <a:gd name="connsiteY3" fmla="*/ 16995 h 83417"/>
              <a:gd name="connsiteX4" fmla="*/ 336609 w 537110"/>
              <a:gd name="connsiteY4" fmla="*/ 1120 h 83417"/>
              <a:gd name="connsiteX5" fmla="*/ 187384 w 537110"/>
              <a:gd name="connsiteY5" fmla="*/ 48745 h 83417"/>
              <a:gd name="connsiteX6" fmla="*/ 59 w 537110"/>
              <a:gd name="connsiteY6" fmla="*/ 80495 h 8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110" h="83417">
                <a:moveTo>
                  <a:pt x="59" y="80495"/>
                </a:moveTo>
                <a:cubicBezTo>
                  <a:pt x="-3116" y="85257"/>
                  <a:pt x="122297" y="84199"/>
                  <a:pt x="168334" y="77320"/>
                </a:cubicBezTo>
                <a:cubicBezTo>
                  <a:pt x="214372" y="70441"/>
                  <a:pt x="214901" y="49274"/>
                  <a:pt x="276284" y="39220"/>
                </a:cubicBezTo>
                <a:cubicBezTo>
                  <a:pt x="337667" y="29166"/>
                  <a:pt x="526580" y="23345"/>
                  <a:pt x="536634" y="16995"/>
                </a:cubicBezTo>
                <a:cubicBezTo>
                  <a:pt x="546688" y="10645"/>
                  <a:pt x="394817" y="-4172"/>
                  <a:pt x="336609" y="1120"/>
                </a:cubicBezTo>
                <a:cubicBezTo>
                  <a:pt x="278401" y="6412"/>
                  <a:pt x="241888" y="36045"/>
                  <a:pt x="187384" y="48745"/>
                </a:cubicBezTo>
                <a:cubicBezTo>
                  <a:pt x="132880" y="61445"/>
                  <a:pt x="3234" y="75733"/>
                  <a:pt x="59" y="804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: 図形 1528">
            <a:extLst>
              <a:ext uri="{FF2B5EF4-FFF2-40B4-BE49-F238E27FC236}">
                <a16:creationId xmlns:a16="http://schemas.microsoft.com/office/drawing/2014/main" id="{4A346556-A939-4420-87F4-F4BE7A9C18D5}"/>
              </a:ext>
            </a:extLst>
          </p:cNvPr>
          <p:cNvSpPr/>
          <p:nvPr/>
        </p:nvSpPr>
        <p:spPr>
          <a:xfrm>
            <a:off x="7304627" y="3361734"/>
            <a:ext cx="496330" cy="58283"/>
          </a:xfrm>
          <a:custGeom>
            <a:avLst/>
            <a:gdLst>
              <a:gd name="connsiteX0" fmla="*/ 1048 w 496330"/>
              <a:gd name="connsiteY0" fmla="*/ 57741 h 58283"/>
              <a:gd name="connsiteX1" fmla="*/ 270923 w 496330"/>
              <a:gd name="connsiteY1" fmla="*/ 29166 h 58283"/>
              <a:gd name="connsiteX2" fmla="*/ 493173 w 496330"/>
              <a:gd name="connsiteY2" fmla="*/ 25991 h 58283"/>
              <a:gd name="connsiteX3" fmla="*/ 375698 w 496330"/>
              <a:gd name="connsiteY3" fmla="*/ 591 h 58283"/>
              <a:gd name="connsiteX4" fmla="*/ 1048 w 496330"/>
              <a:gd name="connsiteY4" fmla="*/ 57741 h 58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330" h="58283">
                <a:moveTo>
                  <a:pt x="1048" y="57741"/>
                </a:moveTo>
                <a:cubicBezTo>
                  <a:pt x="-16415" y="62504"/>
                  <a:pt x="188902" y="34458"/>
                  <a:pt x="270923" y="29166"/>
                </a:cubicBezTo>
                <a:cubicBezTo>
                  <a:pt x="352944" y="23874"/>
                  <a:pt x="475710" y="30754"/>
                  <a:pt x="493173" y="25991"/>
                </a:cubicBezTo>
                <a:cubicBezTo>
                  <a:pt x="510636" y="21228"/>
                  <a:pt x="453485" y="-4171"/>
                  <a:pt x="375698" y="591"/>
                </a:cubicBezTo>
                <a:cubicBezTo>
                  <a:pt x="297911" y="5353"/>
                  <a:pt x="18511" y="52978"/>
                  <a:pt x="1048" y="577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: 図形 1529">
            <a:extLst>
              <a:ext uri="{FF2B5EF4-FFF2-40B4-BE49-F238E27FC236}">
                <a16:creationId xmlns:a16="http://schemas.microsoft.com/office/drawing/2014/main" id="{85EFBE0A-C6E5-4CD5-A395-D07BFEB962F3}"/>
              </a:ext>
            </a:extLst>
          </p:cNvPr>
          <p:cNvSpPr/>
          <p:nvPr/>
        </p:nvSpPr>
        <p:spPr>
          <a:xfrm>
            <a:off x="7630526" y="3572851"/>
            <a:ext cx="57255" cy="129241"/>
          </a:xfrm>
          <a:custGeom>
            <a:avLst/>
            <a:gdLst>
              <a:gd name="connsiteX0" fmla="*/ 57207 w 57255"/>
              <a:gd name="connsiteY0" fmla="*/ 82 h 129241"/>
              <a:gd name="connsiteX1" fmla="*/ 10641 w 57255"/>
              <a:gd name="connsiteY1" fmla="*/ 46649 h 129241"/>
              <a:gd name="connsiteX2" fmla="*/ 46624 w 57255"/>
              <a:gd name="connsiteY2" fmla="*/ 129199 h 129241"/>
              <a:gd name="connsiteX3" fmla="*/ 57 w 57255"/>
              <a:gd name="connsiteY3" fmla="*/ 57232 h 129241"/>
              <a:gd name="connsiteX4" fmla="*/ 57207 w 57255"/>
              <a:gd name="connsiteY4" fmla="*/ 82 h 12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5" h="129241">
                <a:moveTo>
                  <a:pt x="57207" y="82"/>
                </a:moveTo>
                <a:cubicBezTo>
                  <a:pt x="58971" y="-1682"/>
                  <a:pt x="12405" y="25130"/>
                  <a:pt x="10641" y="46649"/>
                </a:cubicBezTo>
                <a:cubicBezTo>
                  <a:pt x="8877" y="68168"/>
                  <a:pt x="48388" y="127435"/>
                  <a:pt x="46624" y="129199"/>
                </a:cubicBezTo>
                <a:cubicBezTo>
                  <a:pt x="44860" y="130963"/>
                  <a:pt x="2174" y="77693"/>
                  <a:pt x="57" y="57232"/>
                </a:cubicBezTo>
                <a:cubicBezTo>
                  <a:pt x="-2060" y="36771"/>
                  <a:pt x="55443" y="1846"/>
                  <a:pt x="57207" y="8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: 図形 1530">
            <a:extLst>
              <a:ext uri="{FF2B5EF4-FFF2-40B4-BE49-F238E27FC236}">
                <a16:creationId xmlns:a16="http://schemas.microsoft.com/office/drawing/2014/main" id="{FEBF9803-DD56-47BE-AEAF-98BB8631FD59}"/>
              </a:ext>
            </a:extLst>
          </p:cNvPr>
          <p:cNvSpPr/>
          <p:nvPr/>
        </p:nvSpPr>
        <p:spPr>
          <a:xfrm>
            <a:off x="7600937" y="3467717"/>
            <a:ext cx="122957" cy="77700"/>
          </a:xfrm>
          <a:custGeom>
            <a:avLst/>
            <a:gdLst>
              <a:gd name="connsiteX0" fmla="*/ 13 w 122957"/>
              <a:gd name="connsiteY0" fmla="*/ 1500 h 77700"/>
              <a:gd name="connsiteX1" fmla="*/ 80446 w 122957"/>
              <a:gd name="connsiteY1" fmla="*/ 16316 h 77700"/>
              <a:gd name="connsiteX2" fmla="*/ 122780 w 122957"/>
              <a:gd name="connsiteY2" fmla="*/ 77700 h 77700"/>
              <a:gd name="connsiteX3" fmla="*/ 95263 w 122957"/>
              <a:gd name="connsiteY3" fmla="*/ 16316 h 77700"/>
              <a:gd name="connsiteX4" fmla="*/ 86796 w 122957"/>
              <a:gd name="connsiteY4" fmla="*/ 3616 h 77700"/>
              <a:gd name="connsiteX5" fmla="*/ 13 w 122957"/>
              <a:gd name="connsiteY5" fmla="*/ 1500 h 7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57" h="77700">
                <a:moveTo>
                  <a:pt x="13" y="1500"/>
                </a:moveTo>
                <a:cubicBezTo>
                  <a:pt x="-1045" y="3617"/>
                  <a:pt x="59985" y="3616"/>
                  <a:pt x="80446" y="16316"/>
                </a:cubicBezTo>
                <a:cubicBezTo>
                  <a:pt x="100907" y="29016"/>
                  <a:pt x="120311" y="77700"/>
                  <a:pt x="122780" y="77700"/>
                </a:cubicBezTo>
                <a:cubicBezTo>
                  <a:pt x="125249" y="77700"/>
                  <a:pt x="101260" y="28663"/>
                  <a:pt x="95263" y="16316"/>
                </a:cubicBezTo>
                <a:cubicBezTo>
                  <a:pt x="89266" y="3969"/>
                  <a:pt x="98085" y="8202"/>
                  <a:pt x="86796" y="3616"/>
                </a:cubicBezTo>
                <a:cubicBezTo>
                  <a:pt x="75507" y="-970"/>
                  <a:pt x="1071" y="-617"/>
                  <a:pt x="13" y="15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: 図形 1531">
            <a:extLst>
              <a:ext uri="{FF2B5EF4-FFF2-40B4-BE49-F238E27FC236}">
                <a16:creationId xmlns:a16="http://schemas.microsoft.com/office/drawing/2014/main" id="{FA25B93B-7C44-40C2-9382-F1AFA2E42161}"/>
              </a:ext>
            </a:extLst>
          </p:cNvPr>
          <p:cNvSpPr/>
          <p:nvPr/>
        </p:nvSpPr>
        <p:spPr>
          <a:xfrm>
            <a:off x="7801248" y="3558116"/>
            <a:ext cx="178837" cy="208429"/>
          </a:xfrm>
          <a:custGeom>
            <a:avLst/>
            <a:gdLst>
              <a:gd name="connsiteX0" fmla="*/ 178585 w 178837"/>
              <a:gd name="connsiteY0" fmla="*/ 1 h 208429"/>
              <a:gd name="connsiteX1" fmla="*/ 55819 w 178837"/>
              <a:gd name="connsiteY1" fmla="*/ 74084 h 208429"/>
              <a:gd name="connsiteX2" fmla="*/ 21952 w 178837"/>
              <a:gd name="connsiteY2" fmla="*/ 133351 h 208429"/>
              <a:gd name="connsiteX3" fmla="*/ 785 w 178837"/>
              <a:gd name="connsiteY3" fmla="*/ 207434 h 208429"/>
              <a:gd name="connsiteX4" fmla="*/ 19835 w 178837"/>
              <a:gd name="connsiteY4" fmla="*/ 76201 h 208429"/>
              <a:gd name="connsiteX5" fmla="*/ 178585 w 178837"/>
              <a:gd name="connsiteY5" fmla="*/ 1 h 20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37" h="208429">
                <a:moveTo>
                  <a:pt x="178585" y="1"/>
                </a:moveTo>
                <a:cubicBezTo>
                  <a:pt x="184582" y="-352"/>
                  <a:pt x="81924" y="51859"/>
                  <a:pt x="55819" y="74084"/>
                </a:cubicBezTo>
                <a:cubicBezTo>
                  <a:pt x="29713" y="96309"/>
                  <a:pt x="31124" y="111126"/>
                  <a:pt x="21952" y="133351"/>
                </a:cubicBezTo>
                <a:cubicBezTo>
                  <a:pt x="12780" y="155576"/>
                  <a:pt x="1138" y="216959"/>
                  <a:pt x="785" y="207434"/>
                </a:cubicBezTo>
                <a:cubicBezTo>
                  <a:pt x="432" y="197909"/>
                  <a:pt x="-5212" y="110773"/>
                  <a:pt x="19835" y="76201"/>
                </a:cubicBezTo>
                <a:cubicBezTo>
                  <a:pt x="44882" y="41629"/>
                  <a:pt x="172588" y="354"/>
                  <a:pt x="178585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: 図形 1532">
            <a:extLst>
              <a:ext uri="{FF2B5EF4-FFF2-40B4-BE49-F238E27FC236}">
                <a16:creationId xmlns:a16="http://schemas.microsoft.com/office/drawing/2014/main" id="{22EFB4C5-BABD-4FD2-AC9C-AE2FA16E9325}"/>
              </a:ext>
            </a:extLst>
          </p:cNvPr>
          <p:cNvSpPr/>
          <p:nvPr/>
        </p:nvSpPr>
        <p:spPr>
          <a:xfrm>
            <a:off x="7947935" y="3249677"/>
            <a:ext cx="353425" cy="109595"/>
          </a:xfrm>
          <a:custGeom>
            <a:avLst/>
            <a:gdLst>
              <a:gd name="connsiteX0" fmla="*/ 148 w 353425"/>
              <a:gd name="connsiteY0" fmla="*/ 109473 h 109595"/>
              <a:gd name="connsiteX1" fmla="*/ 156782 w 353425"/>
              <a:gd name="connsiteY1" fmla="*/ 48090 h 109595"/>
              <a:gd name="connsiteX2" fmla="*/ 351515 w 353425"/>
              <a:gd name="connsiteY2" fmla="*/ 3640 h 109595"/>
              <a:gd name="connsiteX3" fmla="*/ 252032 w 353425"/>
              <a:gd name="connsiteY3" fmla="*/ 5756 h 109595"/>
              <a:gd name="connsiteX4" fmla="*/ 184298 w 353425"/>
              <a:gd name="connsiteY4" fmla="*/ 31156 h 109595"/>
              <a:gd name="connsiteX5" fmla="*/ 148 w 353425"/>
              <a:gd name="connsiteY5" fmla="*/ 109473 h 10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425" h="109595">
                <a:moveTo>
                  <a:pt x="148" y="109473"/>
                </a:moveTo>
                <a:cubicBezTo>
                  <a:pt x="-4438" y="112295"/>
                  <a:pt x="98221" y="65729"/>
                  <a:pt x="156782" y="48090"/>
                </a:cubicBezTo>
                <a:cubicBezTo>
                  <a:pt x="215343" y="30451"/>
                  <a:pt x="335640" y="10696"/>
                  <a:pt x="351515" y="3640"/>
                </a:cubicBezTo>
                <a:cubicBezTo>
                  <a:pt x="367390" y="-3416"/>
                  <a:pt x="279901" y="1170"/>
                  <a:pt x="252032" y="5756"/>
                </a:cubicBezTo>
                <a:cubicBezTo>
                  <a:pt x="224163" y="10342"/>
                  <a:pt x="222398" y="14928"/>
                  <a:pt x="184298" y="31156"/>
                </a:cubicBezTo>
                <a:lnTo>
                  <a:pt x="148" y="109473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: 図形 1533">
            <a:extLst>
              <a:ext uri="{FF2B5EF4-FFF2-40B4-BE49-F238E27FC236}">
                <a16:creationId xmlns:a16="http://schemas.microsoft.com/office/drawing/2014/main" id="{ABC84747-5A84-46D0-B4B8-8FCEDDCA06B0}"/>
              </a:ext>
            </a:extLst>
          </p:cNvPr>
          <p:cNvSpPr/>
          <p:nvPr/>
        </p:nvSpPr>
        <p:spPr>
          <a:xfrm>
            <a:off x="10035992" y="3895973"/>
            <a:ext cx="378087" cy="476800"/>
          </a:xfrm>
          <a:custGeom>
            <a:avLst/>
            <a:gdLst>
              <a:gd name="connsiteX0" fmla="*/ 183 w 378087"/>
              <a:gd name="connsiteY0" fmla="*/ 476002 h 476800"/>
              <a:gd name="connsiteX1" fmla="*/ 85908 w 378087"/>
              <a:gd name="connsiteY1" fmla="*/ 317252 h 476800"/>
              <a:gd name="connsiteX2" fmla="*/ 349433 w 378087"/>
              <a:gd name="connsiteY2" fmla="*/ 339477 h 476800"/>
              <a:gd name="connsiteX3" fmla="*/ 279583 w 378087"/>
              <a:gd name="connsiteY3" fmla="*/ 256927 h 476800"/>
              <a:gd name="connsiteX4" fmla="*/ 378008 w 378087"/>
              <a:gd name="connsiteY4" fmla="*/ 2927 h 476800"/>
              <a:gd name="connsiteX5" fmla="*/ 295458 w 378087"/>
              <a:gd name="connsiteY5" fmla="*/ 123577 h 476800"/>
              <a:gd name="connsiteX6" fmla="*/ 251008 w 378087"/>
              <a:gd name="connsiteY6" fmla="*/ 196602 h 476800"/>
              <a:gd name="connsiteX7" fmla="*/ 276408 w 378087"/>
              <a:gd name="connsiteY7" fmla="*/ 317252 h 476800"/>
              <a:gd name="connsiteX8" fmla="*/ 146233 w 378087"/>
              <a:gd name="connsiteY8" fmla="*/ 329952 h 476800"/>
              <a:gd name="connsiteX9" fmla="*/ 66858 w 378087"/>
              <a:gd name="connsiteY9" fmla="*/ 377577 h 476800"/>
              <a:gd name="connsiteX10" fmla="*/ 183 w 378087"/>
              <a:gd name="connsiteY10" fmla="*/ 476002 h 4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87" h="476800">
                <a:moveTo>
                  <a:pt x="183" y="476002"/>
                </a:moveTo>
                <a:cubicBezTo>
                  <a:pt x="3358" y="465948"/>
                  <a:pt x="27700" y="340006"/>
                  <a:pt x="85908" y="317252"/>
                </a:cubicBezTo>
                <a:cubicBezTo>
                  <a:pt x="144116" y="294498"/>
                  <a:pt x="317154" y="349531"/>
                  <a:pt x="349433" y="339477"/>
                </a:cubicBezTo>
                <a:cubicBezTo>
                  <a:pt x="381712" y="329423"/>
                  <a:pt x="274821" y="313018"/>
                  <a:pt x="279583" y="256927"/>
                </a:cubicBezTo>
                <a:cubicBezTo>
                  <a:pt x="284345" y="200836"/>
                  <a:pt x="375362" y="25152"/>
                  <a:pt x="378008" y="2927"/>
                </a:cubicBezTo>
                <a:cubicBezTo>
                  <a:pt x="380654" y="-19298"/>
                  <a:pt x="316625" y="91298"/>
                  <a:pt x="295458" y="123577"/>
                </a:cubicBezTo>
                <a:cubicBezTo>
                  <a:pt x="274291" y="155856"/>
                  <a:pt x="254183" y="164323"/>
                  <a:pt x="251008" y="196602"/>
                </a:cubicBezTo>
                <a:cubicBezTo>
                  <a:pt x="247833" y="228881"/>
                  <a:pt x="293870" y="295027"/>
                  <a:pt x="276408" y="317252"/>
                </a:cubicBezTo>
                <a:cubicBezTo>
                  <a:pt x="258946" y="339477"/>
                  <a:pt x="181158" y="319898"/>
                  <a:pt x="146233" y="329952"/>
                </a:cubicBezTo>
                <a:cubicBezTo>
                  <a:pt x="111308" y="340006"/>
                  <a:pt x="98079" y="356940"/>
                  <a:pt x="66858" y="377577"/>
                </a:cubicBezTo>
                <a:cubicBezTo>
                  <a:pt x="35637" y="398214"/>
                  <a:pt x="-2992" y="486056"/>
                  <a:pt x="183" y="4760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: 図形 1534">
            <a:extLst>
              <a:ext uri="{FF2B5EF4-FFF2-40B4-BE49-F238E27FC236}">
                <a16:creationId xmlns:a16="http://schemas.microsoft.com/office/drawing/2014/main" id="{92413371-41B6-48EA-B967-902C82A1AFB6}"/>
              </a:ext>
            </a:extLst>
          </p:cNvPr>
          <p:cNvSpPr/>
          <p:nvPr/>
        </p:nvSpPr>
        <p:spPr>
          <a:xfrm>
            <a:off x="10483806" y="3216220"/>
            <a:ext cx="63761" cy="520663"/>
          </a:xfrm>
          <a:custGeom>
            <a:avLst/>
            <a:gdLst>
              <a:gd name="connsiteX0" fmla="*/ 44494 w 63761"/>
              <a:gd name="connsiteY0" fmla="*/ 55 h 520663"/>
              <a:gd name="connsiteX1" fmla="*/ 28619 w 63761"/>
              <a:gd name="connsiteY1" fmla="*/ 219130 h 520663"/>
              <a:gd name="connsiteX2" fmla="*/ 63544 w 63761"/>
              <a:gd name="connsiteY2" fmla="*/ 514405 h 520663"/>
              <a:gd name="connsiteX3" fmla="*/ 41319 w 63761"/>
              <a:gd name="connsiteY3" fmla="*/ 403280 h 520663"/>
              <a:gd name="connsiteX4" fmla="*/ 44 w 63761"/>
              <a:gd name="connsiteY4" fmla="*/ 200080 h 520663"/>
              <a:gd name="connsiteX5" fmla="*/ 44494 w 63761"/>
              <a:gd name="connsiteY5" fmla="*/ 55 h 52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61" h="520663">
                <a:moveTo>
                  <a:pt x="44494" y="55"/>
                </a:moveTo>
                <a:cubicBezTo>
                  <a:pt x="49256" y="3230"/>
                  <a:pt x="25444" y="133405"/>
                  <a:pt x="28619" y="219130"/>
                </a:cubicBezTo>
                <a:cubicBezTo>
                  <a:pt x="31794" y="304855"/>
                  <a:pt x="61427" y="483713"/>
                  <a:pt x="63544" y="514405"/>
                </a:cubicBezTo>
                <a:cubicBezTo>
                  <a:pt x="65661" y="545097"/>
                  <a:pt x="51902" y="455668"/>
                  <a:pt x="41319" y="403280"/>
                </a:cubicBezTo>
                <a:cubicBezTo>
                  <a:pt x="30736" y="350892"/>
                  <a:pt x="1632" y="268872"/>
                  <a:pt x="44" y="200080"/>
                </a:cubicBezTo>
                <a:cubicBezTo>
                  <a:pt x="-1544" y="131288"/>
                  <a:pt x="39732" y="-3120"/>
                  <a:pt x="44494" y="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フリーフォーム: 図形 1535">
            <a:extLst>
              <a:ext uri="{FF2B5EF4-FFF2-40B4-BE49-F238E27FC236}">
                <a16:creationId xmlns:a16="http://schemas.microsoft.com/office/drawing/2014/main" id="{2166F9E0-52C4-45B1-A4CC-E1DDAAE66177}"/>
              </a:ext>
            </a:extLst>
          </p:cNvPr>
          <p:cNvSpPr/>
          <p:nvPr/>
        </p:nvSpPr>
        <p:spPr>
          <a:xfrm>
            <a:off x="10226631" y="3443893"/>
            <a:ext cx="213631" cy="445877"/>
          </a:xfrm>
          <a:custGeom>
            <a:avLst/>
            <a:gdLst>
              <a:gd name="connsiteX0" fmla="*/ 212769 w 213631"/>
              <a:gd name="connsiteY0" fmla="*/ 982 h 445877"/>
              <a:gd name="connsiteX1" fmla="*/ 193719 w 213631"/>
              <a:gd name="connsiteY1" fmla="*/ 175607 h 445877"/>
              <a:gd name="connsiteX2" fmla="*/ 190544 w 213631"/>
              <a:gd name="connsiteY2" fmla="*/ 261332 h 445877"/>
              <a:gd name="connsiteX3" fmla="*/ 146094 w 213631"/>
              <a:gd name="connsiteY3" fmla="*/ 308957 h 445877"/>
              <a:gd name="connsiteX4" fmla="*/ 44 w 213631"/>
              <a:gd name="connsiteY4" fmla="*/ 445482 h 445877"/>
              <a:gd name="connsiteX5" fmla="*/ 161969 w 213631"/>
              <a:gd name="connsiteY5" fmla="*/ 261332 h 445877"/>
              <a:gd name="connsiteX6" fmla="*/ 212769 w 213631"/>
              <a:gd name="connsiteY6" fmla="*/ 982 h 44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631" h="445877">
                <a:moveTo>
                  <a:pt x="212769" y="982"/>
                </a:moveTo>
                <a:cubicBezTo>
                  <a:pt x="218061" y="-13305"/>
                  <a:pt x="197423" y="132215"/>
                  <a:pt x="193719" y="175607"/>
                </a:cubicBezTo>
                <a:cubicBezTo>
                  <a:pt x="190015" y="218999"/>
                  <a:pt x="198481" y="239107"/>
                  <a:pt x="190544" y="261332"/>
                </a:cubicBezTo>
                <a:cubicBezTo>
                  <a:pt x="182606" y="283557"/>
                  <a:pt x="177844" y="278265"/>
                  <a:pt x="146094" y="308957"/>
                </a:cubicBezTo>
                <a:cubicBezTo>
                  <a:pt x="114344" y="339649"/>
                  <a:pt x="-2602" y="453419"/>
                  <a:pt x="44" y="445482"/>
                </a:cubicBezTo>
                <a:cubicBezTo>
                  <a:pt x="2690" y="437545"/>
                  <a:pt x="127573" y="331711"/>
                  <a:pt x="161969" y="261332"/>
                </a:cubicBezTo>
                <a:cubicBezTo>
                  <a:pt x="196365" y="190953"/>
                  <a:pt x="207477" y="15269"/>
                  <a:pt x="212769" y="98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フリーフォーム: 図形 1536">
            <a:extLst>
              <a:ext uri="{FF2B5EF4-FFF2-40B4-BE49-F238E27FC236}">
                <a16:creationId xmlns:a16="http://schemas.microsoft.com/office/drawing/2014/main" id="{74D8A142-7899-481E-90A6-3015332B3371}"/>
              </a:ext>
            </a:extLst>
          </p:cNvPr>
          <p:cNvSpPr/>
          <p:nvPr/>
        </p:nvSpPr>
        <p:spPr>
          <a:xfrm>
            <a:off x="8695995" y="3815747"/>
            <a:ext cx="324721" cy="165709"/>
          </a:xfrm>
          <a:custGeom>
            <a:avLst/>
            <a:gdLst>
              <a:gd name="connsiteX0" fmla="*/ 324180 w 324721"/>
              <a:gd name="connsiteY0" fmla="*/ 22828 h 165709"/>
              <a:gd name="connsiteX1" fmla="*/ 152730 w 324721"/>
              <a:gd name="connsiteY1" fmla="*/ 22828 h 165709"/>
              <a:gd name="connsiteX2" fmla="*/ 330 w 324721"/>
              <a:gd name="connsiteY2" fmla="*/ 165703 h 165709"/>
              <a:gd name="connsiteX3" fmla="*/ 114630 w 324721"/>
              <a:gd name="connsiteY3" fmla="*/ 16478 h 165709"/>
              <a:gd name="connsiteX4" fmla="*/ 203530 w 324721"/>
              <a:gd name="connsiteY4" fmla="*/ 3778 h 165709"/>
              <a:gd name="connsiteX5" fmla="*/ 324180 w 324721"/>
              <a:gd name="connsiteY5" fmla="*/ 22828 h 16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721" h="165709">
                <a:moveTo>
                  <a:pt x="324180" y="22828"/>
                </a:moveTo>
                <a:cubicBezTo>
                  <a:pt x="315713" y="26003"/>
                  <a:pt x="206705" y="-984"/>
                  <a:pt x="152730" y="22828"/>
                </a:cubicBezTo>
                <a:cubicBezTo>
                  <a:pt x="98755" y="46640"/>
                  <a:pt x="6680" y="166761"/>
                  <a:pt x="330" y="165703"/>
                </a:cubicBezTo>
                <a:cubicBezTo>
                  <a:pt x="-6020" y="164645"/>
                  <a:pt x="80763" y="43465"/>
                  <a:pt x="114630" y="16478"/>
                </a:cubicBezTo>
                <a:cubicBezTo>
                  <a:pt x="148497" y="-10509"/>
                  <a:pt x="167547" y="3778"/>
                  <a:pt x="203530" y="3778"/>
                </a:cubicBezTo>
                <a:cubicBezTo>
                  <a:pt x="239513" y="3778"/>
                  <a:pt x="332647" y="19653"/>
                  <a:pt x="324180" y="228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8" name="フリーフォーム: 図形 1537">
            <a:extLst>
              <a:ext uri="{FF2B5EF4-FFF2-40B4-BE49-F238E27FC236}">
                <a16:creationId xmlns:a16="http://schemas.microsoft.com/office/drawing/2014/main" id="{8E871787-7D01-4C54-872B-D249EFFC9C0A}"/>
              </a:ext>
            </a:extLst>
          </p:cNvPr>
          <p:cNvSpPr/>
          <p:nvPr/>
        </p:nvSpPr>
        <p:spPr>
          <a:xfrm>
            <a:off x="8935065" y="3289252"/>
            <a:ext cx="323017" cy="222674"/>
          </a:xfrm>
          <a:custGeom>
            <a:avLst/>
            <a:gdLst>
              <a:gd name="connsiteX0" fmla="*/ 164485 w 323017"/>
              <a:gd name="connsiteY0" fmla="*/ 48 h 222674"/>
              <a:gd name="connsiteX1" fmla="*/ 186710 w 323017"/>
              <a:gd name="connsiteY1" fmla="*/ 133398 h 222674"/>
              <a:gd name="connsiteX2" fmla="*/ 266085 w 323017"/>
              <a:gd name="connsiteY2" fmla="*/ 171498 h 222674"/>
              <a:gd name="connsiteX3" fmla="*/ 218460 w 323017"/>
              <a:gd name="connsiteY3" fmla="*/ 171498 h 222674"/>
              <a:gd name="connsiteX4" fmla="*/ 2560 w 323017"/>
              <a:gd name="connsiteY4" fmla="*/ 177848 h 222674"/>
              <a:gd name="connsiteX5" fmla="*/ 113685 w 323017"/>
              <a:gd name="connsiteY5" fmla="*/ 177848 h 222674"/>
              <a:gd name="connsiteX6" fmla="*/ 320060 w 323017"/>
              <a:gd name="connsiteY6" fmla="*/ 222298 h 222674"/>
              <a:gd name="connsiteX7" fmla="*/ 231160 w 323017"/>
              <a:gd name="connsiteY7" fmla="*/ 149273 h 222674"/>
              <a:gd name="connsiteX8" fmla="*/ 164485 w 323017"/>
              <a:gd name="connsiteY8" fmla="*/ 48 h 22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017" h="222674">
                <a:moveTo>
                  <a:pt x="164485" y="48"/>
                </a:moveTo>
                <a:cubicBezTo>
                  <a:pt x="157077" y="-2598"/>
                  <a:pt x="169777" y="104823"/>
                  <a:pt x="186710" y="133398"/>
                </a:cubicBezTo>
                <a:cubicBezTo>
                  <a:pt x="203643" y="161973"/>
                  <a:pt x="260793" y="165148"/>
                  <a:pt x="266085" y="171498"/>
                </a:cubicBezTo>
                <a:cubicBezTo>
                  <a:pt x="271377" y="177848"/>
                  <a:pt x="218460" y="171498"/>
                  <a:pt x="218460" y="171498"/>
                </a:cubicBezTo>
                <a:lnTo>
                  <a:pt x="2560" y="177848"/>
                </a:lnTo>
                <a:cubicBezTo>
                  <a:pt x="-14902" y="178906"/>
                  <a:pt x="60768" y="170440"/>
                  <a:pt x="113685" y="177848"/>
                </a:cubicBezTo>
                <a:cubicBezTo>
                  <a:pt x="166602" y="185256"/>
                  <a:pt x="300481" y="227060"/>
                  <a:pt x="320060" y="222298"/>
                </a:cubicBezTo>
                <a:cubicBezTo>
                  <a:pt x="339639" y="217536"/>
                  <a:pt x="256560" y="179965"/>
                  <a:pt x="231160" y="149273"/>
                </a:cubicBezTo>
                <a:cubicBezTo>
                  <a:pt x="205760" y="118581"/>
                  <a:pt x="171893" y="2694"/>
                  <a:pt x="164485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9" name="フリーフォーム: 図形 1538">
            <a:extLst>
              <a:ext uri="{FF2B5EF4-FFF2-40B4-BE49-F238E27FC236}">
                <a16:creationId xmlns:a16="http://schemas.microsoft.com/office/drawing/2014/main" id="{8793FEBB-E93E-4666-92C5-41C8635D9A4E}"/>
              </a:ext>
            </a:extLst>
          </p:cNvPr>
          <p:cNvSpPr/>
          <p:nvPr/>
        </p:nvSpPr>
        <p:spPr>
          <a:xfrm>
            <a:off x="15332892" y="4698720"/>
            <a:ext cx="173335" cy="567632"/>
          </a:xfrm>
          <a:custGeom>
            <a:avLst/>
            <a:gdLst>
              <a:gd name="connsiteX0" fmla="*/ 118775 w 173335"/>
              <a:gd name="connsiteY0" fmla="*/ 280 h 567632"/>
              <a:gd name="connsiteX1" fmla="*/ 169575 w 173335"/>
              <a:gd name="connsiteY1" fmla="*/ 169613 h 567632"/>
              <a:gd name="connsiteX2" fmla="*/ 241 w 173335"/>
              <a:gd name="connsiteY2" fmla="*/ 567547 h 567632"/>
              <a:gd name="connsiteX3" fmla="*/ 131475 w 173335"/>
              <a:gd name="connsiteY3" fmla="*/ 203480 h 567632"/>
              <a:gd name="connsiteX4" fmla="*/ 118775 w 173335"/>
              <a:gd name="connsiteY4" fmla="*/ 280 h 56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35" h="567632">
                <a:moveTo>
                  <a:pt x="118775" y="280"/>
                </a:moveTo>
                <a:cubicBezTo>
                  <a:pt x="125125" y="-5364"/>
                  <a:pt x="189331" y="75069"/>
                  <a:pt x="169575" y="169613"/>
                </a:cubicBezTo>
                <a:cubicBezTo>
                  <a:pt x="149819" y="264157"/>
                  <a:pt x="6591" y="561903"/>
                  <a:pt x="241" y="567547"/>
                </a:cubicBezTo>
                <a:cubicBezTo>
                  <a:pt x="-6109" y="573191"/>
                  <a:pt x="114542" y="298025"/>
                  <a:pt x="131475" y="203480"/>
                </a:cubicBezTo>
                <a:cubicBezTo>
                  <a:pt x="148408" y="108935"/>
                  <a:pt x="112425" y="5924"/>
                  <a:pt x="118775" y="2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フリーフォーム: 図形 1539">
            <a:extLst>
              <a:ext uri="{FF2B5EF4-FFF2-40B4-BE49-F238E27FC236}">
                <a16:creationId xmlns:a16="http://schemas.microsoft.com/office/drawing/2014/main" id="{46C75242-2290-46D8-B2A0-01AD940A499E}"/>
              </a:ext>
            </a:extLst>
          </p:cNvPr>
          <p:cNvSpPr/>
          <p:nvPr/>
        </p:nvSpPr>
        <p:spPr>
          <a:xfrm>
            <a:off x="14964676" y="4161178"/>
            <a:ext cx="77448" cy="518430"/>
          </a:xfrm>
          <a:custGeom>
            <a:avLst/>
            <a:gdLst>
              <a:gd name="connsiteX0" fmla="*/ 76357 w 77448"/>
              <a:gd name="connsiteY0" fmla="*/ 189 h 518430"/>
              <a:gd name="connsiteX1" fmla="*/ 21324 w 77448"/>
              <a:gd name="connsiteY1" fmla="*/ 161055 h 518430"/>
              <a:gd name="connsiteX2" fmla="*/ 29791 w 77448"/>
              <a:gd name="connsiteY2" fmla="*/ 266889 h 518430"/>
              <a:gd name="connsiteX3" fmla="*/ 38257 w 77448"/>
              <a:gd name="connsiteY3" fmla="*/ 321922 h 518430"/>
              <a:gd name="connsiteX4" fmla="*/ 157 w 77448"/>
              <a:gd name="connsiteY4" fmla="*/ 516655 h 518430"/>
              <a:gd name="connsiteX5" fmla="*/ 55191 w 77448"/>
              <a:gd name="connsiteY5" fmla="*/ 194922 h 518430"/>
              <a:gd name="connsiteX6" fmla="*/ 76357 w 77448"/>
              <a:gd name="connsiteY6" fmla="*/ 189 h 51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48" h="518430">
                <a:moveTo>
                  <a:pt x="76357" y="189"/>
                </a:moveTo>
                <a:cubicBezTo>
                  <a:pt x="70713" y="-5455"/>
                  <a:pt x="29085" y="116605"/>
                  <a:pt x="21324" y="161055"/>
                </a:cubicBezTo>
                <a:cubicBezTo>
                  <a:pt x="13563" y="205505"/>
                  <a:pt x="26969" y="240078"/>
                  <a:pt x="29791" y="266889"/>
                </a:cubicBezTo>
                <a:cubicBezTo>
                  <a:pt x="32613" y="293700"/>
                  <a:pt x="43196" y="280294"/>
                  <a:pt x="38257" y="321922"/>
                </a:cubicBezTo>
                <a:cubicBezTo>
                  <a:pt x="33318" y="363550"/>
                  <a:pt x="-2665" y="537822"/>
                  <a:pt x="157" y="516655"/>
                </a:cubicBezTo>
                <a:cubicBezTo>
                  <a:pt x="2979" y="495488"/>
                  <a:pt x="46019" y="276766"/>
                  <a:pt x="55191" y="194922"/>
                </a:cubicBezTo>
                <a:cubicBezTo>
                  <a:pt x="64363" y="113078"/>
                  <a:pt x="82001" y="5833"/>
                  <a:pt x="76357" y="1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フリーフォーム: 図形 1540">
            <a:extLst>
              <a:ext uri="{FF2B5EF4-FFF2-40B4-BE49-F238E27FC236}">
                <a16:creationId xmlns:a16="http://schemas.microsoft.com/office/drawing/2014/main" id="{9730E908-D5E9-4CB8-B980-A4CC6AC0046D}"/>
              </a:ext>
            </a:extLst>
          </p:cNvPr>
          <p:cNvSpPr/>
          <p:nvPr/>
        </p:nvSpPr>
        <p:spPr>
          <a:xfrm>
            <a:off x="15239165" y="4422938"/>
            <a:ext cx="127969" cy="565267"/>
          </a:xfrm>
          <a:custGeom>
            <a:avLst/>
            <a:gdLst>
              <a:gd name="connsiteX0" fmla="*/ 26235 w 127969"/>
              <a:gd name="connsiteY0" fmla="*/ 895 h 565267"/>
              <a:gd name="connsiteX1" fmla="*/ 72802 w 127969"/>
              <a:gd name="connsiteY1" fmla="*/ 246429 h 565267"/>
              <a:gd name="connsiteX2" fmla="*/ 72802 w 127969"/>
              <a:gd name="connsiteY2" fmla="*/ 424229 h 565267"/>
              <a:gd name="connsiteX3" fmla="*/ 835 w 127969"/>
              <a:gd name="connsiteY3" fmla="*/ 563929 h 565267"/>
              <a:gd name="connsiteX4" fmla="*/ 127835 w 127969"/>
              <a:gd name="connsiteY4" fmla="*/ 339562 h 565267"/>
              <a:gd name="connsiteX5" fmla="*/ 26235 w 127969"/>
              <a:gd name="connsiteY5" fmla="*/ 895 h 56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69" h="565267">
                <a:moveTo>
                  <a:pt x="26235" y="895"/>
                </a:moveTo>
                <a:cubicBezTo>
                  <a:pt x="17063" y="-14627"/>
                  <a:pt x="65041" y="175873"/>
                  <a:pt x="72802" y="246429"/>
                </a:cubicBezTo>
                <a:cubicBezTo>
                  <a:pt x="80563" y="316985"/>
                  <a:pt x="84797" y="371312"/>
                  <a:pt x="72802" y="424229"/>
                </a:cubicBezTo>
                <a:cubicBezTo>
                  <a:pt x="60808" y="477146"/>
                  <a:pt x="-8337" y="578040"/>
                  <a:pt x="835" y="563929"/>
                </a:cubicBezTo>
                <a:cubicBezTo>
                  <a:pt x="10007" y="549818"/>
                  <a:pt x="123602" y="430579"/>
                  <a:pt x="127835" y="339562"/>
                </a:cubicBezTo>
                <a:cubicBezTo>
                  <a:pt x="132068" y="248545"/>
                  <a:pt x="35407" y="16417"/>
                  <a:pt x="26235" y="8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2" name="フリーフォーム: 図形 1541">
            <a:extLst>
              <a:ext uri="{FF2B5EF4-FFF2-40B4-BE49-F238E27FC236}">
                <a16:creationId xmlns:a16="http://schemas.microsoft.com/office/drawing/2014/main" id="{0EA1EF82-5549-47C8-94AC-7E1632F6BD26}"/>
              </a:ext>
            </a:extLst>
          </p:cNvPr>
          <p:cNvSpPr/>
          <p:nvPr/>
        </p:nvSpPr>
        <p:spPr>
          <a:xfrm>
            <a:off x="15387410" y="4964772"/>
            <a:ext cx="187688" cy="496307"/>
          </a:xfrm>
          <a:custGeom>
            <a:avLst/>
            <a:gdLst>
              <a:gd name="connsiteX0" fmla="*/ 187023 w 187688"/>
              <a:gd name="connsiteY0" fmla="*/ 928 h 496307"/>
              <a:gd name="connsiteX1" fmla="*/ 68490 w 187688"/>
              <a:gd name="connsiteY1" fmla="*/ 225295 h 496307"/>
              <a:gd name="connsiteX2" fmla="*/ 34623 w 187688"/>
              <a:gd name="connsiteY2" fmla="*/ 339595 h 496307"/>
              <a:gd name="connsiteX3" fmla="*/ 30390 w 187688"/>
              <a:gd name="connsiteY3" fmla="*/ 496228 h 496307"/>
              <a:gd name="connsiteX4" fmla="*/ 9223 w 187688"/>
              <a:gd name="connsiteY4" fmla="*/ 318428 h 496307"/>
              <a:gd name="connsiteX5" fmla="*/ 187023 w 187688"/>
              <a:gd name="connsiteY5" fmla="*/ 928 h 49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688" h="496307">
                <a:moveTo>
                  <a:pt x="187023" y="928"/>
                </a:moveTo>
                <a:cubicBezTo>
                  <a:pt x="196901" y="-14594"/>
                  <a:pt x="93890" y="168851"/>
                  <a:pt x="68490" y="225295"/>
                </a:cubicBezTo>
                <a:cubicBezTo>
                  <a:pt x="43090" y="281740"/>
                  <a:pt x="40973" y="294440"/>
                  <a:pt x="34623" y="339595"/>
                </a:cubicBezTo>
                <a:cubicBezTo>
                  <a:pt x="28273" y="384750"/>
                  <a:pt x="34623" y="499756"/>
                  <a:pt x="30390" y="496228"/>
                </a:cubicBezTo>
                <a:cubicBezTo>
                  <a:pt x="26157" y="492700"/>
                  <a:pt x="-18999" y="399567"/>
                  <a:pt x="9223" y="318428"/>
                </a:cubicBezTo>
                <a:cubicBezTo>
                  <a:pt x="37445" y="237289"/>
                  <a:pt x="177145" y="16450"/>
                  <a:pt x="187023" y="9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3" name="フリーフォーム: 図形 1542">
            <a:extLst>
              <a:ext uri="{FF2B5EF4-FFF2-40B4-BE49-F238E27FC236}">
                <a16:creationId xmlns:a16="http://schemas.microsoft.com/office/drawing/2014/main" id="{821F699E-D6C4-461A-B64A-55EFEAD7B7E0}"/>
              </a:ext>
            </a:extLst>
          </p:cNvPr>
          <p:cNvSpPr/>
          <p:nvPr/>
        </p:nvSpPr>
        <p:spPr>
          <a:xfrm>
            <a:off x="7178397" y="10049933"/>
            <a:ext cx="367569" cy="343054"/>
          </a:xfrm>
          <a:custGeom>
            <a:avLst/>
            <a:gdLst>
              <a:gd name="connsiteX0" fmla="*/ 1336 w 367569"/>
              <a:gd name="connsiteY0" fmla="*/ 342900 h 343054"/>
              <a:gd name="connsiteX1" fmla="*/ 86003 w 367569"/>
              <a:gd name="connsiteY1" fmla="*/ 80434 h 343054"/>
              <a:gd name="connsiteX2" fmla="*/ 206653 w 367569"/>
              <a:gd name="connsiteY2" fmla="*/ 99484 h 343054"/>
              <a:gd name="connsiteX3" fmla="*/ 234170 w 367569"/>
              <a:gd name="connsiteY3" fmla="*/ 150284 h 343054"/>
              <a:gd name="connsiteX4" fmla="*/ 367520 w 367569"/>
              <a:gd name="connsiteY4" fmla="*/ 268817 h 343054"/>
              <a:gd name="connsiteX5" fmla="*/ 248986 w 367569"/>
              <a:gd name="connsiteY5" fmla="*/ 133350 h 343054"/>
              <a:gd name="connsiteX6" fmla="*/ 187603 w 367569"/>
              <a:gd name="connsiteY6" fmla="*/ 33867 h 343054"/>
              <a:gd name="connsiteX7" fmla="*/ 58486 w 367569"/>
              <a:gd name="connsiteY7" fmla="*/ 33867 h 343054"/>
              <a:gd name="connsiteX8" fmla="*/ 58486 w 367569"/>
              <a:gd name="connsiteY8" fmla="*/ 0 h 343054"/>
              <a:gd name="connsiteX9" fmla="*/ 58486 w 367569"/>
              <a:gd name="connsiteY9" fmla="*/ 78317 h 343054"/>
              <a:gd name="connsiteX10" fmla="*/ 35203 w 367569"/>
              <a:gd name="connsiteY10" fmla="*/ 118534 h 343054"/>
              <a:gd name="connsiteX11" fmla="*/ 1336 w 367569"/>
              <a:gd name="connsiteY11" fmla="*/ 342900 h 34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7569" h="343054">
                <a:moveTo>
                  <a:pt x="1336" y="342900"/>
                </a:moveTo>
                <a:cubicBezTo>
                  <a:pt x="9803" y="336550"/>
                  <a:pt x="51784" y="121003"/>
                  <a:pt x="86003" y="80434"/>
                </a:cubicBezTo>
                <a:cubicBezTo>
                  <a:pt x="120223" y="39865"/>
                  <a:pt x="181959" y="87842"/>
                  <a:pt x="206653" y="99484"/>
                </a:cubicBezTo>
                <a:cubicBezTo>
                  <a:pt x="231348" y="111126"/>
                  <a:pt x="207359" y="122062"/>
                  <a:pt x="234170" y="150284"/>
                </a:cubicBezTo>
                <a:cubicBezTo>
                  <a:pt x="260981" y="178506"/>
                  <a:pt x="365051" y="271639"/>
                  <a:pt x="367520" y="268817"/>
                </a:cubicBezTo>
                <a:cubicBezTo>
                  <a:pt x="369989" y="265995"/>
                  <a:pt x="278972" y="172508"/>
                  <a:pt x="248986" y="133350"/>
                </a:cubicBezTo>
                <a:cubicBezTo>
                  <a:pt x="219000" y="94192"/>
                  <a:pt x="219353" y="50447"/>
                  <a:pt x="187603" y="33867"/>
                </a:cubicBezTo>
                <a:cubicBezTo>
                  <a:pt x="155853" y="17287"/>
                  <a:pt x="80005" y="39511"/>
                  <a:pt x="58486" y="33867"/>
                </a:cubicBezTo>
                <a:cubicBezTo>
                  <a:pt x="36967" y="28223"/>
                  <a:pt x="58486" y="0"/>
                  <a:pt x="58486" y="0"/>
                </a:cubicBezTo>
                <a:cubicBezTo>
                  <a:pt x="58486" y="7408"/>
                  <a:pt x="62366" y="58561"/>
                  <a:pt x="58486" y="78317"/>
                </a:cubicBezTo>
                <a:cubicBezTo>
                  <a:pt x="54606" y="98073"/>
                  <a:pt x="43317" y="79376"/>
                  <a:pt x="35203" y="118534"/>
                </a:cubicBezTo>
                <a:cubicBezTo>
                  <a:pt x="27089" y="157692"/>
                  <a:pt x="-7131" y="349250"/>
                  <a:pt x="1336" y="3429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8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ウルフよ永遠に…我らがヒーロー“千代の富士 貢”を名言とともに振り返る" hidden="1">
            <a:extLst>
              <a:ext uri="{FF2B5EF4-FFF2-40B4-BE49-F238E27FC236}">
                <a16:creationId xmlns:a16="http://schemas.microsoft.com/office/drawing/2014/main" id="{B235C180-2D08-4F6F-AFC9-F01C75E7B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" y="259173"/>
            <a:ext cx="21373732" cy="1459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B1610732-1F45-4F66-9A55-3566A5F1D8B6}"/>
              </a:ext>
            </a:extLst>
          </p:cNvPr>
          <p:cNvSpPr/>
          <p:nvPr/>
        </p:nvSpPr>
        <p:spPr>
          <a:xfrm>
            <a:off x="8225885" y="3805858"/>
            <a:ext cx="129255" cy="277192"/>
          </a:xfrm>
          <a:custGeom>
            <a:avLst/>
            <a:gdLst>
              <a:gd name="connsiteX0" fmla="*/ 129128 w 129255"/>
              <a:gd name="connsiteY0" fmla="*/ 967 h 277192"/>
              <a:gd name="connsiteX1" fmla="*/ 43403 w 129255"/>
              <a:gd name="connsiteY1" fmla="*/ 115267 h 277192"/>
              <a:gd name="connsiteX2" fmla="*/ 68803 w 129255"/>
              <a:gd name="connsiteY2" fmla="*/ 86692 h 277192"/>
              <a:gd name="connsiteX3" fmla="*/ 92615 w 129255"/>
              <a:gd name="connsiteY3" fmla="*/ 161305 h 277192"/>
              <a:gd name="connsiteX4" fmla="*/ 76740 w 129255"/>
              <a:gd name="connsiteY4" fmla="*/ 139080 h 277192"/>
              <a:gd name="connsiteX5" fmla="*/ 540 w 129255"/>
              <a:gd name="connsiteY5" fmla="*/ 277192 h 277192"/>
              <a:gd name="connsiteX6" fmla="*/ 43403 w 129255"/>
              <a:gd name="connsiteY6" fmla="*/ 137492 h 277192"/>
              <a:gd name="connsiteX7" fmla="*/ 57690 w 129255"/>
              <a:gd name="connsiteY7" fmla="*/ 81930 h 277192"/>
              <a:gd name="connsiteX8" fmla="*/ 62453 w 129255"/>
              <a:gd name="connsiteY8" fmla="*/ 61292 h 277192"/>
              <a:gd name="connsiteX9" fmla="*/ 129128 w 129255"/>
              <a:gd name="connsiteY9" fmla="*/ 967 h 27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255" h="277192">
                <a:moveTo>
                  <a:pt x="129128" y="967"/>
                </a:moveTo>
                <a:cubicBezTo>
                  <a:pt x="125953" y="9963"/>
                  <a:pt x="53457" y="100980"/>
                  <a:pt x="43403" y="115267"/>
                </a:cubicBezTo>
                <a:cubicBezTo>
                  <a:pt x="33349" y="129554"/>
                  <a:pt x="60601" y="79019"/>
                  <a:pt x="68803" y="86692"/>
                </a:cubicBezTo>
                <a:cubicBezTo>
                  <a:pt x="77005" y="94365"/>
                  <a:pt x="91292" y="152574"/>
                  <a:pt x="92615" y="161305"/>
                </a:cubicBezTo>
                <a:cubicBezTo>
                  <a:pt x="93938" y="170036"/>
                  <a:pt x="92086" y="119766"/>
                  <a:pt x="76740" y="139080"/>
                </a:cubicBezTo>
                <a:cubicBezTo>
                  <a:pt x="61394" y="158394"/>
                  <a:pt x="6096" y="277457"/>
                  <a:pt x="540" y="277192"/>
                </a:cubicBezTo>
                <a:cubicBezTo>
                  <a:pt x="-5016" y="276927"/>
                  <a:pt x="33878" y="170036"/>
                  <a:pt x="43403" y="137492"/>
                </a:cubicBezTo>
                <a:cubicBezTo>
                  <a:pt x="52928" y="104948"/>
                  <a:pt x="54515" y="94630"/>
                  <a:pt x="57690" y="81930"/>
                </a:cubicBezTo>
                <a:cubicBezTo>
                  <a:pt x="60865" y="69230"/>
                  <a:pt x="49753" y="74257"/>
                  <a:pt x="62453" y="61292"/>
                </a:cubicBezTo>
                <a:cubicBezTo>
                  <a:pt x="75153" y="48327"/>
                  <a:pt x="132303" y="-8029"/>
                  <a:pt x="129128" y="9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9144189-3027-4E7D-9630-8AB66147C03E}"/>
              </a:ext>
            </a:extLst>
          </p:cNvPr>
          <p:cNvSpPr/>
          <p:nvPr/>
        </p:nvSpPr>
        <p:spPr>
          <a:xfrm>
            <a:off x="8265596" y="3760785"/>
            <a:ext cx="520786" cy="106807"/>
          </a:xfrm>
          <a:custGeom>
            <a:avLst/>
            <a:gdLst>
              <a:gd name="connsiteX0" fmla="*/ 517 w 520786"/>
              <a:gd name="connsiteY0" fmla="*/ 104778 h 106807"/>
              <a:gd name="connsiteX1" fmla="*/ 94179 w 520786"/>
              <a:gd name="connsiteY1" fmla="*/ 46040 h 106807"/>
              <a:gd name="connsiteX2" fmla="*/ 95767 w 520786"/>
              <a:gd name="connsiteY2" fmla="*/ 46040 h 106807"/>
              <a:gd name="connsiteX3" fmla="*/ 184667 w 520786"/>
              <a:gd name="connsiteY3" fmla="*/ 31753 h 106807"/>
              <a:gd name="connsiteX4" fmla="*/ 173554 w 520786"/>
              <a:gd name="connsiteY4" fmla="*/ 26990 h 106807"/>
              <a:gd name="connsiteX5" fmla="*/ 229117 w 520786"/>
              <a:gd name="connsiteY5" fmla="*/ 28578 h 106807"/>
              <a:gd name="connsiteX6" fmla="*/ 237054 w 520786"/>
              <a:gd name="connsiteY6" fmla="*/ 14290 h 106807"/>
              <a:gd name="connsiteX7" fmla="*/ 298967 w 520786"/>
              <a:gd name="connsiteY7" fmla="*/ 49215 h 106807"/>
              <a:gd name="connsiteX8" fmla="*/ 316429 w 520786"/>
              <a:gd name="connsiteY8" fmla="*/ 26990 h 106807"/>
              <a:gd name="connsiteX9" fmla="*/ 332304 w 520786"/>
              <a:gd name="connsiteY9" fmla="*/ 31753 h 106807"/>
              <a:gd name="connsiteX10" fmla="*/ 421204 w 520786"/>
              <a:gd name="connsiteY10" fmla="*/ 23815 h 106807"/>
              <a:gd name="connsiteX11" fmla="*/ 518042 w 520786"/>
              <a:gd name="connsiteY11" fmla="*/ 3 h 106807"/>
              <a:gd name="connsiteX12" fmla="*/ 494229 w 520786"/>
              <a:gd name="connsiteY12" fmla="*/ 22228 h 106807"/>
              <a:gd name="connsiteX13" fmla="*/ 494229 w 520786"/>
              <a:gd name="connsiteY13" fmla="*/ 34928 h 106807"/>
              <a:gd name="connsiteX14" fmla="*/ 425967 w 520786"/>
              <a:gd name="connsiteY14" fmla="*/ 71440 h 106807"/>
              <a:gd name="connsiteX15" fmla="*/ 383104 w 520786"/>
              <a:gd name="connsiteY15" fmla="*/ 106365 h 106807"/>
              <a:gd name="connsiteX16" fmla="*/ 332304 w 520786"/>
              <a:gd name="connsiteY16" fmla="*/ 46040 h 106807"/>
              <a:gd name="connsiteX17" fmla="*/ 151329 w 520786"/>
              <a:gd name="connsiteY17" fmla="*/ 31753 h 106807"/>
              <a:gd name="connsiteX18" fmla="*/ 141804 w 520786"/>
              <a:gd name="connsiteY18" fmla="*/ 46040 h 106807"/>
              <a:gd name="connsiteX19" fmla="*/ 517 w 520786"/>
              <a:gd name="connsiteY19" fmla="*/ 104778 h 10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20786" h="106807">
                <a:moveTo>
                  <a:pt x="517" y="104778"/>
                </a:moveTo>
                <a:cubicBezTo>
                  <a:pt x="-7420" y="104778"/>
                  <a:pt x="78304" y="55830"/>
                  <a:pt x="94179" y="46040"/>
                </a:cubicBezTo>
                <a:cubicBezTo>
                  <a:pt x="110054" y="36250"/>
                  <a:pt x="95767" y="46040"/>
                  <a:pt x="95767" y="46040"/>
                </a:cubicBezTo>
                <a:cubicBezTo>
                  <a:pt x="110848" y="43659"/>
                  <a:pt x="171702" y="34928"/>
                  <a:pt x="184667" y="31753"/>
                </a:cubicBezTo>
                <a:cubicBezTo>
                  <a:pt x="197632" y="28578"/>
                  <a:pt x="166146" y="27519"/>
                  <a:pt x="173554" y="26990"/>
                </a:cubicBezTo>
                <a:cubicBezTo>
                  <a:pt x="180962" y="26461"/>
                  <a:pt x="218534" y="30695"/>
                  <a:pt x="229117" y="28578"/>
                </a:cubicBezTo>
                <a:cubicBezTo>
                  <a:pt x="239700" y="26461"/>
                  <a:pt x="225412" y="10851"/>
                  <a:pt x="237054" y="14290"/>
                </a:cubicBezTo>
                <a:cubicBezTo>
                  <a:pt x="248696" y="17729"/>
                  <a:pt x="285738" y="47098"/>
                  <a:pt x="298967" y="49215"/>
                </a:cubicBezTo>
                <a:cubicBezTo>
                  <a:pt x="312196" y="51332"/>
                  <a:pt x="310873" y="29900"/>
                  <a:pt x="316429" y="26990"/>
                </a:cubicBezTo>
                <a:cubicBezTo>
                  <a:pt x="321985" y="24080"/>
                  <a:pt x="314842" y="32282"/>
                  <a:pt x="332304" y="31753"/>
                </a:cubicBezTo>
                <a:cubicBezTo>
                  <a:pt x="349766" y="31224"/>
                  <a:pt x="390248" y="29107"/>
                  <a:pt x="421204" y="23815"/>
                </a:cubicBezTo>
                <a:cubicBezTo>
                  <a:pt x="452160" y="18523"/>
                  <a:pt x="505871" y="267"/>
                  <a:pt x="518042" y="3"/>
                </a:cubicBezTo>
                <a:cubicBezTo>
                  <a:pt x="530213" y="-261"/>
                  <a:pt x="498198" y="16407"/>
                  <a:pt x="494229" y="22228"/>
                </a:cubicBezTo>
                <a:cubicBezTo>
                  <a:pt x="490260" y="28049"/>
                  <a:pt x="505606" y="26726"/>
                  <a:pt x="494229" y="34928"/>
                </a:cubicBezTo>
                <a:cubicBezTo>
                  <a:pt x="482852" y="43130"/>
                  <a:pt x="444488" y="59534"/>
                  <a:pt x="425967" y="71440"/>
                </a:cubicBezTo>
                <a:cubicBezTo>
                  <a:pt x="407446" y="83346"/>
                  <a:pt x="398715" y="110598"/>
                  <a:pt x="383104" y="106365"/>
                </a:cubicBezTo>
                <a:cubicBezTo>
                  <a:pt x="367494" y="102132"/>
                  <a:pt x="370933" y="58475"/>
                  <a:pt x="332304" y="46040"/>
                </a:cubicBezTo>
                <a:cubicBezTo>
                  <a:pt x="293675" y="33605"/>
                  <a:pt x="183079" y="31753"/>
                  <a:pt x="151329" y="31753"/>
                </a:cubicBezTo>
                <a:cubicBezTo>
                  <a:pt x="119579" y="31753"/>
                  <a:pt x="164823" y="34398"/>
                  <a:pt x="141804" y="46040"/>
                </a:cubicBezTo>
                <a:cubicBezTo>
                  <a:pt x="118785" y="57682"/>
                  <a:pt x="8454" y="104778"/>
                  <a:pt x="517" y="1047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1BCB9EB0-B4E3-4448-8098-C6F3ACE93CBA}"/>
              </a:ext>
            </a:extLst>
          </p:cNvPr>
          <p:cNvSpPr/>
          <p:nvPr/>
        </p:nvSpPr>
        <p:spPr>
          <a:xfrm>
            <a:off x="8223191" y="3787965"/>
            <a:ext cx="196086" cy="256919"/>
          </a:xfrm>
          <a:custGeom>
            <a:avLst/>
            <a:gdLst>
              <a:gd name="connsiteX0" fmla="*/ 195322 w 196086"/>
              <a:gd name="connsiteY0" fmla="*/ 1398 h 256919"/>
              <a:gd name="connsiteX1" fmla="*/ 12759 w 196086"/>
              <a:gd name="connsiteY1" fmla="*/ 50610 h 256919"/>
              <a:gd name="connsiteX2" fmla="*/ 49272 w 196086"/>
              <a:gd name="connsiteY2" fmla="*/ 87123 h 256919"/>
              <a:gd name="connsiteX3" fmla="*/ 42922 w 196086"/>
              <a:gd name="connsiteY3" fmla="*/ 133160 h 256919"/>
              <a:gd name="connsiteX4" fmla="*/ 59 w 196086"/>
              <a:gd name="connsiteY4" fmla="*/ 177610 h 256919"/>
              <a:gd name="connsiteX5" fmla="*/ 33397 w 196086"/>
              <a:gd name="connsiteY5" fmla="*/ 255398 h 256919"/>
              <a:gd name="connsiteX6" fmla="*/ 25459 w 196086"/>
              <a:gd name="connsiteY6" fmla="*/ 218885 h 256919"/>
              <a:gd name="connsiteX7" fmla="*/ 46097 w 196086"/>
              <a:gd name="connsiteY7" fmla="*/ 98235 h 256919"/>
              <a:gd name="connsiteX8" fmla="*/ 41334 w 196086"/>
              <a:gd name="connsiteY8" fmla="*/ 52198 h 256919"/>
              <a:gd name="connsiteX9" fmla="*/ 76259 w 196086"/>
              <a:gd name="connsiteY9" fmla="*/ 17273 h 256919"/>
              <a:gd name="connsiteX10" fmla="*/ 195322 w 196086"/>
              <a:gd name="connsiteY10" fmla="*/ 1398 h 25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086" h="256919">
                <a:moveTo>
                  <a:pt x="195322" y="1398"/>
                </a:moveTo>
                <a:cubicBezTo>
                  <a:pt x="184739" y="6954"/>
                  <a:pt x="37101" y="36323"/>
                  <a:pt x="12759" y="50610"/>
                </a:cubicBezTo>
                <a:cubicBezTo>
                  <a:pt x="-11583" y="64897"/>
                  <a:pt x="44245" y="73365"/>
                  <a:pt x="49272" y="87123"/>
                </a:cubicBezTo>
                <a:cubicBezTo>
                  <a:pt x="54299" y="100881"/>
                  <a:pt x="51124" y="118079"/>
                  <a:pt x="42922" y="133160"/>
                </a:cubicBezTo>
                <a:cubicBezTo>
                  <a:pt x="34720" y="148241"/>
                  <a:pt x="1646" y="157237"/>
                  <a:pt x="59" y="177610"/>
                </a:cubicBezTo>
                <a:cubicBezTo>
                  <a:pt x="-1528" y="197983"/>
                  <a:pt x="29164" y="248519"/>
                  <a:pt x="33397" y="255398"/>
                </a:cubicBezTo>
                <a:cubicBezTo>
                  <a:pt x="37630" y="262277"/>
                  <a:pt x="23342" y="245079"/>
                  <a:pt x="25459" y="218885"/>
                </a:cubicBezTo>
                <a:cubicBezTo>
                  <a:pt x="27576" y="192691"/>
                  <a:pt x="43451" y="126016"/>
                  <a:pt x="46097" y="98235"/>
                </a:cubicBezTo>
                <a:cubicBezTo>
                  <a:pt x="48743" y="70454"/>
                  <a:pt x="36307" y="65692"/>
                  <a:pt x="41334" y="52198"/>
                </a:cubicBezTo>
                <a:cubicBezTo>
                  <a:pt x="46361" y="38704"/>
                  <a:pt x="49007" y="26533"/>
                  <a:pt x="76259" y="17273"/>
                </a:cubicBezTo>
                <a:cubicBezTo>
                  <a:pt x="103511" y="8013"/>
                  <a:pt x="205905" y="-4158"/>
                  <a:pt x="195322" y="13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C9B7D65-8A1D-45C8-B88A-1B2775B18830}"/>
              </a:ext>
            </a:extLst>
          </p:cNvPr>
          <p:cNvSpPr/>
          <p:nvPr/>
        </p:nvSpPr>
        <p:spPr>
          <a:xfrm>
            <a:off x="8391506" y="3742590"/>
            <a:ext cx="398592" cy="50655"/>
          </a:xfrm>
          <a:custGeom>
            <a:avLst/>
            <a:gdLst>
              <a:gd name="connsiteX0" fmla="*/ 19 w 398592"/>
              <a:gd name="connsiteY0" fmla="*/ 48360 h 50655"/>
              <a:gd name="connsiteX1" fmla="*/ 101619 w 398592"/>
              <a:gd name="connsiteY1" fmla="*/ 45185 h 50655"/>
              <a:gd name="connsiteX2" fmla="*/ 44469 w 398592"/>
              <a:gd name="connsiteY2" fmla="*/ 21373 h 50655"/>
              <a:gd name="connsiteX3" fmla="*/ 115907 w 398592"/>
              <a:gd name="connsiteY3" fmla="*/ 13435 h 50655"/>
              <a:gd name="connsiteX4" fmla="*/ 111144 w 398592"/>
              <a:gd name="connsiteY4" fmla="*/ 735 h 50655"/>
              <a:gd name="connsiteX5" fmla="*/ 161944 w 398592"/>
              <a:gd name="connsiteY5" fmla="*/ 37248 h 50655"/>
              <a:gd name="connsiteX6" fmla="*/ 173057 w 398592"/>
              <a:gd name="connsiteY6" fmla="*/ 32485 h 50655"/>
              <a:gd name="connsiteX7" fmla="*/ 260369 w 398592"/>
              <a:gd name="connsiteY7" fmla="*/ 35660 h 50655"/>
              <a:gd name="connsiteX8" fmla="*/ 398482 w 398592"/>
              <a:gd name="connsiteY8" fmla="*/ 10260 h 50655"/>
              <a:gd name="connsiteX9" fmla="*/ 236557 w 398592"/>
              <a:gd name="connsiteY9" fmla="*/ 45185 h 50655"/>
              <a:gd name="connsiteX10" fmla="*/ 111144 w 398592"/>
              <a:gd name="connsiteY10" fmla="*/ 49948 h 50655"/>
              <a:gd name="connsiteX11" fmla="*/ 19 w 398592"/>
              <a:gd name="connsiteY11" fmla="*/ 48360 h 5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8592" h="50655">
                <a:moveTo>
                  <a:pt x="19" y="48360"/>
                </a:moveTo>
                <a:cubicBezTo>
                  <a:pt x="-1568" y="47566"/>
                  <a:pt x="94211" y="49683"/>
                  <a:pt x="101619" y="45185"/>
                </a:cubicBezTo>
                <a:cubicBezTo>
                  <a:pt x="109027" y="40687"/>
                  <a:pt x="42088" y="26665"/>
                  <a:pt x="44469" y="21373"/>
                </a:cubicBezTo>
                <a:cubicBezTo>
                  <a:pt x="46850" y="16081"/>
                  <a:pt x="104795" y="16875"/>
                  <a:pt x="115907" y="13435"/>
                </a:cubicBezTo>
                <a:cubicBezTo>
                  <a:pt x="127020" y="9995"/>
                  <a:pt x="103471" y="-3234"/>
                  <a:pt x="111144" y="735"/>
                </a:cubicBezTo>
                <a:cubicBezTo>
                  <a:pt x="118817" y="4704"/>
                  <a:pt x="151625" y="31956"/>
                  <a:pt x="161944" y="37248"/>
                </a:cubicBezTo>
                <a:cubicBezTo>
                  <a:pt x="172263" y="42540"/>
                  <a:pt x="156653" y="32750"/>
                  <a:pt x="173057" y="32485"/>
                </a:cubicBezTo>
                <a:cubicBezTo>
                  <a:pt x="189461" y="32220"/>
                  <a:pt x="222798" y="39364"/>
                  <a:pt x="260369" y="35660"/>
                </a:cubicBezTo>
                <a:cubicBezTo>
                  <a:pt x="297940" y="31956"/>
                  <a:pt x="402451" y="8673"/>
                  <a:pt x="398482" y="10260"/>
                </a:cubicBezTo>
                <a:cubicBezTo>
                  <a:pt x="394513" y="11847"/>
                  <a:pt x="284447" y="38570"/>
                  <a:pt x="236557" y="45185"/>
                </a:cubicBezTo>
                <a:cubicBezTo>
                  <a:pt x="188667" y="51800"/>
                  <a:pt x="151096" y="51006"/>
                  <a:pt x="111144" y="49948"/>
                </a:cubicBezTo>
                <a:cubicBezTo>
                  <a:pt x="71192" y="48890"/>
                  <a:pt x="1606" y="49154"/>
                  <a:pt x="19" y="483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06E9626-4D10-4CC5-87BE-754A9E9BAE38}"/>
              </a:ext>
            </a:extLst>
          </p:cNvPr>
          <p:cNvSpPr/>
          <p:nvPr/>
        </p:nvSpPr>
        <p:spPr>
          <a:xfrm>
            <a:off x="8323263" y="3793571"/>
            <a:ext cx="311357" cy="179670"/>
          </a:xfrm>
          <a:custGeom>
            <a:avLst/>
            <a:gdLst>
              <a:gd name="connsiteX0" fmla="*/ 101600 w 311357"/>
              <a:gd name="connsiteY0" fmla="*/ 554 h 179670"/>
              <a:gd name="connsiteX1" fmla="*/ 255587 w 311357"/>
              <a:gd name="connsiteY1" fmla="*/ 30717 h 179670"/>
              <a:gd name="connsiteX2" fmla="*/ 227012 w 311357"/>
              <a:gd name="connsiteY2" fmla="*/ 35479 h 179670"/>
              <a:gd name="connsiteX3" fmla="*/ 311150 w 311357"/>
              <a:gd name="connsiteY3" fmla="*/ 95804 h 179670"/>
              <a:gd name="connsiteX4" fmla="*/ 244475 w 311357"/>
              <a:gd name="connsiteY4" fmla="*/ 103742 h 179670"/>
              <a:gd name="connsiteX5" fmla="*/ 206375 w 311357"/>
              <a:gd name="connsiteY5" fmla="*/ 154542 h 179670"/>
              <a:gd name="connsiteX6" fmla="*/ 152400 w 311357"/>
              <a:gd name="connsiteY6" fmla="*/ 167242 h 179670"/>
              <a:gd name="connsiteX7" fmla="*/ 79375 w 311357"/>
              <a:gd name="connsiteY7" fmla="*/ 167242 h 179670"/>
              <a:gd name="connsiteX8" fmla="*/ 0 w 311357"/>
              <a:gd name="connsiteY8" fmla="*/ 157717 h 179670"/>
              <a:gd name="connsiteX9" fmla="*/ 207962 w 311357"/>
              <a:gd name="connsiteY9" fmla="*/ 178354 h 179670"/>
              <a:gd name="connsiteX10" fmla="*/ 241300 w 311357"/>
              <a:gd name="connsiteY10" fmla="*/ 113267 h 179670"/>
              <a:gd name="connsiteX11" fmla="*/ 311150 w 311357"/>
              <a:gd name="connsiteY11" fmla="*/ 91042 h 179670"/>
              <a:gd name="connsiteX12" fmla="*/ 263525 w 311357"/>
              <a:gd name="connsiteY12" fmla="*/ 43417 h 179670"/>
              <a:gd name="connsiteX13" fmla="*/ 285750 w 311357"/>
              <a:gd name="connsiteY13" fmla="*/ 13254 h 179670"/>
              <a:gd name="connsiteX14" fmla="*/ 233362 w 311357"/>
              <a:gd name="connsiteY14" fmla="*/ 11667 h 179670"/>
              <a:gd name="connsiteX15" fmla="*/ 101600 w 311357"/>
              <a:gd name="connsiteY15" fmla="*/ 554 h 17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1357" h="179670">
                <a:moveTo>
                  <a:pt x="101600" y="554"/>
                </a:moveTo>
                <a:cubicBezTo>
                  <a:pt x="105304" y="3729"/>
                  <a:pt x="234685" y="24896"/>
                  <a:pt x="255587" y="30717"/>
                </a:cubicBezTo>
                <a:cubicBezTo>
                  <a:pt x="276489" y="36538"/>
                  <a:pt x="217752" y="24631"/>
                  <a:pt x="227012" y="35479"/>
                </a:cubicBezTo>
                <a:cubicBezTo>
                  <a:pt x="236273" y="46327"/>
                  <a:pt x="308240" y="84427"/>
                  <a:pt x="311150" y="95804"/>
                </a:cubicBezTo>
                <a:cubicBezTo>
                  <a:pt x="314061" y="107181"/>
                  <a:pt x="261938" y="93952"/>
                  <a:pt x="244475" y="103742"/>
                </a:cubicBezTo>
                <a:cubicBezTo>
                  <a:pt x="227012" y="113532"/>
                  <a:pt x="221721" y="143959"/>
                  <a:pt x="206375" y="154542"/>
                </a:cubicBezTo>
                <a:cubicBezTo>
                  <a:pt x="191029" y="165125"/>
                  <a:pt x="173567" y="165125"/>
                  <a:pt x="152400" y="167242"/>
                </a:cubicBezTo>
                <a:cubicBezTo>
                  <a:pt x="131233" y="169359"/>
                  <a:pt x="104775" y="168830"/>
                  <a:pt x="79375" y="167242"/>
                </a:cubicBezTo>
                <a:cubicBezTo>
                  <a:pt x="53975" y="165655"/>
                  <a:pt x="0" y="157717"/>
                  <a:pt x="0" y="157717"/>
                </a:cubicBezTo>
                <a:cubicBezTo>
                  <a:pt x="21431" y="159569"/>
                  <a:pt x="167745" y="185762"/>
                  <a:pt x="207962" y="178354"/>
                </a:cubicBezTo>
                <a:cubicBezTo>
                  <a:pt x="248179" y="170946"/>
                  <a:pt x="224102" y="127819"/>
                  <a:pt x="241300" y="113267"/>
                </a:cubicBezTo>
                <a:cubicBezTo>
                  <a:pt x="258498" y="98715"/>
                  <a:pt x="307446" y="102684"/>
                  <a:pt x="311150" y="91042"/>
                </a:cubicBezTo>
                <a:cubicBezTo>
                  <a:pt x="314854" y="79400"/>
                  <a:pt x="267758" y="56382"/>
                  <a:pt x="263525" y="43417"/>
                </a:cubicBezTo>
                <a:cubicBezTo>
                  <a:pt x="259292" y="30452"/>
                  <a:pt x="290777" y="18546"/>
                  <a:pt x="285750" y="13254"/>
                </a:cubicBezTo>
                <a:cubicBezTo>
                  <a:pt x="280723" y="7962"/>
                  <a:pt x="262201" y="14577"/>
                  <a:pt x="233362" y="11667"/>
                </a:cubicBezTo>
                <a:cubicBezTo>
                  <a:pt x="204523" y="8757"/>
                  <a:pt x="97896" y="-2621"/>
                  <a:pt x="101600" y="5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6CD9F35-6643-4D2D-87E3-1DECFC646ADC}"/>
              </a:ext>
            </a:extLst>
          </p:cNvPr>
          <p:cNvSpPr/>
          <p:nvPr/>
        </p:nvSpPr>
        <p:spPr>
          <a:xfrm>
            <a:off x="8289821" y="3798296"/>
            <a:ext cx="530341" cy="260961"/>
          </a:xfrm>
          <a:custGeom>
            <a:avLst/>
            <a:gdLst>
              <a:gd name="connsiteX0" fmla="*/ 530329 w 530341"/>
              <a:gd name="connsiteY0" fmla="*/ 592 h 260961"/>
              <a:gd name="connsiteX1" fmla="*/ 343004 w 530341"/>
              <a:gd name="connsiteY1" fmla="*/ 73617 h 260961"/>
              <a:gd name="connsiteX2" fmla="*/ 320779 w 530341"/>
              <a:gd name="connsiteY2" fmla="*/ 157754 h 260961"/>
              <a:gd name="connsiteX3" fmla="*/ 363642 w 530341"/>
              <a:gd name="connsiteY3" fmla="*/ 102192 h 260961"/>
              <a:gd name="connsiteX4" fmla="*/ 290617 w 530341"/>
              <a:gd name="connsiteY4" fmla="*/ 181567 h 260961"/>
              <a:gd name="connsiteX5" fmla="*/ 158854 w 530341"/>
              <a:gd name="connsiteY5" fmla="*/ 187917 h 260961"/>
              <a:gd name="connsiteX6" fmla="*/ 76304 w 530341"/>
              <a:gd name="connsiteY6" fmla="*/ 173629 h 260961"/>
              <a:gd name="connsiteX7" fmla="*/ 41379 w 530341"/>
              <a:gd name="connsiteY7" fmla="*/ 175217 h 260961"/>
              <a:gd name="connsiteX8" fmla="*/ 22329 w 530341"/>
              <a:gd name="connsiteY8" fmla="*/ 181567 h 260961"/>
              <a:gd name="connsiteX9" fmla="*/ 104 w 530341"/>
              <a:gd name="connsiteY9" fmla="*/ 260942 h 260961"/>
              <a:gd name="connsiteX10" fmla="*/ 31854 w 530341"/>
              <a:gd name="connsiteY10" fmla="*/ 173629 h 260961"/>
              <a:gd name="connsiteX11" fmla="*/ 9629 w 530341"/>
              <a:gd name="connsiteY11" fmla="*/ 108542 h 260961"/>
              <a:gd name="connsiteX12" fmla="*/ 62017 w 530341"/>
              <a:gd name="connsiteY12" fmla="*/ 149817 h 260961"/>
              <a:gd name="connsiteX13" fmla="*/ 125517 w 530341"/>
              <a:gd name="connsiteY13" fmla="*/ 164104 h 260961"/>
              <a:gd name="connsiteX14" fmla="*/ 274742 w 530341"/>
              <a:gd name="connsiteY14" fmla="*/ 164104 h 260961"/>
              <a:gd name="connsiteX15" fmla="*/ 268392 w 530341"/>
              <a:gd name="connsiteY15" fmla="*/ 160929 h 260961"/>
              <a:gd name="connsiteX16" fmla="*/ 335067 w 530341"/>
              <a:gd name="connsiteY16" fmla="*/ 81554 h 260961"/>
              <a:gd name="connsiteX17" fmla="*/ 352529 w 530341"/>
              <a:gd name="connsiteY17" fmla="*/ 41867 h 260961"/>
              <a:gd name="connsiteX18" fmla="*/ 530329 w 530341"/>
              <a:gd name="connsiteY18" fmla="*/ 592 h 260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41" h="260961">
                <a:moveTo>
                  <a:pt x="530329" y="592"/>
                </a:moveTo>
                <a:cubicBezTo>
                  <a:pt x="528742" y="5884"/>
                  <a:pt x="377929" y="47423"/>
                  <a:pt x="343004" y="73617"/>
                </a:cubicBezTo>
                <a:cubicBezTo>
                  <a:pt x="308079" y="99811"/>
                  <a:pt x="317339" y="152992"/>
                  <a:pt x="320779" y="157754"/>
                </a:cubicBezTo>
                <a:cubicBezTo>
                  <a:pt x="324219" y="162516"/>
                  <a:pt x="368669" y="98223"/>
                  <a:pt x="363642" y="102192"/>
                </a:cubicBezTo>
                <a:cubicBezTo>
                  <a:pt x="358615" y="106161"/>
                  <a:pt x="324748" y="167280"/>
                  <a:pt x="290617" y="181567"/>
                </a:cubicBezTo>
                <a:cubicBezTo>
                  <a:pt x="256486" y="195854"/>
                  <a:pt x="194573" y="189240"/>
                  <a:pt x="158854" y="187917"/>
                </a:cubicBezTo>
                <a:cubicBezTo>
                  <a:pt x="123135" y="186594"/>
                  <a:pt x="95883" y="175746"/>
                  <a:pt x="76304" y="173629"/>
                </a:cubicBezTo>
                <a:cubicBezTo>
                  <a:pt x="56725" y="171512"/>
                  <a:pt x="50375" y="173894"/>
                  <a:pt x="41379" y="175217"/>
                </a:cubicBezTo>
                <a:cubicBezTo>
                  <a:pt x="32383" y="176540"/>
                  <a:pt x="29208" y="167280"/>
                  <a:pt x="22329" y="181567"/>
                </a:cubicBezTo>
                <a:cubicBezTo>
                  <a:pt x="15450" y="195855"/>
                  <a:pt x="-1483" y="262265"/>
                  <a:pt x="104" y="260942"/>
                </a:cubicBezTo>
                <a:cubicBezTo>
                  <a:pt x="1691" y="259619"/>
                  <a:pt x="30266" y="199029"/>
                  <a:pt x="31854" y="173629"/>
                </a:cubicBezTo>
                <a:cubicBezTo>
                  <a:pt x="33441" y="148229"/>
                  <a:pt x="4602" y="112511"/>
                  <a:pt x="9629" y="108542"/>
                </a:cubicBezTo>
                <a:cubicBezTo>
                  <a:pt x="14656" y="104573"/>
                  <a:pt x="42702" y="140557"/>
                  <a:pt x="62017" y="149817"/>
                </a:cubicBezTo>
                <a:cubicBezTo>
                  <a:pt x="81332" y="159077"/>
                  <a:pt x="90063" y="161723"/>
                  <a:pt x="125517" y="164104"/>
                </a:cubicBezTo>
                <a:cubicBezTo>
                  <a:pt x="160971" y="166485"/>
                  <a:pt x="250930" y="164633"/>
                  <a:pt x="274742" y="164104"/>
                </a:cubicBezTo>
                <a:cubicBezTo>
                  <a:pt x="298554" y="163575"/>
                  <a:pt x="258338" y="174687"/>
                  <a:pt x="268392" y="160929"/>
                </a:cubicBezTo>
                <a:cubicBezTo>
                  <a:pt x="278446" y="147171"/>
                  <a:pt x="321044" y="101398"/>
                  <a:pt x="335067" y="81554"/>
                </a:cubicBezTo>
                <a:cubicBezTo>
                  <a:pt x="349090" y="61710"/>
                  <a:pt x="324219" y="56948"/>
                  <a:pt x="352529" y="41867"/>
                </a:cubicBezTo>
                <a:cubicBezTo>
                  <a:pt x="380839" y="26786"/>
                  <a:pt x="531916" y="-4700"/>
                  <a:pt x="530329" y="5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3AD5B92-CD3A-43FB-A77B-63F2A5F036F0}"/>
              </a:ext>
            </a:extLst>
          </p:cNvPr>
          <p:cNvSpPr/>
          <p:nvPr/>
        </p:nvSpPr>
        <p:spPr>
          <a:xfrm>
            <a:off x="8308600" y="3790950"/>
            <a:ext cx="325813" cy="144464"/>
          </a:xfrm>
          <a:custGeom>
            <a:avLst/>
            <a:gdLst>
              <a:gd name="connsiteX0" fmla="*/ 325813 w 325813"/>
              <a:gd name="connsiteY0" fmla="*/ 1588 h 144464"/>
              <a:gd name="connsiteX1" fmla="*/ 225800 w 325813"/>
              <a:gd name="connsiteY1" fmla="*/ 74613 h 144464"/>
              <a:gd name="connsiteX2" fmla="*/ 173413 w 325813"/>
              <a:gd name="connsiteY2" fmla="*/ 95250 h 144464"/>
              <a:gd name="connsiteX3" fmla="*/ 98800 w 325813"/>
              <a:gd name="connsiteY3" fmla="*/ 144463 h 144464"/>
              <a:gd name="connsiteX4" fmla="*/ 62288 w 325813"/>
              <a:gd name="connsiteY4" fmla="*/ 96838 h 144464"/>
              <a:gd name="connsiteX5" fmla="*/ 35300 w 325813"/>
              <a:gd name="connsiteY5" fmla="*/ 66675 h 144464"/>
              <a:gd name="connsiteX6" fmla="*/ 375 w 325813"/>
              <a:gd name="connsiteY6" fmla="*/ 58738 h 144464"/>
              <a:gd name="connsiteX7" fmla="*/ 59113 w 325813"/>
              <a:gd name="connsiteY7" fmla="*/ 6350 h 144464"/>
              <a:gd name="connsiteX8" fmla="*/ 59113 w 325813"/>
              <a:gd name="connsiteY8" fmla="*/ 11113 h 144464"/>
              <a:gd name="connsiteX9" fmla="*/ 195638 w 325813"/>
              <a:gd name="connsiteY9" fmla="*/ 0 h 144464"/>
              <a:gd name="connsiteX10" fmla="*/ 325813 w 325813"/>
              <a:gd name="connsiteY10" fmla="*/ 1588 h 14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813" h="144464">
                <a:moveTo>
                  <a:pt x="325813" y="1588"/>
                </a:moveTo>
                <a:cubicBezTo>
                  <a:pt x="288506" y="30295"/>
                  <a:pt x="251200" y="59003"/>
                  <a:pt x="225800" y="74613"/>
                </a:cubicBezTo>
                <a:cubicBezTo>
                  <a:pt x="200400" y="90223"/>
                  <a:pt x="194580" y="83608"/>
                  <a:pt x="173413" y="95250"/>
                </a:cubicBezTo>
                <a:cubicBezTo>
                  <a:pt x="152246" y="106892"/>
                  <a:pt x="117321" y="144198"/>
                  <a:pt x="98800" y="144463"/>
                </a:cubicBezTo>
                <a:cubicBezTo>
                  <a:pt x="80279" y="144728"/>
                  <a:pt x="72871" y="109803"/>
                  <a:pt x="62288" y="96838"/>
                </a:cubicBezTo>
                <a:cubicBezTo>
                  <a:pt x="51705" y="83873"/>
                  <a:pt x="45619" y="73025"/>
                  <a:pt x="35300" y="66675"/>
                </a:cubicBezTo>
                <a:cubicBezTo>
                  <a:pt x="24981" y="60325"/>
                  <a:pt x="-3594" y="68792"/>
                  <a:pt x="375" y="58738"/>
                </a:cubicBezTo>
                <a:cubicBezTo>
                  <a:pt x="4344" y="48684"/>
                  <a:pt x="49323" y="14287"/>
                  <a:pt x="59113" y="6350"/>
                </a:cubicBezTo>
                <a:cubicBezTo>
                  <a:pt x="68903" y="-1587"/>
                  <a:pt x="36359" y="12171"/>
                  <a:pt x="59113" y="11113"/>
                </a:cubicBezTo>
                <a:cubicBezTo>
                  <a:pt x="81867" y="10055"/>
                  <a:pt x="195638" y="0"/>
                  <a:pt x="195638" y="0"/>
                </a:cubicBezTo>
                <a:lnTo>
                  <a:pt x="325813" y="1588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76E48DB7-609D-4499-8A93-90686EA12637}"/>
              </a:ext>
            </a:extLst>
          </p:cNvPr>
          <p:cNvSpPr/>
          <p:nvPr/>
        </p:nvSpPr>
        <p:spPr>
          <a:xfrm>
            <a:off x="8393113" y="3814763"/>
            <a:ext cx="45719" cy="45719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D6AA97D-3B4A-48FE-80A0-16F3F33721A0}"/>
              </a:ext>
            </a:extLst>
          </p:cNvPr>
          <p:cNvSpPr/>
          <p:nvPr/>
        </p:nvSpPr>
        <p:spPr>
          <a:xfrm>
            <a:off x="7883511" y="3637846"/>
            <a:ext cx="204018" cy="241170"/>
          </a:xfrm>
          <a:custGeom>
            <a:avLst/>
            <a:gdLst>
              <a:gd name="connsiteX0" fmla="*/ 123839 w 204018"/>
              <a:gd name="connsiteY0" fmla="*/ 704 h 241170"/>
              <a:gd name="connsiteX1" fmla="*/ 1602 w 204018"/>
              <a:gd name="connsiteY1" fmla="*/ 140404 h 241170"/>
              <a:gd name="connsiteX2" fmla="*/ 52402 w 204018"/>
              <a:gd name="connsiteY2" fmla="*/ 124529 h 241170"/>
              <a:gd name="connsiteX3" fmla="*/ 28589 w 204018"/>
              <a:gd name="connsiteY3" fmla="*/ 203904 h 241170"/>
              <a:gd name="connsiteX4" fmla="*/ 46052 w 204018"/>
              <a:gd name="connsiteY4" fmla="*/ 183267 h 241170"/>
              <a:gd name="connsiteX5" fmla="*/ 203214 w 204018"/>
              <a:gd name="connsiteY5" fmla="*/ 240417 h 241170"/>
              <a:gd name="connsiteX6" fmla="*/ 103202 w 204018"/>
              <a:gd name="connsiteY6" fmla="*/ 215017 h 241170"/>
              <a:gd name="connsiteX7" fmla="*/ 11127 w 204018"/>
              <a:gd name="connsiteY7" fmla="*/ 200729 h 241170"/>
              <a:gd name="connsiteX8" fmla="*/ 96852 w 204018"/>
              <a:gd name="connsiteY8" fmla="*/ 113417 h 241170"/>
              <a:gd name="connsiteX9" fmla="*/ 53989 w 204018"/>
              <a:gd name="connsiteY9" fmla="*/ 127704 h 241170"/>
              <a:gd name="connsiteX10" fmla="*/ 71452 w 204018"/>
              <a:gd name="connsiteY10" fmla="*/ 88017 h 241170"/>
              <a:gd name="connsiteX11" fmla="*/ 123839 w 204018"/>
              <a:gd name="connsiteY11" fmla="*/ 704 h 24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4018" h="241170">
                <a:moveTo>
                  <a:pt x="123839" y="704"/>
                </a:moveTo>
                <a:cubicBezTo>
                  <a:pt x="112198" y="9435"/>
                  <a:pt x="13508" y="119766"/>
                  <a:pt x="1602" y="140404"/>
                </a:cubicBezTo>
                <a:cubicBezTo>
                  <a:pt x="-10304" y="161042"/>
                  <a:pt x="47904" y="113946"/>
                  <a:pt x="52402" y="124529"/>
                </a:cubicBezTo>
                <a:cubicBezTo>
                  <a:pt x="56900" y="135112"/>
                  <a:pt x="29647" y="194114"/>
                  <a:pt x="28589" y="203904"/>
                </a:cubicBezTo>
                <a:cubicBezTo>
                  <a:pt x="27531" y="213694"/>
                  <a:pt x="16948" y="177182"/>
                  <a:pt x="46052" y="183267"/>
                </a:cubicBezTo>
                <a:cubicBezTo>
                  <a:pt x="75156" y="189352"/>
                  <a:pt x="193689" y="235125"/>
                  <a:pt x="203214" y="240417"/>
                </a:cubicBezTo>
                <a:cubicBezTo>
                  <a:pt x="212739" y="245709"/>
                  <a:pt x="135217" y="221632"/>
                  <a:pt x="103202" y="215017"/>
                </a:cubicBezTo>
                <a:cubicBezTo>
                  <a:pt x="71187" y="208402"/>
                  <a:pt x="12185" y="217662"/>
                  <a:pt x="11127" y="200729"/>
                </a:cubicBezTo>
                <a:cubicBezTo>
                  <a:pt x="10069" y="183796"/>
                  <a:pt x="89708" y="125588"/>
                  <a:pt x="96852" y="113417"/>
                </a:cubicBezTo>
                <a:cubicBezTo>
                  <a:pt x="103996" y="101246"/>
                  <a:pt x="58222" y="131937"/>
                  <a:pt x="53989" y="127704"/>
                </a:cubicBezTo>
                <a:cubicBezTo>
                  <a:pt x="49756" y="123471"/>
                  <a:pt x="58487" y="109184"/>
                  <a:pt x="71452" y="88017"/>
                </a:cubicBezTo>
                <a:cubicBezTo>
                  <a:pt x="84417" y="66850"/>
                  <a:pt x="135480" y="-8027"/>
                  <a:pt x="123839" y="7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730D650-CC92-45B8-A049-CBCBC021A454}"/>
              </a:ext>
            </a:extLst>
          </p:cNvPr>
          <p:cNvSpPr/>
          <p:nvPr/>
        </p:nvSpPr>
        <p:spPr>
          <a:xfrm>
            <a:off x="7985344" y="3448635"/>
            <a:ext cx="326228" cy="245478"/>
          </a:xfrm>
          <a:custGeom>
            <a:avLst/>
            <a:gdLst>
              <a:gd name="connsiteX0" fmla="*/ 325219 w 326228"/>
              <a:gd name="connsiteY0" fmla="*/ 1003 h 245478"/>
              <a:gd name="connsiteX1" fmla="*/ 288706 w 326228"/>
              <a:gd name="connsiteY1" fmla="*/ 124828 h 245478"/>
              <a:gd name="connsiteX2" fmla="*/ 280769 w 326228"/>
              <a:gd name="connsiteY2" fmla="*/ 97840 h 245478"/>
              <a:gd name="connsiteX3" fmla="*/ 218856 w 326228"/>
              <a:gd name="connsiteY3" fmla="*/ 167690 h 245478"/>
              <a:gd name="connsiteX4" fmla="*/ 223619 w 326228"/>
              <a:gd name="connsiteY4" fmla="*/ 153403 h 245478"/>
              <a:gd name="connsiteX5" fmla="*/ 74394 w 326228"/>
              <a:gd name="connsiteY5" fmla="*/ 229603 h 245478"/>
              <a:gd name="connsiteX6" fmla="*/ 112494 w 326228"/>
              <a:gd name="connsiteY6" fmla="*/ 229603 h 245478"/>
              <a:gd name="connsiteX7" fmla="*/ 71219 w 326228"/>
              <a:gd name="connsiteY7" fmla="*/ 245478 h 245478"/>
              <a:gd name="connsiteX8" fmla="*/ 1369 w 326228"/>
              <a:gd name="connsiteY8" fmla="*/ 229603 h 245478"/>
              <a:gd name="connsiteX9" fmla="*/ 139481 w 326228"/>
              <a:gd name="connsiteY9" fmla="*/ 226428 h 245478"/>
              <a:gd name="connsiteX10" fmla="*/ 217269 w 326228"/>
              <a:gd name="connsiteY10" fmla="*/ 170865 h 245478"/>
              <a:gd name="connsiteX11" fmla="*/ 209331 w 326228"/>
              <a:gd name="connsiteY11" fmla="*/ 167690 h 245478"/>
              <a:gd name="connsiteX12" fmla="*/ 282356 w 326228"/>
              <a:gd name="connsiteY12" fmla="*/ 80378 h 245478"/>
              <a:gd name="connsiteX13" fmla="*/ 312519 w 326228"/>
              <a:gd name="connsiteY13" fmla="*/ 66090 h 245478"/>
              <a:gd name="connsiteX14" fmla="*/ 325219 w 326228"/>
              <a:gd name="connsiteY14" fmla="*/ 1003 h 24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6228" h="245478">
                <a:moveTo>
                  <a:pt x="325219" y="1003"/>
                </a:moveTo>
                <a:cubicBezTo>
                  <a:pt x="321250" y="10793"/>
                  <a:pt x="296114" y="108689"/>
                  <a:pt x="288706" y="124828"/>
                </a:cubicBezTo>
                <a:cubicBezTo>
                  <a:pt x="281298" y="140967"/>
                  <a:pt x="292411" y="90696"/>
                  <a:pt x="280769" y="97840"/>
                </a:cubicBezTo>
                <a:cubicBezTo>
                  <a:pt x="269127" y="104984"/>
                  <a:pt x="228381" y="158430"/>
                  <a:pt x="218856" y="167690"/>
                </a:cubicBezTo>
                <a:cubicBezTo>
                  <a:pt x="209331" y="176950"/>
                  <a:pt x="247696" y="143084"/>
                  <a:pt x="223619" y="153403"/>
                </a:cubicBezTo>
                <a:cubicBezTo>
                  <a:pt x="199542" y="163722"/>
                  <a:pt x="92915" y="216903"/>
                  <a:pt x="74394" y="229603"/>
                </a:cubicBezTo>
                <a:cubicBezTo>
                  <a:pt x="55873" y="242303"/>
                  <a:pt x="113023" y="226957"/>
                  <a:pt x="112494" y="229603"/>
                </a:cubicBezTo>
                <a:cubicBezTo>
                  <a:pt x="111965" y="232249"/>
                  <a:pt x="89740" y="245478"/>
                  <a:pt x="71219" y="245478"/>
                </a:cubicBezTo>
                <a:cubicBezTo>
                  <a:pt x="52698" y="245478"/>
                  <a:pt x="-10008" y="232778"/>
                  <a:pt x="1369" y="229603"/>
                </a:cubicBezTo>
                <a:cubicBezTo>
                  <a:pt x="12746" y="226428"/>
                  <a:pt x="103498" y="236218"/>
                  <a:pt x="139481" y="226428"/>
                </a:cubicBezTo>
                <a:cubicBezTo>
                  <a:pt x="175464" y="216638"/>
                  <a:pt x="205627" y="180655"/>
                  <a:pt x="217269" y="170865"/>
                </a:cubicBezTo>
                <a:cubicBezTo>
                  <a:pt x="228911" y="161075"/>
                  <a:pt x="198483" y="182771"/>
                  <a:pt x="209331" y="167690"/>
                </a:cubicBezTo>
                <a:cubicBezTo>
                  <a:pt x="220179" y="152609"/>
                  <a:pt x="265158" y="97311"/>
                  <a:pt x="282356" y="80378"/>
                </a:cubicBezTo>
                <a:cubicBezTo>
                  <a:pt x="299554" y="63445"/>
                  <a:pt x="304317" y="76144"/>
                  <a:pt x="312519" y="66090"/>
                </a:cubicBezTo>
                <a:cubicBezTo>
                  <a:pt x="320721" y="56036"/>
                  <a:pt x="329188" y="-8787"/>
                  <a:pt x="325219" y="10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FEB213B-8BCB-46B8-8DA6-74C31C07DA65}"/>
              </a:ext>
            </a:extLst>
          </p:cNvPr>
          <p:cNvSpPr/>
          <p:nvPr/>
        </p:nvSpPr>
        <p:spPr>
          <a:xfrm>
            <a:off x="8303712" y="3425009"/>
            <a:ext cx="476751" cy="102302"/>
          </a:xfrm>
          <a:custGeom>
            <a:avLst/>
            <a:gdLst>
              <a:gd name="connsiteX0" fmla="*/ 2088 w 476751"/>
              <a:gd name="connsiteY0" fmla="*/ 2404 h 102302"/>
              <a:gd name="connsiteX1" fmla="*/ 230688 w 476751"/>
              <a:gd name="connsiteY1" fmla="*/ 99241 h 102302"/>
              <a:gd name="connsiteX2" fmla="*/ 187826 w 476751"/>
              <a:gd name="connsiteY2" fmla="*/ 77016 h 102302"/>
              <a:gd name="connsiteX3" fmla="*/ 271963 w 476751"/>
              <a:gd name="connsiteY3" fmla="*/ 65904 h 102302"/>
              <a:gd name="connsiteX4" fmla="*/ 243388 w 476751"/>
              <a:gd name="connsiteY4" fmla="*/ 43679 h 102302"/>
              <a:gd name="connsiteX5" fmla="*/ 264026 w 476751"/>
              <a:gd name="connsiteY5" fmla="*/ 40504 h 102302"/>
              <a:gd name="connsiteX6" fmla="*/ 229101 w 476751"/>
              <a:gd name="connsiteY6" fmla="*/ 34154 h 102302"/>
              <a:gd name="connsiteX7" fmla="*/ 476751 w 476751"/>
              <a:gd name="connsiteY7" fmla="*/ 70666 h 102302"/>
              <a:gd name="connsiteX8" fmla="*/ 183063 w 476751"/>
              <a:gd name="connsiteY8" fmla="*/ 19866 h 102302"/>
              <a:gd name="connsiteX9" fmla="*/ 364038 w 476751"/>
              <a:gd name="connsiteY9" fmla="*/ 78604 h 102302"/>
              <a:gd name="connsiteX10" fmla="*/ 173538 w 476751"/>
              <a:gd name="connsiteY10" fmla="*/ 61141 h 102302"/>
              <a:gd name="connsiteX11" fmla="*/ 119563 w 476751"/>
              <a:gd name="connsiteY11" fmla="*/ 30979 h 102302"/>
              <a:gd name="connsiteX12" fmla="*/ 2088 w 476751"/>
              <a:gd name="connsiteY12" fmla="*/ 2404 h 10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6751" h="102302">
                <a:moveTo>
                  <a:pt x="2088" y="2404"/>
                </a:moveTo>
                <a:cubicBezTo>
                  <a:pt x="20609" y="13781"/>
                  <a:pt x="199732" y="86806"/>
                  <a:pt x="230688" y="99241"/>
                </a:cubicBezTo>
                <a:cubicBezTo>
                  <a:pt x="261644" y="111676"/>
                  <a:pt x="180947" y="82572"/>
                  <a:pt x="187826" y="77016"/>
                </a:cubicBezTo>
                <a:cubicBezTo>
                  <a:pt x="194705" y="71460"/>
                  <a:pt x="262703" y="71460"/>
                  <a:pt x="271963" y="65904"/>
                </a:cubicBezTo>
                <a:cubicBezTo>
                  <a:pt x="281223" y="60348"/>
                  <a:pt x="244711" y="47912"/>
                  <a:pt x="243388" y="43679"/>
                </a:cubicBezTo>
                <a:cubicBezTo>
                  <a:pt x="242065" y="39446"/>
                  <a:pt x="266407" y="42092"/>
                  <a:pt x="264026" y="40504"/>
                </a:cubicBezTo>
                <a:cubicBezTo>
                  <a:pt x="261645" y="38917"/>
                  <a:pt x="229101" y="34154"/>
                  <a:pt x="229101" y="34154"/>
                </a:cubicBezTo>
                <a:lnTo>
                  <a:pt x="476751" y="70666"/>
                </a:lnTo>
                <a:cubicBezTo>
                  <a:pt x="469078" y="68285"/>
                  <a:pt x="201849" y="18543"/>
                  <a:pt x="183063" y="19866"/>
                </a:cubicBezTo>
                <a:cubicBezTo>
                  <a:pt x="164277" y="21189"/>
                  <a:pt x="365625" y="71725"/>
                  <a:pt x="364038" y="78604"/>
                </a:cubicBezTo>
                <a:cubicBezTo>
                  <a:pt x="362451" y="85483"/>
                  <a:pt x="214284" y="69078"/>
                  <a:pt x="173538" y="61141"/>
                </a:cubicBezTo>
                <a:cubicBezTo>
                  <a:pt x="132792" y="53204"/>
                  <a:pt x="145492" y="38652"/>
                  <a:pt x="119563" y="30979"/>
                </a:cubicBezTo>
                <a:cubicBezTo>
                  <a:pt x="93634" y="23306"/>
                  <a:pt x="-16433" y="-8973"/>
                  <a:pt x="2088" y="24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204C32E5-5DC9-4F05-92C8-EB58182B1000}"/>
              </a:ext>
            </a:extLst>
          </p:cNvPr>
          <p:cNvSpPr/>
          <p:nvPr/>
        </p:nvSpPr>
        <p:spPr>
          <a:xfrm>
            <a:off x="7975364" y="3683000"/>
            <a:ext cx="149559" cy="160387"/>
          </a:xfrm>
          <a:custGeom>
            <a:avLst/>
            <a:gdLst>
              <a:gd name="connsiteX0" fmla="*/ 149461 w 149559"/>
              <a:gd name="connsiteY0" fmla="*/ 0 h 160387"/>
              <a:gd name="connsiteX1" fmla="*/ 31986 w 149559"/>
              <a:gd name="connsiteY1" fmla="*/ 73025 h 160387"/>
              <a:gd name="connsiteX2" fmla="*/ 35161 w 149559"/>
              <a:gd name="connsiteY2" fmla="*/ 106363 h 160387"/>
              <a:gd name="connsiteX3" fmla="*/ 68499 w 149559"/>
              <a:gd name="connsiteY3" fmla="*/ 157163 h 160387"/>
              <a:gd name="connsiteX4" fmla="*/ 20874 w 149559"/>
              <a:gd name="connsiteY4" fmla="*/ 95250 h 160387"/>
              <a:gd name="connsiteX5" fmla="*/ 12936 w 149559"/>
              <a:gd name="connsiteY5" fmla="*/ 160338 h 160387"/>
              <a:gd name="connsiteX6" fmla="*/ 9761 w 149559"/>
              <a:gd name="connsiteY6" fmla="*/ 82550 h 160387"/>
              <a:gd name="connsiteX7" fmla="*/ 9761 w 149559"/>
              <a:gd name="connsiteY7" fmla="*/ 71438 h 160387"/>
              <a:gd name="connsiteX8" fmla="*/ 149461 w 149559"/>
              <a:gd name="connsiteY8" fmla="*/ 0 h 16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559" h="160387">
                <a:moveTo>
                  <a:pt x="149461" y="0"/>
                </a:moveTo>
                <a:cubicBezTo>
                  <a:pt x="153165" y="264"/>
                  <a:pt x="51036" y="55298"/>
                  <a:pt x="31986" y="73025"/>
                </a:cubicBezTo>
                <a:cubicBezTo>
                  <a:pt x="12936" y="90752"/>
                  <a:pt x="29075" y="92340"/>
                  <a:pt x="35161" y="106363"/>
                </a:cubicBezTo>
                <a:cubicBezTo>
                  <a:pt x="41247" y="120386"/>
                  <a:pt x="70880" y="159015"/>
                  <a:pt x="68499" y="157163"/>
                </a:cubicBezTo>
                <a:cubicBezTo>
                  <a:pt x="66118" y="155311"/>
                  <a:pt x="30134" y="94721"/>
                  <a:pt x="20874" y="95250"/>
                </a:cubicBezTo>
                <a:cubicBezTo>
                  <a:pt x="11614" y="95779"/>
                  <a:pt x="14788" y="162455"/>
                  <a:pt x="12936" y="160338"/>
                </a:cubicBezTo>
                <a:cubicBezTo>
                  <a:pt x="11084" y="158221"/>
                  <a:pt x="10290" y="97367"/>
                  <a:pt x="9761" y="82550"/>
                </a:cubicBezTo>
                <a:cubicBezTo>
                  <a:pt x="9232" y="67733"/>
                  <a:pt x="-11935" y="84667"/>
                  <a:pt x="9761" y="71438"/>
                </a:cubicBezTo>
                <a:cubicBezTo>
                  <a:pt x="31457" y="58209"/>
                  <a:pt x="145757" y="-264"/>
                  <a:pt x="149461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C3BA8DD-55DB-449E-B34B-13081A62E691}"/>
              </a:ext>
            </a:extLst>
          </p:cNvPr>
          <p:cNvSpPr/>
          <p:nvPr/>
        </p:nvSpPr>
        <p:spPr>
          <a:xfrm>
            <a:off x="8024720" y="3652447"/>
            <a:ext cx="360816" cy="222714"/>
          </a:xfrm>
          <a:custGeom>
            <a:avLst/>
            <a:gdLst>
              <a:gd name="connsiteX0" fmla="*/ 93 w 360816"/>
              <a:gd name="connsiteY0" fmla="*/ 222641 h 222714"/>
              <a:gd name="connsiteX1" fmla="*/ 77880 w 360816"/>
              <a:gd name="connsiteY1" fmla="*/ 106753 h 222714"/>
              <a:gd name="connsiteX2" fmla="*/ 65180 w 360816"/>
              <a:gd name="connsiteY2" fmla="*/ 114691 h 222714"/>
              <a:gd name="connsiteX3" fmla="*/ 244568 w 360816"/>
              <a:gd name="connsiteY3" fmla="*/ 16266 h 222714"/>
              <a:gd name="connsiteX4" fmla="*/ 196943 w 360816"/>
              <a:gd name="connsiteY4" fmla="*/ 36903 h 222714"/>
              <a:gd name="connsiteX5" fmla="*/ 260443 w 360816"/>
              <a:gd name="connsiteY5" fmla="*/ 25791 h 222714"/>
              <a:gd name="connsiteX6" fmla="*/ 360455 w 360816"/>
              <a:gd name="connsiteY6" fmla="*/ 32141 h 222714"/>
              <a:gd name="connsiteX7" fmla="*/ 222343 w 360816"/>
              <a:gd name="connsiteY7" fmla="*/ 391 h 222714"/>
              <a:gd name="connsiteX8" fmla="*/ 200118 w 360816"/>
              <a:gd name="connsiteY8" fmla="*/ 16266 h 222714"/>
              <a:gd name="connsiteX9" fmla="*/ 165193 w 360816"/>
              <a:gd name="connsiteY9" fmla="*/ 43253 h 222714"/>
              <a:gd name="connsiteX10" fmla="*/ 193768 w 360816"/>
              <a:gd name="connsiteY10" fmla="*/ 35316 h 222714"/>
              <a:gd name="connsiteX11" fmla="*/ 65180 w 360816"/>
              <a:gd name="connsiteY11" fmla="*/ 87703 h 222714"/>
              <a:gd name="connsiteX12" fmla="*/ 93 w 360816"/>
              <a:gd name="connsiteY12" fmla="*/ 222641 h 2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816" h="222714">
                <a:moveTo>
                  <a:pt x="93" y="222641"/>
                </a:moveTo>
                <a:cubicBezTo>
                  <a:pt x="2210" y="225816"/>
                  <a:pt x="67032" y="124745"/>
                  <a:pt x="77880" y="106753"/>
                </a:cubicBezTo>
                <a:cubicBezTo>
                  <a:pt x="88728" y="88761"/>
                  <a:pt x="65180" y="114691"/>
                  <a:pt x="65180" y="114691"/>
                </a:cubicBezTo>
                <a:lnTo>
                  <a:pt x="244568" y="16266"/>
                </a:lnTo>
                <a:cubicBezTo>
                  <a:pt x="266528" y="3301"/>
                  <a:pt x="194297" y="35315"/>
                  <a:pt x="196943" y="36903"/>
                </a:cubicBezTo>
                <a:cubicBezTo>
                  <a:pt x="199589" y="38490"/>
                  <a:pt x="233191" y="26585"/>
                  <a:pt x="260443" y="25791"/>
                </a:cubicBezTo>
                <a:cubicBezTo>
                  <a:pt x="287695" y="24997"/>
                  <a:pt x="366805" y="36374"/>
                  <a:pt x="360455" y="32141"/>
                </a:cubicBezTo>
                <a:cubicBezTo>
                  <a:pt x="354105" y="27908"/>
                  <a:pt x="249066" y="3037"/>
                  <a:pt x="222343" y="391"/>
                </a:cubicBezTo>
                <a:cubicBezTo>
                  <a:pt x="195620" y="-2255"/>
                  <a:pt x="209643" y="9122"/>
                  <a:pt x="200118" y="16266"/>
                </a:cubicBezTo>
                <a:cubicBezTo>
                  <a:pt x="190593" y="23410"/>
                  <a:pt x="166251" y="40078"/>
                  <a:pt x="165193" y="43253"/>
                </a:cubicBezTo>
                <a:cubicBezTo>
                  <a:pt x="164135" y="46428"/>
                  <a:pt x="210437" y="27908"/>
                  <a:pt x="193768" y="35316"/>
                </a:cubicBezTo>
                <a:cubicBezTo>
                  <a:pt x="177099" y="42724"/>
                  <a:pt x="98253" y="57276"/>
                  <a:pt x="65180" y="87703"/>
                </a:cubicBezTo>
                <a:cubicBezTo>
                  <a:pt x="32107" y="118130"/>
                  <a:pt x="-2024" y="219466"/>
                  <a:pt x="93" y="2226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472A1145-3948-43D5-B5C2-57A972CA0EA9}"/>
              </a:ext>
            </a:extLst>
          </p:cNvPr>
          <p:cNvSpPr/>
          <p:nvPr/>
        </p:nvSpPr>
        <p:spPr>
          <a:xfrm>
            <a:off x="8272375" y="3520020"/>
            <a:ext cx="675214" cy="124918"/>
          </a:xfrm>
          <a:custGeom>
            <a:avLst/>
            <a:gdLst>
              <a:gd name="connsiteX0" fmla="*/ 88 w 675214"/>
              <a:gd name="connsiteY0" fmla="*/ 124880 h 124918"/>
              <a:gd name="connsiteX1" fmla="*/ 246150 w 675214"/>
              <a:gd name="connsiteY1" fmla="*/ 69318 h 124918"/>
              <a:gd name="connsiteX2" fmla="*/ 193763 w 675214"/>
              <a:gd name="connsiteY2" fmla="*/ 72493 h 124918"/>
              <a:gd name="connsiteX3" fmla="*/ 325525 w 675214"/>
              <a:gd name="connsiteY3" fmla="*/ 50268 h 124918"/>
              <a:gd name="connsiteX4" fmla="*/ 265200 w 675214"/>
              <a:gd name="connsiteY4" fmla="*/ 40743 h 124918"/>
              <a:gd name="connsiteX5" fmla="*/ 441413 w 675214"/>
              <a:gd name="connsiteY5" fmla="*/ 24868 h 124918"/>
              <a:gd name="connsiteX6" fmla="*/ 541425 w 675214"/>
              <a:gd name="connsiteY6" fmla="*/ 24868 h 124918"/>
              <a:gd name="connsiteX7" fmla="*/ 460463 w 675214"/>
              <a:gd name="connsiteY7" fmla="*/ 24868 h 124918"/>
              <a:gd name="connsiteX8" fmla="*/ 674775 w 675214"/>
              <a:gd name="connsiteY8" fmla="*/ 50268 h 124918"/>
              <a:gd name="connsiteX9" fmla="*/ 393788 w 675214"/>
              <a:gd name="connsiteY9" fmla="*/ 4230 h 124918"/>
              <a:gd name="connsiteX10" fmla="*/ 409663 w 675214"/>
              <a:gd name="connsiteY10" fmla="*/ 4230 h 124918"/>
              <a:gd name="connsiteX11" fmla="*/ 300125 w 675214"/>
              <a:gd name="connsiteY11" fmla="*/ 23280 h 124918"/>
              <a:gd name="connsiteX12" fmla="*/ 198525 w 675214"/>
              <a:gd name="connsiteY12" fmla="*/ 55030 h 124918"/>
              <a:gd name="connsiteX13" fmla="*/ 217575 w 675214"/>
              <a:gd name="connsiteY13" fmla="*/ 59793 h 124918"/>
              <a:gd name="connsiteX14" fmla="*/ 88 w 675214"/>
              <a:gd name="connsiteY14" fmla="*/ 124880 h 124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5214" h="124918">
                <a:moveTo>
                  <a:pt x="88" y="124880"/>
                </a:moveTo>
                <a:cubicBezTo>
                  <a:pt x="4850" y="126467"/>
                  <a:pt x="213871" y="78049"/>
                  <a:pt x="246150" y="69318"/>
                </a:cubicBezTo>
                <a:cubicBezTo>
                  <a:pt x="278429" y="60587"/>
                  <a:pt x="180534" y="75668"/>
                  <a:pt x="193763" y="72493"/>
                </a:cubicBezTo>
                <a:cubicBezTo>
                  <a:pt x="206992" y="69318"/>
                  <a:pt x="313619" y="55560"/>
                  <a:pt x="325525" y="50268"/>
                </a:cubicBezTo>
                <a:cubicBezTo>
                  <a:pt x="337431" y="44976"/>
                  <a:pt x="245885" y="44976"/>
                  <a:pt x="265200" y="40743"/>
                </a:cubicBezTo>
                <a:cubicBezTo>
                  <a:pt x="284515" y="36510"/>
                  <a:pt x="395376" y="27514"/>
                  <a:pt x="441413" y="24868"/>
                </a:cubicBezTo>
                <a:cubicBezTo>
                  <a:pt x="487450" y="22222"/>
                  <a:pt x="541425" y="24868"/>
                  <a:pt x="541425" y="24868"/>
                </a:cubicBezTo>
                <a:cubicBezTo>
                  <a:pt x="544600" y="24868"/>
                  <a:pt x="438238" y="20635"/>
                  <a:pt x="460463" y="24868"/>
                </a:cubicBezTo>
                <a:cubicBezTo>
                  <a:pt x="482688" y="29101"/>
                  <a:pt x="685888" y="53708"/>
                  <a:pt x="674775" y="50268"/>
                </a:cubicBezTo>
                <a:cubicBezTo>
                  <a:pt x="663663" y="46828"/>
                  <a:pt x="437973" y="11903"/>
                  <a:pt x="393788" y="4230"/>
                </a:cubicBezTo>
                <a:cubicBezTo>
                  <a:pt x="349603" y="-3443"/>
                  <a:pt x="425273" y="1055"/>
                  <a:pt x="409663" y="4230"/>
                </a:cubicBezTo>
                <a:cubicBezTo>
                  <a:pt x="394053" y="7405"/>
                  <a:pt x="335315" y="14813"/>
                  <a:pt x="300125" y="23280"/>
                </a:cubicBezTo>
                <a:cubicBezTo>
                  <a:pt x="264935" y="31747"/>
                  <a:pt x="212283" y="48945"/>
                  <a:pt x="198525" y="55030"/>
                </a:cubicBezTo>
                <a:cubicBezTo>
                  <a:pt x="184767" y="61115"/>
                  <a:pt x="250912" y="48151"/>
                  <a:pt x="217575" y="59793"/>
                </a:cubicBezTo>
                <a:cubicBezTo>
                  <a:pt x="184238" y="71435"/>
                  <a:pt x="-4674" y="123293"/>
                  <a:pt x="88" y="1248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C498D998-EC5E-4908-944F-4E711F48B3C5}"/>
              </a:ext>
            </a:extLst>
          </p:cNvPr>
          <p:cNvSpPr/>
          <p:nvPr/>
        </p:nvSpPr>
        <p:spPr>
          <a:xfrm>
            <a:off x="7221445" y="3560414"/>
            <a:ext cx="54910" cy="284633"/>
          </a:xfrm>
          <a:custGeom>
            <a:avLst/>
            <a:gdLst>
              <a:gd name="connsiteX0" fmla="*/ 93 w 54910"/>
              <a:gd name="connsiteY0" fmla="*/ 349 h 284633"/>
              <a:gd name="connsiteX1" fmla="*/ 38193 w 54910"/>
              <a:gd name="connsiteY1" fmla="*/ 84486 h 284633"/>
              <a:gd name="connsiteX2" fmla="*/ 35018 w 54910"/>
              <a:gd name="connsiteY2" fmla="*/ 86074 h 284633"/>
              <a:gd name="connsiteX3" fmla="*/ 3268 w 54910"/>
              <a:gd name="connsiteY3" fmla="*/ 184499 h 284633"/>
              <a:gd name="connsiteX4" fmla="*/ 3268 w 54910"/>
              <a:gd name="connsiteY4" fmla="*/ 181324 h 284633"/>
              <a:gd name="connsiteX5" fmla="*/ 4855 w 54910"/>
              <a:gd name="connsiteY5" fmla="*/ 236886 h 284633"/>
              <a:gd name="connsiteX6" fmla="*/ 28668 w 54910"/>
              <a:gd name="connsiteY6" fmla="*/ 284511 h 284633"/>
              <a:gd name="connsiteX7" fmla="*/ 20730 w 54910"/>
              <a:gd name="connsiteY7" fmla="*/ 222599 h 284633"/>
              <a:gd name="connsiteX8" fmla="*/ 41368 w 54910"/>
              <a:gd name="connsiteY8" fmla="*/ 251174 h 284633"/>
              <a:gd name="connsiteX9" fmla="*/ 30255 w 54910"/>
              <a:gd name="connsiteY9" fmla="*/ 208311 h 284633"/>
              <a:gd name="connsiteX10" fmla="*/ 20730 w 54910"/>
              <a:gd name="connsiteY10" fmla="*/ 165449 h 284633"/>
              <a:gd name="connsiteX11" fmla="*/ 44543 w 54910"/>
              <a:gd name="connsiteY11" fmla="*/ 122586 h 284633"/>
              <a:gd name="connsiteX12" fmla="*/ 50893 w 54910"/>
              <a:gd name="connsiteY12" fmla="*/ 57499 h 284633"/>
              <a:gd name="connsiteX13" fmla="*/ 93 w 54910"/>
              <a:gd name="connsiteY13" fmla="*/ 349 h 28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910" h="284633">
                <a:moveTo>
                  <a:pt x="93" y="349"/>
                </a:moveTo>
                <a:cubicBezTo>
                  <a:pt x="-2024" y="4847"/>
                  <a:pt x="32372" y="70199"/>
                  <a:pt x="38193" y="84486"/>
                </a:cubicBezTo>
                <a:cubicBezTo>
                  <a:pt x="44014" y="98773"/>
                  <a:pt x="40839" y="69405"/>
                  <a:pt x="35018" y="86074"/>
                </a:cubicBezTo>
                <a:cubicBezTo>
                  <a:pt x="29197" y="102743"/>
                  <a:pt x="8560" y="168624"/>
                  <a:pt x="3268" y="184499"/>
                </a:cubicBezTo>
                <a:cubicBezTo>
                  <a:pt x="-2024" y="200374"/>
                  <a:pt x="3004" y="172593"/>
                  <a:pt x="3268" y="181324"/>
                </a:cubicBezTo>
                <a:cubicBezTo>
                  <a:pt x="3532" y="190055"/>
                  <a:pt x="622" y="219688"/>
                  <a:pt x="4855" y="236886"/>
                </a:cubicBezTo>
                <a:cubicBezTo>
                  <a:pt x="9088" y="254084"/>
                  <a:pt x="26022" y="286892"/>
                  <a:pt x="28668" y="284511"/>
                </a:cubicBezTo>
                <a:cubicBezTo>
                  <a:pt x="31314" y="282130"/>
                  <a:pt x="18613" y="228155"/>
                  <a:pt x="20730" y="222599"/>
                </a:cubicBezTo>
                <a:cubicBezTo>
                  <a:pt x="22847" y="217043"/>
                  <a:pt x="39781" y="253555"/>
                  <a:pt x="41368" y="251174"/>
                </a:cubicBezTo>
                <a:cubicBezTo>
                  <a:pt x="42955" y="248793"/>
                  <a:pt x="33695" y="222599"/>
                  <a:pt x="30255" y="208311"/>
                </a:cubicBezTo>
                <a:cubicBezTo>
                  <a:pt x="26815" y="194024"/>
                  <a:pt x="18349" y="179736"/>
                  <a:pt x="20730" y="165449"/>
                </a:cubicBezTo>
                <a:cubicBezTo>
                  <a:pt x="23111" y="151162"/>
                  <a:pt x="39516" y="140578"/>
                  <a:pt x="44543" y="122586"/>
                </a:cubicBezTo>
                <a:cubicBezTo>
                  <a:pt x="49570" y="104594"/>
                  <a:pt x="60947" y="79195"/>
                  <a:pt x="50893" y="57499"/>
                </a:cubicBezTo>
                <a:cubicBezTo>
                  <a:pt x="40839" y="35803"/>
                  <a:pt x="2210" y="-4149"/>
                  <a:pt x="93" y="3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6AEF064-92A1-4C20-8CFD-EEF368FEE0F8}"/>
              </a:ext>
            </a:extLst>
          </p:cNvPr>
          <p:cNvSpPr/>
          <p:nvPr/>
        </p:nvSpPr>
        <p:spPr>
          <a:xfrm>
            <a:off x="7204852" y="3536664"/>
            <a:ext cx="410568" cy="192387"/>
          </a:xfrm>
          <a:custGeom>
            <a:avLst/>
            <a:gdLst>
              <a:gd name="connsiteX0" fmla="*/ 2398 w 410568"/>
              <a:gd name="connsiteY0" fmla="*/ 286 h 192387"/>
              <a:gd name="connsiteX1" fmla="*/ 173848 w 410568"/>
              <a:gd name="connsiteY1" fmla="*/ 108236 h 192387"/>
              <a:gd name="connsiteX2" fmla="*/ 138923 w 410568"/>
              <a:gd name="connsiteY2" fmla="*/ 92361 h 192387"/>
              <a:gd name="connsiteX3" fmla="*/ 237348 w 410568"/>
              <a:gd name="connsiteY3" fmla="*/ 106649 h 192387"/>
              <a:gd name="connsiteX4" fmla="*/ 286561 w 410568"/>
              <a:gd name="connsiteY4" fmla="*/ 68549 h 192387"/>
              <a:gd name="connsiteX5" fmla="*/ 291323 w 410568"/>
              <a:gd name="connsiteY5" fmla="*/ 97124 h 192387"/>
              <a:gd name="connsiteX6" fmla="*/ 335773 w 410568"/>
              <a:gd name="connsiteY6" fmla="*/ 119349 h 192387"/>
              <a:gd name="connsiteX7" fmla="*/ 359586 w 410568"/>
              <a:gd name="connsiteY7" fmla="*/ 173324 h 192387"/>
              <a:gd name="connsiteX8" fmla="*/ 365936 w 410568"/>
              <a:gd name="connsiteY8" fmla="*/ 154274 h 192387"/>
              <a:gd name="connsiteX9" fmla="*/ 410386 w 410568"/>
              <a:gd name="connsiteY9" fmla="*/ 192374 h 192387"/>
              <a:gd name="connsiteX10" fmla="*/ 346886 w 410568"/>
              <a:gd name="connsiteY10" fmla="*/ 149511 h 192387"/>
              <a:gd name="connsiteX11" fmla="*/ 246873 w 410568"/>
              <a:gd name="connsiteY11" fmla="*/ 112999 h 192387"/>
              <a:gd name="connsiteX12" fmla="*/ 121461 w 410568"/>
              <a:gd name="connsiteY12" fmla="*/ 95536 h 192387"/>
              <a:gd name="connsiteX13" fmla="*/ 75423 w 410568"/>
              <a:gd name="connsiteY13" fmla="*/ 76486 h 192387"/>
              <a:gd name="connsiteX14" fmla="*/ 2398 w 410568"/>
              <a:gd name="connsiteY14" fmla="*/ 286 h 19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0568" h="192387">
                <a:moveTo>
                  <a:pt x="2398" y="286"/>
                </a:moveTo>
                <a:cubicBezTo>
                  <a:pt x="18802" y="5578"/>
                  <a:pt x="151094" y="92890"/>
                  <a:pt x="173848" y="108236"/>
                </a:cubicBezTo>
                <a:cubicBezTo>
                  <a:pt x="196602" y="123582"/>
                  <a:pt x="128340" y="92626"/>
                  <a:pt x="138923" y="92361"/>
                </a:cubicBezTo>
                <a:cubicBezTo>
                  <a:pt x="149506" y="92096"/>
                  <a:pt x="212742" y="110618"/>
                  <a:pt x="237348" y="106649"/>
                </a:cubicBezTo>
                <a:cubicBezTo>
                  <a:pt x="261954" y="102680"/>
                  <a:pt x="277565" y="70136"/>
                  <a:pt x="286561" y="68549"/>
                </a:cubicBezTo>
                <a:cubicBezTo>
                  <a:pt x="295557" y="66962"/>
                  <a:pt x="283121" y="88657"/>
                  <a:pt x="291323" y="97124"/>
                </a:cubicBezTo>
                <a:cubicBezTo>
                  <a:pt x="299525" y="105591"/>
                  <a:pt x="324396" y="106649"/>
                  <a:pt x="335773" y="119349"/>
                </a:cubicBezTo>
                <a:cubicBezTo>
                  <a:pt x="347150" y="132049"/>
                  <a:pt x="354559" y="167503"/>
                  <a:pt x="359586" y="173324"/>
                </a:cubicBezTo>
                <a:cubicBezTo>
                  <a:pt x="364613" y="179145"/>
                  <a:pt x="357469" y="151099"/>
                  <a:pt x="365936" y="154274"/>
                </a:cubicBezTo>
                <a:cubicBezTo>
                  <a:pt x="374403" y="157449"/>
                  <a:pt x="413561" y="193168"/>
                  <a:pt x="410386" y="192374"/>
                </a:cubicBezTo>
                <a:cubicBezTo>
                  <a:pt x="407211" y="191580"/>
                  <a:pt x="374138" y="162740"/>
                  <a:pt x="346886" y="149511"/>
                </a:cubicBezTo>
                <a:cubicBezTo>
                  <a:pt x="319634" y="136282"/>
                  <a:pt x="284444" y="121995"/>
                  <a:pt x="246873" y="112999"/>
                </a:cubicBezTo>
                <a:cubicBezTo>
                  <a:pt x="209302" y="104003"/>
                  <a:pt x="150036" y="101622"/>
                  <a:pt x="121461" y="95536"/>
                </a:cubicBezTo>
                <a:cubicBezTo>
                  <a:pt x="92886" y="89450"/>
                  <a:pt x="92356" y="88392"/>
                  <a:pt x="75423" y="76486"/>
                </a:cubicBezTo>
                <a:cubicBezTo>
                  <a:pt x="58490" y="64580"/>
                  <a:pt x="-14006" y="-5006"/>
                  <a:pt x="2398" y="2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6E430DC9-2A0A-4B3E-8124-7612F34D69E0}"/>
              </a:ext>
            </a:extLst>
          </p:cNvPr>
          <p:cNvSpPr/>
          <p:nvPr/>
        </p:nvSpPr>
        <p:spPr>
          <a:xfrm>
            <a:off x="7245342" y="3707487"/>
            <a:ext cx="387101" cy="176672"/>
          </a:xfrm>
          <a:custGeom>
            <a:avLst/>
            <a:gdLst>
              <a:gd name="connsiteX0" fmla="*/ 8 w 387101"/>
              <a:gd name="connsiteY0" fmla="*/ 34251 h 176672"/>
              <a:gd name="connsiteX1" fmla="*/ 119071 w 387101"/>
              <a:gd name="connsiteY1" fmla="*/ 34251 h 176672"/>
              <a:gd name="connsiteX2" fmla="*/ 71446 w 387101"/>
              <a:gd name="connsiteY2" fmla="*/ 16788 h 176672"/>
              <a:gd name="connsiteX3" fmla="*/ 219083 w 387101"/>
              <a:gd name="connsiteY3" fmla="*/ 75526 h 176672"/>
              <a:gd name="connsiteX4" fmla="*/ 201621 w 387101"/>
              <a:gd name="connsiteY4" fmla="*/ 83463 h 176672"/>
              <a:gd name="connsiteX5" fmla="*/ 384183 w 387101"/>
              <a:gd name="connsiteY5" fmla="*/ 173951 h 176672"/>
              <a:gd name="connsiteX6" fmla="*/ 307983 w 387101"/>
              <a:gd name="connsiteY6" fmla="*/ 150138 h 176672"/>
              <a:gd name="connsiteX7" fmla="*/ 227021 w 387101"/>
              <a:gd name="connsiteY7" fmla="*/ 119976 h 176672"/>
              <a:gd name="connsiteX8" fmla="*/ 254008 w 387101"/>
              <a:gd name="connsiteY8" fmla="*/ 107276 h 176672"/>
              <a:gd name="connsiteX9" fmla="*/ 106371 w 387101"/>
              <a:gd name="connsiteY9" fmla="*/ 5676 h 176672"/>
              <a:gd name="connsiteX10" fmla="*/ 112721 w 387101"/>
              <a:gd name="connsiteY10" fmla="*/ 15201 h 176672"/>
              <a:gd name="connsiteX11" fmla="*/ 8 w 387101"/>
              <a:gd name="connsiteY11" fmla="*/ 34251 h 1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01" h="176672">
                <a:moveTo>
                  <a:pt x="8" y="34251"/>
                </a:moveTo>
                <a:cubicBezTo>
                  <a:pt x="1066" y="37426"/>
                  <a:pt x="107165" y="37162"/>
                  <a:pt x="119071" y="34251"/>
                </a:cubicBezTo>
                <a:cubicBezTo>
                  <a:pt x="130977" y="31340"/>
                  <a:pt x="54778" y="9909"/>
                  <a:pt x="71446" y="16788"/>
                </a:cubicBezTo>
                <a:cubicBezTo>
                  <a:pt x="88114" y="23667"/>
                  <a:pt x="197387" y="64414"/>
                  <a:pt x="219083" y="75526"/>
                </a:cubicBezTo>
                <a:cubicBezTo>
                  <a:pt x="240779" y="86638"/>
                  <a:pt x="174104" y="67059"/>
                  <a:pt x="201621" y="83463"/>
                </a:cubicBezTo>
                <a:cubicBezTo>
                  <a:pt x="229138" y="99867"/>
                  <a:pt x="366456" y="162839"/>
                  <a:pt x="384183" y="173951"/>
                </a:cubicBezTo>
                <a:cubicBezTo>
                  <a:pt x="401910" y="185063"/>
                  <a:pt x="334177" y="159134"/>
                  <a:pt x="307983" y="150138"/>
                </a:cubicBezTo>
                <a:cubicBezTo>
                  <a:pt x="281789" y="141142"/>
                  <a:pt x="236017" y="127120"/>
                  <a:pt x="227021" y="119976"/>
                </a:cubicBezTo>
                <a:cubicBezTo>
                  <a:pt x="218025" y="112832"/>
                  <a:pt x="274116" y="126326"/>
                  <a:pt x="254008" y="107276"/>
                </a:cubicBezTo>
                <a:cubicBezTo>
                  <a:pt x="233900" y="88226"/>
                  <a:pt x="129919" y="21022"/>
                  <a:pt x="106371" y="5676"/>
                </a:cubicBezTo>
                <a:cubicBezTo>
                  <a:pt x="82823" y="-9670"/>
                  <a:pt x="128596" y="10439"/>
                  <a:pt x="112721" y="15201"/>
                </a:cubicBezTo>
                <a:cubicBezTo>
                  <a:pt x="96846" y="19963"/>
                  <a:pt x="-1050" y="31076"/>
                  <a:pt x="8" y="342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F7483FD5-D7D5-4252-A6F1-5932111C417C}"/>
              </a:ext>
            </a:extLst>
          </p:cNvPr>
          <p:cNvSpPr/>
          <p:nvPr/>
        </p:nvSpPr>
        <p:spPr>
          <a:xfrm>
            <a:off x="7456488" y="3654780"/>
            <a:ext cx="180835" cy="216398"/>
          </a:xfrm>
          <a:custGeom>
            <a:avLst/>
            <a:gdLst>
              <a:gd name="connsiteX0" fmla="*/ 0 w 180835"/>
              <a:gd name="connsiteY0" fmla="*/ 1233 h 216398"/>
              <a:gd name="connsiteX1" fmla="*/ 92075 w 180835"/>
              <a:gd name="connsiteY1" fmla="*/ 83783 h 216398"/>
              <a:gd name="connsiteX2" fmla="*/ 101600 w 180835"/>
              <a:gd name="connsiteY2" fmla="*/ 79020 h 216398"/>
              <a:gd name="connsiteX3" fmla="*/ 179387 w 180835"/>
              <a:gd name="connsiteY3" fmla="*/ 213958 h 216398"/>
              <a:gd name="connsiteX4" fmla="*/ 147637 w 180835"/>
              <a:gd name="connsiteY4" fmla="*/ 156808 h 216398"/>
              <a:gd name="connsiteX5" fmla="*/ 90487 w 180835"/>
              <a:gd name="connsiteY5" fmla="*/ 42508 h 216398"/>
              <a:gd name="connsiteX6" fmla="*/ 0 w 180835"/>
              <a:gd name="connsiteY6" fmla="*/ 1233 h 216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835" h="216398">
                <a:moveTo>
                  <a:pt x="0" y="1233"/>
                </a:moveTo>
                <a:cubicBezTo>
                  <a:pt x="265" y="8112"/>
                  <a:pt x="75142" y="70819"/>
                  <a:pt x="92075" y="83783"/>
                </a:cubicBezTo>
                <a:cubicBezTo>
                  <a:pt x="109008" y="96748"/>
                  <a:pt x="87048" y="57324"/>
                  <a:pt x="101600" y="79020"/>
                </a:cubicBezTo>
                <a:cubicBezTo>
                  <a:pt x="116152" y="100716"/>
                  <a:pt x="171714" y="200994"/>
                  <a:pt x="179387" y="213958"/>
                </a:cubicBezTo>
                <a:cubicBezTo>
                  <a:pt x="187060" y="226922"/>
                  <a:pt x="162454" y="185383"/>
                  <a:pt x="147637" y="156808"/>
                </a:cubicBezTo>
                <a:cubicBezTo>
                  <a:pt x="132820" y="128233"/>
                  <a:pt x="115622" y="67643"/>
                  <a:pt x="90487" y="42508"/>
                </a:cubicBezTo>
                <a:cubicBezTo>
                  <a:pt x="65352" y="17373"/>
                  <a:pt x="-265" y="-5646"/>
                  <a:pt x="0" y="123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F65562F7-4075-41E6-B6E5-D2B4B6FFBBB3}"/>
              </a:ext>
            </a:extLst>
          </p:cNvPr>
          <p:cNvSpPr/>
          <p:nvPr/>
        </p:nvSpPr>
        <p:spPr>
          <a:xfrm>
            <a:off x="7456478" y="3698344"/>
            <a:ext cx="276281" cy="197792"/>
          </a:xfrm>
          <a:custGeom>
            <a:avLst/>
            <a:gdLst>
              <a:gd name="connsiteX0" fmla="*/ 114310 w 276281"/>
              <a:gd name="connsiteY0" fmla="*/ 531 h 197792"/>
              <a:gd name="connsiteX1" fmla="*/ 169872 w 276281"/>
              <a:gd name="connsiteY1" fmla="*/ 86256 h 197792"/>
              <a:gd name="connsiteX2" fmla="*/ 173047 w 276281"/>
              <a:gd name="connsiteY2" fmla="*/ 186269 h 197792"/>
              <a:gd name="connsiteX3" fmla="*/ 171460 w 276281"/>
              <a:gd name="connsiteY3" fmla="*/ 154519 h 197792"/>
              <a:gd name="connsiteX4" fmla="*/ 276235 w 276281"/>
              <a:gd name="connsiteY4" fmla="*/ 156106 h 197792"/>
              <a:gd name="connsiteX5" fmla="*/ 157172 w 276281"/>
              <a:gd name="connsiteY5" fmla="*/ 175156 h 197792"/>
              <a:gd name="connsiteX6" fmla="*/ 150822 w 276281"/>
              <a:gd name="connsiteY6" fmla="*/ 194206 h 197792"/>
              <a:gd name="connsiteX7" fmla="*/ 149235 w 276281"/>
              <a:gd name="connsiteY7" fmla="*/ 189444 h 197792"/>
              <a:gd name="connsiteX8" fmla="*/ 10 w 276281"/>
              <a:gd name="connsiteY8" fmla="*/ 113244 h 197792"/>
              <a:gd name="connsiteX9" fmla="*/ 157172 w 276281"/>
              <a:gd name="connsiteY9" fmla="*/ 173569 h 197792"/>
              <a:gd name="connsiteX10" fmla="*/ 171460 w 276281"/>
              <a:gd name="connsiteY10" fmla="*/ 151344 h 197792"/>
              <a:gd name="connsiteX11" fmla="*/ 171460 w 276281"/>
              <a:gd name="connsiteY11" fmla="*/ 127531 h 197792"/>
              <a:gd name="connsiteX12" fmla="*/ 114310 w 276281"/>
              <a:gd name="connsiteY12" fmla="*/ 531 h 19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281" h="197792">
                <a:moveTo>
                  <a:pt x="114310" y="531"/>
                </a:moveTo>
                <a:cubicBezTo>
                  <a:pt x="114045" y="-6348"/>
                  <a:pt x="160083" y="55300"/>
                  <a:pt x="169872" y="86256"/>
                </a:cubicBezTo>
                <a:cubicBezTo>
                  <a:pt x="179661" y="117212"/>
                  <a:pt x="172782" y="174892"/>
                  <a:pt x="173047" y="186269"/>
                </a:cubicBezTo>
                <a:cubicBezTo>
                  <a:pt x="173312" y="197646"/>
                  <a:pt x="154262" y="159546"/>
                  <a:pt x="171460" y="154519"/>
                </a:cubicBezTo>
                <a:cubicBezTo>
                  <a:pt x="188658" y="149492"/>
                  <a:pt x="278616" y="152667"/>
                  <a:pt x="276235" y="156106"/>
                </a:cubicBezTo>
                <a:cubicBezTo>
                  <a:pt x="273854" y="159546"/>
                  <a:pt x="178074" y="168806"/>
                  <a:pt x="157172" y="175156"/>
                </a:cubicBezTo>
                <a:cubicBezTo>
                  <a:pt x="136270" y="181506"/>
                  <a:pt x="152145" y="191825"/>
                  <a:pt x="150822" y="194206"/>
                </a:cubicBezTo>
                <a:cubicBezTo>
                  <a:pt x="149499" y="196587"/>
                  <a:pt x="174370" y="202938"/>
                  <a:pt x="149235" y="189444"/>
                </a:cubicBezTo>
                <a:cubicBezTo>
                  <a:pt x="124100" y="175950"/>
                  <a:pt x="-1313" y="115890"/>
                  <a:pt x="10" y="113244"/>
                </a:cubicBezTo>
                <a:cubicBezTo>
                  <a:pt x="1333" y="110598"/>
                  <a:pt x="128597" y="167219"/>
                  <a:pt x="157172" y="173569"/>
                </a:cubicBezTo>
                <a:cubicBezTo>
                  <a:pt x="185747" y="179919"/>
                  <a:pt x="169079" y="159017"/>
                  <a:pt x="171460" y="151344"/>
                </a:cubicBezTo>
                <a:cubicBezTo>
                  <a:pt x="173841" y="143671"/>
                  <a:pt x="176752" y="146581"/>
                  <a:pt x="171460" y="127531"/>
                </a:cubicBezTo>
                <a:cubicBezTo>
                  <a:pt x="166168" y="108481"/>
                  <a:pt x="114575" y="7410"/>
                  <a:pt x="114310" y="5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0AA64BF9-F8BB-4EF4-AAAB-086058CC0276}"/>
              </a:ext>
            </a:extLst>
          </p:cNvPr>
          <p:cNvSpPr/>
          <p:nvPr/>
        </p:nvSpPr>
        <p:spPr>
          <a:xfrm>
            <a:off x="7356348" y="3911054"/>
            <a:ext cx="390377" cy="56525"/>
          </a:xfrm>
          <a:custGeom>
            <a:avLst/>
            <a:gdLst>
              <a:gd name="connsiteX0" fmla="*/ 127 w 390377"/>
              <a:gd name="connsiteY0" fmla="*/ 11659 h 56525"/>
              <a:gd name="connsiteX1" fmla="*/ 106490 w 390377"/>
              <a:gd name="connsiteY1" fmla="*/ 33884 h 56525"/>
              <a:gd name="connsiteX2" fmla="*/ 131890 w 390377"/>
              <a:gd name="connsiteY2" fmla="*/ 2134 h 56525"/>
              <a:gd name="connsiteX3" fmla="*/ 192215 w 390377"/>
              <a:gd name="connsiteY3" fmla="*/ 22771 h 56525"/>
              <a:gd name="connsiteX4" fmla="*/ 387477 w 390377"/>
              <a:gd name="connsiteY4" fmla="*/ 35471 h 56525"/>
              <a:gd name="connsiteX5" fmla="*/ 298577 w 390377"/>
              <a:gd name="connsiteY5" fmla="*/ 32296 h 56525"/>
              <a:gd name="connsiteX6" fmla="*/ 154115 w 390377"/>
              <a:gd name="connsiteY6" fmla="*/ 44996 h 56525"/>
              <a:gd name="connsiteX7" fmla="*/ 104902 w 390377"/>
              <a:gd name="connsiteY7" fmla="*/ 51346 h 56525"/>
              <a:gd name="connsiteX8" fmla="*/ 90615 w 390377"/>
              <a:gd name="connsiteY8" fmla="*/ 54521 h 56525"/>
              <a:gd name="connsiteX9" fmla="*/ 169990 w 390377"/>
              <a:gd name="connsiteY9" fmla="*/ 54521 h 56525"/>
              <a:gd name="connsiteX10" fmla="*/ 133477 w 390377"/>
              <a:gd name="connsiteY10" fmla="*/ 29121 h 56525"/>
              <a:gd name="connsiteX11" fmla="*/ 123952 w 390377"/>
              <a:gd name="connsiteY11" fmla="*/ 546 h 56525"/>
              <a:gd name="connsiteX12" fmla="*/ 85852 w 390377"/>
              <a:gd name="connsiteY12" fmla="*/ 10071 h 56525"/>
              <a:gd name="connsiteX13" fmla="*/ 127 w 390377"/>
              <a:gd name="connsiteY13" fmla="*/ 11659 h 5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0377" h="56525">
                <a:moveTo>
                  <a:pt x="127" y="11659"/>
                </a:moveTo>
                <a:cubicBezTo>
                  <a:pt x="3567" y="15628"/>
                  <a:pt x="84530" y="35471"/>
                  <a:pt x="106490" y="33884"/>
                </a:cubicBezTo>
                <a:cubicBezTo>
                  <a:pt x="128450" y="32297"/>
                  <a:pt x="117603" y="3986"/>
                  <a:pt x="131890" y="2134"/>
                </a:cubicBezTo>
                <a:cubicBezTo>
                  <a:pt x="146178" y="282"/>
                  <a:pt x="149617" y="17215"/>
                  <a:pt x="192215" y="22771"/>
                </a:cubicBezTo>
                <a:cubicBezTo>
                  <a:pt x="234813" y="28327"/>
                  <a:pt x="369750" y="33883"/>
                  <a:pt x="387477" y="35471"/>
                </a:cubicBezTo>
                <a:cubicBezTo>
                  <a:pt x="405204" y="37059"/>
                  <a:pt x="337471" y="30708"/>
                  <a:pt x="298577" y="32296"/>
                </a:cubicBezTo>
                <a:cubicBezTo>
                  <a:pt x="259683" y="33884"/>
                  <a:pt x="186394" y="41821"/>
                  <a:pt x="154115" y="44996"/>
                </a:cubicBezTo>
                <a:cubicBezTo>
                  <a:pt x="121836" y="48171"/>
                  <a:pt x="115485" y="49759"/>
                  <a:pt x="104902" y="51346"/>
                </a:cubicBezTo>
                <a:cubicBezTo>
                  <a:pt x="94319" y="52934"/>
                  <a:pt x="79767" y="53992"/>
                  <a:pt x="90615" y="54521"/>
                </a:cubicBezTo>
                <a:cubicBezTo>
                  <a:pt x="101463" y="55050"/>
                  <a:pt x="162846" y="58754"/>
                  <a:pt x="169990" y="54521"/>
                </a:cubicBezTo>
                <a:cubicBezTo>
                  <a:pt x="177134" y="50288"/>
                  <a:pt x="141150" y="38117"/>
                  <a:pt x="133477" y="29121"/>
                </a:cubicBezTo>
                <a:cubicBezTo>
                  <a:pt x="125804" y="20125"/>
                  <a:pt x="131890" y="3721"/>
                  <a:pt x="123952" y="546"/>
                </a:cubicBezTo>
                <a:cubicBezTo>
                  <a:pt x="116014" y="-2629"/>
                  <a:pt x="108077" y="9013"/>
                  <a:pt x="85852" y="10071"/>
                </a:cubicBezTo>
                <a:cubicBezTo>
                  <a:pt x="63627" y="11129"/>
                  <a:pt x="-3313" y="7690"/>
                  <a:pt x="127" y="116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1A3C410-C62B-4AAC-88FB-5991C1543FB9}"/>
              </a:ext>
            </a:extLst>
          </p:cNvPr>
          <p:cNvSpPr/>
          <p:nvPr/>
        </p:nvSpPr>
        <p:spPr>
          <a:xfrm>
            <a:off x="7434259" y="3931644"/>
            <a:ext cx="222456" cy="113652"/>
          </a:xfrm>
          <a:custGeom>
            <a:avLst/>
            <a:gdLst>
              <a:gd name="connsiteX0" fmla="*/ 20641 w 222456"/>
              <a:gd name="connsiteY0" fmla="*/ 3769 h 113652"/>
              <a:gd name="connsiteX1" fmla="*/ 79379 w 222456"/>
              <a:gd name="connsiteY1" fmla="*/ 52981 h 113652"/>
              <a:gd name="connsiteX2" fmla="*/ 4 w 222456"/>
              <a:gd name="connsiteY2" fmla="*/ 52981 h 113652"/>
              <a:gd name="connsiteX3" fmla="*/ 76204 w 222456"/>
              <a:gd name="connsiteY3" fmla="*/ 54569 h 113652"/>
              <a:gd name="connsiteX4" fmla="*/ 188916 w 222456"/>
              <a:gd name="connsiteY4" fmla="*/ 111719 h 113652"/>
              <a:gd name="connsiteX5" fmla="*/ 222254 w 222456"/>
              <a:gd name="connsiteY5" fmla="*/ 92669 h 113652"/>
              <a:gd name="connsiteX6" fmla="*/ 177804 w 222456"/>
              <a:gd name="connsiteY6" fmla="*/ 19644 h 113652"/>
              <a:gd name="connsiteX7" fmla="*/ 90491 w 222456"/>
              <a:gd name="connsiteY7" fmla="*/ 5356 h 113652"/>
              <a:gd name="connsiteX8" fmla="*/ 20641 w 222456"/>
              <a:gd name="connsiteY8" fmla="*/ 3769 h 113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456" h="113652">
                <a:moveTo>
                  <a:pt x="20641" y="3769"/>
                </a:moveTo>
                <a:cubicBezTo>
                  <a:pt x="18789" y="11707"/>
                  <a:pt x="82818" y="44779"/>
                  <a:pt x="79379" y="52981"/>
                </a:cubicBezTo>
                <a:cubicBezTo>
                  <a:pt x="75940" y="61183"/>
                  <a:pt x="533" y="52716"/>
                  <a:pt x="4" y="52981"/>
                </a:cubicBezTo>
                <a:cubicBezTo>
                  <a:pt x="-525" y="53246"/>
                  <a:pt x="44719" y="44779"/>
                  <a:pt x="76204" y="54569"/>
                </a:cubicBezTo>
                <a:cubicBezTo>
                  <a:pt x="107689" y="64359"/>
                  <a:pt x="164574" y="105369"/>
                  <a:pt x="188916" y="111719"/>
                </a:cubicBezTo>
                <a:cubicBezTo>
                  <a:pt x="213258" y="118069"/>
                  <a:pt x="224106" y="108015"/>
                  <a:pt x="222254" y="92669"/>
                </a:cubicBezTo>
                <a:cubicBezTo>
                  <a:pt x="220402" y="77323"/>
                  <a:pt x="199764" y="34196"/>
                  <a:pt x="177804" y="19644"/>
                </a:cubicBezTo>
                <a:cubicBezTo>
                  <a:pt x="155844" y="5092"/>
                  <a:pt x="117478" y="8266"/>
                  <a:pt x="90491" y="5356"/>
                </a:cubicBezTo>
                <a:cubicBezTo>
                  <a:pt x="63504" y="2446"/>
                  <a:pt x="22493" y="-4169"/>
                  <a:pt x="20641" y="37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838B2606-CB3A-4ED5-80D6-7B22D3423074}"/>
              </a:ext>
            </a:extLst>
          </p:cNvPr>
          <p:cNvSpPr/>
          <p:nvPr/>
        </p:nvSpPr>
        <p:spPr>
          <a:xfrm>
            <a:off x="7518396" y="3962849"/>
            <a:ext cx="228703" cy="140681"/>
          </a:xfrm>
          <a:custGeom>
            <a:avLst/>
            <a:gdLst>
              <a:gd name="connsiteX0" fmla="*/ 63504 w 228703"/>
              <a:gd name="connsiteY0" fmla="*/ 5901 h 140681"/>
              <a:gd name="connsiteX1" fmla="*/ 225429 w 228703"/>
              <a:gd name="connsiteY1" fmla="*/ 32889 h 140681"/>
              <a:gd name="connsiteX2" fmla="*/ 169867 w 228703"/>
              <a:gd name="connsiteY2" fmla="*/ 77339 h 140681"/>
              <a:gd name="connsiteX3" fmla="*/ 149229 w 228703"/>
              <a:gd name="connsiteY3" fmla="*/ 124964 h 140681"/>
              <a:gd name="connsiteX4" fmla="*/ 77792 w 228703"/>
              <a:gd name="connsiteY4" fmla="*/ 139251 h 140681"/>
              <a:gd name="connsiteX5" fmla="*/ 14292 w 228703"/>
              <a:gd name="connsiteY5" fmla="*/ 137664 h 140681"/>
              <a:gd name="connsiteX6" fmla="*/ 4 w 228703"/>
              <a:gd name="connsiteY6" fmla="*/ 117026 h 140681"/>
              <a:gd name="connsiteX7" fmla="*/ 12704 w 228703"/>
              <a:gd name="connsiteY7" fmla="*/ 55114 h 140681"/>
              <a:gd name="connsiteX8" fmla="*/ 6354 w 228703"/>
              <a:gd name="connsiteY8" fmla="*/ 126551 h 140681"/>
              <a:gd name="connsiteX9" fmla="*/ 87317 w 228703"/>
              <a:gd name="connsiteY9" fmla="*/ 129726 h 140681"/>
              <a:gd name="connsiteX10" fmla="*/ 142879 w 228703"/>
              <a:gd name="connsiteY10" fmla="*/ 110676 h 140681"/>
              <a:gd name="connsiteX11" fmla="*/ 219079 w 228703"/>
              <a:gd name="connsiteY11" fmla="*/ 75751 h 140681"/>
              <a:gd name="connsiteX12" fmla="*/ 217492 w 228703"/>
              <a:gd name="connsiteY12" fmla="*/ 13839 h 140681"/>
              <a:gd name="connsiteX13" fmla="*/ 127004 w 228703"/>
              <a:gd name="connsiteY13" fmla="*/ 1139 h 140681"/>
              <a:gd name="connsiteX14" fmla="*/ 63504 w 228703"/>
              <a:gd name="connsiteY14" fmla="*/ 5901 h 14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8703" h="140681">
                <a:moveTo>
                  <a:pt x="63504" y="5901"/>
                </a:moveTo>
                <a:cubicBezTo>
                  <a:pt x="79908" y="11193"/>
                  <a:pt x="207702" y="20983"/>
                  <a:pt x="225429" y="32889"/>
                </a:cubicBezTo>
                <a:cubicBezTo>
                  <a:pt x="243156" y="44795"/>
                  <a:pt x="182567" y="61993"/>
                  <a:pt x="169867" y="77339"/>
                </a:cubicBezTo>
                <a:cubicBezTo>
                  <a:pt x="157167" y="92685"/>
                  <a:pt x="164575" y="114645"/>
                  <a:pt x="149229" y="124964"/>
                </a:cubicBezTo>
                <a:cubicBezTo>
                  <a:pt x="133883" y="135283"/>
                  <a:pt x="100282" y="137134"/>
                  <a:pt x="77792" y="139251"/>
                </a:cubicBezTo>
                <a:cubicBezTo>
                  <a:pt x="55302" y="141368"/>
                  <a:pt x="27257" y="141368"/>
                  <a:pt x="14292" y="137664"/>
                </a:cubicBezTo>
                <a:cubicBezTo>
                  <a:pt x="1327" y="133960"/>
                  <a:pt x="269" y="130784"/>
                  <a:pt x="4" y="117026"/>
                </a:cubicBezTo>
                <a:cubicBezTo>
                  <a:pt x="-261" y="103268"/>
                  <a:pt x="11646" y="53526"/>
                  <a:pt x="12704" y="55114"/>
                </a:cubicBezTo>
                <a:cubicBezTo>
                  <a:pt x="13762" y="56702"/>
                  <a:pt x="-6081" y="114116"/>
                  <a:pt x="6354" y="126551"/>
                </a:cubicBezTo>
                <a:cubicBezTo>
                  <a:pt x="18789" y="138986"/>
                  <a:pt x="64563" y="132372"/>
                  <a:pt x="87317" y="129726"/>
                </a:cubicBezTo>
                <a:cubicBezTo>
                  <a:pt x="110071" y="127080"/>
                  <a:pt x="120919" y="119672"/>
                  <a:pt x="142879" y="110676"/>
                </a:cubicBezTo>
                <a:cubicBezTo>
                  <a:pt x="164839" y="101680"/>
                  <a:pt x="206644" y="91890"/>
                  <a:pt x="219079" y="75751"/>
                </a:cubicBezTo>
                <a:cubicBezTo>
                  <a:pt x="231514" y="59612"/>
                  <a:pt x="232838" y="26274"/>
                  <a:pt x="217492" y="13839"/>
                </a:cubicBezTo>
                <a:cubicBezTo>
                  <a:pt x="202146" y="1404"/>
                  <a:pt x="148964" y="3785"/>
                  <a:pt x="127004" y="1139"/>
                </a:cubicBezTo>
                <a:cubicBezTo>
                  <a:pt x="105044" y="-1507"/>
                  <a:pt x="47100" y="609"/>
                  <a:pt x="63504" y="59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33B3855-6376-4305-ABBA-6B52D94AB531}"/>
              </a:ext>
            </a:extLst>
          </p:cNvPr>
          <p:cNvSpPr/>
          <p:nvPr/>
        </p:nvSpPr>
        <p:spPr>
          <a:xfrm>
            <a:off x="7447968" y="3940927"/>
            <a:ext cx="326683" cy="195003"/>
          </a:xfrm>
          <a:custGeom>
            <a:avLst/>
            <a:gdLst>
              <a:gd name="connsiteX0" fmla="*/ 162507 w 326683"/>
              <a:gd name="connsiteY0" fmla="*/ 67511 h 195003"/>
              <a:gd name="connsiteX1" fmla="*/ 8520 w 326683"/>
              <a:gd name="connsiteY1" fmla="*/ 50048 h 195003"/>
              <a:gd name="connsiteX2" fmla="*/ 84720 w 326683"/>
              <a:gd name="connsiteY2" fmla="*/ 78623 h 195003"/>
              <a:gd name="connsiteX3" fmla="*/ 45032 w 326683"/>
              <a:gd name="connsiteY3" fmla="*/ 105611 h 195003"/>
              <a:gd name="connsiteX4" fmla="*/ 76782 w 326683"/>
              <a:gd name="connsiteY4" fmla="*/ 159586 h 195003"/>
              <a:gd name="connsiteX5" fmla="*/ 100595 w 326683"/>
              <a:gd name="connsiteY5" fmla="*/ 194511 h 195003"/>
              <a:gd name="connsiteX6" fmla="*/ 124407 w 326683"/>
              <a:gd name="connsiteY6" fmla="*/ 180223 h 195003"/>
              <a:gd name="connsiteX7" fmla="*/ 192670 w 326683"/>
              <a:gd name="connsiteY7" fmla="*/ 181811 h 195003"/>
              <a:gd name="connsiteX8" fmla="*/ 173620 w 326683"/>
              <a:gd name="connsiteY8" fmla="*/ 181811 h 195003"/>
              <a:gd name="connsiteX9" fmla="*/ 256170 w 326683"/>
              <a:gd name="connsiteY9" fmla="*/ 164348 h 195003"/>
              <a:gd name="connsiteX10" fmla="*/ 260932 w 326683"/>
              <a:gd name="connsiteY10" fmla="*/ 167523 h 195003"/>
              <a:gd name="connsiteX11" fmla="*/ 248232 w 326683"/>
              <a:gd name="connsiteY11" fmla="*/ 131011 h 195003"/>
              <a:gd name="connsiteX12" fmla="*/ 322845 w 326683"/>
              <a:gd name="connsiteY12" fmla="*/ 102436 h 195003"/>
              <a:gd name="connsiteX13" fmla="*/ 303795 w 326683"/>
              <a:gd name="connsiteY13" fmla="*/ 40523 h 195003"/>
              <a:gd name="connsiteX14" fmla="*/ 200607 w 326683"/>
              <a:gd name="connsiteY14" fmla="*/ 2423 h 195003"/>
              <a:gd name="connsiteX15" fmla="*/ 200607 w 326683"/>
              <a:gd name="connsiteY15" fmla="*/ 7186 h 195003"/>
              <a:gd name="connsiteX16" fmla="*/ 262520 w 326683"/>
              <a:gd name="connsiteY16" fmla="*/ 34173 h 195003"/>
              <a:gd name="connsiteX17" fmla="*/ 302207 w 326683"/>
              <a:gd name="connsiteY17" fmla="*/ 73861 h 195003"/>
              <a:gd name="connsiteX18" fmla="*/ 262520 w 326683"/>
              <a:gd name="connsiteY18" fmla="*/ 113548 h 195003"/>
              <a:gd name="connsiteX19" fmla="*/ 125995 w 326683"/>
              <a:gd name="connsiteY19" fmla="*/ 161173 h 195003"/>
              <a:gd name="connsiteX20" fmla="*/ 89482 w 326683"/>
              <a:gd name="connsiteY20" fmla="*/ 164348 h 195003"/>
              <a:gd name="connsiteX21" fmla="*/ 81545 w 326683"/>
              <a:gd name="connsiteY21" fmla="*/ 110373 h 195003"/>
              <a:gd name="connsiteX22" fmla="*/ 97420 w 326683"/>
              <a:gd name="connsiteY22" fmla="*/ 86561 h 195003"/>
              <a:gd name="connsiteX23" fmla="*/ 582 w 326683"/>
              <a:gd name="connsiteY23" fmla="*/ 32586 h 195003"/>
              <a:gd name="connsiteX24" fmla="*/ 162507 w 326683"/>
              <a:gd name="connsiteY24" fmla="*/ 67511 h 1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6683" h="195003">
                <a:moveTo>
                  <a:pt x="162507" y="67511"/>
                </a:moveTo>
                <a:cubicBezTo>
                  <a:pt x="163830" y="70421"/>
                  <a:pt x="21484" y="48196"/>
                  <a:pt x="8520" y="50048"/>
                </a:cubicBezTo>
                <a:cubicBezTo>
                  <a:pt x="-4444" y="51900"/>
                  <a:pt x="78635" y="69362"/>
                  <a:pt x="84720" y="78623"/>
                </a:cubicBezTo>
                <a:cubicBezTo>
                  <a:pt x="90805" y="87884"/>
                  <a:pt x="46355" y="92117"/>
                  <a:pt x="45032" y="105611"/>
                </a:cubicBezTo>
                <a:cubicBezTo>
                  <a:pt x="43709" y="119105"/>
                  <a:pt x="67522" y="144769"/>
                  <a:pt x="76782" y="159586"/>
                </a:cubicBezTo>
                <a:cubicBezTo>
                  <a:pt x="86042" y="174403"/>
                  <a:pt x="92658" y="191072"/>
                  <a:pt x="100595" y="194511"/>
                </a:cubicBezTo>
                <a:cubicBezTo>
                  <a:pt x="108532" y="197950"/>
                  <a:pt x="109061" y="182340"/>
                  <a:pt x="124407" y="180223"/>
                </a:cubicBezTo>
                <a:cubicBezTo>
                  <a:pt x="139753" y="178106"/>
                  <a:pt x="184468" y="181546"/>
                  <a:pt x="192670" y="181811"/>
                </a:cubicBezTo>
                <a:cubicBezTo>
                  <a:pt x="200872" y="182076"/>
                  <a:pt x="163037" y="184721"/>
                  <a:pt x="173620" y="181811"/>
                </a:cubicBezTo>
                <a:cubicBezTo>
                  <a:pt x="184203" y="178901"/>
                  <a:pt x="241618" y="166729"/>
                  <a:pt x="256170" y="164348"/>
                </a:cubicBezTo>
                <a:cubicBezTo>
                  <a:pt x="270722" y="161967"/>
                  <a:pt x="262255" y="173079"/>
                  <a:pt x="260932" y="167523"/>
                </a:cubicBezTo>
                <a:cubicBezTo>
                  <a:pt x="259609" y="161967"/>
                  <a:pt x="237913" y="141859"/>
                  <a:pt x="248232" y="131011"/>
                </a:cubicBezTo>
                <a:cubicBezTo>
                  <a:pt x="258551" y="120163"/>
                  <a:pt x="313585" y="117517"/>
                  <a:pt x="322845" y="102436"/>
                </a:cubicBezTo>
                <a:cubicBezTo>
                  <a:pt x="332105" y="87355"/>
                  <a:pt x="324168" y="57192"/>
                  <a:pt x="303795" y="40523"/>
                </a:cubicBezTo>
                <a:cubicBezTo>
                  <a:pt x="283422" y="23854"/>
                  <a:pt x="217805" y="7979"/>
                  <a:pt x="200607" y="2423"/>
                </a:cubicBezTo>
                <a:cubicBezTo>
                  <a:pt x="183409" y="-3133"/>
                  <a:pt x="190288" y="1894"/>
                  <a:pt x="200607" y="7186"/>
                </a:cubicBezTo>
                <a:cubicBezTo>
                  <a:pt x="210926" y="12478"/>
                  <a:pt x="245587" y="23061"/>
                  <a:pt x="262520" y="34173"/>
                </a:cubicBezTo>
                <a:cubicBezTo>
                  <a:pt x="279453" y="45285"/>
                  <a:pt x="302207" y="60632"/>
                  <a:pt x="302207" y="73861"/>
                </a:cubicBezTo>
                <a:cubicBezTo>
                  <a:pt x="302207" y="87090"/>
                  <a:pt x="291889" y="98996"/>
                  <a:pt x="262520" y="113548"/>
                </a:cubicBezTo>
                <a:cubicBezTo>
                  <a:pt x="233151" y="128100"/>
                  <a:pt x="154835" y="152706"/>
                  <a:pt x="125995" y="161173"/>
                </a:cubicBezTo>
                <a:cubicBezTo>
                  <a:pt x="97155" y="169640"/>
                  <a:pt x="96890" y="172815"/>
                  <a:pt x="89482" y="164348"/>
                </a:cubicBezTo>
                <a:cubicBezTo>
                  <a:pt x="82074" y="155881"/>
                  <a:pt x="80222" y="123337"/>
                  <a:pt x="81545" y="110373"/>
                </a:cubicBezTo>
                <a:cubicBezTo>
                  <a:pt x="82868" y="97409"/>
                  <a:pt x="110914" y="99525"/>
                  <a:pt x="97420" y="86561"/>
                </a:cubicBezTo>
                <a:cubicBezTo>
                  <a:pt x="83926" y="73597"/>
                  <a:pt x="-8149" y="38936"/>
                  <a:pt x="582" y="32586"/>
                </a:cubicBezTo>
                <a:cubicBezTo>
                  <a:pt x="9313" y="26236"/>
                  <a:pt x="161184" y="64601"/>
                  <a:pt x="162507" y="675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6C203186-9A89-4D9F-82A9-7AD7EFA9F36D}"/>
              </a:ext>
            </a:extLst>
          </p:cNvPr>
          <p:cNvSpPr/>
          <p:nvPr/>
        </p:nvSpPr>
        <p:spPr>
          <a:xfrm>
            <a:off x="7571317" y="3969280"/>
            <a:ext cx="45719" cy="45719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7B6DBDB-DDE7-4BAF-9BC1-ED7DCE1C9E60}"/>
              </a:ext>
            </a:extLst>
          </p:cNvPr>
          <p:cNvSpPr/>
          <p:nvPr/>
        </p:nvSpPr>
        <p:spPr>
          <a:xfrm>
            <a:off x="7757867" y="3941763"/>
            <a:ext cx="160019" cy="424265"/>
          </a:xfrm>
          <a:custGeom>
            <a:avLst/>
            <a:gdLst>
              <a:gd name="connsiteX0" fmla="*/ 246 w 160019"/>
              <a:gd name="connsiteY0" fmla="*/ 0 h 424265"/>
              <a:gd name="connsiteX1" fmla="*/ 112958 w 160019"/>
              <a:gd name="connsiteY1" fmla="*/ 114300 h 424265"/>
              <a:gd name="connsiteX2" fmla="*/ 116133 w 160019"/>
              <a:gd name="connsiteY2" fmla="*/ 90487 h 424265"/>
              <a:gd name="connsiteX3" fmla="*/ 144708 w 160019"/>
              <a:gd name="connsiteY3" fmla="*/ 306387 h 424265"/>
              <a:gd name="connsiteX4" fmla="*/ 146296 w 160019"/>
              <a:gd name="connsiteY4" fmla="*/ 200025 h 424265"/>
              <a:gd name="connsiteX5" fmla="*/ 149471 w 160019"/>
              <a:gd name="connsiteY5" fmla="*/ 422275 h 424265"/>
              <a:gd name="connsiteX6" fmla="*/ 152646 w 160019"/>
              <a:gd name="connsiteY6" fmla="*/ 298450 h 424265"/>
              <a:gd name="connsiteX7" fmla="*/ 147883 w 160019"/>
              <a:gd name="connsiteY7" fmla="*/ 114300 h 424265"/>
              <a:gd name="connsiteX8" fmla="*/ 246 w 160019"/>
              <a:gd name="connsiteY8" fmla="*/ 0 h 42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019" h="424265">
                <a:moveTo>
                  <a:pt x="246" y="0"/>
                </a:moveTo>
                <a:cubicBezTo>
                  <a:pt x="-5575" y="0"/>
                  <a:pt x="93644" y="99219"/>
                  <a:pt x="112958" y="114300"/>
                </a:cubicBezTo>
                <a:cubicBezTo>
                  <a:pt x="132273" y="129381"/>
                  <a:pt x="110841" y="58473"/>
                  <a:pt x="116133" y="90487"/>
                </a:cubicBezTo>
                <a:cubicBezTo>
                  <a:pt x="121425" y="122501"/>
                  <a:pt x="139681" y="288131"/>
                  <a:pt x="144708" y="306387"/>
                </a:cubicBezTo>
                <a:cubicBezTo>
                  <a:pt x="149735" y="324643"/>
                  <a:pt x="145502" y="180710"/>
                  <a:pt x="146296" y="200025"/>
                </a:cubicBezTo>
                <a:cubicBezTo>
                  <a:pt x="147090" y="219340"/>
                  <a:pt x="148413" y="405871"/>
                  <a:pt x="149471" y="422275"/>
                </a:cubicBezTo>
                <a:cubicBezTo>
                  <a:pt x="150529" y="438679"/>
                  <a:pt x="152911" y="349779"/>
                  <a:pt x="152646" y="298450"/>
                </a:cubicBezTo>
                <a:cubicBezTo>
                  <a:pt x="152381" y="247121"/>
                  <a:pt x="172225" y="161925"/>
                  <a:pt x="147883" y="114300"/>
                </a:cubicBezTo>
                <a:cubicBezTo>
                  <a:pt x="123541" y="66675"/>
                  <a:pt x="6067" y="0"/>
                  <a:pt x="246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1909114-719C-4807-8D14-68921B912E98}"/>
              </a:ext>
            </a:extLst>
          </p:cNvPr>
          <p:cNvSpPr/>
          <p:nvPr/>
        </p:nvSpPr>
        <p:spPr>
          <a:xfrm>
            <a:off x="7889194" y="4356097"/>
            <a:ext cx="173073" cy="380898"/>
          </a:xfrm>
          <a:custGeom>
            <a:avLst/>
            <a:gdLst>
              <a:gd name="connsiteX0" fmla="*/ 73706 w 173073"/>
              <a:gd name="connsiteY0" fmla="*/ 3 h 380898"/>
              <a:gd name="connsiteX1" fmla="*/ 27669 w 173073"/>
              <a:gd name="connsiteY1" fmla="*/ 185741 h 380898"/>
              <a:gd name="connsiteX2" fmla="*/ 32431 w 173073"/>
              <a:gd name="connsiteY2" fmla="*/ 165103 h 380898"/>
              <a:gd name="connsiteX3" fmla="*/ 5444 w 173073"/>
              <a:gd name="connsiteY3" fmla="*/ 254003 h 380898"/>
              <a:gd name="connsiteX4" fmla="*/ 8619 w 173073"/>
              <a:gd name="connsiteY4" fmla="*/ 252416 h 380898"/>
              <a:gd name="connsiteX5" fmla="*/ 92756 w 173073"/>
              <a:gd name="connsiteY5" fmla="*/ 334966 h 380898"/>
              <a:gd name="connsiteX6" fmla="*/ 172131 w 173073"/>
              <a:gd name="connsiteY6" fmla="*/ 377828 h 380898"/>
              <a:gd name="connsiteX7" fmla="*/ 37194 w 173073"/>
              <a:gd name="connsiteY7" fmla="*/ 252416 h 380898"/>
              <a:gd name="connsiteX8" fmla="*/ 8619 w 173073"/>
              <a:gd name="connsiteY8" fmla="*/ 180978 h 380898"/>
              <a:gd name="connsiteX9" fmla="*/ 73706 w 173073"/>
              <a:gd name="connsiteY9" fmla="*/ 3 h 38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073" h="380898">
                <a:moveTo>
                  <a:pt x="73706" y="3"/>
                </a:moveTo>
                <a:cubicBezTo>
                  <a:pt x="76881" y="797"/>
                  <a:pt x="34548" y="158224"/>
                  <a:pt x="27669" y="185741"/>
                </a:cubicBezTo>
                <a:cubicBezTo>
                  <a:pt x="20790" y="213258"/>
                  <a:pt x="36135" y="153726"/>
                  <a:pt x="32431" y="165103"/>
                </a:cubicBezTo>
                <a:cubicBezTo>
                  <a:pt x="28727" y="176480"/>
                  <a:pt x="9413" y="239451"/>
                  <a:pt x="5444" y="254003"/>
                </a:cubicBezTo>
                <a:cubicBezTo>
                  <a:pt x="1475" y="268555"/>
                  <a:pt x="-5933" y="238922"/>
                  <a:pt x="8619" y="252416"/>
                </a:cubicBezTo>
                <a:cubicBezTo>
                  <a:pt x="23171" y="265910"/>
                  <a:pt x="65504" y="314064"/>
                  <a:pt x="92756" y="334966"/>
                </a:cubicBezTo>
                <a:cubicBezTo>
                  <a:pt x="120008" y="355868"/>
                  <a:pt x="181391" y="391586"/>
                  <a:pt x="172131" y="377828"/>
                </a:cubicBezTo>
                <a:cubicBezTo>
                  <a:pt x="162871" y="364070"/>
                  <a:pt x="64446" y="285224"/>
                  <a:pt x="37194" y="252416"/>
                </a:cubicBezTo>
                <a:cubicBezTo>
                  <a:pt x="9942" y="219608"/>
                  <a:pt x="2005" y="220665"/>
                  <a:pt x="8619" y="180978"/>
                </a:cubicBezTo>
                <a:cubicBezTo>
                  <a:pt x="15233" y="141291"/>
                  <a:pt x="70531" y="-791"/>
                  <a:pt x="73706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776ADF3-BA00-4348-A0E7-9718B1DB57ED}"/>
              </a:ext>
            </a:extLst>
          </p:cNvPr>
          <p:cNvSpPr/>
          <p:nvPr/>
        </p:nvSpPr>
        <p:spPr>
          <a:xfrm>
            <a:off x="7961163" y="3935581"/>
            <a:ext cx="265777" cy="336736"/>
          </a:xfrm>
          <a:custGeom>
            <a:avLst/>
            <a:gdLst>
              <a:gd name="connsiteX0" fmla="*/ 73175 w 265777"/>
              <a:gd name="connsiteY0" fmla="*/ 1419 h 336736"/>
              <a:gd name="connsiteX1" fmla="*/ 3325 w 265777"/>
              <a:gd name="connsiteY1" fmla="*/ 134769 h 336736"/>
              <a:gd name="connsiteX2" fmla="*/ 19200 w 265777"/>
              <a:gd name="connsiteY2" fmla="*/ 128419 h 336736"/>
              <a:gd name="connsiteX3" fmla="*/ 89050 w 265777"/>
              <a:gd name="connsiteY3" fmla="*/ 252244 h 336736"/>
              <a:gd name="connsiteX4" fmla="*/ 84287 w 265777"/>
              <a:gd name="connsiteY4" fmla="*/ 245894 h 336736"/>
              <a:gd name="connsiteX5" fmla="*/ 262087 w 265777"/>
              <a:gd name="connsiteY5" fmla="*/ 334794 h 336736"/>
              <a:gd name="connsiteX6" fmla="*/ 193825 w 265777"/>
              <a:gd name="connsiteY6" fmla="*/ 304632 h 336736"/>
              <a:gd name="connsiteX7" fmla="*/ 65237 w 265777"/>
              <a:gd name="connsiteY7" fmla="*/ 274469 h 336736"/>
              <a:gd name="connsiteX8" fmla="*/ 125562 w 265777"/>
              <a:gd name="connsiteY8" fmla="*/ 277644 h 336736"/>
              <a:gd name="connsiteX9" fmla="*/ 14437 w 265777"/>
              <a:gd name="connsiteY9" fmla="*/ 179219 h 336736"/>
              <a:gd name="connsiteX10" fmla="*/ 28725 w 265777"/>
              <a:gd name="connsiteY10" fmla="*/ 123657 h 336736"/>
              <a:gd name="connsiteX11" fmla="*/ 11262 w 265777"/>
              <a:gd name="connsiteY11" fmla="*/ 68094 h 336736"/>
              <a:gd name="connsiteX12" fmla="*/ 73175 w 265777"/>
              <a:gd name="connsiteY12" fmla="*/ 1419 h 33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5777" h="336736">
                <a:moveTo>
                  <a:pt x="73175" y="1419"/>
                </a:moveTo>
                <a:cubicBezTo>
                  <a:pt x="71852" y="12531"/>
                  <a:pt x="12321" y="113602"/>
                  <a:pt x="3325" y="134769"/>
                </a:cubicBezTo>
                <a:cubicBezTo>
                  <a:pt x="-5671" y="155936"/>
                  <a:pt x="4913" y="108840"/>
                  <a:pt x="19200" y="128419"/>
                </a:cubicBezTo>
                <a:cubicBezTo>
                  <a:pt x="33487" y="147998"/>
                  <a:pt x="78202" y="232665"/>
                  <a:pt x="89050" y="252244"/>
                </a:cubicBezTo>
                <a:cubicBezTo>
                  <a:pt x="99898" y="271823"/>
                  <a:pt x="55448" y="232136"/>
                  <a:pt x="84287" y="245894"/>
                </a:cubicBezTo>
                <a:cubicBezTo>
                  <a:pt x="113126" y="259652"/>
                  <a:pt x="243831" y="325004"/>
                  <a:pt x="262087" y="334794"/>
                </a:cubicBezTo>
                <a:cubicBezTo>
                  <a:pt x="280343" y="344584"/>
                  <a:pt x="226633" y="314686"/>
                  <a:pt x="193825" y="304632"/>
                </a:cubicBezTo>
                <a:cubicBezTo>
                  <a:pt x="161017" y="294578"/>
                  <a:pt x="76614" y="278967"/>
                  <a:pt x="65237" y="274469"/>
                </a:cubicBezTo>
                <a:cubicBezTo>
                  <a:pt x="53860" y="269971"/>
                  <a:pt x="134029" y="293519"/>
                  <a:pt x="125562" y="277644"/>
                </a:cubicBezTo>
                <a:cubicBezTo>
                  <a:pt x="117095" y="261769"/>
                  <a:pt x="30576" y="204884"/>
                  <a:pt x="14437" y="179219"/>
                </a:cubicBezTo>
                <a:cubicBezTo>
                  <a:pt x="-1703" y="153555"/>
                  <a:pt x="29254" y="142178"/>
                  <a:pt x="28725" y="123657"/>
                </a:cubicBezTo>
                <a:cubicBezTo>
                  <a:pt x="28196" y="105136"/>
                  <a:pt x="-644" y="88732"/>
                  <a:pt x="11262" y="68094"/>
                </a:cubicBezTo>
                <a:cubicBezTo>
                  <a:pt x="23168" y="47456"/>
                  <a:pt x="74498" y="-9693"/>
                  <a:pt x="73175" y="14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A433541-9207-4152-A650-43AF4B11416C}"/>
              </a:ext>
            </a:extLst>
          </p:cNvPr>
          <p:cNvSpPr/>
          <p:nvPr/>
        </p:nvSpPr>
        <p:spPr>
          <a:xfrm>
            <a:off x="7861382" y="4444999"/>
            <a:ext cx="193868" cy="387360"/>
          </a:xfrm>
          <a:custGeom>
            <a:avLst/>
            <a:gdLst>
              <a:gd name="connsiteX0" fmla="*/ 20556 w 193868"/>
              <a:gd name="connsiteY0" fmla="*/ 1 h 387360"/>
              <a:gd name="connsiteX1" fmla="*/ 18968 w 193868"/>
              <a:gd name="connsiteY1" fmla="*/ 211139 h 387360"/>
              <a:gd name="connsiteX2" fmla="*/ 15793 w 193868"/>
              <a:gd name="connsiteY2" fmla="*/ 201614 h 387360"/>
              <a:gd name="connsiteX3" fmla="*/ 7856 w 193868"/>
              <a:gd name="connsiteY3" fmla="*/ 333376 h 387360"/>
              <a:gd name="connsiteX4" fmla="*/ 4681 w 193868"/>
              <a:gd name="connsiteY4" fmla="*/ 322264 h 387360"/>
              <a:gd name="connsiteX5" fmla="*/ 76118 w 193868"/>
              <a:gd name="connsiteY5" fmla="*/ 355601 h 387360"/>
              <a:gd name="connsiteX6" fmla="*/ 193593 w 193868"/>
              <a:gd name="connsiteY6" fmla="*/ 387351 h 387360"/>
              <a:gd name="connsiteX7" fmla="*/ 106281 w 193868"/>
              <a:gd name="connsiteY7" fmla="*/ 352426 h 387360"/>
              <a:gd name="connsiteX8" fmla="*/ 30081 w 193868"/>
              <a:gd name="connsiteY8" fmla="*/ 312739 h 387360"/>
              <a:gd name="connsiteX9" fmla="*/ 25318 w 193868"/>
              <a:gd name="connsiteY9" fmla="*/ 296864 h 387360"/>
              <a:gd name="connsiteX10" fmla="*/ 1506 w 193868"/>
              <a:gd name="connsiteY10" fmla="*/ 207964 h 387360"/>
              <a:gd name="connsiteX11" fmla="*/ 20556 w 193868"/>
              <a:gd name="connsiteY11" fmla="*/ 1 h 38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868" h="387360">
                <a:moveTo>
                  <a:pt x="20556" y="1"/>
                </a:moveTo>
                <a:cubicBezTo>
                  <a:pt x="23466" y="530"/>
                  <a:pt x="19762" y="177537"/>
                  <a:pt x="18968" y="211139"/>
                </a:cubicBezTo>
                <a:cubicBezTo>
                  <a:pt x="18174" y="244741"/>
                  <a:pt x="17645" y="181241"/>
                  <a:pt x="15793" y="201614"/>
                </a:cubicBezTo>
                <a:cubicBezTo>
                  <a:pt x="13941" y="221987"/>
                  <a:pt x="9708" y="313268"/>
                  <a:pt x="7856" y="333376"/>
                </a:cubicBezTo>
                <a:cubicBezTo>
                  <a:pt x="6004" y="353484"/>
                  <a:pt x="-6696" y="318560"/>
                  <a:pt x="4681" y="322264"/>
                </a:cubicBezTo>
                <a:cubicBezTo>
                  <a:pt x="16058" y="325968"/>
                  <a:pt x="44633" y="344753"/>
                  <a:pt x="76118" y="355601"/>
                </a:cubicBezTo>
                <a:cubicBezTo>
                  <a:pt x="107603" y="366449"/>
                  <a:pt x="188566" y="387880"/>
                  <a:pt x="193593" y="387351"/>
                </a:cubicBezTo>
                <a:cubicBezTo>
                  <a:pt x="198620" y="386822"/>
                  <a:pt x="133533" y="364861"/>
                  <a:pt x="106281" y="352426"/>
                </a:cubicBezTo>
                <a:cubicBezTo>
                  <a:pt x="79029" y="339991"/>
                  <a:pt x="43575" y="321999"/>
                  <a:pt x="30081" y="312739"/>
                </a:cubicBezTo>
                <a:cubicBezTo>
                  <a:pt x="16587" y="303479"/>
                  <a:pt x="30081" y="314327"/>
                  <a:pt x="25318" y="296864"/>
                </a:cubicBezTo>
                <a:cubicBezTo>
                  <a:pt x="20555" y="279401"/>
                  <a:pt x="2035" y="252679"/>
                  <a:pt x="1506" y="207964"/>
                </a:cubicBezTo>
                <a:cubicBezTo>
                  <a:pt x="977" y="163249"/>
                  <a:pt x="17646" y="-528"/>
                  <a:pt x="20556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46BB6BEA-C321-4FE0-9011-DD546D519020}"/>
              </a:ext>
            </a:extLst>
          </p:cNvPr>
          <p:cNvSpPr/>
          <p:nvPr/>
        </p:nvSpPr>
        <p:spPr>
          <a:xfrm>
            <a:off x="7983469" y="4547947"/>
            <a:ext cx="400123" cy="108432"/>
          </a:xfrm>
          <a:custGeom>
            <a:avLst/>
            <a:gdLst>
              <a:gd name="connsiteX0" fmla="*/ 69 w 400123"/>
              <a:gd name="connsiteY0" fmla="*/ 241 h 108432"/>
              <a:gd name="connsiteX1" fmla="*/ 123894 w 400123"/>
              <a:gd name="connsiteY1" fmla="*/ 78028 h 108432"/>
              <a:gd name="connsiteX2" fmla="*/ 119131 w 400123"/>
              <a:gd name="connsiteY2" fmla="*/ 84378 h 108432"/>
              <a:gd name="connsiteX3" fmla="*/ 288994 w 400123"/>
              <a:gd name="connsiteY3" fmla="*/ 106603 h 108432"/>
              <a:gd name="connsiteX4" fmla="*/ 331856 w 400123"/>
              <a:gd name="connsiteY4" fmla="*/ 97078 h 108432"/>
              <a:gd name="connsiteX5" fmla="*/ 400119 w 400123"/>
              <a:gd name="connsiteY5" fmla="*/ 17703 h 108432"/>
              <a:gd name="connsiteX6" fmla="*/ 328681 w 400123"/>
              <a:gd name="connsiteY6" fmla="*/ 84378 h 108432"/>
              <a:gd name="connsiteX7" fmla="*/ 242956 w 400123"/>
              <a:gd name="connsiteY7" fmla="*/ 82791 h 108432"/>
              <a:gd name="connsiteX8" fmla="*/ 181044 w 400123"/>
              <a:gd name="connsiteY8" fmla="*/ 73266 h 108432"/>
              <a:gd name="connsiteX9" fmla="*/ 142944 w 400123"/>
              <a:gd name="connsiteY9" fmla="*/ 54216 h 108432"/>
              <a:gd name="connsiteX10" fmla="*/ 69 w 400123"/>
              <a:gd name="connsiteY10" fmla="*/ 241 h 10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123" h="108432">
                <a:moveTo>
                  <a:pt x="69" y="241"/>
                </a:moveTo>
                <a:cubicBezTo>
                  <a:pt x="-3106" y="4210"/>
                  <a:pt x="104050" y="64005"/>
                  <a:pt x="123894" y="78028"/>
                </a:cubicBezTo>
                <a:cubicBezTo>
                  <a:pt x="143738" y="92051"/>
                  <a:pt x="91614" y="79616"/>
                  <a:pt x="119131" y="84378"/>
                </a:cubicBezTo>
                <a:cubicBezTo>
                  <a:pt x="146648" y="89140"/>
                  <a:pt x="253540" y="104486"/>
                  <a:pt x="288994" y="106603"/>
                </a:cubicBezTo>
                <a:cubicBezTo>
                  <a:pt x="324448" y="108720"/>
                  <a:pt x="313335" y="111895"/>
                  <a:pt x="331856" y="97078"/>
                </a:cubicBezTo>
                <a:cubicBezTo>
                  <a:pt x="350377" y="82261"/>
                  <a:pt x="400648" y="19820"/>
                  <a:pt x="400119" y="17703"/>
                </a:cubicBezTo>
                <a:cubicBezTo>
                  <a:pt x="399590" y="15586"/>
                  <a:pt x="354875" y="73530"/>
                  <a:pt x="328681" y="84378"/>
                </a:cubicBezTo>
                <a:cubicBezTo>
                  <a:pt x="302487" y="95226"/>
                  <a:pt x="267562" y="84643"/>
                  <a:pt x="242956" y="82791"/>
                </a:cubicBezTo>
                <a:cubicBezTo>
                  <a:pt x="218350" y="80939"/>
                  <a:pt x="197713" y="78029"/>
                  <a:pt x="181044" y="73266"/>
                </a:cubicBezTo>
                <a:cubicBezTo>
                  <a:pt x="164375" y="68504"/>
                  <a:pt x="170196" y="66122"/>
                  <a:pt x="142944" y="54216"/>
                </a:cubicBezTo>
                <a:cubicBezTo>
                  <a:pt x="115692" y="42310"/>
                  <a:pt x="3244" y="-3728"/>
                  <a:pt x="69" y="2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60FB149-E142-4BBB-9F91-E61099F31424}"/>
              </a:ext>
            </a:extLst>
          </p:cNvPr>
          <p:cNvSpPr/>
          <p:nvPr/>
        </p:nvSpPr>
        <p:spPr>
          <a:xfrm>
            <a:off x="8191255" y="4520906"/>
            <a:ext cx="235471" cy="253413"/>
          </a:xfrm>
          <a:custGeom>
            <a:avLst/>
            <a:gdLst>
              <a:gd name="connsiteX0" fmla="*/ 158995 w 235471"/>
              <a:gd name="connsiteY0" fmla="*/ 294 h 253413"/>
              <a:gd name="connsiteX1" fmla="*/ 224083 w 235471"/>
              <a:gd name="connsiteY1" fmla="*/ 105069 h 253413"/>
              <a:gd name="connsiteX2" fmla="*/ 220908 w 235471"/>
              <a:gd name="connsiteY2" fmla="*/ 125707 h 253413"/>
              <a:gd name="connsiteX3" fmla="*/ 232020 w 235471"/>
              <a:gd name="connsiteY3" fmla="*/ 159044 h 253413"/>
              <a:gd name="connsiteX4" fmla="*/ 151058 w 235471"/>
              <a:gd name="connsiteY4" fmla="*/ 252707 h 253413"/>
              <a:gd name="connsiteX5" fmla="*/ 200270 w 235471"/>
              <a:gd name="connsiteY5" fmla="*/ 203494 h 253413"/>
              <a:gd name="connsiteX6" fmla="*/ 152645 w 235471"/>
              <a:gd name="connsiteY6" fmla="*/ 232069 h 253413"/>
              <a:gd name="connsiteX7" fmla="*/ 119308 w 235471"/>
              <a:gd name="connsiteY7" fmla="*/ 213019 h 253413"/>
              <a:gd name="connsiteX8" fmla="*/ 245 w 235471"/>
              <a:gd name="connsiteY8" fmla="*/ 205082 h 253413"/>
              <a:gd name="connsiteX9" fmla="*/ 154233 w 235471"/>
              <a:gd name="connsiteY9" fmla="*/ 205082 h 253413"/>
              <a:gd name="connsiteX10" fmla="*/ 181220 w 235471"/>
              <a:gd name="connsiteY10" fmla="*/ 203494 h 253413"/>
              <a:gd name="connsiteX11" fmla="*/ 214558 w 235471"/>
              <a:gd name="connsiteY11" fmla="*/ 174919 h 253413"/>
              <a:gd name="connsiteX12" fmla="*/ 216145 w 235471"/>
              <a:gd name="connsiteY12" fmla="*/ 141582 h 253413"/>
              <a:gd name="connsiteX13" fmla="*/ 158995 w 235471"/>
              <a:gd name="connsiteY13" fmla="*/ 294 h 25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5471" h="253413">
                <a:moveTo>
                  <a:pt x="158995" y="294"/>
                </a:moveTo>
                <a:cubicBezTo>
                  <a:pt x="160318" y="-5791"/>
                  <a:pt x="213764" y="84167"/>
                  <a:pt x="224083" y="105069"/>
                </a:cubicBezTo>
                <a:cubicBezTo>
                  <a:pt x="234402" y="125971"/>
                  <a:pt x="219585" y="116711"/>
                  <a:pt x="220908" y="125707"/>
                </a:cubicBezTo>
                <a:cubicBezTo>
                  <a:pt x="222231" y="134703"/>
                  <a:pt x="243662" y="137877"/>
                  <a:pt x="232020" y="159044"/>
                </a:cubicBezTo>
                <a:cubicBezTo>
                  <a:pt x="220378" y="180211"/>
                  <a:pt x="156350" y="245299"/>
                  <a:pt x="151058" y="252707"/>
                </a:cubicBezTo>
                <a:cubicBezTo>
                  <a:pt x="145766" y="260115"/>
                  <a:pt x="200006" y="206934"/>
                  <a:pt x="200270" y="203494"/>
                </a:cubicBezTo>
                <a:cubicBezTo>
                  <a:pt x="200534" y="200054"/>
                  <a:pt x="166139" y="230482"/>
                  <a:pt x="152645" y="232069"/>
                </a:cubicBezTo>
                <a:cubicBezTo>
                  <a:pt x="139151" y="233656"/>
                  <a:pt x="144708" y="217517"/>
                  <a:pt x="119308" y="213019"/>
                </a:cubicBezTo>
                <a:cubicBezTo>
                  <a:pt x="93908" y="208521"/>
                  <a:pt x="-5576" y="206405"/>
                  <a:pt x="245" y="205082"/>
                </a:cubicBezTo>
                <a:cubicBezTo>
                  <a:pt x="6066" y="203759"/>
                  <a:pt x="124071" y="205347"/>
                  <a:pt x="154233" y="205082"/>
                </a:cubicBezTo>
                <a:cubicBezTo>
                  <a:pt x="184395" y="204817"/>
                  <a:pt x="171166" y="208521"/>
                  <a:pt x="181220" y="203494"/>
                </a:cubicBezTo>
                <a:cubicBezTo>
                  <a:pt x="191274" y="198467"/>
                  <a:pt x="208737" y="185238"/>
                  <a:pt x="214558" y="174919"/>
                </a:cubicBezTo>
                <a:cubicBezTo>
                  <a:pt x="220379" y="164600"/>
                  <a:pt x="223289" y="167511"/>
                  <a:pt x="216145" y="141582"/>
                </a:cubicBezTo>
                <a:cubicBezTo>
                  <a:pt x="209001" y="115653"/>
                  <a:pt x="157672" y="6379"/>
                  <a:pt x="158995" y="2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B7DAC6C-41CD-4A25-8566-322FE4673D85}"/>
              </a:ext>
            </a:extLst>
          </p:cNvPr>
          <p:cNvSpPr/>
          <p:nvPr/>
        </p:nvSpPr>
        <p:spPr>
          <a:xfrm>
            <a:off x="8022058" y="4687885"/>
            <a:ext cx="163877" cy="138724"/>
          </a:xfrm>
          <a:custGeom>
            <a:avLst/>
            <a:gdLst>
              <a:gd name="connsiteX0" fmla="*/ 113880 w 163877"/>
              <a:gd name="connsiteY0" fmla="*/ 3 h 138724"/>
              <a:gd name="connsiteX1" fmla="*/ 82130 w 163877"/>
              <a:gd name="connsiteY1" fmla="*/ 79378 h 138724"/>
              <a:gd name="connsiteX2" fmla="*/ 163092 w 163877"/>
              <a:gd name="connsiteY2" fmla="*/ 138115 h 138724"/>
              <a:gd name="connsiteX3" fmla="*/ 121817 w 163877"/>
              <a:gd name="connsiteY3" fmla="*/ 109540 h 138724"/>
              <a:gd name="connsiteX4" fmla="*/ 98005 w 163877"/>
              <a:gd name="connsiteY4" fmla="*/ 101603 h 138724"/>
              <a:gd name="connsiteX5" fmla="*/ 91655 w 163877"/>
              <a:gd name="connsiteY5" fmla="*/ 122240 h 138724"/>
              <a:gd name="connsiteX6" fmla="*/ 34505 w 163877"/>
              <a:gd name="connsiteY6" fmla="*/ 127003 h 138724"/>
              <a:gd name="connsiteX7" fmla="*/ 1167 w 163877"/>
              <a:gd name="connsiteY7" fmla="*/ 111128 h 138724"/>
              <a:gd name="connsiteX8" fmla="*/ 75780 w 163877"/>
              <a:gd name="connsiteY8" fmla="*/ 106365 h 138724"/>
              <a:gd name="connsiteX9" fmla="*/ 56730 w 163877"/>
              <a:gd name="connsiteY9" fmla="*/ 82553 h 138724"/>
              <a:gd name="connsiteX10" fmla="*/ 113880 w 163877"/>
              <a:gd name="connsiteY10" fmla="*/ 3 h 13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877" h="138724">
                <a:moveTo>
                  <a:pt x="113880" y="3"/>
                </a:moveTo>
                <a:cubicBezTo>
                  <a:pt x="118113" y="-526"/>
                  <a:pt x="73928" y="56359"/>
                  <a:pt x="82130" y="79378"/>
                </a:cubicBezTo>
                <a:cubicBezTo>
                  <a:pt x="90332" y="102397"/>
                  <a:pt x="163092" y="138115"/>
                  <a:pt x="163092" y="138115"/>
                </a:cubicBezTo>
                <a:cubicBezTo>
                  <a:pt x="169706" y="143142"/>
                  <a:pt x="132665" y="115625"/>
                  <a:pt x="121817" y="109540"/>
                </a:cubicBezTo>
                <a:cubicBezTo>
                  <a:pt x="110969" y="103455"/>
                  <a:pt x="103032" y="99486"/>
                  <a:pt x="98005" y="101603"/>
                </a:cubicBezTo>
                <a:cubicBezTo>
                  <a:pt x="92978" y="103720"/>
                  <a:pt x="102238" y="118007"/>
                  <a:pt x="91655" y="122240"/>
                </a:cubicBezTo>
                <a:cubicBezTo>
                  <a:pt x="81072" y="126473"/>
                  <a:pt x="49586" y="128855"/>
                  <a:pt x="34505" y="127003"/>
                </a:cubicBezTo>
                <a:cubicBezTo>
                  <a:pt x="19424" y="125151"/>
                  <a:pt x="-5712" y="114568"/>
                  <a:pt x="1167" y="111128"/>
                </a:cubicBezTo>
                <a:cubicBezTo>
                  <a:pt x="8046" y="107688"/>
                  <a:pt x="66519" y="111128"/>
                  <a:pt x="75780" y="106365"/>
                </a:cubicBezTo>
                <a:cubicBezTo>
                  <a:pt x="85040" y="101603"/>
                  <a:pt x="51703" y="97634"/>
                  <a:pt x="56730" y="82553"/>
                </a:cubicBezTo>
                <a:cubicBezTo>
                  <a:pt x="61757" y="67472"/>
                  <a:pt x="109647" y="532"/>
                  <a:pt x="113880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9B1D4B7F-C3F3-412C-AE3E-7555DB5C13B5}"/>
              </a:ext>
            </a:extLst>
          </p:cNvPr>
          <p:cNvSpPr/>
          <p:nvPr/>
        </p:nvSpPr>
        <p:spPr>
          <a:xfrm>
            <a:off x="7978064" y="4209714"/>
            <a:ext cx="309090" cy="376066"/>
          </a:xfrm>
          <a:custGeom>
            <a:avLst/>
            <a:gdLst>
              <a:gd name="connsiteX0" fmla="*/ 35636 w 309090"/>
              <a:gd name="connsiteY0" fmla="*/ 1924 h 376066"/>
              <a:gd name="connsiteX1" fmla="*/ 41986 w 309090"/>
              <a:gd name="connsiteY1" fmla="*/ 228936 h 376066"/>
              <a:gd name="connsiteX2" fmla="*/ 37224 w 309090"/>
              <a:gd name="connsiteY2" fmla="*/ 241636 h 376066"/>
              <a:gd name="connsiteX3" fmla="*/ 21349 w 309090"/>
              <a:gd name="connsiteY3" fmla="*/ 306724 h 376066"/>
              <a:gd name="connsiteX4" fmla="*/ 72149 w 309090"/>
              <a:gd name="connsiteY4" fmla="*/ 327361 h 376066"/>
              <a:gd name="connsiteX5" fmla="*/ 180099 w 309090"/>
              <a:gd name="connsiteY5" fmla="*/ 371811 h 376066"/>
              <a:gd name="connsiteX6" fmla="*/ 218199 w 309090"/>
              <a:gd name="connsiteY6" fmla="*/ 370224 h 376066"/>
              <a:gd name="connsiteX7" fmla="*/ 307099 w 309090"/>
              <a:gd name="connsiteY7" fmla="*/ 374986 h 376066"/>
              <a:gd name="connsiteX8" fmla="*/ 122949 w 309090"/>
              <a:gd name="connsiteY8" fmla="*/ 346411 h 376066"/>
              <a:gd name="connsiteX9" fmla="*/ 8649 w 309090"/>
              <a:gd name="connsiteY9" fmla="*/ 327361 h 376066"/>
              <a:gd name="connsiteX10" fmla="*/ 10236 w 309090"/>
              <a:gd name="connsiteY10" fmla="*/ 351174 h 376066"/>
              <a:gd name="connsiteX11" fmla="*/ 711 w 309090"/>
              <a:gd name="connsiteY11" fmla="*/ 313074 h 376066"/>
              <a:gd name="connsiteX12" fmla="*/ 32461 w 309090"/>
              <a:gd name="connsiteY12" fmla="*/ 213061 h 376066"/>
              <a:gd name="connsiteX13" fmla="*/ 32461 w 309090"/>
              <a:gd name="connsiteY13" fmla="*/ 168611 h 376066"/>
              <a:gd name="connsiteX14" fmla="*/ 62624 w 309090"/>
              <a:gd name="connsiteY14" fmla="*/ 120986 h 376066"/>
              <a:gd name="connsiteX15" fmla="*/ 35636 w 309090"/>
              <a:gd name="connsiteY15" fmla="*/ 1924 h 37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9090" h="376066">
                <a:moveTo>
                  <a:pt x="35636" y="1924"/>
                </a:moveTo>
                <a:cubicBezTo>
                  <a:pt x="32196" y="19916"/>
                  <a:pt x="41721" y="188984"/>
                  <a:pt x="41986" y="228936"/>
                </a:cubicBezTo>
                <a:cubicBezTo>
                  <a:pt x="42251" y="268888"/>
                  <a:pt x="40663" y="228671"/>
                  <a:pt x="37224" y="241636"/>
                </a:cubicBezTo>
                <a:cubicBezTo>
                  <a:pt x="33785" y="254601"/>
                  <a:pt x="15528" y="292437"/>
                  <a:pt x="21349" y="306724"/>
                </a:cubicBezTo>
                <a:cubicBezTo>
                  <a:pt x="27170" y="321011"/>
                  <a:pt x="72149" y="327361"/>
                  <a:pt x="72149" y="327361"/>
                </a:cubicBezTo>
                <a:cubicBezTo>
                  <a:pt x="98607" y="338209"/>
                  <a:pt x="155757" y="364667"/>
                  <a:pt x="180099" y="371811"/>
                </a:cubicBezTo>
                <a:cubicBezTo>
                  <a:pt x="204441" y="378955"/>
                  <a:pt x="197032" y="369695"/>
                  <a:pt x="218199" y="370224"/>
                </a:cubicBezTo>
                <a:cubicBezTo>
                  <a:pt x="239366" y="370753"/>
                  <a:pt x="322974" y="378955"/>
                  <a:pt x="307099" y="374986"/>
                </a:cubicBezTo>
                <a:cubicBezTo>
                  <a:pt x="291224" y="371017"/>
                  <a:pt x="122949" y="346411"/>
                  <a:pt x="122949" y="346411"/>
                </a:cubicBezTo>
                <a:cubicBezTo>
                  <a:pt x="73207" y="338473"/>
                  <a:pt x="27434" y="326567"/>
                  <a:pt x="8649" y="327361"/>
                </a:cubicBezTo>
                <a:cubicBezTo>
                  <a:pt x="-10136" y="328155"/>
                  <a:pt x="11559" y="353555"/>
                  <a:pt x="10236" y="351174"/>
                </a:cubicBezTo>
                <a:cubicBezTo>
                  <a:pt x="8913" y="348793"/>
                  <a:pt x="-2993" y="336093"/>
                  <a:pt x="711" y="313074"/>
                </a:cubicBezTo>
                <a:cubicBezTo>
                  <a:pt x="4415" y="290055"/>
                  <a:pt x="27169" y="237138"/>
                  <a:pt x="32461" y="213061"/>
                </a:cubicBezTo>
                <a:cubicBezTo>
                  <a:pt x="37753" y="188984"/>
                  <a:pt x="27434" y="183957"/>
                  <a:pt x="32461" y="168611"/>
                </a:cubicBezTo>
                <a:cubicBezTo>
                  <a:pt x="37488" y="153265"/>
                  <a:pt x="60507" y="144534"/>
                  <a:pt x="62624" y="120986"/>
                </a:cubicBezTo>
                <a:cubicBezTo>
                  <a:pt x="64741" y="97438"/>
                  <a:pt x="39076" y="-16068"/>
                  <a:pt x="35636" y="19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EF26941-9A70-4D66-848E-0B15CB6BA340}"/>
              </a:ext>
            </a:extLst>
          </p:cNvPr>
          <p:cNvSpPr/>
          <p:nvPr/>
        </p:nvSpPr>
        <p:spPr>
          <a:xfrm>
            <a:off x="8056651" y="4328914"/>
            <a:ext cx="238202" cy="207446"/>
          </a:xfrm>
          <a:custGeom>
            <a:avLst/>
            <a:gdLst>
              <a:gd name="connsiteX0" fmla="*/ 49124 w 238202"/>
              <a:gd name="connsiteY0" fmla="*/ 199 h 207446"/>
              <a:gd name="connsiteX1" fmla="*/ 26899 w 238202"/>
              <a:gd name="connsiteY1" fmla="*/ 151011 h 207446"/>
              <a:gd name="connsiteX2" fmla="*/ 4674 w 238202"/>
              <a:gd name="connsiteY2" fmla="*/ 155774 h 207446"/>
              <a:gd name="connsiteX3" fmla="*/ 76112 w 238202"/>
              <a:gd name="connsiteY3" fmla="*/ 166886 h 207446"/>
              <a:gd name="connsiteX4" fmla="*/ 238037 w 238202"/>
              <a:gd name="connsiteY4" fmla="*/ 206574 h 207446"/>
              <a:gd name="connsiteX5" fmla="*/ 104687 w 238202"/>
              <a:gd name="connsiteY5" fmla="*/ 190699 h 207446"/>
              <a:gd name="connsiteX6" fmla="*/ 4674 w 238202"/>
              <a:gd name="connsiteY6" fmla="*/ 149424 h 207446"/>
              <a:gd name="connsiteX7" fmla="*/ 20549 w 238202"/>
              <a:gd name="connsiteY7" fmla="*/ 119261 h 207446"/>
              <a:gd name="connsiteX8" fmla="*/ 49124 w 238202"/>
              <a:gd name="connsiteY8" fmla="*/ 199 h 207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202" h="207446">
                <a:moveTo>
                  <a:pt x="49124" y="199"/>
                </a:moveTo>
                <a:cubicBezTo>
                  <a:pt x="50182" y="5490"/>
                  <a:pt x="34307" y="125082"/>
                  <a:pt x="26899" y="151011"/>
                </a:cubicBezTo>
                <a:cubicBezTo>
                  <a:pt x="19491" y="176940"/>
                  <a:pt x="-3528" y="153128"/>
                  <a:pt x="4674" y="155774"/>
                </a:cubicBezTo>
                <a:cubicBezTo>
                  <a:pt x="12876" y="158420"/>
                  <a:pt x="37218" y="158419"/>
                  <a:pt x="76112" y="166886"/>
                </a:cubicBezTo>
                <a:cubicBezTo>
                  <a:pt x="115006" y="175353"/>
                  <a:pt x="233275" y="202605"/>
                  <a:pt x="238037" y="206574"/>
                </a:cubicBezTo>
                <a:cubicBezTo>
                  <a:pt x="242799" y="210543"/>
                  <a:pt x="143581" y="200224"/>
                  <a:pt x="104687" y="190699"/>
                </a:cubicBezTo>
                <a:cubicBezTo>
                  <a:pt x="65793" y="181174"/>
                  <a:pt x="18697" y="161330"/>
                  <a:pt x="4674" y="149424"/>
                </a:cubicBezTo>
                <a:cubicBezTo>
                  <a:pt x="-9349" y="137518"/>
                  <a:pt x="11818" y="142015"/>
                  <a:pt x="20549" y="119261"/>
                </a:cubicBezTo>
                <a:cubicBezTo>
                  <a:pt x="29280" y="96507"/>
                  <a:pt x="48066" y="-5092"/>
                  <a:pt x="49124" y="1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91C76DC-364A-4B17-A6A9-78DBC9020700}"/>
              </a:ext>
            </a:extLst>
          </p:cNvPr>
          <p:cNvSpPr/>
          <p:nvPr/>
        </p:nvSpPr>
        <p:spPr>
          <a:xfrm>
            <a:off x="8062596" y="3847511"/>
            <a:ext cx="114738" cy="337697"/>
          </a:xfrm>
          <a:custGeom>
            <a:avLst/>
            <a:gdLst>
              <a:gd name="connsiteX0" fmla="*/ 114617 w 114738"/>
              <a:gd name="connsiteY0" fmla="*/ 589 h 337697"/>
              <a:gd name="connsiteX1" fmla="*/ 36829 w 114738"/>
              <a:gd name="connsiteY1" fmla="*/ 152989 h 337697"/>
              <a:gd name="connsiteX2" fmla="*/ 52704 w 114738"/>
              <a:gd name="connsiteY2" fmla="*/ 189502 h 337697"/>
              <a:gd name="connsiteX3" fmla="*/ 93979 w 114738"/>
              <a:gd name="connsiteY3" fmla="*/ 333964 h 337697"/>
              <a:gd name="connsiteX4" fmla="*/ 74929 w 114738"/>
              <a:gd name="connsiteY4" fmla="*/ 283164 h 337697"/>
              <a:gd name="connsiteX5" fmla="*/ 1904 w 114738"/>
              <a:gd name="connsiteY5" fmla="*/ 154577 h 337697"/>
              <a:gd name="connsiteX6" fmla="*/ 20954 w 114738"/>
              <a:gd name="connsiteY6" fmla="*/ 168864 h 337697"/>
              <a:gd name="connsiteX7" fmla="*/ 16192 w 114738"/>
              <a:gd name="connsiteY7" fmla="*/ 102189 h 337697"/>
              <a:gd name="connsiteX8" fmla="*/ 114617 w 114738"/>
              <a:gd name="connsiteY8" fmla="*/ 589 h 33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38" h="337697">
                <a:moveTo>
                  <a:pt x="114617" y="589"/>
                </a:moveTo>
                <a:cubicBezTo>
                  <a:pt x="118057" y="9056"/>
                  <a:pt x="47148" y="121504"/>
                  <a:pt x="36829" y="152989"/>
                </a:cubicBezTo>
                <a:cubicBezTo>
                  <a:pt x="26510" y="184475"/>
                  <a:pt x="43179" y="159340"/>
                  <a:pt x="52704" y="189502"/>
                </a:cubicBezTo>
                <a:cubicBezTo>
                  <a:pt x="62229" y="219664"/>
                  <a:pt x="90275" y="318354"/>
                  <a:pt x="93979" y="333964"/>
                </a:cubicBezTo>
                <a:cubicBezTo>
                  <a:pt x="97683" y="349574"/>
                  <a:pt x="90275" y="313062"/>
                  <a:pt x="74929" y="283164"/>
                </a:cubicBezTo>
                <a:cubicBezTo>
                  <a:pt x="59583" y="253266"/>
                  <a:pt x="10900" y="173627"/>
                  <a:pt x="1904" y="154577"/>
                </a:cubicBezTo>
                <a:cubicBezTo>
                  <a:pt x="-7092" y="135527"/>
                  <a:pt x="18573" y="177595"/>
                  <a:pt x="20954" y="168864"/>
                </a:cubicBezTo>
                <a:cubicBezTo>
                  <a:pt x="23335" y="160133"/>
                  <a:pt x="582" y="127060"/>
                  <a:pt x="16192" y="102189"/>
                </a:cubicBezTo>
                <a:cubicBezTo>
                  <a:pt x="31802" y="77318"/>
                  <a:pt x="111177" y="-7878"/>
                  <a:pt x="114617" y="5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700D573-DF04-4DAD-BBF1-65D3B0EAF65F}"/>
              </a:ext>
            </a:extLst>
          </p:cNvPr>
          <p:cNvSpPr/>
          <p:nvPr/>
        </p:nvSpPr>
        <p:spPr>
          <a:xfrm>
            <a:off x="7920757" y="4095924"/>
            <a:ext cx="79500" cy="284729"/>
          </a:xfrm>
          <a:custGeom>
            <a:avLst/>
            <a:gdLst>
              <a:gd name="connsiteX0" fmla="*/ 8806 w 79500"/>
              <a:gd name="connsiteY0" fmla="*/ 1414 h 284729"/>
              <a:gd name="connsiteX1" fmla="*/ 56431 w 79500"/>
              <a:gd name="connsiteY1" fmla="*/ 172864 h 284729"/>
              <a:gd name="connsiteX2" fmla="*/ 58018 w 79500"/>
              <a:gd name="connsiteY2" fmla="*/ 153814 h 284729"/>
              <a:gd name="connsiteX3" fmla="*/ 2456 w 79500"/>
              <a:gd name="connsiteY3" fmla="*/ 282401 h 284729"/>
              <a:gd name="connsiteX4" fmla="*/ 16743 w 79500"/>
              <a:gd name="connsiteY4" fmla="*/ 230014 h 284729"/>
              <a:gd name="connsiteX5" fmla="*/ 78656 w 79500"/>
              <a:gd name="connsiteY5" fmla="*/ 145876 h 284729"/>
              <a:gd name="connsiteX6" fmla="*/ 50081 w 79500"/>
              <a:gd name="connsiteY6" fmla="*/ 93489 h 284729"/>
              <a:gd name="connsiteX7" fmla="*/ 8806 w 79500"/>
              <a:gd name="connsiteY7" fmla="*/ 1414 h 28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00" h="284729">
                <a:moveTo>
                  <a:pt x="8806" y="1414"/>
                </a:moveTo>
                <a:cubicBezTo>
                  <a:pt x="9864" y="14643"/>
                  <a:pt x="48229" y="147464"/>
                  <a:pt x="56431" y="172864"/>
                </a:cubicBezTo>
                <a:cubicBezTo>
                  <a:pt x="64633" y="198264"/>
                  <a:pt x="67014" y="135558"/>
                  <a:pt x="58018" y="153814"/>
                </a:cubicBezTo>
                <a:cubicBezTo>
                  <a:pt x="49022" y="172070"/>
                  <a:pt x="9335" y="269701"/>
                  <a:pt x="2456" y="282401"/>
                </a:cubicBezTo>
                <a:cubicBezTo>
                  <a:pt x="-4423" y="295101"/>
                  <a:pt x="4043" y="252768"/>
                  <a:pt x="16743" y="230014"/>
                </a:cubicBezTo>
                <a:cubicBezTo>
                  <a:pt x="29443" y="207260"/>
                  <a:pt x="73100" y="168630"/>
                  <a:pt x="78656" y="145876"/>
                </a:cubicBezTo>
                <a:cubicBezTo>
                  <a:pt x="84212" y="123122"/>
                  <a:pt x="60929" y="115449"/>
                  <a:pt x="50081" y="93489"/>
                </a:cubicBezTo>
                <a:cubicBezTo>
                  <a:pt x="39233" y="71529"/>
                  <a:pt x="7748" y="-11815"/>
                  <a:pt x="8806" y="14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F10EB08-C7C5-4483-91C2-DE635572307B}"/>
              </a:ext>
            </a:extLst>
          </p:cNvPr>
          <p:cNvSpPr/>
          <p:nvPr/>
        </p:nvSpPr>
        <p:spPr>
          <a:xfrm>
            <a:off x="8168799" y="4365545"/>
            <a:ext cx="148825" cy="105227"/>
          </a:xfrm>
          <a:custGeom>
            <a:avLst/>
            <a:gdLst>
              <a:gd name="connsiteX0" fmla="*/ 41751 w 148825"/>
              <a:gd name="connsiteY0" fmla="*/ 80 h 105227"/>
              <a:gd name="connsiteX1" fmla="*/ 3651 w 148825"/>
              <a:gd name="connsiteY1" fmla="*/ 76280 h 105227"/>
              <a:gd name="connsiteX2" fmla="*/ 148114 w 148825"/>
              <a:gd name="connsiteY2" fmla="*/ 104855 h 105227"/>
              <a:gd name="connsiteX3" fmla="*/ 57626 w 148825"/>
              <a:gd name="connsiteY3" fmla="*/ 90568 h 105227"/>
              <a:gd name="connsiteX4" fmla="*/ 24289 w 148825"/>
              <a:gd name="connsiteY4" fmla="*/ 61993 h 105227"/>
              <a:gd name="connsiteX5" fmla="*/ 41751 w 148825"/>
              <a:gd name="connsiteY5" fmla="*/ 80 h 10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25" h="105227">
                <a:moveTo>
                  <a:pt x="41751" y="80"/>
                </a:moveTo>
                <a:cubicBezTo>
                  <a:pt x="38311" y="2461"/>
                  <a:pt x="-14076" y="58818"/>
                  <a:pt x="3651" y="76280"/>
                </a:cubicBezTo>
                <a:cubicBezTo>
                  <a:pt x="21378" y="93742"/>
                  <a:pt x="139118" y="102474"/>
                  <a:pt x="148114" y="104855"/>
                </a:cubicBezTo>
                <a:cubicBezTo>
                  <a:pt x="157110" y="107236"/>
                  <a:pt x="78263" y="97712"/>
                  <a:pt x="57626" y="90568"/>
                </a:cubicBezTo>
                <a:cubicBezTo>
                  <a:pt x="36989" y="83424"/>
                  <a:pt x="27993" y="74958"/>
                  <a:pt x="24289" y="61993"/>
                </a:cubicBezTo>
                <a:cubicBezTo>
                  <a:pt x="20585" y="49028"/>
                  <a:pt x="45191" y="-2301"/>
                  <a:pt x="41751" y="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7250E7F-6171-4FC1-A761-257E74A7B58E}"/>
              </a:ext>
            </a:extLst>
          </p:cNvPr>
          <p:cNvSpPr/>
          <p:nvPr/>
        </p:nvSpPr>
        <p:spPr>
          <a:xfrm>
            <a:off x="8121764" y="4941818"/>
            <a:ext cx="81137" cy="186612"/>
          </a:xfrm>
          <a:custGeom>
            <a:avLst/>
            <a:gdLst>
              <a:gd name="connsiteX0" fmla="*/ 80849 w 81137"/>
              <a:gd name="connsiteY0" fmla="*/ 70 h 186612"/>
              <a:gd name="connsiteX1" fmla="*/ 28461 w 81137"/>
              <a:gd name="connsiteY1" fmla="*/ 47695 h 186612"/>
              <a:gd name="connsiteX2" fmla="*/ 36399 w 81137"/>
              <a:gd name="connsiteY2" fmla="*/ 85795 h 186612"/>
              <a:gd name="connsiteX3" fmla="*/ 72911 w 81137"/>
              <a:gd name="connsiteY3" fmla="*/ 182632 h 186612"/>
              <a:gd name="connsiteX4" fmla="*/ 61799 w 81137"/>
              <a:gd name="connsiteY4" fmla="*/ 161995 h 186612"/>
              <a:gd name="connsiteX5" fmla="*/ 22111 w 81137"/>
              <a:gd name="connsiteY5" fmla="*/ 106432 h 186612"/>
              <a:gd name="connsiteX6" fmla="*/ 1474 w 81137"/>
              <a:gd name="connsiteY6" fmla="*/ 58807 h 186612"/>
              <a:gd name="connsiteX7" fmla="*/ 80849 w 81137"/>
              <a:gd name="connsiteY7" fmla="*/ 70 h 18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137" h="186612">
                <a:moveTo>
                  <a:pt x="80849" y="70"/>
                </a:moveTo>
                <a:cubicBezTo>
                  <a:pt x="85347" y="-1782"/>
                  <a:pt x="35869" y="33408"/>
                  <a:pt x="28461" y="47695"/>
                </a:cubicBezTo>
                <a:cubicBezTo>
                  <a:pt x="21053" y="61982"/>
                  <a:pt x="28991" y="63306"/>
                  <a:pt x="36399" y="85795"/>
                </a:cubicBezTo>
                <a:cubicBezTo>
                  <a:pt x="43807" y="108284"/>
                  <a:pt x="68678" y="169932"/>
                  <a:pt x="72911" y="182632"/>
                </a:cubicBezTo>
                <a:cubicBezTo>
                  <a:pt x="77144" y="195332"/>
                  <a:pt x="70266" y="174695"/>
                  <a:pt x="61799" y="161995"/>
                </a:cubicBezTo>
                <a:cubicBezTo>
                  <a:pt x="53332" y="149295"/>
                  <a:pt x="32165" y="123630"/>
                  <a:pt x="22111" y="106432"/>
                </a:cubicBezTo>
                <a:cubicBezTo>
                  <a:pt x="12057" y="89234"/>
                  <a:pt x="-5141" y="76005"/>
                  <a:pt x="1474" y="58807"/>
                </a:cubicBezTo>
                <a:cubicBezTo>
                  <a:pt x="8089" y="41609"/>
                  <a:pt x="76351" y="1922"/>
                  <a:pt x="80849" y="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0D13FF9-DAA3-43DA-9A9A-2FF0EB902606}"/>
              </a:ext>
            </a:extLst>
          </p:cNvPr>
          <p:cNvSpPr/>
          <p:nvPr/>
        </p:nvSpPr>
        <p:spPr>
          <a:xfrm>
            <a:off x="8191406" y="4892105"/>
            <a:ext cx="93783" cy="212863"/>
          </a:xfrm>
          <a:custGeom>
            <a:avLst/>
            <a:gdLst>
              <a:gd name="connsiteX0" fmla="*/ 94 w 93783"/>
              <a:gd name="connsiteY0" fmla="*/ 570 h 212863"/>
              <a:gd name="connsiteX1" fmla="*/ 60419 w 93783"/>
              <a:gd name="connsiteY1" fmla="*/ 78358 h 212863"/>
              <a:gd name="connsiteX2" fmla="*/ 65182 w 93783"/>
              <a:gd name="connsiteY2" fmla="*/ 113283 h 212863"/>
              <a:gd name="connsiteX3" fmla="*/ 33432 w 93783"/>
              <a:gd name="connsiteY3" fmla="*/ 210120 h 212863"/>
              <a:gd name="connsiteX4" fmla="*/ 54069 w 93783"/>
              <a:gd name="connsiteY4" fmla="*/ 178370 h 212863"/>
              <a:gd name="connsiteX5" fmla="*/ 93757 w 93783"/>
              <a:gd name="connsiteY5" fmla="*/ 95820 h 212863"/>
              <a:gd name="connsiteX6" fmla="*/ 47719 w 93783"/>
              <a:gd name="connsiteY6" fmla="*/ 45020 h 212863"/>
              <a:gd name="connsiteX7" fmla="*/ 94 w 93783"/>
              <a:gd name="connsiteY7" fmla="*/ 570 h 21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83" h="212863">
                <a:moveTo>
                  <a:pt x="94" y="570"/>
                </a:moveTo>
                <a:cubicBezTo>
                  <a:pt x="2211" y="6126"/>
                  <a:pt x="49571" y="59573"/>
                  <a:pt x="60419" y="78358"/>
                </a:cubicBezTo>
                <a:cubicBezTo>
                  <a:pt x="71267" y="97143"/>
                  <a:pt x="69680" y="91323"/>
                  <a:pt x="65182" y="113283"/>
                </a:cubicBezTo>
                <a:cubicBezTo>
                  <a:pt x="60684" y="135243"/>
                  <a:pt x="35284" y="199272"/>
                  <a:pt x="33432" y="210120"/>
                </a:cubicBezTo>
                <a:cubicBezTo>
                  <a:pt x="31580" y="220968"/>
                  <a:pt x="44015" y="197420"/>
                  <a:pt x="54069" y="178370"/>
                </a:cubicBezTo>
                <a:cubicBezTo>
                  <a:pt x="64123" y="159320"/>
                  <a:pt x="94815" y="118045"/>
                  <a:pt x="93757" y="95820"/>
                </a:cubicBezTo>
                <a:cubicBezTo>
                  <a:pt x="92699" y="73595"/>
                  <a:pt x="63594" y="58514"/>
                  <a:pt x="47719" y="45020"/>
                </a:cubicBezTo>
                <a:cubicBezTo>
                  <a:pt x="31844" y="31526"/>
                  <a:pt x="-2023" y="-4986"/>
                  <a:pt x="94" y="5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96870F7-00D9-4C04-BD61-7919AF3760E9}"/>
              </a:ext>
            </a:extLst>
          </p:cNvPr>
          <p:cNvSpPr/>
          <p:nvPr/>
        </p:nvSpPr>
        <p:spPr>
          <a:xfrm>
            <a:off x="7991254" y="5160747"/>
            <a:ext cx="242565" cy="59239"/>
          </a:xfrm>
          <a:custGeom>
            <a:avLst/>
            <a:gdLst>
              <a:gd name="connsiteX0" fmla="*/ 221 w 242565"/>
              <a:gd name="connsiteY0" fmla="*/ 38316 h 59239"/>
              <a:gd name="connsiteX1" fmla="*/ 135159 w 242565"/>
              <a:gd name="connsiteY1" fmla="*/ 216 h 59239"/>
              <a:gd name="connsiteX2" fmla="*/ 241521 w 242565"/>
              <a:gd name="connsiteY2" fmla="*/ 58953 h 59239"/>
              <a:gd name="connsiteX3" fmla="*/ 184371 w 242565"/>
              <a:gd name="connsiteY3" fmla="*/ 22441 h 59239"/>
              <a:gd name="connsiteX4" fmla="*/ 101821 w 242565"/>
              <a:gd name="connsiteY4" fmla="*/ 17678 h 59239"/>
              <a:gd name="connsiteX5" fmla="*/ 168496 w 242565"/>
              <a:gd name="connsiteY5" fmla="*/ 17678 h 59239"/>
              <a:gd name="connsiteX6" fmla="*/ 221 w 242565"/>
              <a:gd name="connsiteY6" fmla="*/ 38316 h 5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565" h="59239">
                <a:moveTo>
                  <a:pt x="221" y="38316"/>
                </a:moveTo>
                <a:cubicBezTo>
                  <a:pt x="-5335" y="35406"/>
                  <a:pt x="94942" y="-3224"/>
                  <a:pt x="135159" y="216"/>
                </a:cubicBezTo>
                <a:cubicBezTo>
                  <a:pt x="175376" y="3655"/>
                  <a:pt x="233319" y="55249"/>
                  <a:pt x="241521" y="58953"/>
                </a:cubicBezTo>
                <a:cubicBezTo>
                  <a:pt x="249723" y="62657"/>
                  <a:pt x="207654" y="29320"/>
                  <a:pt x="184371" y="22441"/>
                </a:cubicBezTo>
                <a:cubicBezTo>
                  <a:pt x="161088" y="15562"/>
                  <a:pt x="104467" y="18472"/>
                  <a:pt x="101821" y="17678"/>
                </a:cubicBezTo>
                <a:cubicBezTo>
                  <a:pt x="99175" y="16884"/>
                  <a:pt x="186223" y="15297"/>
                  <a:pt x="168496" y="17678"/>
                </a:cubicBezTo>
                <a:cubicBezTo>
                  <a:pt x="150769" y="20059"/>
                  <a:pt x="5777" y="41226"/>
                  <a:pt x="221" y="383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3DDA7D7-EB5C-49DB-A55A-6764950E5ABF}"/>
              </a:ext>
            </a:extLst>
          </p:cNvPr>
          <p:cNvSpPr/>
          <p:nvPr/>
        </p:nvSpPr>
        <p:spPr>
          <a:xfrm>
            <a:off x="8216323" y="5113302"/>
            <a:ext cx="511805" cy="87671"/>
          </a:xfrm>
          <a:custGeom>
            <a:avLst/>
            <a:gdLst>
              <a:gd name="connsiteX0" fmla="*/ 2165 w 511805"/>
              <a:gd name="connsiteY0" fmla="*/ 87348 h 87671"/>
              <a:gd name="connsiteX1" fmla="*/ 122815 w 511805"/>
              <a:gd name="connsiteY1" fmla="*/ 47661 h 87671"/>
              <a:gd name="connsiteX2" fmla="*/ 99002 w 511805"/>
              <a:gd name="connsiteY2" fmla="*/ 47661 h 87671"/>
              <a:gd name="connsiteX3" fmla="*/ 229177 w 511805"/>
              <a:gd name="connsiteY3" fmla="*/ 22261 h 87671"/>
              <a:gd name="connsiteX4" fmla="*/ 219652 w 511805"/>
              <a:gd name="connsiteY4" fmla="*/ 22261 h 87671"/>
              <a:gd name="connsiteX5" fmla="*/ 506990 w 511805"/>
              <a:gd name="connsiteY5" fmla="*/ 22261 h 87671"/>
              <a:gd name="connsiteX6" fmla="*/ 389515 w 511805"/>
              <a:gd name="connsiteY6" fmla="*/ 7973 h 87671"/>
              <a:gd name="connsiteX7" fmla="*/ 256165 w 511805"/>
              <a:gd name="connsiteY7" fmla="*/ 1623 h 87671"/>
              <a:gd name="connsiteX8" fmla="*/ 108527 w 511805"/>
              <a:gd name="connsiteY8" fmla="*/ 38136 h 87671"/>
              <a:gd name="connsiteX9" fmla="*/ 49790 w 511805"/>
              <a:gd name="connsiteY9" fmla="*/ 65123 h 87671"/>
              <a:gd name="connsiteX10" fmla="*/ 2165 w 511805"/>
              <a:gd name="connsiteY10" fmla="*/ 87348 h 8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1805" h="87671">
                <a:moveTo>
                  <a:pt x="2165" y="87348"/>
                </a:moveTo>
                <a:cubicBezTo>
                  <a:pt x="14336" y="84438"/>
                  <a:pt x="106676" y="54275"/>
                  <a:pt x="122815" y="47661"/>
                </a:cubicBezTo>
                <a:cubicBezTo>
                  <a:pt x="138955" y="41046"/>
                  <a:pt x="81275" y="51894"/>
                  <a:pt x="99002" y="47661"/>
                </a:cubicBezTo>
                <a:cubicBezTo>
                  <a:pt x="116729" y="43428"/>
                  <a:pt x="209069" y="26494"/>
                  <a:pt x="229177" y="22261"/>
                </a:cubicBezTo>
                <a:cubicBezTo>
                  <a:pt x="249285" y="18028"/>
                  <a:pt x="219652" y="22261"/>
                  <a:pt x="219652" y="22261"/>
                </a:cubicBezTo>
                <a:lnTo>
                  <a:pt x="506990" y="22261"/>
                </a:lnTo>
                <a:cubicBezTo>
                  <a:pt x="535300" y="19880"/>
                  <a:pt x="431319" y="11413"/>
                  <a:pt x="389515" y="7973"/>
                </a:cubicBezTo>
                <a:cubicBezTo>
                  <a:pt x="347711" y="4533"/>
                  <a:pt x="302996" y="-3404"/>
                  <a:pt x="256165" y="1623"/>
                </a:cubicBezTo>
                <a:cubicBezTo>
                  <a:pt x="209334" y="6650"/>
                  <a:pt x="142923" y="27553"/>
                  <a:pt x="108527" y="38136"/>
                </a:cubicBezTo>
                <a:cubicBezTo>
                  <a:pt x="74131" y="48719"/>
                  <a:pt x="67253" y="57450"/>
                  <a:pt x="49790" y="65123"/>
                </a:cubicBezTo>
                <a:cubicBezTo>
                  <a:pt x="32327" y="72796"/>
                  <a:pt x="-10006" y="90258"/>
                  <a:pt x="2165" y="873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DE7623B-F38E-4CEC-AF10-798E139D6DA1}"/>
              </a:ext>
            </a:extLst>
          </p:cNvPr>
          <p:cNvSpPr/>
          <p:nvPr/>
        </p:nvSpPr>
        <p:spPr>
          <a:xfrm>
            <a:off x="8045314" y="5206732"/>
            <a:ext cx="244619" cy="70683"/>
          </a:xfrm>
          <a:custGeom>
            <a:avLst/>
            <a:gdLst>
              <a:gd name="connsiteX0" fmla="*/ 1724 w 244619"/>
              <a:gd name="connsiteY0" fmla="*/ 268 h 70683"/>
              <a:gd name="connsiteX1" fmla="*/ 171586 w 244619"/>
              <a:gd name="connsiteY1" fmla="*/ 68531 h 70683"/>
              <a:gd name="connsiteX2" fmla="*/ 111261 w 244619"/>
              <a:gd name="connsiteY2" fmla="*/ 52656 h 70683"/>
              <a:gd name="connsiteX3" fmla="*/ 244611 w 244619"/>
              <a:gd name="connsiteY3" fmla="*/ 43131 h 70683"/>
              <a:gd name="connsiteX4" fmla="*/ 117611 w 244619"/>
              <a:gd name="connsiteY4" fmla="*/ 39956 h 70683"/>
              <a:gd name="connsiteX5" fmla="*/ 85861 w 244619"/>
              <a:gd name="connsiteY5" fmla="*/ 44718 h 70683"/>
              <a:gd name="connsiteX6" fmla="*/ 1724 w 244619"/>
              <a:gd name="connsiteY6" fmla="*/ 268 h 7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619" h="70683">
                <a:moveTo>
                  <a:pt x="1724" y="268"/>
                </a:moveTo>
                <a:cubicBezTo>
                  <a:pt x="16011" y="4237"/>
                  <a:pt x="153330" y="59800"/>
                  <a:pt x="171586" y="68531"/>
                </a:cubicBezTo>
                <a:cubicBezTo>
                  <a:pt x="189842" y="77262"/>
                  <a:pt x="99090" y="56889"/>
                  <a:pt x="111261" y="52656"/>
                </a:cubicBezTo>
                <a:cubicBezTo>
                  <a:pt x="123432" y="48423"/>
                  <a:pt x="243553" y="45248"/>
                  <a:pt x="244611" y="43131"/>
                </a:cubicBezTo>
                <a:cubicBezTo>
                  <a:pt x="245669" y="41014"/>
                  <a:pt x="144069" y="39692"/>
                  <a:pt x="117611" y="39956"/>
                </a:cubicBezTo>
                <a:cubicBezTo>
                  <a:pt x="91153" y="40221"/>
                  <a:pt x="105705" y="51862"/>
                  <a:pt x="85861" y="44718"/>
                </a:cubicBezTo>
                <a:cubicBezTo>
                  <a:pt x="66017" y="37574"/>
                  <a:pt x="-12563" y="-3701"/>
                  <a:pt x="1724" y="2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2A74B98-72C1-47E2-8471-649AEABCC03E}"/>
              </a:ext>
            </a:extLst>
          </p:cNvPr>
          <p:cNvSpPr/>
          <p:nvPr/>
        </p:nvSpPr>
        <p:spPr>
          <a:xfrm>
            <a:off x="8267694" y="5130781"/>
            <a:ext cx="496959" cy="133470"/>
          </a:xfrm>
          <a:custGeom>
            <a:avLst/>
            <a:gdLst>
              <a:gd name="connsiteX0" fmla="*/ 6 w 496959"/>
              <a:gd name="connsiteY0" fmla="*/ 133369 h 133470"/>
              <a:gd name="connsiteX1" fmla="*/ 223844 w 496959"/>
              <a:gd name="connsiteY1" fmla="*/ 87332 h 133470"/>
              <a:gd name="connsiteX2" fmla="*/ 219081 w 496959"/>
              <a:gd name="connsiteY2" fmla="*/ 84157 h 133470"/>
              <a:gd name="connsiteX3" fmla="*/ 333381 w 496959"/>
              <a:gd name="connsiteY3" fmla="*/ 76219 h 133470"/>
              <a:gd name="connsiteX4" fmla="*/ 382594 w 496959"/>
              <a:gd name="connsiteY4" fmla="*/ 73044 h 133470"/>
              <a:gd name="connsiteX5" fmla="*/ 428631 w 496959"/>
              <a:gd name="connsiteY5" fmla="*/ 58757 h 133470"/>
              <a:gd name="connsiteX6" fmla="*/ 409581 w 496959"/>
              <a:gd name="connsiteY6" fmla="*/ 19 h 133470"/>
              <a:gd name="connsiteX7" fmla="*/ 496894 w 496959"/>
              <a:gd name="connsiteY7" fmla="*/ 52407 h 133470"/>
              <a:gd name="connsiteX8" fmla="*/ 393706 w 496959"/>
              <a:gd name="connsiteY8" fmla="*/ 60344 h 133470"/>
              <a:gd name="connsiteX9" fmla="*/ 207969 w 496959"/>
              <a:gd name="connsiteY9" fmla="*/ 71457 h 133470"/>
              <a:gd name="connsiteX10" fmla="*/ 231781 w 496959"/>
              <a:gd name="connsiteY10" fmla="*/ 73044 h 133470"/>
              <a:gd name="connsiteX11" fmla="*/ 6 w 496959"/>
              <a:gd name="connsiteY11" fmla="*/ 133369 h 13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6959" h="133470">
                <a:moveTo>
                  <a:pt x="6" y="133369"/>
                </a:moveTo>
                <a:cubicBezTo>
                  <a:pt x="-1317" y="135750"/>
                  <a:pt x="187332" y="95534"/>
                  <a:pt x="223844" y="87332"/>
                </a:cubicBezTo>
                <a:cubicBezTo>
                  <a:pt x="260356" y="79130"/>
                  <a:pt x="200825" y="86009"/>
                  <a:pt x="219081" y="84157"/>
                </a:cubicBezTo>
                <a:cubicBezTo>
                  <a:pt x="237337" y="82305"/>
                  <a:pt x="306129" y="78071"/>
                  <a:pt x="333381" y="76219"/>
                </a:cubicBezTo>
                <a:cubicBezTo>
                  <a:pt x="360633" y="74367"/>
                  <a:pt x="366719" y="75954"/>
                  <a:pt x="382594" y="73044"/>
                </a:cubicBezTo>
                <a:cubicBezTo>
                  <a:pt x="398469" y="70134"/>
                  <a:pt x="424133" y="70928"/>
                  <a:pt x="428631" y="58757"/>
                </a:cubicBezTo>
                <a:cubicBezTo>
                  <a:pt x="433129" y="46586"/>
                  <a:pt x="398204" y="1077"/>
                  <a:pt x="409581" y="19"/>
                </a:cubicBezTo>
                <a:cubicBezTo>
                  <a:pt x="420958" y="-1039"/>
                  <a:pt x="499540" y="42353"/>
                  <a:pt x="496894" y="52407"/>
                </a:cubicBezTo>
                <a:cubicBezTo>
                  <a:pt x="494248" y="62461"/>
                  <a:pt x="393706" y="60344"/>
                  <a:pt x="393706" y="60344"/>
                </a:cubicBezTo>
                <a:lnTo>
                  <a:pt x="207969" y="71457"/>
                </a:lnTo>
                <a:cubicBezTo>
                  <a:pt x="180982" y="73574"/>
                  <a:pt x="262737" y="65371"/>
                  <a:pt x="231781" y="73044"/>
                </a:cubicBezTo>
                <a:cubicBezTo>
                  <a:pt x="200825" y="80717"/>
                  <a:pt x="1329" y="130988"/>
                  <a:pt x="6" y="1333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0F76814-7C4C-4964-9292-63A915310856}"/>
              </a:ext>
            </a:extLst>
          </p:cNvPr>
          <p:cNvSpPr/>
          <p:nvPr/>
        </p:nvSpPr>
        <p:spPr>
          <a:xfrm>
            <a:off x="8265733" y="5149732"/>
            <a:ext cx="452399" cy="79499"/>
          </a:xfrm>
          <a:custGeom>
            <a:avLst/>
            <a:gdLst>
              <a:gd name="connsiteX0" fmla="*/ 380 w 452399"/>
              <a:gd name="connsiteY0" fmla="*/ 79493 h 79499"/>
              <a:gd name="connsiteX1" fmla="*/ 162305 w 452399"/>
              <a:gd name="connsiteY1" fmla="*/ 42981 h 79499"/>
              <a:gd name="connsiteX2" fmla="*/ 152780 w 452399"/>
              <a:gd name="connsiteY2" fmla="*/ 36631 h 79499"/>
              <a:gd name="connsiteX3" fmla="*/ 241680 w 452399"/>
              <a:gd name="connsiteY3" fmla="*/ 25518 h 79499"/>
              <a:gd name="connsiteX4" fmla="*/ 395667 w 452399"/>
              <a:gd name="connsiteY4" fmla="*/ 3293 h 79499"/>
              <a:gd name="connsiteX5" fmla="*/ 405192 w 452399"/>
              <a:gd name="connsiteY5" fmla="*/ 3293 h 79499"/>
              <a:gd name="connsiteX6" fmla="*/ 441705 w 452399"/>
              <a:gd name="connsiteY6" fmla="*/ 118 h 79499"/>
              <a:gd name="connsiteX7" fmla="*/ 190880 w 452399"/>
              <a:gd name="connsiteY7" fmla="*/ 8056 h 79499"/>
              <a:gd name="connsiteX8" fmla="*/ 119442 w 452399"/>
              <a:gd name="connsiteY8" fmla="*/ 39806 h 79499"/>
              <a:gd name="connsiteX9" fmla="*/ 380 w 452399"/>
              <a:gd name="connsiteY9" fmla="*/ 79493 h 7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2399" h="79499">
                <a:moveTo>
                  <a:pt x="380" y="79493"/>
                </a:moveTo>
                <a:cubicBezTo>
                  <a:pt x="7524" y="80022"/>
                  <a:pt x="136905" y="50125"/>
                  <a:pt x="162305" y="42981"/>
                </a:cubicBezTo>
                <a:cubicBezTo>
                  <a:pt x="187705" y="35837"/>
                  <a:pt x="139551" y="39541"/>
                  <a:pt x="152780" y="36631"/>
                </a:cubicBezTo>
                <a:cubicBezTo>
                  <a:pt x="166009" y="33721"/>
                  <a:pt x="241680" y="25518"/>
                  <a:pt x="241680" y="25518"/>
                </a:cubicBezTo>
                <a:lnTo>
                  <a:pt x="395667" y="3293"/>
                </a:lnTo>
                <a:cubicBezTo>
                  <a:pt x="422919" y="-411"/>
                  <a:pt x="397519" y="3822"/>
                  <a:pt x="405192" y="3293"/>
                </a:cubicBezTo>
                <a:cubicBezTo>
                  <a:pt x="412865" y="2764"/>
                  <a:pt x="477424" y="-676"/>
                  <a:pt x="441705" y="118"/>
                </a:cubicBezTo>
                <a:cubicBezTo>
                  <a:pt x="405986" y="912"/>
                  <a:pt x="244590" y="1441"/>
                  <a:pt x="190880" y="8056"/>
                </a:cubicBezTo>
                <a:cubicBezTo>
                  <a:pt x="137170" y="14671"/>
                  <a:pt x="150134" y="29487"/>
                  <a:pt x="119442" y="39806"/>
                </a:cubicBezTo>
                <a:cubicBezTo>
                  <a:pt x="88750" y="50125"/>
                  <a:pt x="-6764" y="78964"/>
                  <a:pt x="380" y="794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4D33147-2F49-41F1-8F07-80A0E71E110C}"/>
              </a:ext>
            </a:extLst>
          </p:cNvPr>
          <p:cNvSpPr/>
          <p:nvPr/>
        </p:nvSpPr>
        <p:spPr>
          <a:xfrm>
            <a:off x="8110594" y="5200631"/>
            <a:ext cx="174097" cy="49246"/>
          </a:xfrm>
          <a:custGeom>
            <a:avLst/>
            <a:gdLst>
              <a:gd name="connsiteX0" fmla="*/ 1531 w 174097"/>
              <a:gd name="connsiteY0" fmla="*/ 19 h 49246"/>
              <a:gd name="connsiteX1" fmla="*/ 172981 w 174097"/>
              <a:gd name="connsiteY1" fmla="*/ 42882 h 49246"/>
              <a:gd name="connsiteX2" fmla="*/ 76144 w 174097"/>
              <a:gd name="connsiteY2" fmla="*/ 15894 h 49246"/>
              <a:gd name="connsiteX3" fmla="*/ 88844 w 174097"/>
              <a:gd name="connsiteY3" fmla="*/ 49232 h 49246"/>
              <a:gd name="connsiteX4" fmla="*/ 1531 w 174097"/>
              <a:gd name="connsiteY4" fmla="*/ 19 h 49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097" h="49246">
                <a:moveTo>
                  <a:pt x="1531" y="19"/>
                </a:moveTo>
                <a:cubicBezTo>
                  <a:pt x="15554" y="-1039"/>
                  <a:pt x="160546" y="40236"/>
                  <a:pt x="172981" y="42882"/>
                </a:cubicBezTo>
                <a:cubicBezTo>
                  <a:pt x="185416" y="45528"/>
                  <a:pt x="90167" y="14836"/>
                  <a:pt x="76144" y="15894"/>
                </a:cubicBezTo>
                <a:cubicBezTo>
                  <a:pt x="62121" y="16952"/>
                  <a:pt x="103661" y="50026"/>
                  <a:pt x="88844" y="49232"/>
                </a:cubicBezTo>
                <a:cubicBezTo>
                  <a:pt x="74027" y="48438"/>
                  <a:pt x="-12492" y="1077"/>
                  <a:pt x="1531" y="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55CAD79-1135-4D6C-AC24-D1C7CAA384D9}"/>
              </a:ext>
            </a:extLst>
          </p:cNvPr>
          <p:cNvSpPr/>
          <p:nvPr/>
        </p:nvSpPr>
        <p:spPr>
          <a:xfrm>
            <a:off x="7124178" y="2769402"/>
            <a:ext cx="124993" cy="816124"/>
          </a:xfrm>
          <a:custGeom>
            <a:avLst/>
            <a:gdLst>
              <a:gd name="connsiteX0" fmla="*/ 95772 w 124993"/>
              <a:gd name="connsiteY0" fmla="*/ 786 h 816124"/>
              <a:gd name="connsiteX1" fmla="*/ 8460 w 124993"/>
              <a:gd name="connsiteY1" fmla="*/ 218273 h 816124"/>
              <a:gd name="connsiteX2" fmla="*/ 14810 w 124993"/>
              <a:gd name="connsiteY2" fmla="*/ 202398 h 816124"/>
              <a:gd name="connsiteX3" fmla="*/ 44972 w 124993"/>
              <a:gd name="connsiteY3" fmla="*/ 384961 h 816124"/>
              <a:gd name="connsiteX4" fmla="*/ 44972 w 124993"/>
              <a:gd name="connsiteY4" fmla="*/ 357973 h 816124"/>
              <a:gd name="connsiteX5" fmla="*/ 71960 w 124993"/>
              <a:gd name="connsiteY5" fmla="*/ 488148 h 816124"/>
              <a:gd name="connsiteX6" fmla="*/ 73547 w 124993"/>
              <a:gd name="connsiteY6" fmla="*/ 435761 h 816124"/>
              <a:gd name="connsiteX7" fmla="*/ 64022 w 124993"/>
              <a:gd name="connsiteY7" fmla="*/ 570698 h 816124"/>
              <a:gd name="connsiteX8" fmla="*/ 76722 w 124993"/>
              <a:gd name="connsiteY8" fmla="*/ 605623 h 816124"/>
              <a:gd name="connsiteX9" fmla="*/ 122760 w 124993"/>
              <a:gd name="connsiteY9" fmla="*/ 810411 h 816124"/>
              <a:gd name="connsiteX10" fmla="*/ 113235 w 124993"/>
              <a:gd name="connsiteY10" fmla="*/ 735798 h 816124"/>
              <a:gd name="connsiteX11" fmla="*/ 73547 w 124993"/>
              <a:gd name="connsiteY11" fmla="*/ 492911 h 816124"/>
              <a:gd name="connsiteX12" fmla="*/ 89422 w 124993"/>
              <a:gd name="connsiteY12" fmla="*/ 511961 h 816124"/>
              <a:gd name="connsiteX13" fmla="*/ 56085 w 124993"/>
              <a:gd name="connsiteY13" fmla="*/ 278598 h 816124"/>
              <a:gd name="connsiteX14" fmla="*/ 59260 w 124993"/>
              <a:gd name="connsiteY14" fmla="*/ 296061 h 816124"/>
              <a:gd name="connsiteX15" fmla="*/ 2110 w 124993"/>
              <a:gd name="connsiteY15" fmla="*/ 186523 h 816124"/>
              <a:gd name="connsiteX16" fmla="*/ 19572 w 124993"/>
              <a:gd name="connsiteY16" fmla="*/ 146836 h 816124"/>
              <a:gd name="connsiteX17" fmla="*/ 95772 w 124993"/>
              <a:gd name="connsiteY17" fmla="*/ 786 h 81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4993" h="816124">
                <a:moveTo>
                  <a:pt x="95772" y="786"/>
                </a:moveTo>
                <a:cubicBezTo>
                  <a:pt x="93920" y="12692"/>
                  <a:pt x="21954" y="184671"/>
                  <a:pt x="8460" y="218273"/>
                </a:cubicBezTo>
                <a:cubicBezTo>
                  <a:pt x="-5034" y="251875"/>
                  <a:pt x="8725" y="174617"/>
                  <a:pt x="14810" y="202398"/>
                </a:cubicBezTo>
                <a:cubicBezTo>
                  <a:pt x="20895" y="230179"/>
                  <a:pt x="39945" y="359032"/>
                  <a:pt x="44972" y="384961"/>
                </a:cubicBezTo>
                <a:cubicBezTo>
                  <a:pt x="49999" y="410890"/>
                  <a:pt x="40474" y="340775"/>
                  <a:pt x="44972" y="357973"/>
                </a:cubicBezTo>
                <a:cubicBezTo>
                  <a:pt x="49470" y="375171"/>
                  <a:pt x="67197" y="475183"/>
                  <a:pt x="71960" y="488148"/>
                </a:cubicBezTo>
                <a:cubicBezTo>
                  <a:pt x="76722" y="501113"/>
                  <a:pt x="74870" y="422003"/>
                  <a:pt x="73547" y="435761"/>
                </a:cubicBezTo>
                <a:cubicBezTo>
                  <a:pt x="72224" y="449519"/>
                  <a:pt x="63493" y="542388"/>
                  <a:pt x="64022" y="570698"/>
                </a:cubicBezTo>
                <a:cubicBezTo>
                  <a:pt x="64551" y="599008"/>
                  <a:pt x="66932" y="565671"/>
                  <a:pt x="76722" y="605623"/>
                </a:cubicBezTo>
                <a:cubicBezTo>
                  <a:pt x="86512" y="645575"/>
                  <a:pt x="116675" y="788715"/>
                  <a:pt x="122760" y="810411"/>
                </a:cubicBezTo>
                <a:cubicBezTo>
                  <a:pt x="128845" y="832107"/>
                  <a:pt x="121437" y="788715"/>
                  <a:pt x="113235" y="735798"/>
                </a:cubicBezTo>
                <a:cubicBezTo>
                  <a:pt x="105033" y="682881"/>
                  <a:pt x="77516" y="530217"/>
                  <a:pt x="73547" y="492911"/>
                </a:cubicBezTo>
                <a:cubicBezTo>
                  <a:pt x="69578" y="455605"/>
                  <a:pt x="92332" y="547680"/>
                  <a:pt x="89422" y="511961"/>
                </a:cubicBezTo>
                <a:cubicBezTo>
                  <a:pt x="86512" y="476242"/>
                  <a:pt x="61112" y="314581"/>
                  <a:pt x="56085" y="278598"/>
                </a:cubicBezTo>
                <a:cubicBezTo>
                  <a:pt x="51058" y="242615"/>
                  <a:pt x="68256" y="311407"/>
                  <a:pt x="59260" y="296061"/>
                </a:cubicBezTo>
                <a:cubicBezTo>
                  <a:pt x="50264" y="280715"/>
                  <a:pt x="8725" y="211394"/>
                  <a:pt x="2110" y="186523"/>
                </a:cubicBezTo>
                <a:cubicBezTo>
                  <a:pt x="-4505" y="161652"/>
                  <a:pt x="5284" y="178057"/>
                  <a:pt x="19572" y="146836"/>
                </a:cubicBezTo>
                <a:cubicBezTo>
                  <a:pt x="33859" y="115615"/>
                  <a:pt x="97624" y="-11120"/>
                  <a:pt x="95772" y="7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CE49BC8-06E3-479F-B6EA-2D0037100A43}"/>
              </a:ext>
            </a:extLst>
          </p:cNvPr>
          <p:cNvSpPr/>
          <p:nvPr/>
        </p:nvSpPr>
        <p:spPr>
          <a:xfrm>
            <a:off x="7181850" y="2741613"/>
            <a:ext cx="879022" cy="277902"/>
          </a:xfrm>
          <a:custGeom>
            <a:avLst/>
            <a:gdLst>
              <a:gd name="connsiteX0" fmla="*/ 0 w 879022"/>
              <a:gd name="connsiteY0" fmla="*/ 0 h 277902"/>
              <a:gd name="connsiteX1" fmla="*/ 107950 w 879022"/>
              <a:gd name="connsiteY1" fmla="*/ 173037 h 277902"/>
              <a:gd name="connsiteX2" fmla="*/ 88900 w 879022"/>
              <a:gd name="connsiteY2" fmla="*/ 153987 h 277902"/>
              <a:gd name="connsiteX3" fmla="*/ 303213 w 879022"/>
              <a:gd name="connsiteY3" fmla="*/ 203200 h 277902"/>
              <a:gd name="connsiteX4" fmla="*/ 312738 w 879022"/>
              <a:gd name="connsiteY4" fmla="*/ 209550 h 277902"/>
              <a:gd name="connsiteX5" fmla="*/ 473075 w 879022"/>
              <a:gd name="connsiteY5" fmla="*/ 277812 h 277902"/>
              <a:gd name="connsiteX6" fmla="*/ 433388 w 879022"/>
              <a:gd name="connsiteY6" fmla="*/ 222250 h 277902"/>
              <a:gd name="connsiteX7" fmla="*/ 539750 w 879022"/>
              <a:gd name="connsiteY7" fmla="*/ 146050 h 277902"/>
              <a:gd name="connsiteX8" fmla="*/ 561975 w 879022"/>
              <a:gd name="connsiteY8" fmla="*/ 182562 h 277902"/>
              <a:gd name="connsiteX9" fmla="*/ 584200 w 879022"/>
              <a:gd name="connsiteY9" fmla="*/ 176212 h 277902"/>
              <a:gd name="connsiteX10" fmla="*/ 708025 w 879022"/>
              <a:gd name="connsiteY10" fmla="*/ 131762 h 277902"/>
              <a:gd name="connsiteX11" fmla="*/ 874713 w 879022"/>
              <a:gd name="connsiteY11" fmla="*/ 65087 h 277902"/>
              <a:gd name="connsiteX12" fmla="*/ 519113 w 879022"/>
              <a:gd name="connsiteY12" fmla="*/ 179387 h 277902"/>
              <a:gd name="connsiteX13" fmla="*/ 415925 w 879022"/>
              <a:gd name="connsiteY13" fmla="*/ 227012 h 277902"/>
              <a:gd name="connsiteX14" fmla="*/ 420688 w 879022"/>
              <a:gd name="connsiteY14" fmla="*/ 223837 h 277902"/>
              <a:gd name="connsiteX15" fmla="*/ 131763 w 879022"/>
              <a:gd name="connsiteY15" fmla="*/ 160337 h 277902"/>
              <a:gd name="connsiteX16" fmla="*/ 100013 w 879022"/>
              <a:gd name="connsiteY16" fmla="*/ 114300 h 277902"/>
              <a:gd name="connsiteX17" fmla="*/ 46038 w 879022"/>
              <a:gd name="connsiteY17" fmla="*/ 69850 h 277902"/>
              <a:gd name="connsiteX18" fmla="*/ 0 w 879022"/>
              <a:gd name="connsiteY18" fmla="*/ 0 h 27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79022" h="277902">
                <a:moveTo>
                  <a:pt x="0" y="0"/>
                </a:moveTo>
                <a:cubicBezTo>
                  <a:pt x="46566" y="73686"/>
                  <a:pt x="93133" y="147373"/>
                  <a:pt x="107950" y="173037"/>
                </a:cubicBezTo>
                <a:cubicBezTo>
                  <a:pt x="122767" y="198701"/>
                  <a:pt x="56356" y="148960"/>
                  <a:pt x="88900" y="153987"/>
                </a:cubicBezTo>
                <a:cubicBezTo>
                  <a:pt x="121444" y="159014"/>
                  <a:pt x="265907" y="193940"/>
                  <a:pt x="303213" y="203200"/>
                </a:cubicBezTo>
                <a:cubicBezTo>
                  <a:pt x="340519" y="212461"/>
                  <a:pt x="284428" y="197115"/>
                  <a:pt x="312738" y="209550"/>
                </a:cubicBezTo>
                <a:cubicBezTo>
                  <a:pt x="341048" y="221985"/>
                  <a:pt x="452967" y="275695"/>
                  <a:pt x="473075" y="277812"/>
                </a:cubicBezTo>
                <a:cubicBezTo>
                  <a:pt x="493183" y="279929"/>
                  <a:pt x="422276" y="244210"/>
                  <a:pt x="433388" y="222250"/>
                </a:cubicBezTo>
                <a:cubicBezTo>
                  <a:pt x="444501" y="200290"/>
                  <a:pt x="518319" y="152665"/>
                  <a:pt x="539750" y="146050"/>
                </a:cubicBezTo>
                <a:cubicBezTo>
                  <a:pt x="561181" y="139435"/>
                  <a:pt x="554567" y="177535"/>
                  <a:pt x="561975" y="182562"/>
                </a:cubicBezTo>
                <a:cubicBezTo>
                  <a:pt x="569383" y="187589"/>
                  <a:pt x="559858" y="184679"/>
                  <a:pt x="584200" y="176212"/>
                </a:cubicBezTo>
                <a:cubicBezTo>
                  <a:pt x="608542" y="167745"/>
                  <a:pt x="659606" y="150283"/>
                  <a:pt x="708025" y="131762"/>
                </a:cubicBezTo>
                <a:cubicBezTo>
                  <a:pt x="756444" y="113241"/>
                  <a:pt x="906198" y="57150"/>
                  <a:pt x="874713" y="65087"/>
                </a:cubicBezTo>
                <a:cubicBezTo>
                  <a:pt x="843228" y="73024"/>
                  <a:pt x="595578" y="152400"/>
                  <a:pt x="519113" y="179387"/>
                </a:cubicBezTo>
                <a:cubicBezTo>
                  <a:pt x="442648" y="206374"/>
                  <a:pt x="432329" y="219604"/>
                  <a:pt x="415925" y="227012"/>
                </a:cubicBezTo>
                <a:cubicBezTo>
                  <a:pt x="399521" y="234420"/>
                  <a:pt x="468048" y="234950"/>
                  <a:pt x="420688" y="223837"/>
                </a:cubicBezTo>
                <a:cubicBezTo>
                  <a:pt x="373328" y="212725"/>
                  <a:pt x="185209" y="178593"/>
                  <a:pt x="131763" y="160337"/>
                </a:cubicBezTo>
                <a:cubicBezTo>
                  <a:pt x="78317" y="142081"/>
                  <a:pt x="114301" y="129381"/>
                  <a:pt x="100013" y="114300"/>
                </a:cubicBezTo>
                <a:cubicBezTo>
                  <a:pt x="85726" y="99219"/>
                  <a:pt x="66940" y="87313"/>
                  <a:pt x="46038" y="6985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1550249-BE11-4A64-B37E-952F313A436F}"/>
              </a:ext>
            </a:extLst>
          </p:cNvPr>
          <p:cNvSpPr/>
          <p:nvPr/>
        </p:nvSpPr>
        <p:spPr>
          <a:xfrm>
            <a:off x="7813626" y="2375427"/>
            <a:ext cx="1012134" cy="466170"/>
          </a:xfrm>
          <a:custGeom>
            <a:avLst/>
            <a:gdLst>
              <a:gd name="connsiteX0" fmla="*/ 49 w 1012134"/>
              <a:gd name="connsiteY0" fmla="*/ 463023 h 466170"/>
              <a:gd name="connsiteX1" fmla="*/ 157212 w 1012134"/>
              <a:gd name="connsiteY1" fmla="*/ 434448 h 466170"/>
              <a:gd name="connsiteX2" fmla="*/ 203249 w 1012134"/>
              <a:gd name="connsiteY2" fmla="*/ 316973 h 466170"/>
              <a:gd name="connsiteX3" fmla="*/ 285799 w 1012134"/>
              <a:gd name="connsiteY3" fmla="*/ 321736 h 466170"/>
              <a:gd name="connsiteX4" fmla="*/ 350887 w 1012134"/>
              <a:gd name="connsiteY4" fmla="*/ 253473 h 466170"/>
              <a:gd name="connsiteX5" fmla="*/ 450899 w 1012134"/>
              <a:gd name="connsiteY5" fmla="*/ 67736 h 466170"/>
              <a:gd name="connsiteX6" fmla="*/ 501699 w 1012134"/>
              <a:gd name="connsiteY6" fmla="*/ 89961 h 466170"/>
              <a:gd name="connsiteX7" fmla="*/ 658862 w 1012134"/>
              <a:gd name="connsiteY7" fmla="*/ 31223 h 466170"/>
              <a:gd name="connsiteX8" fmla="*/ 757287 w 1012134"/>
              <a:gd name="connsiteY8" fmla="*/ 1061 h 466170"/>
              <a:gd name="connsiteX9" fmla="*/ 744587 w 1012134"/>
              <a:gd name="connsiteY9" fmla="*/ 67736 h 466170"/>
              <a:gd name="connsiteX10" fmla="*/ 800149 w 1012134"/>
              <a:gd name="connsiteY10" fmla="*/ 113773 h 466170"/>
              <a:gd name="connsiteX11" fmla="*/ 858887 w 1012134"/>
              <a:gd name="connsiteY11" fmla="*/ 43923 h 466170"/>
              <a:gd name="connsiteX12" fmla="*/ 874762 w 1012134"/>
              <a:gd name="connsiteY12" fmla="*/ 210611 h 466170"/>
              <a:gd name="connsiteX13" fmla="*/ 892224 w 1012134"/>
              <a:gd name="connsiteY13" fmla="*/ 340786 h 466170"/>
              <a:gd name="connsiteX14" fmla="*/ 896987 w 1012134"/>
              <a:gd name="connsiteY14" fmla="*/ 359836 h 466170"/>
              <a:gd name="connsiteX15" fmla="*/ 947787 w 1012134"/>
              <a:gd name="connsiteY15" fmla="*/ 99486 h 466170"/>
              <a:gd name="connsiteX16" fmla="*/ 1006524 w 1012134"/>
              <a:gd name="connsiteY16" fmla="*/ 316973 h 466170"/>
              <a:gd name="connsiteX17" fmla="*/ 1006524 w 1012134"/>
              <a:gd name="connsiteY17" fmla="*/ 164573 h 466170"/>
              <a:gd name="connsiteX18" fmla="*/ 977949 w 1012134"/>
              <a:gd name="connsiteY18" fmla="*/ 237598 h 466170"/>
              <a:gd name="connsiteX19" fmla="*/ 717599 w 1012134"/>
              <a:gd name="connsiteY19" fmla="*/ 91548 h 466170"/>
              <a:gd name="connsiteX20" fmla="*/ 427087 w 1012134"/>
              <a:gd name="connsiteY20" fmla="*/ 91548 h 466170"/>
              <a:gd name="connsiteX21" fmla="*/ 377874 w 1012134"/>
              <a:gd name="connsiteY21" fmla="*/ 180448 h 466170"/>
              <a:gd name="connsiteX22" fmla="*/ 336599 w 1012134"/>
              <a:gd name="connsiteY22" fmla="*/ 229661 h 466170"/>
              <a:gd name="connsiteX23" fmla="*/ 328662 w 1012134"/>
              <a:gd name="connsiteY23" fmla="*/ 182036 h 466170"/>
              <a:gd name="connsiteX24" fmla="*/ 171499 w 1012134"/>
              <a:gd name="connsiteY24" fmla="*/ 328086 h 466170"/>
              <a:gd name="connsiteX25" fmla="*/ 174674 w 1012134"/>
              <a:gd name="connsiteY25" fmla="*/ 375711 h 466170"/>
              <a:gd name="connsiteX26" fmla="*/ 49 w 1012134"/>
              <a:gd name="connsiteY26" fmla="*/ 463023 h 4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2134" h="466170">
                <a:moveTo>
                  <a:pt x="49" y="463023"/>
                </a:moveTo>
                <a:cubicBezTo>
                  <a:pt x="-2861" y="472813"/>
                  <a:pt x="123345" y="458790"/>
                  <a:pt x="157212" y="434448"/>
                </a:cubicBezTo>
                <a:cubicBezTo>
                  <a:pt x="191079" y="410106"/>
                  <a:pt x="181818" y="335758"/>
                  <a:pt x="203249" y="316973"/>
                </a:cubicBezTo>
                <a:cubicBezTo>
                  <a:pt x="224680" y="298188"/>
                  <a:pt x="261193" y="332319"/>
                  <a:pt x="285799" y="321736"/>
                </a:cubicBezTo>
                <a:cubicBezTo>
                  <a:pt x="310405" y="311153"/>
                  <a:pt x="323370" y="295806"/>
                  <a:pt x="350887" y="253473"/>
                </a:cubicBezTo>
                <a:cubicBezTo>
                  <a:pt x="378404" y="211140"/>
                  <a:pt x="425764" y="94988"/>
                  <a:pt x="450899" y="67736"/>
                </a:cubicBezTo>
                <a:cubicBezTo>
                  <a:pt x="476034" y="40484"/>
                  <a:pt x="467039" y="96046"/>
                  <a:pt x="501699" y="89961"/>
                </a:cubicBezTo>
                <a:cubicBezTo>
                  <a:pt x="536359" y="83876"/>
                  <a:pt x="616264" y="46040"/>
                  <a:pt x="658862" y="31223"/>
                </a:cubicBezTo>
                <a:cubicBezTo>
                  <a:pt x="701460" y="16406"/>
                  <a:pt x="743000" y="-5025"/>
                  <a:pt x="757287" y="1061"/>
                </a:cubicBezTo>
                <a:cubicBezTo>
                  <a:pt x="771575" y="7146"/>
                  <a:pt x="737443" y="48951"/>
                  <a:pt x="744587" y="67736"/>
                </a:cubicBezTo>
                <a:cubicBezTo>
                  <a:pt x="751731" y="86521"/>
                  <a:pt x="781099" y="117742"/>
                  <a:pt x="800149" y="113773"/>
                </a:cubicBezTo>
                <a:cubicBezTo>
                  <a:pt x="819199" y="109804"/>
                  <a:pt x="846452" y="27783"/>
                  <a:pt x="858887" y="43923"/>
                </a:cubicBezTo>
                <a:cubicBezTo>
                  <a:pt x="871322" y="60063"/>
                  <a:pt x="869206" y="161134"/>
                  <a:pt x="874762" y="210611"/>
                </a:cubicBezTo>
                <a:cubicBezTo>
                  <a:pt x="880318" y="260088"/>
                  <a:pt x="888520" y="315915"/>
                  <a:pt x="892224" y="340786"/>
                </a:cubicBezTo>
                <a:cubicBezTo>
                  <a:pt x="895928" y="365657"/>
                  <a:pt x="887727" y="400053"/>
                  <a:pt x="896987" y="359836"/>
                </a:cubicBezTo>
                <a:cubicBezTo>
                  <a:pt x="906247" y="319619"/>
                  <a:pt x="929531" y="106630"/>
                  <a:pt x="947787" y="99486"/>
                </a:cubicBezTo>
                <a:cubicBezTo>
                  <a:pt x="966043" y="92342"/>
                  <a:pt x="996735" y="306125"/>
                  <a:pt x="1006524" y="316973"/>
                </a:cubicBezTo>
                <a:cubicBezTo>
                  <a:pt x="1016313" y="327821"/>
                  <a:pt x="1011286" y="177802"/>
                  <a:pt x="1006524" y="164573"/>
                </a:cubicBezTo>
                <a:cubicBezTo>
                  <a:pt x="1001762" y="151344"/>
                  <a:pt x="1026103" y="249769"/>
                  <a:pt x="977949" y="237598"/>
                </a:cubicBezTo>
                <a:cubicBezTo>
                  <a:pt x="929795" y="225427"/>
                  <a:pt x="809409" y="115890"/>
                  <a:pt x="717599" y="91548"/>
                </a:cubicBezTo>
                <a:cubicBezTo>
                  <a:pt x="625789" y="67206"/>
                  <a:pt x="483708" y="76731"/>
                  <a:pt x="427087" y="91548"/>
                </a:cubicBezTo>
                <a:cubicBezTo>
                  <a:pt x="370466" y="106365"/>
                  <a:pt x="392955" y="157429"/>
                  <a:pt x="377874" y="180448"/>
                </a:cubicBezTo>
                <a:cubicBezTo>
                  <a:pt x="362793" y="203467"/>
                  <a:pt x="344801" y="229396"/>
                  <a:pt x="336599" y="229661"/>
                </a:cubicBezTo>
                <a:cubicBezTo>
                  <a:pt x="328397" y="229926"/>
                  <a:pt x="356179" y="165632"/>
                  <a:pt x="328662" y="182036"/>
                </a:cubicBezTo>
                <a:cubicBezTo>
                  <a:pt x="301145" y="198440"/>
                  <a:pt x="197164" y="295807"/>
                  <a:pt x="171499" y="328086"/>
                </a:cubicBezTo>
                <a:cubicBezTo>
                  <a:pt x="145834" y="360365"/>
                  <a:pt x="203778" y="355867"/>
                  <a:pt x="174674" y="375711"/>
                </a:cubicBezTo>
                <a:cubicBezTo>
                  <a:pt x="145570" y="395555"/>
                  <a:pt x="2959" y="453233"/>
                  <a:pt x="49" y="4630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09826A7-1AA3-4F82-89E3-7B641338EED7}"/>
              </a:ext>
            </a:extLst>
          </p:cNvPr>
          <p:cNvSpPr/>
          <p:nvPr/>
        </p:nvSpPr>
        <p:spPr>
          <a:xfrm>
            <a:off x="8713494" y="2696633"/>
            <a:ext cx="659842" cy="481059"/>
          </a:xfrm>
          <a:custGeom>
            <a:avLst/>
            <a:gdLst>
              <a:gd name="connsiteX0" fmla="*/ 134173 w 659842"/>
              <a:gd name="connsiteY0" fmla="*/ 0 h 481059"/>
              <a:gd name="connsiteX1" fmla="*/ 2939 w 659842"/>
              <a:gd name="connsiteY1" fmla="*/ 63500 h 481059"/>
              <a:gd name="connsiteX2" fmla="*/ 284456 w 659842"/>
              <a:gd name="connsiteY2" fmla="*/ 67734 h 481059"/>
              <a:gd name="connsiteX3" fmla="*/ 227306 w 659842"/>
              <a:gd name="connsiteY3" fmla="*/ 97367 h 481059"/>
              <a:gd name="connsiteX4" fmla="*/ 472839 w 659842"/>
              <a:gd name="connsiteY4" fmla="*/ 118534 h 481059"/>
              <a:gd name="connsiteX5" fmla="*/ 462256 w 659842"/>
              <a:gd name="connsiteY5" fmla="*/ 139700 h 481059"/>
              <a:gd name="connsiteX6" fmla="*/ 572323 w 659842"/>
              <a:gd name="connsiteY6" fmla="*/ 118534 h 481059"/>
              <a:gd name="connsiteX7" fmla="*/ 612539 w 659842"/>
              <a:gd name="connsiteY7" fmla="*/ 162984 h 481059"/>
              <a:gd name="connsiteX8" fmla="*/ 659106 w 659842"/>
              <a:gd name="connsiteY8" fmla="*/ 472017 h 481059"/>
              <a:gd name="connsiteX9" fmla="*/ 635823 w 659842"/>
              <a:gd name="connsiteY9" fmla="*/ 378884 h 481059"/>
              <a:gd name="connsiteX10" fmla="*/ 568089 w 659842"/>
              <a:gd name="connsiteY10" fmla="*/ 175684 h 481059"/>
              <a:gd name="connsiteX11" fmla="*/ 591373 w 659842"/>
              <a:gd name="connsiteY11" fmla="*/ 234950 h 481059"/>
              <a:gd name="connsiteX12" fmla="*/ 504589 w 659842"/>
              <a:gd name="connsiteY12" fmla="*/ 95250 h 481059"/>
              <a:gd name="connsiteX13" fmla="*/ 252706 w 659842"/>
              <a:gd name="connsiteY13" fmla="*/ 91017 h 481059"/>
              <a:gd name="connsiteX14" fmla="*/ 252706 w 659842"/>
              <a:gd name="connsiteY14" fmla="*/ 67734 h 481059"/>
              <a:gd name="connsiteX15" fmla="*/ 83373 w 659842"/>
              <a:gd name="connsiteY15" fmla="*/ 63500 h 481059"/>
              <a:gd name="connsiteX16" fmla="*/ 134173 w 659842"/>
              <a:gd name="connsiteY16" fmla="*/ 0 h 481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9842" h="481059">
                <a:moveTo>
                  <a:pt x="134173" y="0"/>
                </a:moveTo>
                <a:cubicBezTo>
                  <a:pt x="120767" y="0"/>
                  <a:pt x="-22108" y="52211"/>
                  <a:pt x="2939" y="63500"/>
                </a:cubicBezTo>
                <a:cubicBezTo>
                  <a:pt x="27986" y="74789"/>
                  <a:pt x="247062" y="62090"/>
                  <a:pt x="284456" y="67734"/>
                </a:cubicBezTo>
                <a:cubicBezTo>
                  <a:pt x="321850" y="73378"/>
                  <a:pt x="195909" y="88900"/>
                  <a:pt x="227306" y="97367"/>
                </a:cubicBezTo>
                <a:cubicBezTo>
                  <a:pt x="258703" y="105834"/>
                  <a:pt x="433681" y="111478"/>
                  <a:pt x="472839" y="118534"/>
                </a:cubicBezTo>
                <a:cubicBezTo>
                  <a:pt x="511997" y="125590"/>
                  <a:pt x="445675" y="139700"/>
                  <a:pt x="462256" y="139700"/>
                </a:cubicBezTo>
                <a:cubicBezTo>
                  <a:pt x="478837" y="139700"/>
                  <a:pt x="547276" y="114653"/>
                  <a:pt x="572323" y="118534"/>
                </a:cubicBezTo>
                <a:cubicBezTo>
                  <a:pt x="597370" y="122415"/>
                  <a:pt x="598075" y="104070"/>
                  <a:pt x="612539" y="162984"/>
                </a:cubicBezTo>
                <a:cubicBezTo>
                  <a:pt x="627003" y="221898"/>
                  <a:pt x="655225" y="436034"/>
                  <a:pt x="659106" y="472017"/>
                </a:cubicBezTo>
                <a:cubicBezTo>
                  <a:pt x="662987" y="508000"/>
                  <a:pt x="650992" y="428273"/>
                  <a:pt x="635823" y="378884"/>
                </a:cubicBezTo>
                <a:cubicBezTo>
                  <a:pt x="620654" y="329495"/>
                  <a:pt x="575497" y="199673"/>
                  <a:pt x="568089" y="175684"/>
                </a:cubicBezTo>
                <a:cubicBezTo>
                  <a:pt x="560681" y="151695"/>
                  <a:pt x="601956" y="248356"/>
                  <a:pt x="591373" y="234950"/>
                </a:cubicBezTo>
                <a:cubicBezTo>
                  <a:pt x="580790" y="221544"/>
                  <a:pt x="561033" y="119239"/>
                  <a:pt x="504589" y="95250"/>
                </a:cubicBezTo>
                <a:cubicBezTo>
                  <a:pt x="448145" y="71261"/>
                  <a:pt x="294686" y="95603"/>
                  <a:pt x="252706" y="91017"/>
                </a:cubicBezTo>
                <a:cubicBezTo>
                  <a:pt x="210726" y="86431"/>
                  <a:pt x="280928" y="72320"/>
                  <a:pt x="252706" y="67734"/>
                </a:cubicBezTo>
                <a:cubicBezTo>
                  <a:pt x="224484" y="63148"/>
                  <a:pt x="99601" y="72672"/>
                  <a:pt x="83373" y="63500"/>
                </a:cubicBezTo>
                <a:cubicBezTo>
                  <a:pt x="67145" y="54328"/>
                  <a:pt x="147579" y="0"/>
                  <a:pt x="134173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14E42B79-F074-473F-9FEC-A56C4D1BD077}"/>
              </a:ext>
            </a:extLst>
          </p:cNvPr>
          <p:cNvSpPr/>
          <p:nvPr/>
        </p:nvSpPr>
        <p:spPr>
          <a:xfrm>
            <a:off x="8769850" y="2733558"/>
            <a:ext cx="368027" cy="50452"/>
          </a:xfrm>
          <a:custGeom>
            <a:avLst/>
            <a:gdLst>
              <a:gd name="connsiteX0" fmla="*/ 1617 w 368027"/>
              <a:gd name="connsiteY0" fmla="*/ 3292 h 50452"/>
              <a:gd name="connsiteX1" fmla="*/ 58767 w 368027"/>
              <a:gd name="connsiteY1" fmla="*/ 3292 h 50452"/>
              <a:gd name="connsiteX2" fmla="*/ 365683 w 368027"/>
              <a:gd name="connsiteY2" fmla="*/ 3292 h 50452"/>
              <a:gd name="connsiteX3" fmla="*/ 198467 w 368027"/>
              <a:gd name="connsiteY3" fmla="*/ 47742 h 50452"/>
              <a:gd name="connsiteX4" fmla="*/ 164600 w 368027"/>
              <a:gd name="connsiteY4" fmla="*/ 43509 h 50452"/>
              <a:gd name="connsiteX5" fmla="*/ 137083 w 368027"/>
              <a:gd name="connsiteY5" fmla="*/ 26575 h 50452"/>
              <a:gd name="connsiteX6" fmla="*/ 1617 w 368027"/>
              <a:gd name="connsiteY6" fmla="*/ 3292 h 5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027" h="50452">
                <a:moveTo>
                  <a:pt x="1617" y="3292"/>
                </a:moveTo>
                <a:cubicBezTo>
                  <a:pt x="-11435" y="-588"/>
                  <a:pt x="58767" y="3292"/>
                  <a:pt x="58767" y="3292"/>
                </a:cubicBezTo>
                <a:cubicBezTo>
                  <a:pt x="119445" y="3292"/>
                  <a:pt x="342400" y="-4116"/>
                  <a:pt x="365683" y="3292"/>
                </a:cubicBezTo>
                <a:cubicBezTo>
                  <a:pt x="388966" y="10700"/>
                  <a:pt x="231981" y="41039"/>
                  <a:pt x="198467" y="47742"/>
                </a:cubicBezTo>
                <a:cubicBezTo>
                  <a:pt x="164953" y="54445"/>
                  <a:pt x="174831" y="47037"/>
                  <a:pt x="164600" y="43509"/>
                </a:cubicBezTo>
                <a:cubicBezTo>
                  <a:pt x="154369" y="39981"/>
                  <a:pt x="163541" y="33631"/>
                  <a:pt x="137083" y="26575"/>
                </a:cubicBezTo>
                <a:cubicBezTo>
                  <a:pt x="110625" y="19519"/>
                  <a:pt x="14669" y="7172"/>
                  <a:pt x="1617" y="32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669CD22-C26F-4B64-94FD-A31570FDD7A1}"/>
              </a:ext>
            </a:extLst>
          </p:cNvPr>
          <p:cNvSpPr/>
          <p:nvPr/>
        </p:nvSpPr>
        <p:spPr>
          <a:xfrm>
            <a:off x="9356542" y="3062647"/>
            <a:ext cx="292877" cy="559807"/>
          </a:xfrm>
          <a:custGeom>
            <a:avLst/>
            <a:gdLst>
              <a:gd name="connsiteX0" fmla="*/ 183 w 292877"/>
              <a:gd name="connsiteY0" fmla="*/ 1228 h 559807"/>
              <a:gd name="connsiteX1" fmla="*/ 203383 w 292877"/>
              <a:gd name="connsiteY1" fmla="*/ 271103 h 559807"/>
              <a:gd name="connsiteX2" fmla="*/ 201796 w 292877"/>
              <a:gd name="connsiteY2" fmla="*/ 220303 h 559807"/>
              <a:gd name="connsiteX3" fmla="*/ 239896 w 292877"/>
              <a:gd name="connsiteY3" fmla="*/ 331428 h 559807"/>
              <a:gd name="connsiteX4" fmla="*/ 206558 w 292877"/>
              <a:gd name="connsiteY4" fmla="*/ 488591 h 559807"/>
              <a:gd name="connsiteX5" fmla="*/ 170046 w 292877"/>
              <a:gd name="connsiteY5" fmla="*/ 553678 h 559807"/>
              <a:gd name="connsiteX6" fmla="*/ 249421 w 292877"/>
              <a:gd name="connsiteY6" fmla="*/ 344128 h 559807"/>
              <a:gd name="connsiteX7" fmla="*/ 292283 w 292877"/>
              <a:gd name="connsiteY7" fmla="*/ 256816 h 559807"/>
              <a:gd name="connsiteX8" fmla="*/ 266883 w 292877"/>
              <a:gd name="connsiteY8" fmla="*/ 333016 h 559807"/>
              <a:gd name="connsiteX9" fmla="*/ 168458 w 292877"/>
              <a:gd name="connsiteY9" fmla="*/ 177441 h 559807"/>
              <a:gd name="connsiteX10" fmla="*/ 183 w 292877"/>
              <a:gd name="connsiteY10" fmla="*/ 1228 h 55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877" h="559807">
                <a:moveTo>
                  <a:pt x="183" y="1228"/>
                </a:moveTo>
                <a:cubicBezTo>
                  <a:pt x="6004" y="16838"/>
                  <a:pt x="169781" y="234591"/>
                  <a:pt x="203383" y="271103"/>
                </a:cubicBezTo>
                <a:cubicBezTo>
                  <a:pt x="236985" y="307615"/>
                  <a:pt x="195711" y="210249"/>
                  <a:pt x="201796" y="220303"/>
                </a:cubicBezTo>
                <a:cubicBezTo>
                  <a:pt x="207881" y="230357"/>
                  <a:pt x="239102" y="286713"/>
                  <a:pt x="239896" y="331428"/>
                </a:cubicBezTo>
                <a:cubicBezTo>
                  <a:pt x="240690" y="376143"/>
                  <a:pt x="218200" y="451549"/>
                  <a:pt x="206558" y="488591"/>
                </a:cubicBezTo>
                <a:cubicBezTo>
                  <a:pt x="194916" y="525633"/>
                  <a:pt x="162902" y="577755"/>
                  <a:pt x="170046" y="553678"/>
                </a:cubicBezTo>
                <a:cubicBezTo>
                  <a:pt x="177190" y="529601"/>
                  <a:pt x="229048" y="393605"/>
                  <a:pt x="249421" y="344128"/>
                </a:cubicBezTo>
                <a:cubicBezTo>
                  <a:pt x="269794" y="294651"/>
                  <a:pt x="289373" y="258668"/>
                  <a:pt x="292283" y="256816"/>
                </a:cubicBezTo>
                <a:cubicBezTo>
                  <a:pt x="295193" y="254964"/>
                  <a:pt x="287521" y="346245"/>
                  <a:pt x="266883" y="333016"/>
                </a:cubicBezTo>
                <a:cubicBezTo>
                  <a:pt x="246245" y="319787"/>
                  <a:pt x="208146" y="231945"/>
                  <a:pt x="168458" y="177441"/>
                </a:cubicBezTo>
                <a:cubicBezTo>
                  <a:pt x="128771" y="122937"/>
                  <a:pt x="-5638" y="-14382"/>
                  <a:pt x="183" y="12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54D882C-0C7A-4DEF-9C7A-E2F650F39AFC}"/>
              </a:ext>
            </a:extLst>
          </p:cNvPr>
          <p:cNvSpPr/>
          <p:nvPr/>
        </p:nvSpPr>
        <p:spPr>
          <a:xfrm>
            <a:off x="9595400" y="2740872"/>
            <a:ext cx="364575" cy="730852"/>
          </a:xfrm>
          <a:custGeom>
            <a:avLst/>
            <a:gdLst>
              <a:gd name="connsiteX0" fmla="*/ 364575 w 364575"/>
              <a:gd name="connsiteY0" fmla="*/ 2328 h 730852"/>
              <a:gd name="connsiteX1" fmla="*/ 297900 w 364575"/>
              <a:gd name="connsiteY1" fmla="*/ 216641 h 730852"/>
              <a:gd name="connsiteX2" fmla="*/ 289963 w 364575"/>
              <a:gd name="connsiteY2" fmla="*/ 200766 h 730852"/>
              <a:gd name="connsiteX3" fmla="*/ 237575 w 364575"/>
              <a:gd name="connsiteY3" fmla="*/ 311891 h 730852"/>
              <a:gd name="connsiteX4" fmla="*/ 228050 w 364575"/>
              <a:gd name="connsiteY4" fmla="*/ 284903 h 730852"/>
              <a:gd name="connsiteX5" fmla="*/ 137563 w 364575"/>
              <a:gd name="connsiteY5" fmla="*/ 364278 h 730852"/>
              <a:gd name="connsiteX6" fmla="*/ 143913 w 364575"/>
              <a:gd name="connsiteY6" fmla="*/ 413491 h 730852"/>
              <a:gd name="connsiteX7" fmla="*/ 207413 w 364575"/>
              <a:gd name="connsiteY7" fmla="*/ 657966 h 730852"/>
              <a:gd name="connsiteX8" fmla="*/ 151850 w 364575"/>
              <a:gd name="connsiteY8" fmla="*/ 516678 h 730852"/>
              <a:gd name="connsiteX9" fmla="*/ 202650 w 364575"/>
              <a:gd name="connsiteY9" fmla="*/ 661141 h 730852"/>
              <a:gd name="connsiteX10" fmla="*/ 64538 w 364575"/>
              <a:gd name="connsiteY10" fmla="*/ 491278 h 730852"/>
              <a:gd name="connsiteX11" fmla="*/ 69300 w 364575"/>
              <a:gd name="connsiteY11" fmla="*/ 540491 h 730852"/>
              <a:gd name="connsiteX12" fmla="*/ 35963 w 364575"/>
              <a:gd name="connsiteY12" fmla="*/ 724641 h 730852"/>
              <a:gd name="connsiteX13" fmla="*/ 42313 w 364575"/>
              <a:gd name="connsiteY13" fmla="*/ 661141 h 730852"/>
              <a:gd name="connsiteX14" fmla="*/ 2625 w 364575"/>
              <a:gd name="connsiteY14" fmla="*/ 407141 h 730852"/>
              <a:gd name="connsiteX15" fmla="*/ 128038 w 364575"/>
              <a:gd name="connsiteY15" fmla="*/ 557953 h 730852"/>
              <a:gd name="connsiteX16" fmla="*/ 105813 w 364575"/>
              <a:gd name="connsiteY16" fmla="*/ 453178 h 730852"/>
              <a:gd name="connsiteX17" fmla="*/ 210588 w 364575"/>
              <a:gd name="connsiteY17" fmla="*/ 248391 h 730852"/>
              <a:gd name="connsiteX18" fmla="*/ 237575 w 364575"/>
              <a:gd name="connsiteY18" fmla="*/ 251566 h 730852"/>
              <a:gd name="connsiteX19" fmla="*/ 282025 w 364575"/>
              <a:gd name="connsiteY19" fmla="*/ 196003 h 730852"/>
              <a:gd name="connsiteX20" fmla="*/ 296313 w 364575"/>
              <a:gd name="connsiteY20" fmla="*/ 107103 h 730852"/>
              <a:gd name="connsiteX21" fmla="*/ 364575 w 364575"/>
              <a:gd name="connsiteY21" fmla="*/ 2328 h 73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4575" h="730852">
                <a:moveTo>
                  <a:pt x="364575" y="2328"/>
                </a:moveTo>
                <a:cubicBezTo>
                  <a:pt x="364839" y="20584"/>
                  <a:pt x="310335" y="183568"/>
                  <a:pt x="297900" y="216641"/>
                </a:cubicBezTo>
                <a:cubicBezTo>
                  <a:pt x="285465" y="249714"/>
                  <a:pt x="300017" y="184891"/>
                  <a:pt x="289963" y="200766"/>
                </a:cubicBezTo>
                <a:cubicBezTo>
                  <a:pt x="279909" y="216641"/>
                  <a:pt x="247894" y="297868"/>
                  <a:pt x="237575" y="311891"/>
                </a:cubicBezTo>
                <a:cubicBezTo>
                  <a:pt x="227256" y="325914"/>
                  <a:pt x="244719" y="276172"/>
                  <a:pt x="228050" y="284903"/>
                </a:cubicBezTo>
                <a:cubicBezTo>
                  <a:pt x="211381" y="293634"/>
                  <a:pt x="151586" y="342847"/>
                  <a:pt x="137563" y="364278"/>
                </a:cubicBezTo>
                <a:cubicBezTo>
                  <a:pt x="123540" y="385709"/>
                  <a:pt x="132271" y="364543"/>
                  <a:pt x="143913" y="413491"/>
                </a:cubicBezTo>
                <a:cubicBezTo>
                  <a:pt x="155555" y="462439"/>
                  <a:pt x="206090" y="640768"/>
                  <a:pt x="207413" y="657966"/>
                </a:cubicBezTo>
                <a:cubicBezTo>
                  <a:pt x="208736" y="675164"/>
                  <a:pt x="152644" y="516149"/>
                  <a:pt x="151850" y="516678"/>
                </a:cubicBezTo>
                <a:cubicBezTo>
                  <a:pt x="151056" y="517207"/>
                  <a:pt x="217202" y="665374"/>
                  <a:pt x="202650" y="661141"/>
                </a:cubicBezTo>
                <a:cubicBezTo>
                  <a:pt x="188098" y="656908"/>
                  <a:pt x="86763" y="511386"/>
                  <a:pt x="64538" y="491278"/>
                </a:cubicBezTo>
                <a:cubicBezTo>
                  <a:pt x="42313" y="471170"/>
                  <a:pt x="74062" y="501597"/>
                  <a:pt x="69300" y="540491"/>
                </a:cubicBezTo>
                <a:cubicBezTo>
                  <a:pt x="64538" y="579385"/>
                  <a:pt x="40461" y="704533"/>
                  <a:pt x="35963" y="724641"/>
                </a:cubicBezTo>
                <a:cubicBezTo>
                  <a:pt x="31465" y="744749"/>
                  <a:pt x="47869" y="714058"/>
                  <a:pt x="42313" y="661141"/>
                </a:cubicBezTo>
                <a:cubicBezTo>
                  <a:pt x="36757" y="608224"/>
                  <a:pt x="-11662" y="424339"/>
                  <a:pt x="2625" y="407141"/>
                </a:cubicBezTo>
                <a:cubicBezTo>
                  <a:pt x="16912" y="389943"/>
                  <a:pt x="110840" y="550280"/>
                  <a:pt x="128038" y="557953"/>
                </a:cubicBezTo>
                <a:cubicBezTo>
                  <a:pt x="145236" y="565626"/>
                  <a:pt x="92055" y="504772"/>
                  <a:pt x="105813" y="453178"/>
                </a:cubicBezTo>
                <a:cubicBezTo>
                  <a:pt x="119571" y="401584"/>
                  <a:pt x="188628" y="281993"/>
                  <a:pt x="210588" y="248391"/>
                </a:cubicBezTo>
                <a:cubicBezTo>
                  <a:pt x="232548" y="214789"/>
                  <a:pt x="225669" y="260297"/>
                  <a:pt x="237575" y="251566"/>
                </a:cubicBezTo>
                <a:cubicBezTo>
                  <a:pt x="249481" y="242835"/>
                  <a:pt x="272235" y="220080"/>
                  <a:pt x="282025" y="196003"/>
                </a:cubicBezTo>
                <a:cubicBezTo>
                  <a:pt x="291815" y="171926"/>
                  <a:pt x="281496" y="135942"/>
                  <a:pt x="296313" y="107103"/>
                </a:cubicBezTo>
                <a:cubicBezTo>
                  <a:pt x="311130" y="78264"/>
                  <a:pt x="364311" y="-15928"/>
                  <a:pt x="364575" y="23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298118E-F9A6-42C3-80A2-894DEBE8100D}"/>
              </a:ext>
            </a:extLst>
          </p:cNvPr>
          <p:cNvSpPr/>
          <p:nvPr/>
        </p:nvSpPr>
        <p:spPr>
          <a:xfrm>
            <a:off x="7281620" y="3766334"/>
            <a:ext cx="174755" cy="201986"/>
          </a:xfrm>
          <a:custGeom>
            <a:avLst/>
            <a:gdLst>
              <a:gd name="connsiteX0" fmla="*/ 3418 w 174755"/>
              <a:gd name="connsiteY0" fmla="*/ 2391 h 201986"/>
              <a:gd name="connsiteX1" fmla="*/ 103430 w 174755"/>
              <a:gd name="connsiteY1" fmla="*/ 143679 h 201986"/>
              <a:gd name="connsiteX2" fmla="*/ 68505 w 174755"/>
              <a:gd name="connsiteY2" fmla="*/ 116691 h 201986"/>
              <a:gd name="connsiteX3" fmla="*/ 171693 w 174755"/>
              <a:gd name="connsiteY3" fmla="*/ 200829 h 201986"/>
              <a:gd name="connsiteX4" fmla="*/ 138355 w 174755"/>
              <a:gd name="connsiteY4" fmla="*/ 161141 h 201986"/>
              <a:gd name="connsiteX5" fmla="*/ 44693 w 174755"/>
              <a:gd name="connsiteY5" fmla="*/ 97641 h 201986"/>
              <a:gd name="connsiteX6" fmla="*/ 24055 w 174755"/>
              <a:gd name="connsiteY6" fmla="*/ 56366 h 201986"/>
              <a:gd name="connsiteX7" fmla="*/ 3418 w 174755"/>
              <a:gd name="connsiteY7" fmla="*/ 2391 h 20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755" h="201986">
                <a:moveTo>
                  <a:pt x="3418" y="2391"/>
                </a:moveTo>
                <a:cubicBezTo>
                  <a:pt x="16647" y="16943"/>
                  <a:pt x="92582" y="124629"/>
                  <a:pt x="103430" y="143679"/>
                </a:cubicBezTo>
                <a:cubicBezTo>
                  <a:pt x="114278" y="162729"/>
                  <a:pt x="57128" y="107166"/>
                  <a:pt x="68505" y="116691"/>
                </a:cubicBezTo>
                <a:cubicBezTo>
                  <a:pt x="79882" y="126216"/>
                  <a:pt x="160051" y="193421"/>
                  <a:pt x="171693" y="200829"/>
                </a:cubicBezTo>
                <a:cubicBezTo>
                  <a:pt x="183335" y="208237"/>
                  <a:pt x="159522" y="178339"/>
                  <a:pt x="138355" y="161141"/>
                </a:cubicBezTo>
                <a:cubicBezTo>
                  <a:pt x="117188" y="143943"/>
                  <a:pt x="63743" y="115103"/>
                  <a:pt x="44693" y="97641"/>
                </a:cubicBezTo>
                <a:cubicBezTo>
                  <a:pt x="25643" y="80179"/>
                  <a:pt x="28818" y="68801"/>
                  <a:pt x="24055" y="56366"/>
                </a:cubicBezTo>
                <a:cubicBezTo>
                  <a:pt x="19292" y="43931"/>
                  <a:pt x="-9811" y="-12161"/>
                  <a:pt x="3418" y="23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343ED149-F7D8-4F03-9F79-D50720145B44}"/>
              </a:ext>
            </a:extLst>
          </p:cNvPr>
          <p:cNvSpPr/>
          <p:nvPr/>
        </p:nvSpPr>
        <p:spPr>
          <a:xfrm>
            <a:off x="7458552" y="4070571"/>
            <a:ext cx="166350" cy="526585"/>
          </a:xfrm>
          <a:custGeom>
            <a:avLst/>
            <a:gdLst>
              <a:gd name="connsiteX0" fmla="*/ 39211 w 166350"/>
              <a:gd name="connsiteY0" fmla="*/ 1367 h 526585"/>
              <a:gd name="connsiteX1" fmla="*/ 15398 w 166350"/>
              <a:gd name="connsiteY1" fmla="*/ 180754 h 526585"/>
              <a:gd name="connsiteX2" fmla="*/ 15398 w 166350"/>
              <a:gd name="connsiteY2" fmla="*/ 166467 h 526585"/>
              <a:gd name="connsiteX3" fmla="*/ 59848 w 166350"/>
              <a:gd name="connsiteY3" fmla="*/ 339504 h 526585"/>
              <a:gd name="connsiteX4" fmla="*/ 58261 w 166350"/>
              <a:gd name="connsiteY4" fmla="*/ 322042 h 526585"/>
              <a:gd name="connsiteX5" fmla="*/ 164623 w 166350"/>
              <a:gd name="connsiteY5" fmla="*/ 523654 h 526585"/>
              <a:gd name="connsiteX6" fmla="*/ 115411 w 166350"/>
              <a:gd name="connsiteY6" fmla="*/ 431579 h 526585"/>
              <a:gd name="connsiteX7" fmla="*/ 2698 w 166350"/>
              <a:gd name="connsiteY7" fmla="*/ 290292 h 526585"/>
              <a:gd name="connsiteX8" fmla="*/ 39211 w 166350"/>
              <a:gd name="connsiteY8" fmla="*/ 1367 h 52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350" h="526585">
                <a:moveTo>
                  <a:pt x="39211" y="1367"/>
                </a:moveTo>
                <a:cubicBezTo>
                  <a:pt x="41328" y="-16889"/>
                  <a:pt x="19367" y="153237"/>
                  <a:pt x="15398" y="180754"/>
                </a:cubicBezTo>
                <a:cubicBezTo>
                  <a:pt x="11429" y="208271"/>
                  <a:pt x="7990" y="140009"/>
                  <a:pt x="15398" y="166467"/>
                </a:cubicBezTo>
                <a:cubicBezTo>
                  <a:pt x="22806" y="192925"/>
                  <a:pt x="52704" y="313575"/>
                  <a:pt x="59848" y="339504"/>
                </a:cubicBezTo>
                <a:cubicBezTo>
                  <a:pt x="66992" y="365433"/>
                  <a:pt x="40799" y="291350"/>
                  <a:pt x="58261" y="322042"/>
                </a:cubicBezTo>
                <a:cubicBezTo>
                  <a:pt x="75724" y="352734"/>
                  <a:pt x="155098" y="505398"/>
                  <a:pt x="164623" y="523654"/>
                </a:cubicBezTo>
                <a:cubicBezTo>
                  <a:pt x="174148" y="541910"/>
                  <a:pt x="142399" y="470473"/>
                  <a:pt x="115411" y="431579"/>
                </a:cubicBezTo>
                <a:cubicBezTo>
                  <a:pt x="88424" y="392685"/>
                  <a:pt x="17250" y="361200"/>
                  <a:pt x="2698" y="290292"/>
                </a:cubicBezTo>
                <a:cubicBezTo>
                  <a:pt x="-11854" y="219384"/>
                  <a:pt x="37094" y="19623"/>
                  <a:pt x="39211" y="13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018AFB8-3499-4E42-BB0F-61F1EAC341C2}"/>
              </a:ext>
            </a:extLst>
          </p:cNvPr>
          <p:cNvSpPr/>
          <p:nvPr/>
        </p:nvSpPr>
        <p:spPr>
          <a:xfrm>
            <a:off x="7586625" y="4585294"/>
            <a:ext cx="334896" cy="534482"/>
          </a:xfrm>
          <a:custGeom>
            <a:avLst/>
            <a:gdLst>
              <a:gd name="connsiteX0" fmla="*/ 6388 w 334896"/>
              <a:gd name="connsiteY0" fmla="*/ 2581 h 534482"/>
              <a:gd name="connsiteX1" fmla="*/ 130213 w 334896"/>
              <a:gd name="connsiteY1" fmla="*/ 215306 h 534482"/>
              <a:gd name="connsiteX2" fmla="*/ 120688 w 334896"/>
              <a:gd name="connsiteY2" fmla="*/ 202606 h 534482"/>
              <a:gd name="connsiteX3" fmla="*/ 322300 w 334896"/>
              <a:gd name="connsiteY3" fmla="*/ 515344 h 534482"/>
              <a:gd name="connsiteX4" fmla="*/ 292138 w 334896"/>
              <a:gd name="connsiteY4" fmla="*/ 474069 h 534482"/>
              <a:gd name="connsiteX5" fmla="*/ 115925 w 334896"/>
              <a:gd name="connsiteY5" fmla="*/ 258169 h 534482"/>
              <a:gd name="connsiteX6" fmla="*/ 158788 w 334896"/>
              <a:gd name="connsiteY6" fmla="*/ 283569 h 534482"/>
              <a:gd name="connsiteX7" fmla="*/ 109575 w 334896"/>
              <a:gd name="connsiteY7" fmla="*/ 150219 h 534482"/>
              <a:gd name="connsiteX8" fmla="*/ 27025 w 334896"/>
              <a:gd name="connsiteY8" fmla="*/ 99419 h 534482"/>
              <a:gd name="connsiteX9" fmla="*/ 6388 w 334896"/>
              <a:gd name="connsiteY9" fmla="*/ 2581 h 53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4896" h="534482">
                <a:moveTo>
                  <a:pt x="6388" y="2581"/>
                </a:moveTo>
                <a:cubicBezTo>
                  <a:pt x="23586" y="21896"/>
                  <a:pt x="111163" y="181969"/>
                  <a:pt x="130213" y="215306"/>
                </a:cubicBezTo>
                <a:cubicBezTo>
                  <a:pt x="149263" y="248644"/>
                  <a:pt x="88674" y="152600"/>
                  <a:pt x="120688" y="202606"/>
                </a:cubicBezTo>
                <a:cubicBezTo>
                  <a:pt x="152703" y="252612"/>
                  <a:pt x="293725" y="470100"/>
                  <a:pt x="322300" y="515344"/>
                </a:cubicBezTo>
                <a:cubicBezTo>
                  <a:pt x="350875" y="560588"/>
                  <a:pt x="326534" y="516931"/>
                  <a:pt x="292138" y="474069"/>
                </a:cubicBezTo>
                <a:cubicBezTo>
                  <a:pt x="257742" y="431207"/>
                  <a:pt x="138150" y="289919"/>
                  <a:pt x="115925" y="258169"/>
                </a:cubicBezTo>
                <a:cubicBezTo>
                  <a:pt x="93700" y="226419"/>
                  <a:pt x="159846" y="301560"/>
                  <a:pt x="158788" y="283569"/>
                </a:cubicBezTo>
                <a:cubicBezTo>
                  <a:pt x="157730" y="265578"/>
                  <a:pt x="131535" y="180911"/>
                  <a:pt x="109575" y="150219"/>
                </a:cubicBezTo>
                <a:cubicBezTo>
                  <a:pt x="87615" y="119527"/>
                  <a:pt x="43694" y="120850"/>
                  <a:pt x="27025" y="99419"/>
                </a:cubicBezTo>
                <a:cubicBezTo>
                  <a:pt x="10356" y="77988"/>
                  <a:pt x="-10810" y="-16734"/>
                  <a:pt x="6388" y="25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62B6E201-E1EB-4C90-ADB2-74484BD903C4}"/>
              </a:ext>
            </a:extLst>
          </p:cNvPr>
          <p:cNvSpPr/>
          <p:nvPr/>
        </p:nvSpPr>
        <p:spPr>
          <a:xfrm>
            <a:off x="8036199" y="5295371"/>
            <a:ext cx="304514" cy="206770"/>
          </a:xfrm>
          <a:custGeom>
            <a:avLst/>
            <a:gdLst>
              <a:gd name="connsiteX0" fmla="*/ 66401 w 304514"/>
              <a:gd name="connsiteY0" fmla="*/ 21696 h 206770"/>
              <a:gd name="connsiteX1" fmla="*/ 301351 w 304514"/>
              <a:gd name="connsiteY1" fmla="*/ 205846 h 206770"/>
              <a:gd name="connsiteX2" fmla="*/ 189168 w 304514"/>
              <a:gd name="connsiteY2" fmla="*/ 89429 h 206770"/>
              <a:gd name="connsiteX3" fmla="*/ 7134 w 304514"/>
              <a:gd name="connsiteY3" fmla="*/ 11112 h 206770"/>
              <a:gd name="connsiteX4" fmla="*/ 66401 w 304514"/>
              <a:gd name="connsiteY4" fmla="*/ 21696 h 20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514" h="206770">
                <a:moveTo>
                  <a:pt x="66401" y="21696"/>
                </a:moveTo>
                <a:cubicBezTo>
                  <a:pt x="115437" y="54152"/>
                  <a:pt x="280890" y="194557"/>
                  <a:pt x="301351" y="205846"/>
                </a:cubicBezTo>
                <a:cubicBezTo>
                  <a:pt x="321812" y="217135"/>
                  <a:pt x="238204" y="121885"/>
                  <a:pt x="189168" y="89429"/>
                </a:cubicBezTo>
                <a:cubicBezTo>
                  <a:pt x="140132" y="56973"/>
                  <a:pt x="29359" y="22401"/>
                  <a:pt x="7134" y="11112"/>
                </a:cubicBezTo>
                <a:cubicBezTo>
                  <a:pt x="-15091" y="-177"/>
                  <a:pt x="17365" y="-10760"/>
                  <a:pt x="66401" y="216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6F6F1B9-C0B3-4DE4-98F1-54D8D30A1C9A}"/>
              </a:ext>
            </a:extLst>
          </p:cNvPr>
          <p:cNvSpPr/>
          <p:nvPr/>
        </p:nvSpPr>
        <p:spPr>
          <a:xfrm>
            <a:off x="8203667" y="5316675"/>
            <a:ext cx="661189" cy="422048"/>
          </a:xfrm>
          <a:custGeom>
            <a:avLst/>
            <a:gdLst>
              <a:gd name="connsiteX0" fmla="*/ 533 w 661189"/>
              <a:gd name="connsiteY0" fmla="*/ 392 h 422048"/>
              <a:gd name="connsiteX1" fmla="*/ 210083 w 661189"/>
              <a:gd name="connsiteY1" fmla="*/ 195125 h 422048"/>
              <a:gd name="connsiteX2" fmla="*/ 184683 w 661189"/>
              <a:gd name="connsiteY2" fmla="*/ 214175 h 422048"/>
              <a:gd name="connsiteX3" fmla="*/ 248183 w 661189"/>
              <a:gd name="connsiteY3" fmla="*/ 313658 h 422048"/>
              <a:gd name="connsiteX4" fmla="*/ 313800 w 661189"/>
              <a:gd name="connsiteY4" fmla="*/ 391975 h 422048"/>
              <a:gd name="connsiteX5" fmla="*/ 373066 w 661189"/>
              <a:gd name="connsiteY5" fmla="*/ 383508 h 422048"/>
              <a:gd name="connsiteX6" fmla="*/ 660933 w 661189"/>
              <a:gd name="connsiteY6" fmla="*/ 421608 h 422048"/>
              <a:gd name="connsiteX7" fmla="*/ 318033 w 661189"/>
              <a:gd name="connsiteY7" fmla="*/ 353875 h 422048"/>
              <a:gd name="connsiteX8" fmla="*/ 243950 w 661189"/>
              <a:gd name="connsiteY8" fmla="*/ 284025 h 422048"/>
              <a:gd name="connsiteX9" fmla="*/ 214316 w 661189"/>
              <a:gd name="connsiteY9" fmla="*/ 233225 h 422048"/>
              <a:gd name="connsiteX10" fmla="*/ 199500 w 661189"/>
              <a:gd name="connsiteY10" fmla="*/ 218408 h 422048"/>
              <a:gd name="connsiteX11" fmla="*/ 95783 w 661189"/>
              <a:gd name="connsiteY11" fmla="*/ 137975 h 422048"/>
              <a:gd name="connsiteX12" fmla="*/ 148700 w 661189"/>
              <a:gd name="connsiteY12" fmla="*/ 144325 h 422048"/>
              <a:gd name="connsiteX13" fmla="*/ 533 w 661189"/>
              <a:gd name="connsiteY13" fmla="*/ 392 h 42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1189" h="422048">
                <a:moveTo>
                  <a:pt x="533" y="392"/>
                </a:moveTo>
                <a:cubicBezTo>
                  <a:pt x="10763" y="8859"/>
                  <a:pt x="179391" y="159495"/>
                  <a:pt x="210083" y="195125"/>
                </a:cubicBezTo>
                <a:cubicBezTo>
                  <a:pt x="240775" y="230755"/>
                  <a:pt x="178333" y="194420"/>
                  <a:pt x="184683" y="214175"/>
                </a:cubicBezTo>
                <a:cubicBezTo>
                  <a:pt x="191033" y="233930"/>
                  <a:pt x="226664" y="284025"/>
                  <a:pt x="248183" y="313658"/>
                </a:cubicBezTo>
                <a:cubicBezTo>
                  <a:pt x="269702" y="343291"/>
                  <a:pt x="292986" y="380333"/>
                  <a:pt x="313800" y="391975"/>
                </a:cubicBezTo>
                <a:cubicBezTo>
                  <a:pt x="334614" y="403617"/>
                  <a:pt x="315211" y="378569"/>
                  <a:pt x="373066" y="383508"/>
                </a:cubicBezTo>
                <a:cubicBezTo>
                  <a:pt x="430922" y="388447"/>
                  <a:pt x="670105" y="426547"/>
                  <a:pt x="660933" y="421608"/>
                </a:cubicBezTo>
                <a:cubicBezTo>
                  <a:pt x="651761" y="416669"/>
                  <a:pt x="387530" y="376805"/>
                  <a:pt x="318033" y="353875"/>
                </a:cubicBezTo>
                <a:cubicBezTo>
                  <a:pt x="248536" y="330945"/>
                  <a:pt x="261236" y="304133"/>
                  <a:pt x="243950" y="284025"/>
                </a:cubicBezTo>
                <a:cubicBezTo>
                  <a:pt x="226664" y="263917"/>
                  <a:pt x="221724" y="244161"/>
                  <a:pt x="214316" y="233225"/>
                </a:cubicBezTo>
                <a:cubicBezTo>
                  <a:pt x="206908" y="222289"/>
                  <a:pt x="219256" y="234283"/>
                  <a:pt x="199500" y="218408"/>
                </a:cubicBezTo>
                <a:cubicBezTo>
                  <a:pt x="179744" y="202533"/>
                  <a:pt x="104250" y="150322"/>
                  <a:pt x="95783" y="137975"/>
                </a:cubicBezTo>
                <a:cubicBezTo>
                  <a:pt x="87316" y="125628"/>
                  <a:pt x="167045" y="165492"/>
                  <a:pt x="148700" y="144325"/>
                </a:cubicBezTo>
                <a:cubicBezTo>
                  <a:pt x="130355" y="123158"/>
                  <a:pt x="-9697" y="-8075"/>
                  <a:pt x="533" y="3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D02D9B1-F692-46FF-BC34-12FCF40C2C09}"/>
              </a:ext>
            </a:extLst>
          </p:cNvPr>
          <p:cNvSpPr/>
          <p:nvPr/>
        </p:nvSpPr>
        <p:spPr>
          <a:xfrm>
            <a:off x="8656230" y="5144976"/>
            <a:ext cx="682613" cy="402102"/>
          </a:xfrm>
          <a:custGeom>
            <a:avLst/>
            <a:gdLst>
              <a:gd name="connsiteX0" fmla="*/ 682503 w 682613"/>
              <a:gd name="connsiteY0" fmla="*/ 641 h 402102"/>
              <a:gd name="connsiteX1" fmla="*/ 424270 w 682613"/>
              <a:gd name="connsiteY1" fmla="*/ 324491 h 402102"/>
              <a:gd name="connsiteX2" fmla="*/ 468720 w 682613"/>
              <a:gd name="connsiteY2" fmla="*/ 288507 h 402102"/>
              <a:gd name="connsiteX3" fmla="*/ 337487 w 682613"/>
              <a:gd name="connsiteY3" fmla="*/ 371057 h 402102"/>
              <a:gd name="connsiteX4" fmla="*/ 257053 w 682613"/>
              <a:gd name="connsiteY4" fmla="*/ 390107 h 402102"/>
              <a:gd name="connsiteX5" fmla="*/ 3053 w 682613"/>
              <a:gd name="connsiteY5" fmla="*/ 400691 h 402102"/>
              <a:gd name="connsiteX6" fmla="*/ 449670 w 682613"/>
              <a:gd name="connsiteY6" fmla="*/ 358357 h 402102"/>
              <a:gd name="connsiteX7" fmla="*/ 405220 w 682613"/>
              <a:gd name="connsiteY7" fmla="*/ 347774 h 402102"/>
              <a:gd name="connsiteX8" fmla="*/ 456020 w 682613"/>
              <a:gd name="connsiteY8" fmla="*/ 244057 h 402102"/>
              <a:gd name="connsiteX9" fmla="*/ 682503 w 682613"/>
              <a:gd name="connsiteY9" fmla="*/ 641 h 40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2613" h="402102">
                <a:moveTo>
                  <a:pt x="682503" y="641"/>
                </a:moveTo>
                <a:cubicBezTo>
                  <a:pt x="677211" y="14047"/>
                  <a:pt x="459901" y="276513"/>
                  <a:pt x="424270" y="324491"/>
                </a:cubicBezTo>
                <a:cubicBezTo>
                  <a:pt x="388639" y="372469"/>
                  <a:pt x="483184" y="280746"/>
                  <a:pt x="468720" y="288507"/>
                </a:cubicBezTo>
                <a:cubicBezTo>
                  <a:pt x="454256" y="296268"/>
                  <a:pt x="372765" y="354124"/>
                  <a:pt x="337487" y="371057"/>
                </a:cubicBezTo>
                <a:cubicBezTo>
                  <a:pt x="302209" y="387990"/>
                  <a:pt x="312792" y="385168"/>
                  <a:pt x="257053" y="390107"/>
                </a:cubicBezTo>
                <a:cubicBezTo>
                  <a:pt x="201314" y="395046"/>
                  <a:pt x="-29050" y="405983"/>
                  <a:pt x="3053" y="400691"/>
                </a:cubicBezTo>
                <a:cubicBezTo>
                  <a:pt x="35156" y="395399"/>
                  <a:pt x="382642" y="367176"/>
                  <a:pt x="449670" y="358357"/>
                </a:cubicBezTo>
                <a:cubicBezTo>
                  <a:pt x="516698" y="349538"/>
                  <a:pt x="404162" y="366824"/>
                  <a:pt x="405220" y="347774"/>
                </a:cubicBezTo>
                <a:cubicBezTo>
                  <a:pt x="406278" y="328724"/>
                  <a:pt x="409806" y="300501"/>
                  <a:pt x="456020" y="244057"/>
                </a:cubicBezTo>
                <a:cubicBezTo>
                  <a:pt x="502234" y="187613"/>
                  <a:pt x="687795" y="-12765"/>
                  <a:pt x="682503" y="6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E03B26A5-6747-4A01-8093-C2C8E47BB0CB}"/>
              </a:ext>
            </a:extLst>
          </p:cNvPr>
          <p:cNvSpPr/>
          <p:nvPr/>
        </p:nvSpPr>
        <p:spPr>
          <a:xfrm>
            <a:off x="9488676" y="4178133"/>
            <a:ext cx="471191" cy="750694"/>
          </a:xfrm>
          <a:custGeom>
            <a:avLst/>
            <a:gdLst>
              <a:gd name="connsiteX0" fmla="*/ 410974 w 471191"/>
              <a:gd name="connsiteY0" fmla="*/ 167 h 750694"/>
              <a:gd name="connsiteX1" fmla="*/ 439549 w 471191"/>
              <a:gd name="connsiteY1" fmla="*/ 374817 h 750694"/>
              <a:gd name="connsiteX2" fmla="*/ 445899 w 471191"/>
              <a:gd name="connsiteY2" fmla="*/ 346242 h 750694"/>
              <a:gd name="connsiteX3" fmla="*/ 93474 w 471191"/>
              <a:gd name="connsiteY3" fmla="*/ 743117 h 750694"/>
              <a:gd name="connsiteX4" fmla="*/ 179199 w 471191"/>
              <a:gd name="connsiteY4" fmla="*/ 616117 h 750694"/>
              <a:gd name="connsiteX5" fmla="*/ 1399 w 471191"/>
              <a:gd name="connsiteY5" fmla="*/ 730417 h 750694"/>
              <a:gd name="connsiteX6" fmla="*/ 293499 w 471191"/>
              <a:gd name="connsiteY6" fmla="*/ 492292 h 750694"/>
              <a:gd name="connsiteX7" fmla="*/ 379224 w 471191"/>
              <a:gd name="connsiteY7" fmla="*/ 381167 h 750694"/>
              <a:gd name="connsiteX8" fmla="*/ 391924 w 471191"/>
              <a:gd name="connsiteY8" fmla="*/ 327192 h 750694"/>
              <a:gd name="connsiteX9" fmla="*/ 410974 w 471191"/>
              <a:gd name="connsiteY9" fmla="*/ 167 h 75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191" h="750694">
                <a:moveTo>
                  <a:pt x="410974" y="167"/>
                </a:moveTo>
                <a:cubicBezTo>
                  <a:pt x="418911" y="8104"/>
                  <a:pt x="433728" y="317138"/>
                  <a:pt x="439549" y="374817"/>
                </a:cubicBezTo>
                <a:cubicBezTo>
                  <a:pt x="445370" y="432496"/>
                  <a:pt x="503578" y="284859"/>
                  <a:pt x="445899" y="346242"/>
                </a:cubicBezTo>
                <a:cubicBezTo>
                  <a:pt x="388220" y="407625"/>
                  <a:pt x="137924" y="698138"/>
                  <a:pt x="93474" y="743117"/>
                </a:cubicBezTo>
                <a:cubicBezTo>
                  <a:pt x="49024" y="788096"/>
                  <a:pt x="194545" y="618234"/>
                  <a:pt x="179199" y="616117"/>
                </a:cubicBezTo>
                <a:cubicBezTo>
                  <a:pt x="163853" y="614000"/>
                  <a:pt x="-17651" y="751054"/>
                  <a:pt x="1399" y="730417"/>
                </a:cubicBezTo>
                <a:cubicBezTo>
                  <a:pt x="20449" y="709780"/>
                  <a:pt x="230528" y="550500"/>
                  <a:pt x="293499" y="492292"/>
                </a:cubicBezTo>
                <a:cubicBezTo>
                  <a:pt x="356470" y="434084"/>
                  <a:pt x="362820" y="408684"/>
                  <a:pt x="379224" y="381167"/>
                </a:cubicBezTo>
                <a:cubicBezTo>
                  <a:pt x="395628" y="353650"/>
                  <a:pt x="388749" y="384871"/>
                  <a:pt x="391924" y="327192"/>
                </a:cubicBezTo>
                <a:cubicBezTo>
                  <a:pt x="395099" y="269513"/>
                  <a:pt x="403037" y="-7770"/>
                  <a:pt x="410974" y="1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DE3B3F5B-3A55-4B99-BFF1-5F11BBFE430D}"/>
              </a:ext>
            </a:extLst>
          </p:cNvPr>
          <p:cNvSpPr/>
          <p:nvPr/>
        </p:nvSpPr>
        <p:spPr>
          <a:xfrm>
            <a:off x="9977051" y="2736656"/>
            <a:ext cx="357854" cy="631357"/>
          </a:xfrm>
          <a:custGeom>
            <a:avLst/>
            <a:gdLst>
              <a:gd name="connsiteX0" fmla="*/ 387 w 357854"/>
              <a:gd name="connsiteY0" fmla="*/ 73219 h 631357"/>
              <a:gd name="connsiteX1" fmla="*/ 82937 w 357854"/>
              <a:gd name="connsiteY1" fmla="*/ 17657 h 631357"/>
              <a:gd name="connsiteX2" fmla="*/ 195649 w 357854"/>
              <a:gd name="connsiteY2" fmla="*/ 116082 h 631357"/>
              <a:gd name="connsiteX3" fmla="*/ 209937 w 357854"/>
              <a:gd name="connsiteY3" fmla="*/ 120844 h 631357"/>
              <a:gd name="connsiteX4" fmla="*/ 271849 w 357854"/>
              <a:gd name="connsiteY4" fmla="*/ 235144 h 631357"/>
              <a:gd name="connsiteX5" fmla="*/ 259149 w 357854"/>
              <a:gd name="connsiteY5" fmla="*/ 227207 h 631357"/>
              <a:gd name="connsiteX6" fmla="*/ 351224 w 357854"/>
              <a:gd name="connsiteY6" fmla="*/ 430407 h 631357"/>
              <a:gd name="connsiteX7" fmla="*/ 348049 w 357854"/>
              <a:gd name="connsiteY7" fmla="*/ 425644 h 631357"/>
              <a:gd name="connsiteX8" fmla="*/ 355987 w 357854"/>
              <a:gd name="connsiteY8" fmla="*/ 627257 h 631357"/>
              <a:gd name="connsiteX9" fmla="*/ 355987 w 357854"/>
              <a:gd name="connsiteY9" fmla="*/ 543119 h 631357"/>
              <a:gd name="connsiteX10" fmla="*/ 335349 w 357854"/>
              <a:gd name="connsiteY10" fmla="*/ 330394 h 631357"/>
              <a:gd name="connsiteX11" fmla="*/ 324237 w 357854"/>
              <a:gd name="connsiteY11" fmla="*/ 308169 h 631357"/>
              <a:gd name="connsiteX12" fmla="*/ 116274 w 357854"/>
              <a:gd name="connsiteY12" fmla="*/ 9719 h 631357"/>
              <a:gd name="connsiteX13" fmla="*/ 387 w 357854"/>
              <a:gd name="connsiteY13" fmla="*/ 73219 h 63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7854" h="631357">
                <a:moveTo>
                  <a:pt x="387" y="73219"/>
                </a:moveTo>
                <a:cubicBezTo>
                  <a:pt x="-5169" y="74542"/>
                  <a:pt x="50393" y="10513"/>
                  <a:pt x="82937" y="17657"/>
                </a:cubicBezTo>
                <a:cubicBezTo>
                  <a:pt x="115481" y="24801"/>
                  <a:pt x="174482" y="98884"/>
                  <a:pt x="195649" y="116082"/>
                </a:cubicBezTo>
                <a:cubicBezTo>
                  <a:pt x="216816" y="133280"/>
                  <a:pt x="197237" y="101000"/>
                  <a:pt x="209937" y="120844"/>
                </a:cubicBezTo>
                <a:cubicBezTo>
                  <a:pt x="222637" y="140688"/>
                  <a:pt x="263647" y="217417"/>
                  <a:pt x="271849" y="235144"/>
                </a:cubicBezTo>
                <a:cubicBezTo>
                  <a:pt x="280051" y="252871"/>
                  <a:pt x="245920" y="194663"/>
                  <a:pt x="259149" y="227207"/>
                </a:cubicBezTo>
                <a:cubicBezTo>
                  <a:pt x="272378" y="259751"/>
                  <a:pt x="336407" y="397334"/>
                  <a:pt x="351224" y="430407"/>
                </a:cubicBezTo>
                <a:cubicBezTo>
                  <a:pt x="366041" y="463480"/>
                  <a:pt x="347255" y="392836"/>
                  <a:pt x="348049" y="425644"/>
                </a:cubicBezTo>
                <a:cubicBezTo>
                  <a:pt x="348843" y="458452"/>
                  <a:pt x="354664" y="607678"/>
                  <a:pt x="355987" y="627257"/>
                </a:cubicBezTo>
                <a:cubicBezTo>
                  <a:pt x="357310" y="646836"/>
                  <a:pt x="359427" y="592596"/>
                  <a:pt x="355987" y="543119"/>
                </a:cubicBezTo>
                <a:cubicBezTo>
                  <a:pt x="352547" y="493642"/>
                  <a:pt x="340641" y="369552"/>
                  <a:pt x="335349" y="330394"/>
                </a:cubicBezTo>
                <a:cubicBezTo>
                  <a:pt x="330057" y="291236"/>
                  <a:pt x="360750" y="361615"/>
                  <a:pt x="324237" y="308169"/>
                </a:cubicBezTo>
                <a:cubicBezTo>
                  <a:pt x="287724" y="254723"/>
                  <a:pt x="174747" y="50994"/>
                  <a:pt x="116274" y="9719"/>
                </a:cubicBezTo>
                <a:cubicBezTo>
                  <a:pt x="57801" y="-31556"/>
                  <a:pt x="5943" y="71896"/>
                  <a:pt x="387" y="732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0836863-A23B-4E86-806C-459093B75699}"/>
              </a:ext>
            </a:extLst>
          </p:cNvPr>
          <p:cNvSpPr/>
          <p:nvPr/>
        </p:nvSpPr>
        <p:spPr>
          <a:xfrm>
            <a:off x="9905845" y="2710453"/>
            <a:ext cx="325868" cy="202014"/>
          </a:xfrm>
          <a:custGeom>
            <a:avLst/>
            <a:gdLst>
              <a:gd name="connsiteX0" fmla="*/ 155 w 325868"/>
              <a:gd name="connsiteY0" fmla="*/ 201022 h 202014"/>
              <a:gd name="connsiteX1" fmla="*/ 60480 w 325868"/>
              <a:gd name="connsiteY1" fmla="*/ 131172 h 202014"/>
              <a:gd name="connsiteX2" fmla="*/ 55718 w 325868"/>
              <a:gd name="connsiteY2" fmla="*/ 54972 h 202014"/>
              <a:gd name="connsiteX3" fmla="*/ 101755 w 325868"/>
              <a:gd name="connsiteY3" fmla="*/ 37510 h 202014"/>
              <a:gd name="connsiteX4" fmla="*/ 185893 w 325868"/>
              <a:gd name="connsiteY4" fmla="*/ 37510 h 202014"/>
              <a:gd name="connsiteX5" fmla="*/ 103343 w 325868"/>
              <a:gd name="connsiteY5" fmla="*/ 15285 h 202014"/>
              <a:gd name="connsiteX6" fmla="*/ 206530 w 325868"/>
              <a:gd name="connsiteY6" fmla="*/ 51797 h 202014"/>
              <a:gd name="connsiteX7" fmla="*/ 325593 w 325868"/>
              <a:gd name="connsiteY7" fmla="*/ 177210 h 202014"/>
              <a:gd name="connsiteX8" fmla="*/ 171605 w 325868"/>
              <a:gd name="connsiteY8" fmla="*/ 5760 h 202014"/>
              <a:gd name="connsiteX9" fmla="*/ 82705 w 325868"/>
              <a:gd name="connsiteY9" fmla="*/ 43860 h 202014"/>
              <a:gd name="connsiteX10" fmla="*/ 81118 w 325868"/>
              <a:gd name="connsiteY10" fmla="*/ 77197 h 202014"/>
              <a:gd name="connsiteX11" fmla="*/ 155 w 325868"/>
              <a:gd name="connsiteY11" fmla="*/ 201022 h 20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868" h="202014">
                <a:moveTo>
                  <a:pt x="155" y="201022"/>
                </a:moveTo>
                <a:cubicBezTo>
                  <a:pt x="-3285" y="210018"/>
                  <a:pt x="51220" y="155514"/>
                  <a:pt x="60480" y="131172"/>
                </a:cubicBezTo>
                <a:cubicBezTo>
                  <a:pt x="69740" y="106830"/>
                  <a:pt x="48839" y="70582"/>
                  <a:pt x="55718" y="54972"/>
                </a:cubicBezTo>
                <a:cubicBezTo>
                  <a:pt x="62597" y="39362"/>
                  <a:pt x="80059" y="40420"/>
                  <a:pt x="101755" y="37510"/>
                </a:cubicBezTo>
                <a:cubicBezTo>
                  <a:pt x="123451" y="34600"/>
                  <a:pt x="185628" y="41214"/>
                  <a:pt x="185893" y="37510"/>
                </a:cubicBezTo>
                <a:cubicBezTo>
                  <a:pt x="186158" y="33806"/>
                  <a:pt x="99904" y="12904"/>
                  <a:pt x="103343" y="15285"/>
                </a:cubicBezTo>
                <a:cubicBezTo>
                  <a:pt x="106782" y="17666"/>
                  <a:pt x="169488" y="24810"/>
                  <a:pt x="206530" y="51797"/>
                </a:cubicBezTo>
                <a:cubicBezTo>
                  <a:pt x="243572" y="78784"/>
                  <a:pt x="331414" y="184883"/>
                  <a:pt x="325593" y="177210"/>
                </a:cubicBezTo>
                <a:cubicBezTo>
                  <a:pt x="319772" y="169537"/>
                  <a:pt x="212086" y="27985"/>
                  <a:pt x="171605" y="5760"/>
                </a:cubicBezTo>
                <a:cubicBezTo>
                  <a:pt x="131124" y="-16465"/>
                  <a:pt x="97786" y="31954"/>
                  <a:pt x="82705" y="43860"/>
                </a:cubicBezTo>
                <a:cubicBezTo>
                  <a:pt x="67624" y="55766"/>
                  <a:pt x="91966" y="55237"/>
                  <a:pt x="81118" y="77197"/>
                </a:cubicBezTo>
                <a:cubicBezTo>
                  <a:pt x="70270" y="99157"/>
                  <a:pt x="3595" y="192026"/>
                  <a:pt x="155" y="20102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3BCF308D-8E44-4C25-8747-9B89F584ADE2}"/>
              </a:ext>
            </a:extLst>
          </p:cNvPr>
          <p:cNvSpPr/>
          <p:nvPr/>
        </p:nvSpPr>
        <p:spPr>
          <a:xfrm>
            <a:off x="10018513" y="2804725"/>
            <a:ext cx="293521" cy="599526"/>
          </a:xfrm>
          <a:custGeom>
            <a:avLst/>
            <a:gdLst>
              <a:gd name="connsiteX0" fmla="*/ 200 w 293521"/>
              <a:gd name="connsiteY0" fmla="*/ 8325 h 599526"/>
              <a:gd name="connsiteX1" fmla="*/ 141487 w 293521"/>
              <a:gd name="connsiteY1" fmla="*/ 98813 h 599526"/>
              <a:gd name="connsiteX2" fmla="*/ 130375 w 293521"/>
              <a:gd name="connsiteY2" fmla="*/ 94050 h 599526"/>
              <a:gd name="connsiteX3" fmla="*/ 222450 w 293521"/>
              <a:gd name="connsiteY3" fmla="*/ 257563 h 599526"/>
              <a:gd name="connsiteX4" fmla="*/ 228800 w 293521"/>
              <a:gd name="connsiteY4" fmla="*/ 260738 h 599526"/>
              <a:gd name="connsiteX5" fmla="*/ 290712 w 293521"/>
              <a:gd name="connsiteY5" fmla="*/ 414725 h 599526"/>
              <a:gd name="connsiteX6" fmla="*/ 282775 w 293521"/>
              <a:gd name="connsiteY6" fmla="*/ 414725 h 599526"/>
              <a:gd name="connsiteX7" fmla="*/ 281187 w 293521"/>
              <a:gd name="connsiteY7" fmla="*/ 595700 h 599526"/>
              <a:gd name="connsiteX8" fmla="*/ 282775 w 293521"/>
              <a:gd name="connsiteY8" fmla="*/ 517913 h 599526"/>
              <a:gd name="connsiteX9" fmla="*/ 257375 w 293521"/>
              <a:gd name="connsiteY9" fmla="*/ 286138 h 599526"/>
              <a:gd name="connsiteX10" fmla="*/ 241500 w 293521"/>
              <a:gd name="connsiteY10" fmla="*/ 268675 h 599526"/>
              <a:gd name="connsiteX11" fmla="*/ 112912 w 293521"/>
              <a:gd name="connsiteY11" fmla="*/ 33725 h 599526"/>
              <a:gd name="connsiteX12" fmla="*/ 200 w 293521"/>
              <a:gd name="connsiteY12" fmla="*/ 8325 h 59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521" h="599526">
                <a:moveTo>
                  <a:pt x="200" y="8325"/>
                </a:moveTo>
                <a:cubicBezTo>
                  <a:pt x="4962" y="19173"/>
                  <a:pt x="119791" y="84526"/>
                  <a:pt x="141487" y="98813"/>
                </a:cubicBezTo>
                <a:cubicBezTo>
                  <a:pt x="163183" y="113101"/>
                  <a:pt x="116881" y="67592"/>
                  <a:pt x="130375" y="94050"/>
                </a:cubicBezTo>
                <a:cubicBezTo>
                  <a:pt x="143869" y="120508"/>
                  <a:pt x="206046" y="229782"/>
                  <a:pt x="222450" y="257563"/>
                </a:cubicBezTo>
                <a:cubicBezTo>
                  <a:pt x="238854" y="285344"/>
                  <a:pt x="217423" y="234544"/>
                  <a:pt x="228800" y="260738"/>
                </a:cubicBezTo>
                <a:cubicBezTo>
                  <a:pt x="240177" y="286932"/>
                  <a:pt x="281716" y="389061"/>
                  <a:pt x="290712" y="414725"/>
                </a:cubicBezTo>
                <a:cubicBezTo>
                  <a:pt x="299708" y="440389"/>
                  <a:pt x="284362" y="384563"/>
                  <a:pt x="282775" y="414725"/>
                </a:cubicBezTo>
                <a:cubicBezTo>
                  <a:pt x="281188" y="444887"/>
                  <a:pt x="281187" y="578502"/>
                  <a:pt x="281187" y="595700"/>
                </a:cubicBezTo>
                <a:cubicBezTo>
                  <a:pt x="281187" y="612898"/>
                  <a:pt x="286744" y="569507"/>
                  <a:pt x="282775" y="517913"/>
                </a:cubicBezTo>
                <a:cubicBezTo>
                  <a:pt x="278806" y="466319"/>
                  <a:pt x="264254" y="327678"/>
                  <a:pt x="257375" y="286138"/>
                </a:cubicBezTo>
                <a:cubicBezTo>
                  <a:pt x="250496" y="244598"/>
                  <a:pt x="265577" y="310744"/>
                  <a:pt x="241500" y="268675"/>
                </a:cubicBezTo>
                <a:cubicBezTo>
                  <a:pt x="217423" y="226606"/>
                  <a:pt x="148895" y="77381"/>
                  <a:pt x="112912" y="33725"/>
                </a:cubicBezTo>
                <a:cubicBezTo>
                  <a:pt x="76929" y="-9931"/>
                  <a:pt x="-4562" y="-2523"/>
                  <a:pt x="200" y="83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F78765B6-5FE4-44DE-AF1C-C431307C0604}"/>
              </a:ext>
            </a:extLst>
          </p:cNvPr>
          <p:cNvSpPr/>
          <p:nvPr/>
        </p:nvSpPr>
        <p:spPr>
          <a:xfrm>
            <a:off x="10067813" y="3150862"/>
            <a:ext cx="285736" cy="766217"/>
          </a:xfrm>
          <a:custGeom>
            <a:avLst/>
            <a:gdLst>
              <a:gd name="connsiteX0" fmla="*/ 263637 w 285736"/>
              <a:gd name="connsiteY0" fmla="*/ 1913 h 766217"/>
              <a:gd name="connsiteX1" fmla="*/ 277925 w 285736"/>
              <a:gd name="connsiteY1" fmla="*/ 370213 h 766217"/>
              <a:gd name="connsiteX2" fmla="*/ 268400 w 285736"/>
              <a:gd name="connsiteY2" fmla="*/ 394026 h 766217"/>
              <a:gd name="connsiteX3" fmla="*/ 260462 w 285736"/>
              <a:gd name="connsiteY3" fmla="*/ 498801 h 766217"/>
              <a:gd name="connsiteX4" fmla="*/ 254112 w 285736"/>
              <a:gd name="connsiteY4" fmla="*/ 481338 h 766217"/>
              <a:gd name="connsiteX5" fmla="*/ 162037 w 285736"/>
              <a:gd name="connsiteY5" fmla="*/ 568651 h 766217"/>
              <a:gd name="connsiteX6" fmla="*/ 114412 w 285736"/>
              <a:gd name="connsiteY6" fmla="*/ 624213 h 766217"/>
              <a:gd name="connsiteX7" fmla="*/ 109650 w 285736"/>
              <a:gd name="connsiteY7" fmla="*/ 763913 h 766217"/>
              <a:gd name="connsiteX8" fmla="*/ 106475 w 285736"/>
              <a:gd name="connsiteY8" fmla="*/ 709938 h 766217"/>
              <a:gd name="connsiteX9" fmla="*/ 76312 w 285736"/>
              <a:gd name="connsiteY9" fmla="*/ 692476 h 766217"/>
              <a:gd name="connsiteX10" fmla="*/ 112 w 285736"/>
              <a:gd name="connsiteY10" fmla="*/ 684538 h 766217"/>
              <a:gd name="connsiteX11" fmla="*/ 60437 w 285736"/>
              <a:gd name="connsiteY11" fmla="*/ 676601 h 766217"/>
              <a:gd name="connsiteX12" fmla="*/ 109650 w 285736"/>
              <a:gd name="connsiteY12" fmla="*/ 609926 h 766217"/>
              <a:gd name="connsiteX13" fmla="*/ 277925 w 285736"/>
              <a:gd name="connsiteY13" fmla="*/ 474988 h 766217"/>
              <a:gd name="connsiteX14" fmla="*/ 257287 w 285736"/>
              <a:gd name="connsiteY14" fmla="*/ 463876 h 766217"/>
              <a:gd name="connsiteX15" fmla="*/ 252525 w 285736"/>
              <a:gd name="connsiteY15" fmla="*/ 368626 h 766217"/>
              <a:gd name="connsiteX16" fmla="*/ 257287 w 285736"/>
              <a:gd name="connsiteY16" fmla="*/ 230513 h 766217"/>
              <a:gd name="connsiteX17" fmla="*/ 263637 w 285736"/>
              <a:gd name="connsiteY17" fmla="*/ 1913 h 76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5736" h="766217">
                <a:moveTo>
                  <a:pt x="263637" y="1913"/>
                </a:moveTo>
                <a:cubicBezTo>
                  <a:pt x="267077" y="25196"/>
                  <a:pt x="277131" y="304861"/>
                  <a:pt x="277925" y="370213"/>
                </a:cubicBezTo>
                <a:cubicBezTo>
                  <a:pt x="278719" y="435565"/>
                  <a:pt x="271311" y="372595"/>
                  <a:pt x="268400" y="394026"/>
                </a:cubicBezTo>
                <a:cubicBezTo>
                  <a:pt x="265490" y="415457"/>
                  <a:pt x="262843" y="484249"/>
                  <a:pt x="260462" y="498801"/>
                </a:cubicBezTo>
                <a:cubicBezTo>
                  <a:pt x="258081" y="513353"/>
                  <a:pt x="270516" y="469696"/>
                  <a:pt x="254112" y="481338"/>
                </a:cubicBezTo>
                <a:cubicBezTo>
                  <a:pt x="237708" y="492980"/>
                  <a:pt x="185320" y="544839"/>
                  <a:pt x="162037" y="568651"/>
                </a:cubicBezTo>
                <a:cubicBezTo>
                  <a:pt x="138754" y="592464"/>
                  <a:pt x="123143" y="591669"/>
                  <a:pt x="114412" y="624213"/>
                </a:cubicBezTo>
                <a:cubicBezTo>
                  <a:pt x="105681" y="656757"/>
                  <a:pt x="110973" y="749626"/>
                  <a:pt x="109650" y="763913"/>
                </a:cubicBezTo>
                <a:cubicBezTo>
                  <a:pt x="108327" y="778201"/>
                  <a:pt x="112031" y="721844"/>
                  <a:pt x="106475" y="709938"/>
                </a:cubicBezTo>
                <a:cubicBezTo>
                  <a:pt x="100919" y="698032"/>
                  <a:pt x="94039" y="696709"/>
                  <a:pt x="76312" y="692476"/>
                </a:cubicBezTo>
                <a:cubicBezTo>
                  <a:pt x="58585" y="688243"/>
                  <a:pt x="2758" y="687184"/>
                  <a:pt x="112" y="684538"/>
                </a:cubicBezTo>
                <a:cubicBezTo>
                  <a:pt x="-2534" y="681892"/>
                  <a:pt x="42181" y="689036"/>
                  <a:pt x="60437" y="676601"/>
                </a:cubicBezTo>
                <a:cubicBezTo>
                  <a:pt x="78693" y="664166"/>
                  <a:pt x="73402" y="643528"/>
                  <a:pt x="109650" y="609926"/>
                </a:cubicBezTo>
                <a:cubicBezTo>
                  <a:pt x="145898" y="576324"/>
                  <a:pt x="253319" y="499330"/>
                  <a:pt x="277925" y="474988"/>
                </a:cubicBezTo>
                <a:cubicBezTo>
                  <a:pt x="302531" y="450646"/>
                  <a:pt x="261520" y="481603"/>
                  <a:pt x="257287" y="463876"/>
                </a:cubicBezTo>
                <a:cubicBezTo>
                  <a:pt x="253054" y="446149"/>
                  <a:pt x="252525" y="407520"/>
                  <a:pt x="252525" y="368626"/>
                </a:cubicBezTo>
                <a:cubicBezTo>
                  <a:pt x="252525" y="329732"/>
                  <a:pt x="256493" y="286605"/>
                  <a:pt x="257287" y="230513"/>
                </a:cubicBezTo>
                <a:cubicBezTo>
                  <a:pt x="258081" y="174421"/>
                  <a:pt x="260197" y="-21370"/>
                  <a:pt x="263637" y="19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29E75A2-0DA6-41D5-A8CD-5D4E1E07FC2B}"/>
              </a:ext>
            </a:extLst>
          </p:cNvPr>
          <p:cNvSpPr/>
          <p:nvPr/>
        </p:nvSpPr>
        <p:spPr>
          <a:xfrm>
            <a:off x="10069511" y="3281182"/>
            <a:ext cx="254013" cy="465031"/>
          </a:xfrm>
          <a:custGeom>
            <a:avLst/>
            <a:gdLst>
              <a:gd name="connsiteX0" fmla="*/ 254002 w 254013"/>
              <a:gd name="connsiteY0" fmla="*/ 1768 h 465031"/>
              <a:gd name="connsiteX1" fmla="*/ 207964 w 254013"/>
              <a:gd name="connsiteY1" fmla="*/ 179568 h 465031"/>
              <a:gd name="connsiteX2" fmla="*/ 207964 w 254013"/>
              <a:gd name="connsiteY2" fmla="*/ 177981 h 465031"/>
              <a:gd name="connsiteX3" fmla="*/ 207964 w 254013"/>
              <a:gd name="connsiteY3" fmla="*/ 304981 h 465031"/>
              <a:gd name="connsiteX4" fmla="*/ 201614 w 254013"/>
              <a:gd name="connsiteY4" fmla="*/ 274818 h 465031"/>
              <a:gd name="connsiteX5" fmla="*/ 79377 w 254013"/>
              <a:gd name="connsiteY5" fmla="*/ 438331 h 465031"/>
              <a:gd name="connsiteX6" fmla="*/ 104777 w 254013"/>
              <a:gd name="connsiteY6" fmla="*/ 424043 h 465031"/>
              <a:gd name="connsiteX7" fmla="*/ 2 w 254013"/>
              <a:gd name="connsiteY7" fmla="*/ 462143 h 465031"/>
              <a:gd name="connsiteX8" fmla="*/ 101602 w 254013"/>
              <a:gd name="connsiteY8" fmla="*/ 458968 h 465031"/>
              <a:gd name="connsiteX9" fmla="*/ 130177 w 254013"/>
              <a:gd name="connsiteY9" fmla="*/ 431981 h 465031"/>
              <a:gd name="connsiteX10" fmla="*/ 190502 w 254013"/>
              <a:gd name="connsiteY10" fmla="*/ 324031 h 465031"/>
              <a:gd name="connsiteX11" fmla="*/ 209552 w 254013"/>
              <a:gd name="connsiteY11" fmla="*/ 238306 h 465031"/>
              <a:gd name="connsiteX12" fmla="*/ 211139 w 254013"/>
              <a:gd name="connsiteY12" fmla="*/ 139881 h 465031"/>
              <a:gd name="connsiteX13" fmla="*/ 222252 w 254013"/>
              <a:gd name="connsiteY13" fmla="*/ 143056 h 465031"/>
              <a:gd name="connsiteX14" fmla="*/ 212727 w 254013"/>
              <a:gd name="connsiteY14" fmla="*/ 90668 h 465031"/>
              <a:gd name="connsiteX15" fmla="*/ 254002 w 254013"/>
              <a:gd name="connsiteY15" fmla="*/ 1768 h 46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4013" h="465031">
                <a:moveTo>
                  <a:pt x="254002" y="1768"/>
                </a:moveTo>
                <a:cubicBezTo>
                  <a:pt x="253208" y="16585"/>
                  <a:pt x="215637" y="150199"/>
                  <a:pt x="207964" y="179568"/>
                </a:cubicBezTo>
                <a:cubicBezTo>
                  <a:pt x="200291" y="208937"/>
                  <a:pt x="207964" y="177981"/>
                  <a:pt x="207964" y="177981"/>
                </a:cubicBezTo>
                <a:cubicBezTo>
                  <a:pt x="207964" y="198883"/>
                  <a:pt x="209022" y="288842"/>
                  <a:pt x="207964" y="304981"/>
                </a:cubicBezTo>
                <a:cubicBezTo>
                  <a:pt x="206906" y="321120"/>
                  <a:pt x="223045" y="252593"/>
                  <a:pt x="201614" y="274818"/>
                </a:cubicBezTo>
                <a:cubicBezTo>
                  <a:pt x="180183" y="297043"/>
                  <a:pt x="95516" y="413460"/>
                  <a:pt x="79377" y="438331"/>
                </a:cubicBezTo>
                <a:cubicBezTo>
                  <a:pt x="63238" y="463202"/>
                  <a:pt x="118006" y="420074"/>
                  <a:pt x="104777" y="424043"/>
                </a:cubicBezTo>
                <a:cubicBezTo>
                  <a:pt x="91548" y="428012"/>
                  <a:pt x="531" y="456322"/>
                  <a:pt x="2" y="462143"/>
                </a:cubicBezTo>
                <a:cubicBezTo>
                  <a:pt x="-527" y="467964"/>
                  <a:pt x="79906" y="463995"/>
                  <a:pt x="101602" y="458968"/>
                </a:cubicBezTo>
                <a:cubicBezTo>
                  <a:pt x="123298" y="453941"/>
                  <a:pt x="115360" y="454470"/>
                  <a:pt x="130177" y="431981"/>
                </a:cubicBezTo>
                <a:cubicBezTo>
                  <a:pt x="144994" y="409492"/>
                  <a:pt x="177273" y="356310"/>
                  <a:pt x="190502" y="324031"/>
                </a:cubicBezTo>
                <a:cubicBezTo>
                  <a:pt x="203731" y="291752"/>
                  <a:pt x="206113" y="268998"/>
                  <a:pt x="209552" y="238306"/>
                </a:cubicBezTo>
                <a:cubicBezTo>
                  <a:pt x="212991" y="207614"/>
                  <a:pt x="209022" y="155756"/>
                  <a:pt x="211139" y="139881"/>
                </a:cubicBezTo>
                <a:cubicBezTo>
                  <a:pt x="213256" y="124006"/>
                  <a:pt x="221987" y="151258"/>
                  <a:pt x="222252" y="143056"/>
                </a:cubicBezTo>
                <a:cubicBezTo>
                  <a:pt x="222517" y="134854"/>
                  <a:pt x="209817" y="111835"/>
                  <a:pt x="212727" y="90668"/>
                </a:cubicBezTo>
                <a:cubicBezTo>
                  <a:pt x="215637" y="69501"/>
                  <a:pt x="254796" y="-13049"/>
                  <a:pt x="254002" y="17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AE4EF845-F7E0-40BF-AC1C-C65A5040C816}"/>
              </a:ext>
            </a:extLst>
          </p:cNvPr>
          <p:cNvSpPr/>
          <p:nvPr/>
        </p:nvSpPr>
        <p:spPr>
          <a:xfrm>
            <a:off x="9926223" y="2950025"/>
            <a:ext cx="339704" cy="326922"/>
          </a:xfrm>
          <a:custGeom>
            <a:avLst/>
            <a:gdLst>
              <a:gd name="connsiteX0" fmla="*/ 415 w 339704"/>
              <a:gd name="connsiteY0" fmla="*/ 7488 h 326922"/>
              <a:gd name="connsiteX1" fmla="*/ 178215 w 339704"/>
              <a:gd name="connsiteY1" fmla="*/ 29713 h 326922"/>
              <a:gd name="connsiteX2" fmla="*/ 159165 w 339704"/>
              <a:gd name="connsiteY2" fmla="*/ 45588 h 326922"/>
              <a:gd name="connsiteX3" fmla="*/ 224252 w 339704"/>
              <a:gd name="connsiteY3" fmla="*/ 144013 h 326922"/>
              <a:gd name="connsiteX4" fmla="*/ 232190 w 339704"/>
              <a:gd name="connsiteY4" fmla="*/ 151950 h 326922"/>
              <a:gd name="connsiteX5" fmla="*/ 338552 w 339704"/>
              <a:gd name="connsiteY5" fmla="*/ 324988 h 326922"/>
              <a:gd name="connsiteX6" fmla="*/ 284577 w 339704"/>
              <a:gd name="connsiteY6" fmla="*/ 234500 h 326922"/>
              <a:gd name="connsiteX7" fmla="*/ 221077 w 339704"/>
              <a:gd name="connsiteY7" fmla="*/ 75750 h 326922"/>
              <a:gd name="connsiteX8" fmla="*/ 206790 w 339704"/>
              <a:gd name="connsiteY8" fmla="*/ 75750 h 326922"/>
              <a:gd name="connsiteX9" fmla="*/ 130590 w 339704"/>
              <a:gd name="connsiteY9" fmla="*/ 7488 h 326922"/>
              <a:gd name="connsiteX10" fmla="*/ 415 w 339704"/>
              <a:gd name="connsiteY10" fmla="*/ 7488 h 32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9704" h="326922">
                <a:moveTo>
                  <a:pt x="415" y="7488"/>
                </a:moveTo>
                <a:cubicBezTo>
                  <a:pt x="8352" y="11192"/>
                  <a:pt x="151757" y="23363"/>
                  <a:pt x="178215" y="29713"/>
                </a:cubicBezTo>
                <a:cubicBezTo>
                  <a:pt x="204673" y="36063"/>
                  <a:pt x="151492" y="26538"/>
                  <a:pt x="159165" y="45588"/>
                </a:cubicBezTo>
                <a:cubicBezTo>
                  <a:pt x="166838" y="64638"/>
                  <a:pt x="212081" y="126286"/>
                  <a:pt x="224252" y="144013"/>
                </a:cubicBezTo>
                <a:cubicBezTo>
                  <a:pt x="236423" y="161740"/>
                  <a:pt x="213140" y="121788"/>
                  <a:pt x="232190" y="151950"/>
                </a:cubicBezTo>
                <a:cubicBezTo>
                  <a:pt x="251240" y="182113"/>
                  <a:pt x="329821" y="311230"/>
                  <a:pt x="338552" y="324988"/>
                </a:cubicBezTo>
                <a:cubicBezTo>
                  <a:pt x="347283" y="338746"/>
                  <a:pt x="304156" y="276040"/>
                  <a:pt x="284577" y="234500"/>
                </a:cubicBezTo>
                <a:cubicBezTo>
                  <a:pt x="264998" y="192960"/>
                  <a:pt x="234041" y="102208"/>
                  <a:pt x="221077" y="75750"/>
                </a:cubicBezTo>
                <a:cubicBezTo>
                  <a:pt x="208113" y="49292"/>
                  <a:pt x="221871" y="87127"/>
                  <a:pt x="206790" y="75750"/>
                </a:cubicBezTo>
                <a:cubicBezTo>
                  <a:pt x="191709" y="64373"/>
                  <a:pt x="160752" y="22305"/>
                  <a:pt x="130590" y="7488"/>
                </a:cubicBezTo>
                <a:cubicBezTo>
                  <a:pt x="100428" y="-7329"/>
                  <a:pt x="-7522" y="3784"/>
                  <a:pt x="415" y="74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6FFF3131-CB4B-44BE-A6D7-C46B3BDF7E0F}"/>
              </a:ext>
            </a:extLst>
          </p:cNvPr>
          <p:cNvSpPr/>
          <p:nvPr/>
        </p:nvSpPr>
        <p:spPr>
          <a:xfrm>
            <a:off x="9915521" y="2905731"/>
            <a:ext cx="350223" cy="658235"/>
          </a:xfrm>
          <a:custGeom>
            <a:avLst/>
            <a:gdLst>
              <a:gd name="connsiteX0" fmla="*/ 4 w 350223"/>
              <a:gd name="connsiteY0" fmla="*/ 26382 h 658235"/>
              <a:gd name="connsiteX1" fmla="*/ 119067 w 350223"/>
              <a:gd name="connsiteY1" fmla="*/ 5744 h 658235"/>
              <a:gd name="connsiteX2" fmla="*/ 106367 w 350223"/>
              <a:gd name="connsiteY2" fmla="*/ 2569 h 658235"/>
              <a:gd name="connsiteX3" fmla="*/ 157167 w 350223"/>
              <a:gd name="connsiteY3" fmla="*/ 34319 h 658235"/>
              <a:gd name="connsiteX4" fmla="*/ 180979 w 350223"/>
              <a:gd name="connsiteY4" fmla="*/ 50194 h 658235"/>
              <a:gd name="connsiteX5" fmla="*/ 257179 w 350223"/>
              <a:gd name="connsiteY5" fmla="*/ 145444 h 658235"/>
              <a:gd name="connsiteX6" fmla="*/ 261942 w 350223"/>
              <a:gd name="connsiteY6" fmla="*/ 158144 h 658235"/>
              <a:gd name="connsiteX7" fmla="*/ 315917 w 350223"/>
              <a:gd name="connsiteY7" fmla="*/ 267682 h 658235"/>
              <a:gd name="connsiteX8" fmla="*/ 342904 w 350223"/>
              <a:gd name="connsiteY8" fmla="*/ 356582 h 658235"/>
              <a:gd name="connsiteX9" fmla="*/ 336554 w 350223"/>
              <a:gd name="connsiteY9" fmla="*/ 377219 h 658235"/>
              <a:gd name="connsiteX10" fmla="*/ 314329 w 350223"/>
              <a:gd name="connsiteY10" fmla="*/ 408969 h 658235"/>
              <a:gd name="connsiteX11" fmla="*/ 287342 w 350223"/>
              <a:gd name="connsiteY11" fmla="*/ 455007 h 658235"/>
              <a:gd name="connsiteX12" fmla="*/ 309567 w 350223"/>
              <a:gd name="connsiteY12" fmla="*/ 518507 h 658235"/>
              <a:gd name="connsiteX13" fmla="*/ 293692 w 350223"/>
              <a:gd name="connsiteY13" fmla="*/ 658207 h 658235"/>
              <a:gd name="connsiteX14" fmla="*/ 296867 w 350223"/>
              <a:gd name="connsiteY14" fmla="*/ 529619 h 658235"/>
              <a:gd name="connsiteX15" fmla="*/ 330204 w 350223"/>
              <a:gd name="connsiteY15" fmla="*/ 407382 h 658235"/>
              <a:gd name="connsiteX16" fmla="*/ 339729 w 350223"/>
              <a:gd name="connsiteY16" fmla="*/ 288319 h 658235"/>
              <a:gd name="connsiteX17" fmla="*/ 177804 w 350223"/>
              <a:gd name="connsiteY17" fmla="*/ 32732 h 658235"/>
              <a:gd name="connsiteX18" fmla="*/ 198442 w 350223"/>
              <a:gd name="connsiteY18" fmla="*/ 56544 h 658235"/>
              <a:gd name="connsiteX19" fmla="*/ 123829 w 350223"/>
              <a:gd name="connsiteY19" fmla="*/ 982 h 658235"/>
              <a:gd name="connsiteX20" fmla="*/ 4 w 350223"/>
              <a:gd name="connsiteY20" fmla="*/ 26382 h 65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223" h="658235">
                <a:moveTo>
                  <a:pt x="4" y="26382"/>
                </a:moveTo>
                <a:cubicBezTo>
                  <a:pt x="-790" y="27176"/>
                  <a:pt x="101340" y="9713"/>
                  <a:pt x="119067" y="5744"/>
                </a:cubicBezTo>
                <a:cubicBezTo>
                  <a:pt x="136794" y="1775"/>
                  <a:pt x="100017" y="-2193"/>
                  <a:pt x="106367" y="2569"/>
                </a:cubicBezTo>
                <a:cubicBezTo>
                  <a:pt x="112717" y="7331"/>
                  <a:pt x="144732" y="26382"/>
                  <a:pt x="157167" y="34319"/>
                </a:cubicBezTo>
                <a:cubicBezTo>
                  <a:pt x="169602" y="42256"/>
                  <a:pt x="164311" y="31673"/>
                  <a:pt x="180979" y="50194"/>
                </a:cubicBezTo>
                <a:cubicBezTo>
                  <a:pt x="197647" y="68715"/>
                  <a:pt x="243685" y="127452"/>
                  <a:pt x="257179" y="145444"/>
                </a:cubicBezTo>
                <a:cubicBezTo>
                  <a:pt x="270673" y="163436"/>
                  <a:pt x="252152" y="137771"/>
                  <a:pt x="261942" y="158144"/>
                </a:cubicBezTo>
                <a:cubicBezTo>
                  <a:pt x="271732" y="178517"/>
                  <a:pt x="302423" y="234609"/>
                  <a:pt x="315917" y="267682"/>
                </a:cubicBezTo>
                <a:cubicBezTo>
                  <a:pt x="329411" y="300755"/>
                  <a:pt x="339465" y="338326"/>
                  <a:pt x="342904" y="356582"/>
                </a:cubicBezTo>
                <a:cubicBezTo>
                  <a:pt x="346344" y="374838"/>
                  <a:pt x="341316" y="368488"/>
                  <a:pt x="336554" y="377219"/>
                </a:cubicBezTo>
                <a:cubicBezTo>
                  <a:pt x="331792" y="385950"/>
                  <a:pt x="322531" y="396004"/>
                  <a:pt x="314329" y="408969"/>
                </a:cubicBezTo>
                <a:cubicBezTo>
                  <a:pt x="306127" y="421934"/>
                  <a:pt x="288136" y="436751"/>
                  <a:pt x="287342" y="455007"/>
                </a:cubicBezTo>
                <a:cubicBezTo>
                  <a:pt x="286548" y="473263"/>
                  <a:pt x="308509" y="484640"/>
                  <a:pt x="309567" y="518507"/>
                </a:cubicBezTo>
                <a:cubicBezTo>
                  <a:pt x="310625" y="552374"/>
                  <a:pt x="295809" y="656355"/>
                  <a:pt x="293692" y="658207"/>
                </a:cubicBezTo>
                <a:cubicBezTo>
                  <a:pt x="291575" y="660059"/>
                  <a:pt x="290782" y="571423"/>
                  <a:pt x="296867" y="529619"/>
                </a:cubicBezTo>
                <a:cubicBezTo>
                  <a:pt x="302952" y="487815"/>
                  <a:pt x="323060" y="447599"/>
                  <a:pt x="330204" y="407382"/>
                </a:cubicBezTo>
                <a:cubicBezTo>
                  <a:pt x="337348" y="367165"/>
                  <a:pt x="365129" y="350761"/>
                  <a:pt x="339729" y="288319"/>
                </a:cubicBezTo>
                <a:cubicBezTo>
                  <a:pt x="314329" y="225877"/>
                  <a:pt x="201352" y="71361"/>
                  <a:pt x="177804" y="32732"/>
                </a:cubicBezTo>
                <a:cubicBezTo>
                  <a:pt x="154256" y="-5897"/>
                  <a:pt x="207438" y="61836"/>
                  <a:pt x="198442" y="56544"/>
                </a:cubicBezTo>
                <a:cubicBezTo>
                  <a:pt x="189446" y="51252"/>
                  <a:pt x="153991" y="7861"/>
                  <a:pt x="123829" y="982"/>
                </a:cubicBezTo>
                <a:cubicBezTo>
                  <a:pt x="93667" y="-5897"/>
                  <a:pt x="798" y="25588"/>
                  <a:pt x="4" y="2638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D93859AE-9E3E-41BB-B595-B64D9CDA9FCB}"/>
              </a:ext>
            </a:extLst>
          </p:cNvPr>
          <p:cNvSpPr/>
          <p:nvPr/>
        </p:nvSpPr>
        <p:spPr>
          <a:xfrm>
            <a:off x="9834282" y="3097155"/>
            <a:ext cx="209533" cy="288100"/>
          </a:xfrm>
          <a:custGeom>
            <a:avLst/>
            <a:gdLst>
              <a:gd name="connsiteX0" fmla="*/ 1868 w 209533"/>
              <a:gd name="connsiteY0" fmla="*/ 58 h 288100"/>
              <a:gd name="connsiteX1" fmla="*/ 11393 w 209533"/>
              <a:gd name="connsiteY1" fmla="*/ 142933 h 288100"/>
              <a:gd name="connsiteX2" fmla="*/ 93943 w 209533"/>
              <a:gd name="connsiteY2" fmla="*/ 171508 h 288100"/>
              <a:gd name="connsiteX3" fmla="*/ 124106 w 209533"/>
              <a:gd name="connsiteY3" fmla="*/ 166745 h 288100"/>
              <a:gd name="connsiteX4" fmla="*/ 208243 w 209533"/>
              <a:gd name="connsiteY4" fmla="*/ 187383 h 288100"/>
              <a:gd name="connsiteX5" fmla="*/ 170143 w 209533"/>
              <a:gd name="connsiteY5" fmla="*/ 236595 h 288100"/>
              <a:gd name="connsiteX6" fmla="*/ 103468 w 209533"/>
              <a:gd name="connsiteY6" fmla="*/ 255645 h 288100"/>
              <a:gd name="connsiteX7" fmla="*/ 100293 w 209533"/>
              <a:gd name="connsiteY7" fmla="*/ 287395 h 288100"/>
              <a:gd name="connsiteX8" fmla="*/ 205068 w 209533"/>
              <a:gd name="connsiteY8" fmla="*/ 222308 h 288100"/>
              <a:gd name="connsiteX9" fmla="*/ 163793 w 209533"/>
              <a:gd name="connsiteY9" fmla="*/ 163570 h 288100"/>
              <a:gd name="connsiteX10" fmla="*/ 30443 w 209533"/>
              <a:gd name="connsiteY10" fmla="*/ 138170 h 288100"/>
              <a:gd name="connsiteX11" fmla="*/ 22506 w 209533"/>
              <a:gd name="connsiteY11" fmla="*/ 125470 h 288100"/>
              <a:gd name="connsiteX12" fmla="*/ 1868 w 209533"/>
              <a:gd name="connsiteY12" fmla="*/ 58 h 28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533" h="288100">
                <a:moveTo>
                  <a:pt x="1868" y="58"/>
                </a:moveTo>
                <a:cubicBezTo>
                  <a:pt x="16" y="2968"/>
                  <a:pt x="-3953" y="114358"/>
                  <a:pt x="11393" y="142933"/>
                </a:cubicBezTo>
                <a:cubicBezTo>
                  <a:pt x="26739" y="171508"/>
                  <a:pt x="75158" y="167539"/>
                  <a:pt x="93943" y="171508"/>
                </a:cubicBezTo>
                <a:cubicBezTo>
                  <a:pt x="112728" y="175477"/>
                  <a:pt x="105056" y="164099"/>
                  <a:pt x="124106" y="166745"/>
                </a:cubicBezTo>
                <a:cubicBezTo>
                  <a:pt x="143156" y="169391"/>
                  <a:pt x="200570" y="175741"/>
                  <a:pt x="208243" y="187383"/>
                </a:cubicBezTo>
                <a:cubicBezTo>
                  <a:pt x="215916" y="199025"/>
                  <a:pt x="187606" y="225218"/>
                  <a:pt x="170143" y="236595"/>
                </a:cubicBezTo>
                <a:cubicBezTo>
                  <a:pt x="152680" y="247972"/>
                  <a:pt x="115110" y="247178"/>
                  <a:pt x="103468" y="255645"/>
                </a:cubicBezTo>
                <a:cubicBezTo>
                  <a:pt x="91826" y="264112"/>
                  <a:pt x="83360" y="292951"/>
                  <a:pt x="100293" y="287395"/>
                </a:cubicBezTo>
                <a:cubicBezTo>
                  <a:pt x="117226" y="281839"/>
                  <a:pt x="194485" y="242946"/>
                  <a:pt x="205068" y="222308"/>
                </a:cubicBezTo>
                <a:cubicBezTo>
                  <a:pt x="215651" y="201671"/>
                  <a:pt x="192897" y="177593"/>
                  <a:pt x="163793" y="163570"/>
                </a:cubicBezTo>
                <a:cubicBezTo>
                  <a:pt x="134689" y="149547"/>
                  <a:pt x="53991" y="144520"/>
                  <a:pt x="30443" y="138170"/>
                </a:cubicBezTo>
                <a:cubicBezTo>
                  <a:pt x="6895" y="131820"/>
                  <a:pt x="25681" y="146372"/>
                  <a:pt x="22506" y="125470"/>
                </a:cubicBezTo>
                <a:cubicBezTo>
                  <a:pt x="19331" y="104568"/>
                  <a:pt x="3720" y="-2852"/>
                  <a:pt x="1868" y="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1A26B4B-7B81-4A48-9618-7046A4ADB95B}"/>
              </a:ext>
            </a:extLst>
          </p:cNvPr>
          <p:cNvSpPr/>
          <p:nvPr/>
        </p:nvSpPr>
        <p:spPr>
          <a:xfrm>
            <a:off x="9857875" y="3054681"/>
            <a:ext cx="164314" cy="154508"/>
          </a:xfrm>
          <a:custGeom>
            <a:avLst/>
            <a:gdLst>
              <a:gd name="connsiteX0" fmla="*/ 164013 w 164314"/>
              <a:gd name="connsiteY0" fmla="*/ 18719 h 154508"/>
              <a:gd name="connsiteX1" fmla="*/ 21138 w 164314"/>
              <a:gd name="connsiteY1" fmla="*/ 34594 h 154508"/>
              <a:gd name="connsiteX2" fmla="*/ 100513 w 164314"/>
              <a:gd name="connsiteY2" fmla="*/ 144132 h 154508"/>
              <a:gd name="connsiteX3" fmla="*/ 140200 w 164314"/>
              <a:gd name="connsiteY3" fmla="*/ 148894 h 154508"/>
              <a:gd name="connsiteX4" fmla="*/ 89400 w 164314"/>
              <a:gd name="connsiteY4" fmla="*/ 134607 h 154508"/>
              <a:gd name="connsiteX5" fmla="*/ 500 w 164314"/>
              <a:gd name="connsiteY5" fmla="*/ 98094 h 154508"/>
              <a:gd name="connsiteX6" fmla="*/ 57650 w 164314"/>
              <a:gd name="connsiteY6" fmla="*/ 4432 h 154508"/>
              <a:gd name="connsiteX7" fmla="*/ 164013 w 164314"/>
              <a:gd name="connsiteY7" fmla="*/ 18719 h 15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314" h="154508">
                <a:moveTo>
                  <a:pt x="164013" y="18719"/>
                </a:moveTo>
                <a:cubicBezTo>
                  <a:pt x="157928" y="23746"/>
                  <a:pt x="31721" y="13692"/>
                  <a:pt x="21138" y="34594"/>
                </a:cubicBezTo>
                <a:cubicBezTo>
                  <a:pt x="10555" y="55496"/>
                  <a:pt x="80669" y="125082"/>
                  <a:pt x="100513" y="144132"/>
                </a:cubicBezTo>
                <a:cubicBezTo>
                  <a:pt x="120357" y="163182"/>
                  <a:pt x="142052" y="150481"/>
                  <a:pt x="140200" y="148894"/>
                </a:cubicBezTo>
                <a:cubicBezTo>
                  <a:pt x="138348" y="147307"/>
                  <a:pt x="112683" y="143074"/>
                  <a:pt x="89400" y="134607"/>
                </a:cubicBezTo>
                <a:cubicBezTo>
                  <a:pt x="66117" y="126140"/>
                  <a:pt x="5792" y="119790"/>
                  <a:pt x="500" y="98094"/>
                </a:cubicBezTo>
                <a:cubicBezTo>
                  <a:pt x="-4792" y="76398"/>
                  <a:pt x="33044" y="18455"/>
                  <a:pt x="57650" y="4432"/>
                </a:cubicBezTo>
                <a:cubicBezTo>
                  <a:pt x="82256" y="-9591"/>
                  <a:pt x="170098" y="13692"/>
                  <a:pt x="164013" y="187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F028131-5291-4597-B637-694484B5D9E7}"/>
              </a:ext>
            </a:extLst>
          </p:cNvPr>
          <p:cNvSpPr/>
          <p:nvPr/>
        </p:nvSpPr>
        <p:spPr>
          <a:xfrm>
            <a:off x="9902812" y="3034102"/>
            <a:ext cx="305435" cy="531076"/>
          </a:xfrm>
          <a:custGeom>
            <a:avLst/>
            <a:gdLst>
              <a:gd name="connsiteX0" fmla="*/ 168288 w 305435"/>
              <a:gd name="connsiteY0" fmla="*/ 2786 h 531076"/>
              <a:gd name="connsiteX1" fmla="*/ 290526 w 305435"/>
              <a:gd name="connsiteY1" fmla="*/ 237736 h 531076"/>
              <a:gd name="connsiteX2" fmla="*/ 301638 w 305435"/>
              <a:gd name="connsiteY2" fmla="*/ 267898 h 531076"/>
              <a:gd name="connsiteX3" fmla="*/ 274651 w 305435"/>
              <a:gd name="connsiteY3" fmla="*/ 301236 h 531076"/>
              <a:gd name="connsiteX4" fmla="*/ 222263 w 305435"/>
              <a:gd name="connsiteY4" fmla="*/ 342511 h 531076"/>
              <a:gd name="connsiteX5" fmla="*/ 192101 w 305435"/>
              <a:gd name="connsiteY5" fmla="*/ 426648 h 531076"/>
              <a:gd name="connsiteX6" fmla="*/ 187338 w 305435"/>
              <a:gd name="connsiteY6" fmla="*/ 483798 h 531076"/>
              <a:gd name="connsiteX7" fmla="*/ 123838 w 305435"/>
              <a:gd name="connsiteY7" fmla="*/ 502848 h 531076"/>
              <a:gd name="connsiteX8" fmla="*/ 13 w 305435"/>
              <a:gd name="connsiteY8" fmla="*/ 529836 h 531076"/>
              <a:gd name="connsiteX9" fmla="*/ 131776 w 305435"/>
              <a:gd name="connsiteY9" fmla="*/ 523486 h 531076"/>
              <a:gd name="connsiteX10" fmla="*/ 179401 w 305435"/>
              <a:gd name="connsiteY10" fmla="*/ 496498 h 531076"/>
              <a:gd name="connsiteX11" fmla="*/ 169876 w 305435"/>
              <a:gd name="connsiteY11" fmla="*/ 409186 h 531076"/>
              <a:gd name="connsiteX12" fmla="*/ 174638 w 305435"/>
              <a:gd name="connsiteY12" fmla="*/ 385373 h 531076"/>
              <a:gd name="connsiteX13" fmla="*/ 288938 w 305435"/>
              <a:gd name="connsiteY13" fmla="*/ 264723 h 531076"/>
              <a:gd name="connsiteX14" fmla="*/ 295288 w 305435"/>
              <a:gd name="connsiteY14" fmla="*/ 236148 h 531076"/>
              <a:gd name="connsiteX15" fmla="*/ 293701 w 305435"/>
              <a:gd name="connsiteY15" fmla="*/ 180586 h 531076"/>
              <a:gd name="connsiteX16" fmla="*/ 261951 w 305435"/>
              <a:gd name="connsiteY16" fmla="*/ 96448 h 531076"/>
              <a:gd name="connsiteX17" fmla="*/ 249251 w 305435"/>
              <a:gd name="connsiteY17" fmla="*/ 107561 h 531076"/>
              <a:gd name="connsiteX18" fmla="*/ 168288 w 305435"/>
              <a:gd name="connsiteY18" fmla="*/ 2786 h 53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5435" h="531076">
                <a:moveTo>
                  <a:pt x="168288" y="2786"/>
                </a:moveTo>
                <a:cubicBezTo>
                  <a:pt x="175167" y="24482"/>
                  <a:pt x="268301" y="193551"/>
                  <a:pt x="290526" y="237736"/>
                </a:cubicBezTo>
                <a:cubicBezTo>
                  <a:pt x="312751" y="281921"/>
                  <a:pt x="304284" y="257315"/>
                  <a:pt x="301638" y="267898"/>
                </a:cubicBezTo>
                <a:cubicBezTo>
                  <a:pt x="298992" y="278481"/>
                  <a:pt x="287880" y="288801"/>
                  <a:pt x="274651" y="301236"/>
                </a:cubicBezTo>
                <a:cubicBezTo>
                  <a:pt x="261422" y="313672"/>
                  <a:pt x="236021" y="321609"/>
                  <a:pt x="222263" y="342511"/>
                </a:cubicBezTo>
                <a:cubicBezTo>
                  <a:pt x="208505" y="363413"/>
                  <a:pt x="197922" y="403100"/>
                  <a:pt x="192101" y="426648"/>
                </a:cubicBezTo>
                <a:cubicBezTo>
                  <a:pt x="186280" y="450196"/>
                  <a:pt x="198715" y="471098"/>
                  <a:pt x="187338" y="483798"/>
                </a:cubicBezTo>
                <a:cubicBezTo>
                  <a:pt x="175961" y="496498"/>
                  <a:pt x="155059" y="495175"/>
                  <a:pt x="123838" y="502848"/>
                </a:cubicBezTo>
                <a:cubicBezTo>
                  <a:pt x="92617" y="510521"/>
                  <a:pt x="-1310" y="526396"/>
                  <a:pt x="13" y="529836"/>
                </a:cubicBezTo>
                <a:cubicBezTo>
                  <a:pt x="1336" y="533276"/>
                  <a:pt x="101878" y="529042"/>
                  <a:pt x="131776" y="523486"/>
                </a:cubicBezTo>
                <a:cubicBezTo>
                  <a:pt x="161674" y="517930"/>
                  <a:pt x="173051" y="515548"/>
                  <a:pt x="179401" y="496498"/>
                </a:cubicBezTo>
                <a:cubicBezTo>
                  <a:pt x="185751" y="477448"/>
                  <a:pt x="170670" y="427707"/>
                  <a:pt x="169876" y="409186"/>
                </a:cubicBezTo>
                <a:cubicBezTo>
                  <a:pt x="169082" y="390665"/>
                  <a:pt x="154794" y="409450"/>
                  <a:pt x="174638" y="385373"/>
                </a:cubicBezTo>
                <a:cubicBezTo>
                  <a:pt x="194482" y="361296"/>
                  <a:pt x="268830" y="289594"/>
                  <a:pt x="288938" y="264723"/>
                </a:cubicBezTo>
                <a:cubicBezTo>
                  <a:pt x="309046" y="239852"/>
                  <a:pt x="294494" y="250171"/>
                  <a:pt x="295288" y="236148"/>
                </a:cubicBezTo>
                <a:cubicBezTo>
                  <a:pt x="296082" y="222125"/>
                  <a:pt x="299257" y="203869"/>
                  <a:pt x="293701" y="180586"/>
                </a:cubicBezTo>
                <a:cubicBezTo>
                  <a:pt x="288145" y="157303"/>
                  <a:pt x="269359" y="108619"/>
                  <a:pt x="261951" y="96448"/>
                </a:cubicBezTo>
                <a:cubicBezTo>
                  <a:pt x="254543" y="84277"/>
                  <a:pt x="262216" y="122378"/>
                  <a:pt x="249251" y="107561"/>
                </a:cubicBezTo>
                <a:cubicBezTo>
                  <a:pt x="236286" y="92744"/>
                  <a:pt x="161409" y="-18910"/>
                  <a:pt x="168288" y="27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5EEF37B-6F62-4AD8-900C-753A59D0E25E}"/>
              </a:ext>
            </a:extLst>
          </p:cNvPr>
          <p:cNvSpPr/>
          <p:nvPr/>
        </p:nvSpPr>
        <p:spPr>
          <a:xfrm>
            <a:off x="9636951" y="3392382"/>
            <a:ext cx="140087" cy="358880"/>
          </a:xfrm>
          <a:custGeom>
            <a:avLst/>
            <a:gdLst>
              <a:gd name="connsiteX0" fmla="*/ 34099 w 140087"/>
              <a:gd name="connsiteY0" fmla="*/ 106 h 358880"/>
              <a:gd name="connsiteX1" fmla="*/ 11874 w 140087"/>
              <a:gd name="connsiteY1" fmla="*/ 117581 h 358880"/>
              <a:gd name="connsiteX2" fmla="*/ 762 w 140087"/>
              <a:gd name="connsiteY2" fmla="*/ 138218 h 358880"/>
              <a:gd name="connsiteX3" fmla="*/ 32512 w 140087"/>
              <a:gd name="connsiteY3" fmla="*/ 177906 h 358880"/>
              <a:gd name="connsiteX4" fmla="*/ 138874 w 140087"/>
              <a:gd name="connsiteY4" fmla="*/ 357293 h 358880"/>
              <a:gd name="connsiteX5" fmla="*/ 86487 w 140087"/>
              <a:gd name="connsiteY5" fmla="*/ 258868 h 358880"/>
              <a:gd name="connsiteX6" fmla="*/ 30924 w 140087"/>
              <a:gd name="connsiteY6" fmla="*/ 141393 h 358880"/>
              <a:gd name="connsiteX7" fmla="*/ 26162 w 140087"/>
              <a:gd name="connsiteY7" fmla="*/ 96943 h 358880"/>
              <a:gd name="connsiteX8" fmla="*/ 34099 w 140087"/>
              <a:gd name="connsiteY8" fmla="*/ 106 h 35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087" h="358880">
                <a:moveTo>
                  <a:pt x="34099" y="106"/>
                </a:moveTo>
                <a:cubicBezTo>
                  <a:pt x="31718" y="3546"/>
                  <a:pt x="17430" y="94562"/>
                  <a:pt x="11874" y="117581"/>
                </a:cubicBezTo>
                <a:cubicBezTo>
                  <a:pt x="6318" y="140600"/>
                  <a:pt x="-2678" y="128164"/>
                  <a:pt x="762" y="138218"/>
                </a:cubicBezTo>
                <a:cubicBezTo>
                  <a:pt x="4202" y="148272"/>
                  <a:pt x="9493" y="141394"/>
                  <a:pt x="32512" y="177906"/>
                </a:cubicBezTo>
                <a:cubicBezTo>
                  <a:pt x="55531" y="214418"/>
                  <a:pt x="129878" y="343799"/>
                  <a:pt x="138874" y="357293"/>
                </a:cubicBezTo>
                <a:cubicBezTo>
                  <a:pt x="147870" y="370787"/>
                  <a:pt x="104479" y="294851"/>
                  <a:pt x="86487" y="258868"/>
                </a:cubicBezTo>
                <a:cubicBezTo>
                  <a:pt x="68495" y="222885"/>
                  <a:pt x="40978" y="168381"/>
                  <a:pt x="30924" y="141393"/>
                </a:cubicBezTo>
                <a:cubicBezTo>
                  <a:pt x="20870" y="114406"/>
                  <a:pt x="22193" y="116522"/>
                  <a:pt x="26162" y="96943"/>
                </a:cubicBezTo>
                <a:cubicBezTo>
                  <a:pt x="30131" y="77364"/>
                  <a:pt x="36480" y="-3334"/>
                  <a:pt x="34099" y="1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B96A5239-DD1E-46BB-9B16-B35B1D9D7041}"/>
              </a:ext>
            </a:extLst>
          </p:cNvPr>
          <p:cNvSpPr/>
          <p:nvPr/>
        </p:nvSpPr>
        <p:spPr>
          <a:xfrm>
            <a:off x="9667819" y="3160849"/>
            <a:ext cx="153678" cy="399991"/>
          </a:xfrm>
          <a:custGeom>
            <a:avLst/>
            <a:gdLst>
              <a:gd name="connsiteX0" fmla="*/ 120706 w 153678"/>
              <a:gd name="connsiteY0" fmla="*/ 1451 h 399991"/>
              <a:gd name="connsiteX1" fmla="*/ 150869 w 153678"/>
              <a:gd name="connsiteY1" fmla="*/ 190364 h 399991"/>
              <a:gd name="connsiteX2" fmla="*/ 147694 w 153678"/>
              <a:gd name="connsiteY2" fmla="*/ 247514 h 399991"/>
              <a:gd name="connsiteX3" fmla="*/ 109594 w 153678"/>
              <a:gd name="connsiteY3" fmla="*/ 312601 h 399991"/>
              <a:gd name="connsiteX4" fmla="*/ 93719 w 153678"/>
              <a:gd name="connsiteY4" fmla="*/ 396739 h 399991"/>
              <a:gd name="connsiteX5" fmla="*/ 71494 w 153678"/>
              <a:gd name="connsiteY5" fmla="*/ 376101 h 399991"/>
              <a:gd name="connsiteX6" fmla="*/ 56 w 153678"/>
              <a:gd name="connsiteY6" fmla="*/ 314189 h 399991"/>
              <a:gd name="connsiteX7" fmla="*/ 84194 w 153678"/>
              <a:gd name="connsiteY7" fmla="*/ 366576 h 399991"/>
              <a:gd name="connsiteX8" fmla="*/ 106419 w 153678"/>
              <a:gd name="connsiteY8" fmla="*/ 291964 h 399991"/>
              <a:gd name="connsiteX9" fmla="*/ 144519 w 153678"/>
              <a:gd name="connsiteY9" fmla="*/ 187189 h 399991"/>
              <a:gd name="connsiteX10" fmla="*/ 114356 w 153678"/>
              <a:gd name="connsiteY10" fmla="*/ 106226 h 399991"/>
              <a:gd name="connsiteX11" fmla="*/ 120706 w 153678"/>
              <a:gd name="connsiteY11" fmla="*/ 1451 h 3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678" h="399991">
                <a:moveTo>
                  <a:pt x="120706" y="1451"/>
                </a:moveTo>
                <a:cubicBezTo>
                  <a:pt x="126792" y="15474"/>
                  <a:pt x="146371" y="149354"/>
                  <a:pt x="150869" y="190364"/>
                </a:cubicBezTo>
                <a:cubicBezTo>
                  <a:pt x="155367" y="231374"/>
                  <a:pt x="154573" y="227141"/>
                  <a:pt x="147694" y="247514"/>
                </a:cubicBezTo>
                <a:cubicBezTo>
                  <a:pt x="140815" y="267887"/>
                  <a:pt x="118590" y="287730"/>
                  <a:pt x="109594" y="312601"/>
                </a:cubicBezTo>
                <a:cubicBezTo>
                  <a:pt x="100598" y="337472"/>
                  <a:pt x="100069" y="386156"/>
                  <a:pt x="93719" y="396739"/>
                </a:cubicBezTo>
                <a:cubicBezTo>
                  <a:pt x="87369" y="407322"/>
                  <a:pt x="87104" y="389859"/>
                  <a:pt x="71494" y="376101"/>
                </a:cubicBezTo>
                <a:cubicBezTo>
                  <a:pt x="55883" y="362343"/>
                  <a:pt x="-2061" y="315777"/>
                  <a:pt x="56" y="314189"/>
                </a:cubicBezTo>
                <a:cubicBezTo>
                  <a:pt x="2173" y="312601"/>
                  <a:pt x="66467" y="370280"/>
                  <a:pt x="84194" y="366576"/>
                </a:cubicBezTo>
                <a:cubicBezTo>
                  <a:pt x="101921" y="362872"/>
                  <a:pt x="96365" y="321862"/>
                  <a:pt x="106419" y="291964"/>
                </a:cubicBezTo>
                <a:cubicBezTo>
                  <a:pt x="116473" y="262066"/>
                  <a:pt x="143196" y="218145"/>
                  <a:pt x="144519" y="187189"/>
                </a:cubicBezTo>
                <a:cubicBezTo>
                  <a:pt x="145842" y="156233"/>
                  <a:pt x="120971" y="133478"/>
                  <a:pt x="114356" y="106226"/>
                </a:cubicBezTo>
                <a:cubicBezTo>
                  <a:pt x="107741" y="78974"/>
                  <a:pt x="114620" y="-12572"/>
                  <a:pt x="120706" y="14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146CD1CB-9FF6-4BD3-BE97-04E7951F5C49}"/>
              </a:ext>
            </a:extLst>
          </p:cNvPr>
          <p:cNvSpPr/>
          <p:nvPr/>
        </p:nvSpPr>
        <p:spPr>
          <a:xfrm>
            <a:off x="9859961" y="3301888"/>
            <a:ext cx="196343" cy="286419"/>
          </a:xfrm>
          <a:custGeom>
            <a:avLst/>
            <a:gdLst>
              <a:gd name="connsiteX0" fmla="*/ 2 w 196343"/>
              <a:gd name="connsiteY0" fmla="*/ 112 h 286419"/>
              <a:gd name="connsiteX1" fmla="*/ 188914 w 196343"/>
              <a:gd name="connsiteY1" fmla="*/ 52500 h 286419"/>
              <a:gd name="connsiteX2" fmla="*/ 158752 w 196343"/>
              <a:gd name="connsiteY2" fmla="*/ 66787 h 286419"/>
              <a:gd name="connsiteX3" fmla="*/ 163514 w 196343"/>
              <a:gd name="connsiteY3" fmla="*/ 104887 h 286419"/>
              <a:gd name="connsiteX4" fmla="*/ 114302 w 196343"/>
              <a:gd name="connsiteY4" fmla="*/ 122350 h 286419"/>
              <a:gd name="connsiteX5" fmla="*/ 93664 w 196343"/>
              <a:gd name="connsiteY5" fmla="*/ 152512 h 286419"/>
              <a:gd name="connsiteX6" fmla="*/ 90489 w 196343"/>
              <a:gd name="connsiteY6" fmla="*/ 196962 h 286419"/>
              <a:gd name="connsiteX7" fmla="*/ 88902 w 196343"/>
              <a:gd name="connsiteY7" fmla="*/ 284275 h 286419"/>
              <a:gd name="connsiteX8" fmla="*/ 76202 w 196343"/>
              <a:gd name="connsiteY8" fmla="*/ 244587 h 286419"/>
              <a:gd name="connsiteX9" fmla="*/ 152402 w 196343"/>
              <a:gd name="connsiteY9" fmla="*/ 84250 h 286419"/>
              <a:gd name="connsiteX10" fmla="*/ 184152 w 196343"/>
              <a:gd name="connsiteY10" fmla="*/ 39800 h 286419"/>
              <a:gd name="connsiteX11" fmla="*/ 2 w 196343"/>
              <a:gd name="connsiteY11" fmla="*/ 112 h 28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6343" h="286419">
                <a:moveTo>
                  <a:pt x="2" y="112"/>
                </a:moveTo>
                <a:cubicBezTo>
                  <a:pt x="796" y="2229"/>
                  <a:pt x="162456" y="41388"/>
                  <a:pt x="188914" y="52500"/>
                </a:cubicBezTo>
                <a:cubicBezTo>
                  <a:pt x="215372" y="63613"/>
                  <a:pt x="162985" y="58056"/>
                  <a:pt x="158752" y="66787"/>
                </a:cubicBezTo>
                <a:cubicBezTo>
                  <a:pt x="154519" y="75518"/>
                  <a:pt x="170922" y="95626"/>
                  <a:pt x="163514" y="104887"/>
                </a:cubicBezTo>
                <a:cubicBezTo>
                  <a:pt x="156106" y="114148"/>
                  <a:pt x="125944" y="114413"/>
                  <a:pt x="114302" y="122350"/>
                </a:cubicBezTo>
                <a:cubicBezTo>
                  <a:pt x="102660" y="130288"/>
                  <a:pt x="97633" y="140077"/>
                  <a:pt x="93664" y="152512"/>
                </a:cubicBezTo>
                <a:cubicBezTo>
                  <a:pt x="89695" y="164947"/>
                  <a:pt x="91283" y="175002"/>
                  <a:pt x="90489" y="196962"/>
                </a:cubicBezTo>
                <a:cubicBezTo>
                  <a:pt x="89695" y="218922"/>
                  <a:pt x="91283" y="276338"/>
                  <a:pt x="88902" y="284275"/>
                </a:cubicBezTo>
                <a:cubicBezTo>
                  <a:pt x="86521" y="292212"/>
                  <a:pt x="65619" y="277925"/>
                  <a:pt x="76202" y="244587"/>
                </a:cubicBezTo>
                <a:cubicBezTo>
                  <a:pt x="86785" y="211250"/>
                  <a:pt x="134410" y="118381"/>
                  <a:pt x="152402" y="84250"/>
                </a:cubicBezTo>
                <a:cubicBezTo>
                  <a:pt x="170394" y="50119"/>
                  <a:pt x="209023" y="53294"/>
                  <a:pt x="184152" y="39800"/>
                </a:cubicBezTo>
                <a:cubicBezTo>
                  <a:pt x="159281" y="26306"/>
                  <a:pt x="-792" y="-2005"/>
                  <a:pt x="2" y="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CC2369CC-491E-47A6-8342-B3BD6DD394E4}"/>
              </a:ext>
            </a:extLst>
          </p:cNvPr>
          <p:cNvSpPr/>
          <p:nvPr/>
        </p:nvSpPr>
        <p:spPr>
          <a:xfrm>
            <a:off x="10001852" y="3555749"/>
            <a:ext cx="201134" cy="420014"/>
          </a:xfrm>
          <a:custGeom>
            <a:avLst/>
            <a:gdLst>
              <a:gd name="connsiteX0" fmla="*/ 201011 w 201134"/>
              <a:gd name="connsiteY0" fmla="*/ 251 h 420014"/>
              <a:gd name="connsiteX1" fmla="*/ 69248 w 201134"/>
              <a:gd name="connsiteY1" fmla="*/ 90739 h 420014"/>
              <a:gd name="connsiteX2" fmla="*/ 99411 w 201134"/>
              <a:gd name="connsiteY2" fmla="*/ 97089 h 420014"/>
              <a:gd name="connsiteX3" fmla="*/ 72423 w 201134"/>
              <a:gd name="connsiteY3" fmla="*/ 165351 h 420014"/>
              <a:gd name="connsiteX4" fmla="*/ 50198 w 201134"/>
              <a:gd name="connsiteY4" fmla="*/ 178051 h 420014"/>
              <a:gd name="connsiteX5" fmla="*/ 39086 w 201134"/>
              <a:gd name="connsiteY5" fmla="*/ 297114 h 420014"/>
              <a:gd name="connsiteX6" fmla="*/ 169261 w 201134"/>
              <a:gd name="connsiteY6" fmla="*/ 416176 h 420014"/>
              <a:gd name="connsiteX7" fmla="*/ 116873 w 201134"/>
              <a:gd name="connsiteY7" fmla="*/ 382839 h 420014"/>
              <a:gd name="connsiteX8" fmla="*/ 37498 w 201134"/>
              <a:gd name="connsiteY8" fmla="*/ 303464 h 420014"/>
              <a:gd name="connsiteX9" fmla="*/ 986 w 201134"/>
              <a:gd name="connsiteY9" fmla="*/ 225676 h 420014"/>
              <a:gd name="connsiteX10" fmla="*/ 74011 w 201134"/>
              <a:gd name="connsiteY10" fmla="*/ 146301 h 420014"/>
              <a:gd name="connsiteX11" fmla="*/ 42261 w 201134"/>
              <a:gd name="connsiteY11" fmla="*/ 122489 h 420014"/>
              <a:gd name="connsiteX12" fmla="*/ 201011 w 201134"/>
              <a:gd name="connsiteY12" fmla="*/ 251 h 42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1134" h="420014">
                <a:moveTo>
                  <a:pt x="201011" y="251"/>
                </a:moveTo>
                <a:cubicBezTo>
                  <a:pt x="205509" y="-5041"/>
                  <a:pt x="86181" y="74599"/>
                  <a:pt x="69248" y="90739"/>
                </a:cubicBezTo>
                <a:cubicBezTo>
                  <a:pt x="52315" y="106879"/>
                  <a:pt x="98882" y="84654"/>
                  <a:pt x="99411" y="97089"/>
                </a:cubicBezTo>
                <a:cubicBezTo>
                  <a:pt x="99940" y="109524"/>
                  <a:pt x="80625" y="151857"/>
                  <a:pt x="72423" y="165351"/>
                </a:cubicBezTo>
                <a:cubicBezTo>
                  <a:pt x="64221" y="178845"/>
                  <a:pt x="55754" y="156091"/>
                  <a:pt x="50198" y="178051"/>
                </a:cubicBezTo>
                <a:cubicBezTo>
                  <a:pt x="44642" y="200011"/>
                  <a:pt x="19242" y="257427"/>
                  <a:pt x="39086" y="297114"/>
                </a:cubicBezTo>
                <a:cubicBezTo>
                  <a:pt x="58930" y="336801"/>
                  <a:pt x="156296" y="401888"/>
                  <a:pt x="169261" y="416176"/>
                </a:cubicBezTo>
                <a:cubicBezTo>
                  <a:pt x="182226" y="430464"/>
                  <a:pt x="138833" y="401624"/>
                  <a:pt x="116873" y="382839"/>
                </a:cubicBezTo>
                <a:cubicBezTo>
                  <a:pt x="94913" y="364054"/>
                  <a:pt x="56812" y="329658"/>
                  <a:pt x="37498" y="303464"/>
                </a:cubicBezTo>
                <a:cubicBezTo>
                  <a:pt x="18184" y="277270"/>
                  <a:pt x="-5099" y="251870"/>
                  <a:pt x="986" y="225676"/>
                </a:cubicBezTo>
                <a:cubicBezTo>
                  <a:pt x="7071" y="199482"/>
                  <a:pt x="67132" y="163499"/>
                  <a:pt x="74011" y="146301"/>
                </a:cubicBezTo>
                <a:cubicBezTo>
                  <a:pt x="80890" y="129103"/>
                  <a:pt x="21359" y="151593"/>
                  <a:pt x="42261" y="122489"/>
                </a:cubicBezTo>
                <a:cubicBezTo>
                  <a:pt x="63163" y="93385"/>
                  <a:pt x="196513" y="5543"/>
                  <a:pt x="201011" y="2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DABFB99F-7380-4A18-A6CF-994EEC9D0ECC}"/>
              </a:ext>
            </a:extLst>
          </p:cNvPr>
          <p:cNvSpPr/>
          <p:nvPr/>
        </p:nvSpPr>
        <p:spPr>
          <a:xfrm>
            <a:off x="9599992" y="3676504"/>
            <a:ext cx="663276" cy="365285"/>
          </a:xfrm>
          <a:custGeom>
            <a:avLst/>
            <a:gdLst>
              <a:gd name="connsiteX0" fmla="*/ 2796 w 663276"/>
              <a:gd name="connsiteY0" fmla="*/ 23959 h 365285"/>
              <a:gd name="connsiteX1" fmla="*/ 277433 w 663276"/>
              <a:gd name="connsiteY1" fmla="*/ 87459 h 365285"/>
              <a:gd name="connsiteX2" fmla="*/ 286958 w 663276"/>
              <a:gd name="connsiteY2" fmla="*/ 76346 h 365285"/>
              <a:gd name="connsiteX3" fmla="*/ 329821 w 663276"/>
              <a:gd name="connsiteY3" fmla="*/ 254146 h 365285"/>
              <a:gd name="connsiteX4" fmla="*/ 421896 w 663276"/>
              <a:gd name="connsiteY4" fmla="*/ 316059 h 365285"/>
              <a:gd name="connsiteX5" fmla="*/ 663196 w 663276"/>
              <a:gd name="connsiteY5" fmla="*/ 365271 h 365285"/>
              <a:gd name="connsiteX6" fmla="*/ 448883 w 663276"/>
              <a:gd name="connsiteY6" fmla="*/ 311296 h 365285"/>
              <a:gd name="connsiteX7" fmla="*/ 456821 w 663276"/>
              <a:gd name="connsiteY7" fmla="*/ 301771 h 365285"/>
              <a:gd name="connsiteX8" fmla="*/ 383796 w 663276"/>
              <a:gd name="connsiteY8" fmla="*/ 258909 h 365285"/>
              <a:gd name="connsiteX9" fmla="*/ 301246 w 663276"/>
              <a:gd name="connsiteY9" fmla="*/ 62059 h 365285"/>
              <a:gd name="connsiteX10" fmla="*/ 259971 w 663276"/>
              <a:gd name="connsiteY10" fmla="*/ 146 h 365285"/>
              <a:gd name="connsiteX11" fmla="*/ 247271 w 663276"/>
              <a:gd name="connsiteY11" fmla="*/ 74759 h 365285"/>
              <a:gd name="connsiteX12" fmla="*/ 221871 w 663276"/>
              <a:gd name="connsiteY12" fmla="*/ 68409 h 365285"/>
              <a:gd name="connsiteX13" fmla="*/ 139321 w 663276"/>
              <a:gd name="connsiteY13" fmla="*/ 49359 h 365285"/>
              <a:gd name="connsiteX14" fmla="*/ 2796 w 663276"/>
              <a:gd name="connsiteY14" fmla="*/ 23959 h 36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3276" h="365285">
                <a:moveTo>
                  <a:pt x="2796" y="23959"/>
                </a:moveTo>
                <a:cubicBezTo>
                  <a:pt x="25815" y="30309"/>
                  <a:pt x="230073" y="78728"/>
                  <a:pt x="277433" y="87459"/>
                </a:cubicBezTo>
                <a:cubicBezTo>
                  <a:pt x="324793" y="96190"/>
                  <a:pt x="278227" y="48565"/>
                  <a:pt x="286958" y="76346"/>
                </a:cubicBezTo>
                <a:cubicBezTo>
                  <a:pt x="295689" y="104127"/>
                  <a:pt x="307331" y="214194"/>
                  <a:pt x="329821" y="254146"/>
                </a:cubicBezTo>
                <a:cubicBezTo>
                  <a:pt x="352311" y="294098"/>
                  <a:pt x="366334" y="297538"/>
                  <a:pt x="421896" y="316059"/>
                </a:cubicBezTo>
                <a:cubicBezTo>
                  <a:pt x="477459" y="334580"/>
                  <a:pt x="658698" y="366065"/>
                  <a:pt x="663196" y="365271"/>
                </a:cubicBezTo>
                <a:cubicBezTo>
                  <a:pt x="667694" y="364477"/>
                  <a:pt x="483279" y="321879"/>
                  <a:pt x="448883" y="311296"/>
                </a:cubicBezTo>
                <a:cubicBezTo>
                  <a:pt x="414487" y="300713"/>
                  <a:pt x="467669" y="310502"/>
                  <a:pt x="456821" y="301771"/>
                </a:cubicBezTo>
                <a:cubicBezTo>
                  <a:pt x="445973" y="293040"/>
                  <a:pt x="409725" y="298861"/>
                  <a:pt x="383796" y="258909"/>
                </a:cubicBezTo>
                <a:cubicBezTo>
                  <a:pt x="357867" y="218957"/>
                  <a:pt x="321883" y="105186"/>
                  <a:pt x="301246" y="62059"/>
                </a:cubicBezTo>
                <a:cubicBezTo>
                  <a:pt x="280609" y="18932"/>
                  <a:pt x="268967" y="-1971"/>
                  <a:pt x="259971" y="146"/>
                </a:cubicBezTo>
                <a:cubicBezTo>
                  <a:pt x="250975" y="2263"/>
                  <a:pt x="253621" y="63382"/>
                  <a:pt x="247271" y="74759"/>
                </a:cubicBezTo>
                <a:cubicBezTo>
                  <a:pt x="240921" y="86136"/>
                  <a:pt x="221871" y="68409"/>
                  <a:pt x="221871" y="68409"/>
                </a:cubicBezTo>
                <a:cubicBezTo>
                  <a:pt x="203879" y="64176"/>
                  <a:pt x="173188" y="55974"/>
                  <a:pt x="139321" y="49359"/>
                </a:cubicBezTo>
                <a:cubicBezTo>
                  <a:pt x="105454" y="42744"/>
                  <a:pt x="-20223" y="17609"/>
                  <a:pt x="2796" y="239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FA6C664-1929-4525-8D44-D5261BD16E7F}"/>
              </a:ext>
            </a:extLst>
          </p:cNvPr>
          <p:cNvSpPr/>
          <p:nvPr/>
        </p:nvSpPr>
        <p:spPr>
          <a:xfrm>
            <a:off x="7113213" y="1466452"/>
            <a:ext cx="839472" cy="982722"/>
          </a:xfrm>
          <a:custGeom>
            <a:avLst/>
            <a:gdLst>
              <a:gd name="connsiteX0" fmla="*/ 836987 w 839472"/>
              <a:gd name="connsiteY0" fmla="*/ 2515 h 982722"/>
              <a:gd name="connsiteX1" fmla="*/ 341687 w 839472"/>
              <a:gd name="connsiteY1" fmla="*/ 324248 h 982722"/>
              <a:gd name="connsiteX2" fmla="*/ 434820 w 839472"/>
              <a:gd name="connsiteY2" fmla="*/ 243815 h 982722"/>
              <a:gd name="connsiteX3" fmla="*/ 159654 w 839472"/>
              <a:gd name="connsiteY3" fmla="*/ 593065 h 982722"/>
              <a:gd name="connsiteX4" fmla="*/ 161770 w 839472"/>
              <a:gd name="connsiteY4" fmla="*/ 595181 h 982722"/>
              <a:gd name="connsiteX5" fmla="*/ 11487 w 839472"/>
              <a:gd name="connsiteY5" fmla="*/ 965598 h 982722"/>
              <a:gd name="connsiteX6" fmla="*/ 45354 w 839472"/>
              <a:gd name="connsiteY6" fmla="*/ 870348 h 982722"/>
              <a:gd name="connsiteX7" fmla="*/ 322637 w 839472"/>
              <a:gd name="connsiteY7" fmla="*/ 425848 h 982722"/>
              <a:gd name="connsiteX8" fmla="*/ 337454 w 839472"/>
              <a:gd name="connsiteY8" fmla="*/ 447015 h 982722"/>
              <a:gd name="connsiteX9" fmla="*/ 494087 w 839472"/>
              <a:gd name="connsiteY9" fmla="*/ 195131 h 982722"/>
              <a:gd name="connsiteX10" fmla="*/ 532187 w 839472"/>
              <a:gd name="connsiteY10" fmla="*/ 176081 h 982722"/>
              <a:gd name="connsiteX11" fmla="*/ 836987 w 839472"/>
              <a:gd name="connsiteY11" fmla="*/ 2515 h 98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9472" h="982722">
                <a:moveTo>
                  <a:pt x="836987" y="2515"/>
                </a:moveTo>
                <a:cubicBezTo>
                  <a:pt x="805237" y="27209"/>
                  <a:pt x="408715" y="284031"/>
                  <a:pt x="341687" y="324248"/>
                </a:cubicBezTo>
                <a:cubicBezTo>
                  <a:pt x="274659" y="364465"/>
                  <a:pt x="465159" y="199012"/>
                  <a:pt x="434820" y="243815"/>
                </a:cubicBezTo>
                <a:cubicBezTo>
                  <a:pt x="404481" y="288618"/>
                  <a:pt x="205162" y="534504"/>
                  <a:pt x="159654" y="593065"/>
                </a:cubicBezTo>
                <a:cubicBezTo>
                  <a:pt x="114146" y="651626"/>
                  <a:pt x="186464" y="533092"/>
                  <a:pt x="161770" y="595181"/>
                </a:cubicBezTo>
                <a:cubicBezTo>
                  <a:pt x="137076" y="657270"/>
                  <a:pt x="30890" y="919737"/>
                  <a:pt x="11487" y="965598"/>
                </a:cubicBezTo>
                <a:cubicBezTo>
                  <a:pt x="-7916" y="1011459"/>
                  <a:pt x="-6504" y="960306"/>
                  <a:pt x="45354" y="870348"/>
                </a:cubicBezTo>
                <a:cubicBezTo>
                  <a:pt x="97212" y="780390"/>
                  <a:pt x="273954" y="496404"/>
                  <a:pt x="322637" y="425848"/>
                </a:cubicBezTo>
                <a:cubicBezTo>
                  <a:pt x="371320" y="355292"/>
                  <a:pt x="308879" y="485468"/>
                  <a:pt x="337454" y="447015"/>
                </a:cubicBezTo>
                <a:cubicBezTo>
                  <a:pt x="366029" y="408562"/>
                  <a:pt x="461631" y="240287"/>
                  <a:pt x="494087" y="195131"/>
                </a:cubicBezTo>
                <a:cubicBezTo>
                  <a:pt x="526543" y="149975"/>
                  <a:pt x="477507" y="209948"/>
                  <a:pt x="532187" y="176081"/>
                </a:cubicBezTo>
                <a:cubicBezTo>
                  <a:pt x="586867" y="142214"/>
                  <a:pt x="868737" y="-22179"/>
                  <a:pt x="836987" y="25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8A398B87-5728-4835-961A-7965B917A4A8}"/>
              </a:ext>
            </a:extLst>
          </p:cNvPr>
          <p:cNvSpPr/>
          <p:nvPr/>
        </p:nvSpPr>
        <p:spPr>
          <a:xfrm>
            <a:off x="7141167" y="2284836"/>
            <a:ext cx="127889" cy="546943"/>
          </a:xfrm>
          <a:custGeom>
            <a:avLst/>
            <a:gdLst>
              <a:gd name="connsiteX0" fmla="*/ 42800 w 127889"/>
              <a:gd name="connsiteY0" fmla="*/ 244581 h 546943"/>
              <a:gd name="connsiteX1" fmla="*/ 63966 w 127889"/>
              <a:gd name="connsiteY1" fmla="*/ 392747 h 546943"/>
              <a:gd name="connsiteX2" fmla="*/ 127466 w 127889"/>
              <a:gd name="connsiteY2" fmla="*/ 543031 h 546943"/>
              <a:gd name="connsiteX3" fmla="*/ 89366 w 127889"/>
              <a:gd name="connsiteY3" fmla="*/ 496464 h 546943"/>
              <a:gd name="connsiteX4" fmla="*/ 44916 w 127889"/>
              <a:gd name="connsiteY4" fmla="*/ 426614 h 546943"/>
              <a:gd name="connsiteX5" fmla="*/ 466 w 127889"/>
              <a:gd name="connsiteY5" fmla="*/ 11747 h 546943"/>
              <a:gd name="connsiteX6" fmla="*/ 21633 w 127889"/>
              <a:gd name="connsiteY6" fmla="*/ 126047 h 546943"/>
              <a:gd name="connsiteX7" fmla="*/ 42800 w 127889"/>
              <a:gd name="connsiteY7" fmla="*/ 244581 h 54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889" h="546943">
                <a:moveTo>
                  <a:pt x="42800" y="244581"/>
                </a:moveTo>
                <a:cubicBezTo>
                  <a:pt x="49855" y="289031"/>
                  <a:pt x="49855" y="343005"/>
                  <a:pt x="63966" y="392747"/>
                </a:cubicBezTo>
                <a:cubicBezTo>
                  <a:pt x="78077" y="442489"/>
                  <a:pt x="123233" y="525745"/>
                  <a:pt x="127466" y="543031"/>
                </a:cubicBezTo>
                <a:cubicBezTo>
                  <a:pt x="131699" y="560317"/>
                  <a:pt x="103124" y="515867"/>
                  <a:pt x="89366" y="496464"/>
                </a:cubicBezTo>
                <a:cubicBezTo>
                  <a:pt x="75608" y="477061"/>
                  <a:pt x="59733" y="507400"/>
                  <a:pt x="44916" y="426614"/>
                </a:cubicBezTo>
                <a:cubicBezTo>
                  <a:pt x="30099" y="345828"/>
                  <a:pt x="4346" y="61841"/>
                  <a:pt x="466" y="11747"/>
                </a:cubicBezTo>
                <a:cubicBezTo>
                  <a:pt x="-3415" y="-38348"/>
                  <a:pt x="18105" y="85477"/>
                  <a:pt x="21633" y="126047"/>
                </a:cubicBezTo>
                <a:cubicBezTo>
                  <a:pt x="25161" y="166616"/>
                  <a:pt x="35745" y="200131"/>
                  <a:pt x="42800" y="2445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D0E2E498-79B9-428C-85CE-5053E9623198}"/>
              </a:ext>
            </a:extLst>
          </p:cNvPr>
          <p:cNvSpPr/>
          <p:nvPr/>
        </p:nvSpPr>
        <p:spPr>
          <a:xfrm>
            <a:off x="7040915" y="2387163"/>
            <a:ext cx="124334" cy="607439"/>
          </a:xfrm>
          <a:custGeom>
            <a:avLst/>
            <a:gdLst>
              <a:gd name="connsiteX0" fmla="*/ 124002 w 124334"/>
              <a:gd name="connsiteY0" fmla="*/ 437 h 607439"/>
              <a:gd name="connsiteX1" fmla="*/ 81668 w 124334"/>
              <a:gd name="connsiteY1" fmla="*/ 188820 h 607439"/>
              <a:gd name="connsiteX2" fmla="*/ 68968 w 124334"/>
              <a:gd name="connsiteY2" fmla="*/ 326404 h 607439"/>
              <a:gd name="connsiteX3" fmla="*/ 92252 w 124334"/>
              <a:gd name="connsiteY3" fmla="*/ 601570 h 607439"/>
              <a:gd name="connsiteX4" fmla="*/ 83785 w 124334"/>
              <a:gd name="connsiteY4" fmla="*/ 493620 h 607439"/>
              <a:gd name="connsiteX5" fmla="*/ 1235 w 124334"/>
              <a:gd name="connsiteY5" fmla="*/ 250204 h 607439"/>
              <a:gd name="connsiteX6" fmla="*/ 35102 w 124334"/>
              <a:gd name="connsiteY6" fmla="*/ 288304 h 607439"/>
              <a:gd name="connsiteX7" fmla="*/ 47802 w 124334"/>
              <a:gd name="connsiteY7" fmla="*/ 201520 h 607439"/>
              <a:gd name="connsiteX8" fmla="*/ 56268 w 124334"/>
              <a:gd name="connsiteY8" fmla="*/ 138020 h 607439"/>
              <a:gd name="connsiteX9" fmla="*/ 124002 w 124334"/>
              <a:gd name="connsiteY9" fmla="*/ 437 h 60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334" h="607439">
                <a:moveTo>
                  <a:pt x="124002" y="437"/>
                </a:moveTo>
                <a:cubicBezTo>
                  <a:pt x="128235" y="8904"/>
                  <a:pt x="90840" y="134492"/>
                  <a:pt x="81668" y="188820"/>
                </a:cubicBezTo>
                <a:cubicBezTo>
                  <a:pt x="72496" y="243148"/>
                  <a:pt x="67204" y="257612"/>
                  <a:pt x="68968" y="326404"/>
                </a:cubicBezTo>
                <a:cubicBezTo>
                  <a:pt x="70732" y="395196"/>
                  <a:pt x="89782" y="573701"/>
                  <a:pt x="92252" y="601570"/>
                </a:cubicBezTo>
                <a:cubicBezTo>
                  <a:pt x="94721" y="629439"/>
                  <a:pt x="98955" y="552181"/>
                  <a:pt x="83785" y="493620"/>
                </a:cubicBezTo>
                <a:cubicBezTo>
                  <a:pt x="68615" y="435059"/>
                  <a:pt x="9349" y="284423"/>
                  <a:pt x="1235" y="250204"/>
                </a:cubicBezTo>
                <a:cubicBezTo>
                  <a:pt x="-6879" y="215985"/>
                  <a:pt x="27341" y="296418"/>
                  <a:pt x="35102" y="288304"/>
                </a:cubicBezTo>
                <a:cubicBezTo>
                  <a:pt x="42863" y="280190"/>
                  <a:pt x="44274" y="226567"/>
                  <a:pt x="47802" y="201520"/>
                </a:cubicBezTo>
                <a:cubicBezTo>
                  <a:pt x="51330" y="176473"/>
                  <a:pt x="42157" y="167300"/>
                  <a:pt x="56268" y="138020"/>
                </a:cubicBezTo>
                <a:cubicBezTo>
                  <a:pt x="70379" y="108740"/>
                  <a:pt x="119769" y="-8030"/>
                  <a:pt x="124002" y="4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21C98260-C904-471B-8F88-53E51FB753B1}"/>
              </a:ext>
            </a:extLst>
          </p:cNvPr>
          <p:cNvSpPr/>
          <p:nvPr/>
        </p:nvSpPr>
        <p:spPr>
          <a:xfrm>
            <a:off x="7733839" y="1402079"/>
            <a:ext cx="1039317" cy="198137"/>
          </a:xfrm>
          <a:custGeom>
            <a:avLst/>
            <a:gdLst>
              <a:gd name="connsiteX0" fmla="*/ 2578 w 1039317"/>
              <a:gd name="connsiteY0" fmla="*/ 198121 h 198137"/>
              <a:gd name="connsiteX1" fmla="*/ 535978 w 1039317"/>
              <a:gd name="connsiteY1" fmla="*/ 39371 h 198137"/>
              <a:gd name="connsiteX2" fmla="*/ 523278 w 1039317"/>
              <a:gd name="connsiteY2" fmla="*/ 54188 h 198137"/>
              <a:gd name="connsiteX3" fmla="*/ 1010111 w 1039317"/>
              <a:gd name="connsiteY3" fmla="*/ 62654 h 198137"/>
              <a:gd name="connsiteX4" fmla="*/ 982594 w 1039317"/>
              <a:gd name="connsiteY4" fmla="*/ 124038 h 198137"/>
              <a:gd name="connsiteX5" fmla="*/ 969894 w 1039317"/>
              <a:gd name="connsiteY5" fmla="*/ 191771 h 198137"/>
              <a:gd name="connsiteX6" fmla="*/ 1022811 w 1039317"/>
              <a:gd name="connsiteY6" fmla="*/ 69004 h 198137"/>
              <a:gd name="connsiteX7" fmla="*/ 957194 w 1039317"/>
              <a:gd name="connsiteY7" fmla="*/ 30904 h 198137"/>
              <a:gd name="connsiteX8" fmla="*/ 601594 w 1039317"/>
              <a:gd name="connsiteY8" fmla="*/ 28788 h 198137"/>
              <a:gd name="connsiteX9" fmla="*/ 764578 w 1039317"/>
              <a:gd name="connsiteY9" fmla="*/ 20321 h 198137"/>
              <a:gd name="connsiteX10" fmla="*/ 686261 w 1039317"/>
              <a:gd name="connsiteY10" fmla="*/ 20321 h 198137"/>
              <a:gd name="connsiteX11" fmla="*/ 262928 w 1039317"/>
              <a:gd name="connsiteY11" fmla="*/ 52071 h 198137"/>
              <a:gd name="connsiteX12" fmla="*/ 440728 w 1039317"/>
              <a:gd name="connsiteY12" fmla="*/ 1271 h 198137"/>
              <a:gd name="connsiteX13" fmla="*/ 337011 w 1039317"/>
              <a:gd name="connsiteY13" fmla="*/ 28788 h 198137"/>
              <a:gd name="connsiteX14" fmla="*/ 2578 w 1039317"/>
              <a:gd name="connsiteY14" fmla="*/ 198121 h 19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9317" h="198137">
                <a:moveTo>
                  <a:pt x="2578" y="198121"/>
                </a:moveTo>
                <a:cubicBezTo>
                  <a:pt x="35739" y="199885"/>
                  <a:pt x="449195" y="63360"/>
                  <a:pt x="535978" y="39371"/>
                </a:cubicBezTo>
                <a:cubicBezTo>
                  <a:pt x="622761" y="15382"/>
                  <a:pt x="444256" y="50307"/>
                  <a:pt x="523278" y="54188"/>
                </a:cubicBezTo>
                <a:cubicBezTo>
                  <a:pt x="602300" y="58068"/>
                  <a:pt x="933558" y="51012"/>
                  <a:pt x="1010111" y="62654"/>
                </a:cubicBezTo>
                <a:cubicBezTo>
                  <a:pt x="1086664" y="74296"/>
                  <a:pt x="989297" y="102519"/>
                  <a:pt x="982594" y="124038"/>
                </a:cubicBezTo>
                <a:cubicBezTo>
                  <a:pt x="975891" y="145557"/>
                  <a:pt x="963191" y="200943"/>
                  <a:pt x="969894" y="191771"/>
                </a:cubicBezTo>
                <a:cubicBezTo>
                  <a:pt x="976597" y="182599"/>
                  <a:pt x="1024928" y="95815"/>
                  <a:pt x="1022811" y="69004"/>
                </a:cubicBezTo>
                <a:cubicBezTo>
                  <a:pt x="1020694" y="42193"/>
                  <a:pt x="1027397" y="37607"/>
                  <a:pt x="957194" y="30904"/>
                </a:cubicBezTo>
                <a:cubicBezTo>
                  <a:pt x="886991" y="24201"/>
                  <a:pt x="633697" y="30552"/>
                  <a:pt x="601594" y="28788"/>
                </a:cubicBezTo>
                <a:lnTo>
                  <a:pt x="764578" y="20321"/>
                </a:lnTo>
                <a:cubicBezTo>
                  <a:pt x="778689" y="18910"/>
                  <a:pt x="769869" y="15029"/>
                  <a:pt x="686261" y="20321"/>
                </a:cubicBezTo>
                <a:cubicBezTo>
                  <a:pt x="602653" y="25613"/>
                  <a:pt x="303850" y="55246"/>
                  <a:pt x="262928" y="52071"/>
                </a:cubicBezTo>
                <a:cubicBezTo>
                  <a:pt x="222006" y="48896"/>
                  <a:pt x="428381" y="5151"/>
                  <a:pt x="440728" y="1271"/>
                </a:cubicBezTo>
                <a:cubicBezTo>
                  <a:pt x="453075" y="-2610"/>
                  <a:pt x="408272" y="1271"/>
                  <a:pt x="337011" y="28788"/>
                </a:cubicBezTo>
                <a:cubicBezTo>
                  <a:pt x="265750" y="56305"/>
                  <a:pt x="-30583" y="196357"/>
                  <a:pt x="2578" y="1981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5C9081CF-44F5-469B-BC72-B51DC6E59F58}"/>
              </a:ext>
            </a:extLst>
          </p:cNvPr>
          <p:cNvSpPr/>
          <p:nvPr/>
        </p:nvSpPr>
        <p:spPr>
          <a:xfrm>
            <a:off x="8526444" y="1429783"/>
            <a:ext cx="451117" cy="1048883"/>
          </a:xfrm>
          <a:custGeom>
            <a:avLst/>
            <a:gdLst>
              <a:gd name="connsiteX0" fmla="*/ 449281 w 451117"/>
              <a:gd name="connsiteY0" fmla="*/ 5317 h 1048883"/>
              <a:gd name="connsiteX1" fmla="*/ 71456 w 451117"/>
              <a:gd name="connsiteY1" fmla="*/ 472042 h 1048883"/>
              <a:gd name="connsiteX2" fmla="*/ 154006 w 451117"/>
              <a:gd name="connsiteY2" fmla="*/ 395842 h 1048883"/>
              <a:gd name="connsiteX3" fmla="*/ 4781 w 451117"/>
              <a:gd name="connsiteY3" fmla="*/ 783192 h 1048883"/>
              <a:gd name="connsiteX4" fmla="*/ 36531 w 451117"/>
              <a:gd name="connsiteY4" fmla="*/ 754617 h 1048883"/>
              <a:gd name="connsiteX5" fmla="*/ 33356 w 451117"/>
              <a:gd name="connsiteY5" fmla="*/ 1037192 h 1048883"/>
              <a:gd name="connsiteX6" fmla="*/ 20656 w 451117"/>
              <a:gd name="connsiteY6" fmla="*/ 932417 h 1048883"/>
              <a:gd name="connsiteX7" fmla="*/ 182581 w 451117"/>
              <a:gd name="connsiteY7" fmla="*/ 373617 h 1048883"/>
              <a:gd name="connsiteX8" fmla="*/ 185756 w 451117"/>
              <a:gd name="connsiteY8" fmla="*/ 389492 h 1048883"/>
              <a:gd name="connsiteX9" fmla="*/ 214331 w 451117"/>
              <a:gd name="connsiteY9" fmla="*/ 230742 h 1048883"/>
              <a:gd name="connsiteX10" fmla="*/ 449281 w 451117"/>
              <a:gd name="connsiteY10" fmla="*/ 5317 h 104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117" h="1048883">
                <a:moveTo>
                  <a:pt x="449281" y="5317"/>
                </a:moveTo>
                <a:cubicBezTo>
                  <a:pt x="425468" y="45534"/>
                  <a:pt x="120668" y="406955"/>
                  <a:pt x="71456" y="472042"/>
                </a:cubicBezTo>
                <a:cubicBezTo>
                  <a:pt x="22244" y="537129"/>
                  <a:pt x="165118" y="343984"/>
                  <a:pt x="154006" y="395842"/>
                </a:cubicBezTo>
                <a:cubicBezTo>
                  <a:pt x="142894" y="447700"/>
                  <a:pt x="24360" y="723396"/>
                  <a:pt x="4781" y="783192"/>
                </a:cubicBezTo>
                <a:cubicBezTo>
                  <a:pt x="-14798" y="842988"/>
                  <a:pt x="31769" y="712284"/>
                  <a:pt x="36531" y="754617"/>
                </a:cubicBezTo>
                <a:cubicBezTo>
                  <a:pt x="41293" y="796950"/>
                  <a:pt x="36002" y="1007559"/>
                  <a:pt x="33356" y="1037192"/>
                </a:cubicBezTo>
                <a:cubicBezTo>
                  <a:pt x="30710" y="1066825"/>
                  <a:pt x="-4215" y="1043013"/>
                  <a:pt x="20656" y="932417"/>
                </a:cubicBezTo>
                <a:cubicBezTo>
                  <a:pt x="45527" y="821821"/>
                  <a:pt x="155064" y="464104"/>
                  <a:pt x="182581" y="373617"/>
                </a:cubicBezTo>
                <a:cubicBezTo>
                  <a:pt x="210098" y="283130"/>
                  <a:pt x="180464" y="413305"/>
                  <a:pt x="185756" y="389492"/>
                </a:cubicBezTo>
                <a:cubicBezTo>
                  <a:pt x="191048" y="365679"/>
                  <a:pt x="170410" y="297417"/>
                  <a:pt x="214331" y="230742"/>
                </a:cubicBezTo>
                <a:cubicBezTo>
                  <a:pt x="258252" y="164067"/>
                  <a:pt x="473094" y="-34900"/>
                  <a:pt x="449281" y="53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DF1AC5A8-30D4-455B-8014-48DE4E002DA0}"/>
              </a:ext>
            </a:extLst>
          </p:cNvPr>
          <p:cNvSpPr/>
          <p:nvPr/>
        </p:nvSpPr>
        <p:spPr>
          <a:xfrm>
            <a:off x="8701088" y="1004625"/>
            <a:ext cx="546123" cy="512725"/>
          </a:xfrm>
          <a:custGeom>
            <a:avLst/>
            <a:gdLst>
              <a:gd name="connsiteX0" fmla="*/ 0 w 546123"/>
              <a:gd name="connsiteY0" fmla="*/ 217750 h 512725"/>
              <a:gd name="connsiteX1" fmla="*/ 214312 w 546123"/>
              <a:gd name="connsiteY1" fmla="*/ 500325 h 512725"/>
              <a:gd name="connsiteX2" fmla="*/ 193675 w 546123"/>
              <a:gd name="connsiteY2" fmla="*/ 465400 h 512725"/>
              <a:gd name="connsiteX3" fmla="*/ 200025 w 546123"/>
              <a:gd name="connsiteY3" fmla="*/ 492388 h 512725"/>
              <a:gd name="connsiteX4" fmla="*/ 273050 w 546123"/>
              <a:gd name="connsiteY4" fmla="*/ 441588 h 512725"/>
              <a:gd name="connsiteX5" fmla="*/ 546100 w 546123"/>
              <a:gd name="connsiteY5" fmla="*/ 114563 h 512725"/>
              <a:gd name="connsiteX6" fmla="*/ 257175 w 546123"/>
              <a:gd name="connsiteY6" fmla="*/ 411425 h 512725"/>
              <a:gd name="connsiteX7" fmla="*/ 381000 w 546123"/>
              <a:gd name="connsiteY7" fmla="*/ 289188 h 512725"/>
              <a:gd name="connsiteX8" fmla="*/ 388937 w 546123"/>
              <a:gd name="connsiteY8" fmla="*/ 211400 h 512725"/>
              <a:gd name="connsiteX9" fmla="*/ 382587 w 546123"/>
              <a:gd name="connsiteY9" fmla="*/ 17725 h 512725"/>
              <a:gd name="connsiteX10" fmla="*/ 314325 w 546123"/>
              <a:gd name="connsiteY10" fmla="*/ 362213 h 512725"/>
              <a:gd name="connsiteX11" fmla="*/ 255587 w 546123"/>
              <a:gd name="connsiteY11" fmla="*/ 32013 h 512725"/>
              <a:gd name="connsiteX12" fmla="*/ 274637 w 546123"/>
              <a:gd name="connsiteY12" fmla="*/ 146313 h 512725"/>
              <a:gd name="connsiteX13" fmla="*/ 155575 w 546123"/>
              <a:gd name="connsiteY13" fmla="*/ 263 h 512725"/>
              <a:gd name="connsiteX14" fmla="*/ 182562 w 546123"/>
              <a:gd name="connsiteY14" fmla="*/ 119325 h 512725"/>
              <a:gd name="connsiteX15" fmla="*/ 269875 w 546123"/>
              <a:gd name="connsiteY15" fmla="*/ 419363 h 512725"/>
              <a:gd name="connsiteX16" fmla="*/ 214312 w 546123"/>
              <a:gd name="connsiteY16" fmla="*/ 454288 h 512725"/>
              <a:gd name="connsiteX17" fmla="*/ 188912 w 546123"/>
              <a:gd name="connsiteY17" fmla="*/ 422538 h 512725"/>
              <a:gd name="connsiteX18" fmla="*/ 0 w 546123"/>
              <a:gd name="connsiteY18" fmla="*/ 217750 h 5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6123" h="512725">
                <a:moveTo>
                  <a:pt x="0" y="217750"/>
                </a:moveTo>
                <a:lnTo>
                  <a:pt x="214312" y="500325"/>
                </a:lnTo>
                <a:cubicBezTo>
                  <a:pt x="246591" y="541600"/>
                  <a:pt x="196056" y="466723"/>
                  <a:pt x="193675" y="465400"/>
                </a:cubicBezTo>
                <a:cubicBezTo>
                  <a:pt x="191294" y="464077"/>
                  <a:pt x="186796" y="496357"/>
                  <a:pt x="200025" y="492388"/>
                </a:cubicBezTo>
                <a:cubicBezTo>
                  <a:pt x="213254" y="488419"/>
                  <a:pt x="215371" y="504559"/>
                  <a:pt x="273050" y="441588"/>
                </a:cubicBezTo>
                <a:cubicBezTo>
                  <a:pt x="330729" y="378617"/>
                  <a:pt x="548746" y="119590"/>
                  <a:pt x="546100" y="114563"/>
                </a:cubicBezTo>
                <a:cubicBezTo>
                  <a:pt x="543454" y="109536"/>
                  <a:pt x="284692" y="382321"/>
                  <a:pt x="257175" y="411425"/>
                </a:cubicBezTo>
                <a:cubicBezTo>
                  <a:pt x="229658" y="440529"/>
                  <a:pt x="359040" y="322525"/>
                  <a:pt x="381000" y="289188"/>
                </a:cubicBezTo>
                <a:cubicBezTo>
                  <a:pt x="402960" y="255851"/>
                  <a:pt x="388673" y="256644"/>
                  <a:pt x="388937" y="211400"/>
                </a:cubicBezTo>
                <a:cubicBezTo>
                  <a:pt x="389201" y="166156"/>
                  <a:pt x="395022" y="-7411"/>
                  <a:pt x="382587" y="17725"/>
                </a:cubicBezTo>
                <a:cubicBezTo>
                  <a:pt x="370152" y="42860"/>
                  <a:pt x="335492" y="359832"/>
                  <a:pt x="314325" y="362213"/>
                </a:cubicBezTo>
                <a:cubicBezTo>
                  <a:pt x="293158" y="364594"/>
                  <a:pt x="262202" y="67996"/>
                  <a:pt x="255587" y="32013"/>
                </a:cubicBezTo>
                <a:cubicBezTo>
                  <a:pt x="248972" y="-3970"/>
                  <a:pt x="291306" y="151605"/>
                  <a:pt x="274637" y="146313"/>
                </a:cubicBezTo>
                <a:cubicBezTo>
                  <a:pt x="257968" y="141021"/>
                  <a:pt x="170921" y="4761"/>
                  <a:pt x="155575" y="263"/>
                </a:cubicBezTo>
                <a:cubicBezTo>
                  <a:pt x="140229" y="-4235"/>
                  <a:pt x="163512" y="49475"/>
                  <a:pt x="182562" y="119325"/>
                </a:cubicBezTo>
                <a:cubicBezTo>
                  <a:pt x="201612" y="189175"/>
                  <a:pt x="264583" y="363536"/>
                  <a:pt x="269875" y="419363"/>
                </a:cubicBezTo>
                <a:cubicBezTo>
                  <a:pt x="275167" y="475190"/>
                  <a:pt x="227806" y="453759"/>
                  <a:pt x="214312" y="454288"/>
                </a:cubicBezTo>
                <a:cubicBezTo>
                  <a:pt x="200818" y="454817"/>
                  <a:pt x="188912" y="422538"/>
                  <a:pt x="188912" y="422538"/>
                </a:cubicBezTo>
                <a:lnTo>
                  <a:pt x="0" y="21775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0EC2341-85EE-4A12-A5E4-BEC1FB1164A1}"/>
              </a:ext>
            </a:extLst>
          </p:cNvPr>
          <p:cNvSpPr/>
          <p:nvPr/>
        </p:nvSpPr>
        <p:spPr>
          <a:xfrm>
            <a:off x="9128046" y="1044551"/>
            <a:ext cx="329596" cy="272064"/>
          </a:xfrm>
          <a:custGeom>
            <a:avLst/>
            <a:gdLst>
              <a:gd name="connsiteX0" fmla="*/ 79 w 329596"/>
              <a:gd name="connsiteY0" fmla="*/ 53999 h 272064"/>
              <a:gd name="connsiteX1" fmla="*/ 109617 w 329596"/>
              <a:gd name="connsiteY1" fmla="*/ 19074 h 272064"/>
              <a:gd name="connsiteX2" fmla="*/ 115967 w 329596"/>
              <a:gd name="connsiteY2" fmla="*/ 19074 h 272064"/>
              <a:gd name="connsiteX3" fmla="*/ 149304 w 329596"/>
              <a:gd name="connsiteY3" fmla="*/ 25424 h 272064"/>
              <a:gd name="connsiteX4" fmla="*/ 193754 w 329596"/>
              <a:gd name="connsiteY4" fmla="*/ 55587 h 272064"/>
              <a:gd name="connsiteX5" fmla="*/ 327104 w 329596"/>
              <a:gd name="connsiteY5" fmla="*/ 269899 h 272064"/>
              <a:gd name="connsiteX6" fmla="*/ 274717 w 329596"/>
              <a:gd name="connsiteY6" fmla="*/ 158774 h 272064"/>
              <a:gd name="connsiteX7" fmla="*/ 200104 w 329596"/>
              <a:gd name="connsiteY7" fmla="*/ 38124 h 272064"/>
              <a:gd name="connsiteX8" fmla="*/ 128667 w 329596"/>
              <a:gd name="connsiteY8" fmla="*/ 24 h 272064"/>
              <a:gd name="connsiteX9" fmla="*/ 79 w 329596"/>
              <a:gd name="connsiteY9" fmla="*/ 53999 h 27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9596" h="272064">
                <a:moveTo>
                  <a:pt x="79" y="53999"/>
                </a:moveTo>
                <a:cubicBezTo>
                  <a:pt x="-3096" y="57174"/>
                  <a:pt x="90302" y="24895"/>
                  <a:pt x="109617" y="19074"/>
                </a:cubicBezTo>
                <a:cubicBezTo>
                  <a:pt x="128932" y="13253"/>
                  <a:pt x="109353" y="18016"/>
                  <a:pt x="115967" y="19074"/>
                </a:cubicBezTo>
                <a:cubicBezTo>
                  <a:pt x="122581" y="20132"/>
                  <a:pt x="136340" y="19339"/>
                  <a:pt x="149304" y="25424"/>
                </a:cubicBezTo>
                <a:cubicBezTo>
                  <a:pt x="162268" y="31509"/>
                  <a:pt x="164121" y="14841"/>
                  <a:pt x="193754" y="55587"/>
                </a:cubicBezTo>
                <a:cubicBezTo>
                  <a:pt x="223387" y="96333"/>
                  <a:pt x="313610" y="252701"/>
                  <a:pt x="327104" y="269899"/>
                </a:cubicBezTo>
                <a:cubicBezTo>
                  <a:pt x="340598" y="287097"/>
                  <a:pt x="295884" y="197403"/>
                  <a:pt x="274717" y="158774"/>
                </a:cubicBezTo>
                <a:cubicBezTo>
                  <a:pt x="253550" y="120145"/>
                  <a:pt x="224446" y="64582"/>
                  <a:pt x="200104" y="38124"/>
                </a:cubicBezTo>
                <a:cubicBezTo>
                  <a:pt x="175762" y="11666"/>
                  <a:pt x="163327" y="1347"/>
                  <a:pt x="128667" y="24"/>
                </a:cubicBezTo>
                <a:cubicBezTo>
                  <a:pt x="94007" y="-1299"/>
                  <a:pt x="3254" y="50824"/>
                  <a:pt x="79" y="539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60EB2DA-7140-4BD3-BC21-C79CAD2331D7}"/>
              </a:ext>
            </a:extLst>
          </p:cNvPr>
          <p:cNvSpPr/>
          <p:nvPr/>
        </p:nvSpPr>
        <p:spPr>
          <a:xfrm>
            <a:off x="9151937" y="1022473"/>
            <a:ext cx="360171" cy="286240"/>
          </a:xfrm>
          <a:custGeom>
            <a:avLst/>
            <a:gdLst>
              <a:gd name="connsiteX0" fmla="*/ 1 w 360171"/>
              <a:gd name="connsiteY0" fmla="*/ 12577 h 286240"/>
              <a:gd name="connsiteX1" fmla="*/ 153988 w 360171"/>
              <a:gd name="connsiteY1" fmla="*/ 10990 h 286240"/>
              <a:gd name="connsiteX2" fmla="*/ 192088 w 360171"/>
              <a:gd name="connsiteY2" fmla="*/ 28452 h 286240"/>
              <a:gd name="connsiteX3" fmla="*/ 225426 w 360171"/>
              <a:gd name="connsiteY3" fmla="*/ 74490 h 286240"/>
              <a:gd name="connsiteX4" fmla="*/ 357188 w 360171"/>
              <a:gd name="connsiteY4" fmla="*/ 274515 h 286240"/>
              <a:gd name="connsiteX5" fmla="*/ 320676 w 360171"/>
              <a:gd name="connsiteY5" fmla="*/ 263402 h 286240"/>
              <a:gd name="connsiteX6" fmla="*/ 358776 w 360171"/>
              <a:gd name="connsiteY6" fmla="*/ 269752 h 286240"/>
              <a:gd name="connsiteX7" fmla="*/ 271463 w 360171"/>
              <a:gd name="connsiteY7" fmla="*/ 158627 h 286240"/>
              <a:gd name="connsiteX8" fmla="*/ 157163 w 360171"/>
              <a:gd name="connsiteY8" fmla="*/ 9402 h 286240"/>
              <a:gd name="connsiteX9" fmla="*/ 1 w 360171"/>
              <a:gd name="connsiteY9" fmla="*/ 12577 h 28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171" h="286240">
                <a:moveTo>
                  <a:pt x="1" y="12577"/>
                </a:moveTo>
                <a:cubicBezTo>
                  <a:pt x="-528" y="12842"/>
                  <a:pt x="121973" y="8344"/>
                  <a:pt x="153988" y="10990"/>
                </a:cubicBezTo>
                <a:cubicBezTo>
                  <a:pt x="186003" y="13636"/>
                  <a:pt x="180182" y="17869"/>
                  <a:pt x="192088" y="28452"/>
                </a:cubicBezTo>
                <a:cubicBezTo>
                  <a:pt x="203994" y="39035"/>
                  <a:pt x="197909" y="33480"/>
                  <a:pt x="225426" y="74490"/>
                </a:cubicBezTo>
                <a:cubicBezTo>
                  <a:pt x="252943" y="115500"/>
                  <a:pt x="341313" y="243030"/>
                  <a:pt x="357188" y="274515"/>
                </a:cubicBezTo>
                <a:cubicBezTo>
                  <a:pt x="373063" y="306000"/>
                  <a:pt x="320411" y="264196"/>
                  <a:pt x="320676" y="263402"/>
                </a:cubicBezTo>
                <a:cubicBezTo>
                  <a:pt x="320941" y="262608"/>
                  <a:pt x="366978" y="287214"/>
                  <a:pt x="358776" y="269752"/>
                </a:cubicBezTo>
                <a:cubicBezTo>
                  <a:pt x="350574" y="252290"/>
                  <a:pt x="305065" y="202019"/>
                  <a:pt x="271463" y="158627"/>
                </a:cubicBezTo>
                <a:cubicBezTo>
                  <a:pt x="237861" y="115235"/>
                  <a:pt x="201877" y="32156"/>
                  <a:pt x="157163" y="9402"/>
                </a:cubicBezTo>
                <a:cubicBezTo>
                  <a:pt x="112449" y="-13352"/>
                  <a:pt x="530" y="12312"/>
                  <a:pt x="1" y="125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5C82EBD-2F1B-4A1E-AC98-27A93600C337}"/>
              </a:ext>
            </a:extLst>
          </p:cNvPr>
          <p:cNvSpPr/>
          <p:nvPr/>
        </p:nvSpPr>
        <p:spPr>
          <a:xfrm>
            <a:off x="9110948" y="985598"/>
            <a:ext cx="301422" cy="122639"/>
          </a:xfrm>
          <a:custGeom>
            <a:avLst/>
            <a:gdLst>
              <a:gd name="connsiteX0" fmla="*/ 10827 w 301422"/>
              <a:gd name="connsiteY0" fmla="*/ 122477 h 122639"/>
              <a:gd name="connsiteX1" fmla="*/ 7652 w 301422"/>
              <a:gd name="connsiteY1" fmla="*/ 49452 h 122639"/>
              <a:gd name="connsiteX2" fmla="*/ 96552 w 301422"/>
              <a:gd name="connsiteY2" fmla="*/ 25640 h 122639"/>
              <a:gd name="connsiteX3" fmla="*/ 145765 w 301422"/>
              <a:gd name="connsiteY3" fmla="*/ 240 h 122639"/>
              <a:gd name="connsiteX4" fmla="*/ 220377 w 301422"/>
              <a:gd name="connsiteY4" fmla="*/ 41515 h 122639"/>
              <a:gd name="connsiteX5" fmla="*/ 253715 w 301422"/>
              <a:gd name="connsiteY5" fmla="*/ 58977 h 122639"/>
              <a:gd name="connsiteX6" fmla="*/ 271177 w 301422"/>
              <a:gd name="connsiteY6" fmla="*/ 97077 h 122639"/>
              <a:gd name="connsiteX7" fmla="*/ 299752 w 301422"/>
              <a:gd name="connsiteY7" fmla="*/ 114540 h 122639"/>
              <a:gd name="connsiteX8" fmla="*/ 217202 w 301422"/>
              <a:gd name="connsiteY8" fmla="*/ 38340 h 122639"/>
              <a:gd name="connsiteX9" fmla="*/ 147352 w 301422"/>
              <a:gd name="connsiteY9" fmla="*/ 12940 h 122639"/>
              <a:gd name="connsiteX10" fmla="*/ 99727 w 301422"/>
              <a:gd name="connsiteY10" fmla="*/ 1827 h 122639"/>
              <a:gd name="connsiteX11" fmla="*/ 61627 w 301422"/>
              <a:gd name="connsiteY11" fmla="*/ 27227 h 122639"/>
              <a:gd name="connsiteX12" fmla="*/ 10827 w 301422"/>
              <a:gd name="connsiteY12" fmla="*/ 122477 h 12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422" h="122639">
                <a:moveTo>
                  <a:pt x="10827" y="122477"/>
                </a:moveTo>
                <a:cubicBezTo>
                  <a:pt x="1831" y="126181"/>
                  <a:pt x="-6636" y="65591"/>
                  <a:pt x="7652" y="49452"/>
                </a:cubicBezTo>
                <a:cubicBezTo>
                  <a:pt x="21940" y="33312"/>
                  <a:pt x="73533" y="33842"/>
                  <a:pt x="96552" y="25640"/>
                </a:cubicBezTo>
                <a:cubicBezTo>
                  <a:pt x="119571" y="17438"/>
                  <a:pt x="125128" y="-2406"/>
                  <a:pt x="145765" y="240"/>
                </a:cubicBezTo>
                <a:cubicBezTo>
                  <a:pt x="166402" y="2886"/>
                  <a:pt x="202385" y="31725"/>
                  <a:pt x="220377" y="41515"/>
                </a:cubicBezTo>
                <a:cubicBezTo>
                  <a:pt x="238369" y="51304"/>
                  <a:pt x="245248" y="49717"/>
                  <a:pt x="253715" y="58977"/>
                </a:cubicBezTo>
                <a:cubicBezTo>
                  <a:pt x="262182" y="68237"/>
                  <a:pt x="263504" y="87817"/>
                  <a:pt x="271177" y="97077"/>
                </a:cubicBezTo>
                <a:cubicBezTo>
                  <a:pt x="278850" y="106337"/>
                  <a:pt x="308748" y="124329"/>
                  <a:pt x="299752" y="114540"/>
                </a:cubicBezTo>
                <a:cubicBezTo>
                  <a:pt x="290756" y="104751"/>
                  <a:pt x="242602" y="55273"/>
                  <a:pt x="217202" y="38340"/>
                </a:cubicBezTo>
                <a:cubicBezTo>
                  <a:pt x="191802" y="21407"/>
                  <a:pt x="166931" y="19025"/>
                  <a:pt x="147352" y="12940"/>
                </a:cubicBezTo>
                <a:cubicBezTo>
                  <a:pt x="127773" y="6855"/>
                  <a:pt x="114015" y="-554"/>
                  <a:pt x="99727" y="1827"/>
                </a:cubicBezTo>
                <a:cubicBezTo>
                  <a:pt x="85440" y="4208"/>
                  <a:pt x="74062" y="6854"/>
                  <a:pt x="61627" y="27227"/>
                </a:cubicBezTo>
                <a:cubicBezTo>
                  <a:pt x="49192" y="47600"/>
                  <a:pt x="19823" y="118773"/>
                  <a:pt x="10827" y="1224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A5338BE-A9D6-401E-8E50-7133AAB205B2}"/>
              </a:ext>
            </a:extLst>
          </p:cNvPr>
          <p:cNvSpPr/>
          <p:nvPr/>
        </p:nvSpPr>
        <p:spPr>
          <a:xfrm>
            <a:off x="9318163" y="1034387"/>
            <a:ext cx="687407" cy="118785"/>
          </a:xfrm>
          <a:custGeom>
            <a:avLst/>
            <a:gdLst>
              <a:gd name="connsiteX0" fmla="*/ 462 w 687407"/>
              <a:gd name="connsiteY0" fmla="*/ 7013 h 118785"/>
              <a:gd name="connsiteX1" fmla="*/ 367175 w 687407"/>
              <a:gd name="connsiteY1" fmla="*/ 663 h 118785"/>
              <a:gd name="connsiteX2" fmla="*/ 263987 w 687407"/>
              <a:gd name="connsiteY2" fmla="*/ 19713 h 118785"/>
              <a:gd name="connsiteX3" fmla="*/ 362412 w 687407"/>
              <a:gd name="connsiteY3" fmla="*/ 46701 h 118785"/>
              <a:gd name="connsiteX4" fmla="*/ 405275 w 687407"/>
              <a:gd name="connsiteY4" fmla="*/ 46701 h 118785"/>
              <a:gd name="connsiteX5" fmla="*/ 559262 w 687407"/>
              <a:gd name="connsiteY5" fmla="*/ 53051 h 118785"/>
              <a:gd name="connsiteX6" fmla="*/ 460837 w 687407"/>
              <a:gd name="connsiteY6" fmla="*/ 60988 h 118785"/>
              <a:gd name="connsiteX7" fmla="*/ 668800 w 687407"/>
              <a:gd name="connsiteY7" fmla="*/ 86388 h 118785"/>
              <a:gd name="connsiteX8" fmla="*/ 465600 w 687407"/>
              <a:gd name="connsiteY8" fmla="*/ 116551 h 118785"/>
              <a:gd name="connsiteX9" fmla="*/ 311612 w 687407"/>
              <a:gd name="connsiteY9" fmla="*/ 116551 h 118785"/>
              <a:gd name="connsiteX10" fmla="*/ 673562 w 687407"/>
              <a:gd name="connsiteY10" fmla="*/ 113376 h 118785"/>
              <a:gd name="connsiteX11" fmla="*/ 618000 w 687407"/>
              <a:gd name="connsiteY11" fmla="*/ 108613 h 118785"/>
              <a:gd name="connsiteX12" fmla="*/ 332250 w 687407"/>
              <a:gd name="connsiteY12" fmla="*/ 89563 h 118785"/>
              <a:gd name="connsiteX13" fmla="*/ 524337 w 687407"/>
              <a:gd name="connsiteY13" fmla="*/ 76863 h 118785"/>
              <a:gd name="connsiteX14" fmla="*/ 295737 w 687407"/>
              <a:gd name="connsiteY14" fmla="*/ 32413 h 118785"/>
              <a:gd name="connsiteX15" fmla="*/ 462 w 687407"/>
              <a:gd name="connsiteY15" fmla="*/ 7013 h 11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7407" h="118785">
                <a:moveTo>
                  <a:pt x="462" y="7013"/>
                </a:moveTo>
                <a:cubicBezTo>
                  <a:pt x="12368" y="1721"/>
                  <a:pt x="323254" y="-1454"/>
                  <a:pt x="367175" y="663"/>
                </a:cubicBezTo>
                <a:cubicBezTo>
                  <a:pt x="411096" y="2780"/>
                  <a:pt x="264781" y="12040"/>
                  <a:pt x="263987" y="19713"/>
                </a:cubicBezTo>
                <a:cubicBezTo>
                  <a:pt x="263193" y="27386"/>
                  <a:pt x="338864" y="42203"/>
                  <a:pt x="362412" y="46701"/>
                </a:cubicBezTo>
                <a:cubicBezTo>
                  <a:pt x="385960" y="51199"/>
                  <a:pt x="405275" y="46701"/>
                  <a:pt x="405275" y="46701"/>
                </a:cubicBezTo>
                <a:cubicBezTo>
                  <a:pt x="438083" y="47759"/>
                  <a:pt x="550002" y="50670"/>
                  <a:pt x="559262" y="53051"/>
                </a:cubicBezTo>
                <a:cubicBezTo>
                  <a:pt x="568522" y="55432"/>
                  <a:pt x="442581" y="55432"/>
                  <a:pt x="460837" y="60988"/>
                </a:cubicBezTo>
                <a:cubicBezTo>
                  <a:pt x="479093" y="66544"/>
                  <a:pt x="668006" y="77128"/>
                  <a:pt x="668800" y="86388"/>
                </a:cubicBezTo>
                <a:cubicBezTo>
                  <a:pt x="669594" y="95648"/>
                  <a:pt x="525131" y="111524"/>
                  <a:pt x="465600" y="116551"/>
                </a:cubicBezTo>
                <a:cubicBezTo>
                  <a:pt x="406069" y="121578"/>
                  <a:pt x="311612" y="116551"/>
                  <a:pt x="311612" y="116551"/>
                </a:cubicBezTo>
                <a:lnTo>
                  <a:pt x="673562" y="113376"/>
                </a:lnTo>
                <a:cubicBezTo>
                  <a:pt x="724627" y="112053"/>
                  <a:pt x="618000" y="108613"/>
                  <a:pt x="618000" y="108613"/>
                </a:cubicBezTo>
                <a:cubicBezTo>
                  <a:pt x="561115" y="104644"/>
                  <a:pt x="347860" y="94855"/>
                  <a:pt x="332250" y="89563"/>
                </a:cubicBezTo>
                <a:cubicBezTo>
                  <a:pt x="316640" y="84271"/>
                  <a:pt x="530422" y="86388"/>
                  <a:pt x="524337" y="76863"/>
                </a:cubicBezTo>
                <a:cubicBezTo>
                  <a:pt x="518252" y="67338"/>
                  <a:pt x="381991" y="41938"/>
                  <a:pt x="295737" y="32413"/>
                </a:cubicBezTo>
                <a:cubicBezTo>
                  <a:pt x="209483" y="22888"/>
                  <a:pt x="-11444" y="12305"/>
                  <a:pt x="462" y="70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101C5138-5591-4A8D-9237-937863ECAC56}"/>
              </a:ext>
            </a:extLst>
          </p:cNvPr>
          <p:cNvSpPr/>
          <p:nvPr/>
        </p:nvSpPr>
        <p:spPr>
          <a:xfrm>
            <a:off x="9449150" y="1055687"/>
            <a:ext cx="140938" cy="234986"/>
          </a:xfrm>
          <a:custGeom>
            <a:avLst/>
            <a:gdLst>
              <a:gd name="connsiteX0" fmla="*/ 93313 w 140938"/>
              <a:gd name="connsiteY0" fmla="*/ 1 h 234986"/>
              <a:gd name="connsiteX1" fmla="*/ 140938 w 140938"/>
              <a:gd name="connsiteY1" fmla="*/ 68263 h 234986"/>
              <a:gd name="connsiteX2" fmla="*/ 93313 w 140938"/>
              <a:gd name="connsiteY2" fmla="*/ 107951 h 234986"/>
              <a:gd name="connsiteX3" fmla="*/ 72675 w 140938"/>
              <a:gd name="connsiteY3" fmla="*/ 144463 h 234986"/>
              <a:gd name="connsiteX4" fmla="*/ 21875 w 140938"/>
              <a:gd name="connsiteY4" fmla="*/ 88901 h 234986"/>
              <a:gd name="connsiteX5" fmla="*/ 55213 w 140938"/>
              <a:gd name="connsiteY5" fmla="*/ 233363 h 234986"/>
              <a:gd name="connsiteX6" fmla="*/ 15525 w 140938"/>
              <a:gd name="connsiteY6" fmla="*/ 163513 h 234986"/>
              <a:gd name="connsiteX7" fmla="*/ 2825 w 140938"/>
              <a:gd name="connsiteY7" fmla="*/ 114301 h 234986"/>
              <a:gd name="connsiteX8" fmla="*/ 66325 w 140938"/>
              <a:gd name="connsiteY8" fmla="*/ 123826 h 234986"/>
              <a:gd name="connsiteX9" fmla="*/ 90138 w 140938"/>
              <a:gd name="connsiteY9" fmla="*/ 80963 h 234986"/>
              <a:gd name="connsiteX10" fmla="*/ 106013 w 140938"/>
              <a:gd name="connsiteY10" fmla="*/ 80963 h 234986"/>
              <a:gd name="connsiteX11" fmla="*/ 126650 w 140938"/>
              <a:gd name="connsiteY11" fmla="*/ 69851 h 234986"/>
              <a:gd name="connsiteX12" fmla="*/ 93313 w 140938"/>
              <a:gd name="connsiteY12" fmla="*/ 1 h 23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938" h="234986">
                <a:moveTo>
                  <a:pt x="93313" y="1"/>
                </a:moveTo>
                <a:cubicBezTo>
                  <a:pt x="95694" y="-264"/>
                  <a:pt x="140938" y="50271"/>
                  <a:pt x="140938" y="68263"/>
                </a:cubicBezTo>
                <a:cubicBezTo>
                  <a:pt x="140938" y="86255"/>
                  <a:pt x="104690" y="95251"/>
                  <a:pt x="93313" y="107951"/>
                </a:cubicBezTo>
                <a:cubicBezTo>
                  <a:pt x="81936" y="120651"/>
                  <a:pt x="84581" y="147638"/>
                  <a:pt x="72675" y="144463"/>
                </a:cubicBezTo>
                <a:cubicBezTo>
                  <a:pt x="60769" y="141288"/>
                  <a:pt x="24785" y="74085"/>
                  <a:pt x="21875" y="88901"/>
                </a:cubicBezTo>
                <a:cubicBezTo>
                  <a:pt x="18965" y="103717"/>
                  <a:pt x="56271" y="220928"/>
                  <a:pt x="55213" y="233363"/>
                </a:cubicBezTo>
                <a:cubicBezTo>
                  <a:pt x="54155" y="245798"/>
                  <a:pt x="24256" y="183357"/>
                  <a:pt x="15525" y="163513"/>
                </a:cubicBezTo>
                <a:cubicBezTo>
                  <a:pt x="6794" y="143669"/>
                  <a:pt x="-5642" y="120916"/>
                  <a:pt x="2825" y="114301"/>
                </a:cubicBezTo>
                <a:cubicBezTo>
                  <a:pt x="11292" y="107686"/>
                  <a:pt x="51773" y="129382"/>
                  <a:pt x="66325" y="123826"/>
                </a:cubicBezTo>
                <a:cubicBezTo>
                  <a:pt x="80877" y="118270"/>
                  <a:pt x="83523" y="88107"/>
                  <a:pt x="90138" y="80963"/>
                </a:cubicBezTo>
                <a:cubicBezTo>
                  <a:pt x="96753" y="73819"/>
                  <a:pt x="99928" y="82815"/>
                  <a:pt x="106013" y="80963"/>
                </a:cubicBezTo>
                <a:cubicBezTo>
                  <a:pt x="112098" y="79111"/>
                  <a:pt x="126915" y="77788"/>
                  <a:pt x="126650" y="69851"/>
                </a:cubicBezTo>
                <a:cubicBezTo>
                  <a:pt x="126385" y="61914"/>
                  <a:pt x="90932" y="266"/>
                  <a:pt x="93313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D03C991-8B3E-4F01-B5D0-AD9A6DF25810}"/>
              </a:ext>
            </a:extLst>
          </p:cNvPr>
          <p:cNvSpPr/>
          <p:nvPr/>
        </p:nvSpPr>
        <p:spPr>
          <a:xfrm>
            <a:off x="9537005" y="1185554"/>
            <a:ext cx="453542" cy="207090"/>
          </a:xfrm>
          <a:custGeom>
            <a:avLst/>
            <a:gdLst>
              <a:gd name="connsiteX0" fmla="*/ 81658 w 453542"/>
              <a:gd name="connsiteY0" fmla="*/ 14596 h 207090"/>
              <a:gd name="connsiteX1" fmla="*/ 24508 w 453542"/>
              <a:gd name="connsiteY1" fmla="*/ 93971 h 207090"/>
              <a:gd name="connsiteX2" fmla="*/ 86420 w 453542"/>
              <a:gd name="connsiteY2" fmla="*/ 109846 h 207090"/>
              <a:gd name="connsiteX3" fmla="*/ 141983 w 453542"/>
              <a:gd name="connsiteY3" fmla="*/ 95559 h 207090"/>
              <a:gd name="connsiteX4" fmla="*/ 268983 w 453542"/>
              <a:gd name="connsiteY4" fmla="*/ 141596 h 207090"/>
              <a:gd name="connsiteX5" fmla="*/ 286445 w 453542"/>
              <a:gd name="connsiteY5" fmla="*/ 182871 h 207090"/>
              <a:gd name="connsiteX6" fmla="*/ 297558 w 453542"/>
              <a:gd name="connsiteY6" fmla="*/ 206684 h 207090"/>
              <a:gd name="connsiteX7" fmla="*/ 342008 w 453542"/>
              <a:gd name="connsiteY7" fmla="*/ 163821 h 207090"/>
              <a:gd name="connsiteX8" fmla="*/ 395983 w 453542"/>
              <a:gd name="connsiteY8" fmla="*/ 147946 h 207090"/>
              <a:gd name="connsiteX9" fmla="*/ 403920 w 453542"/>
              <a:gd name="connsiteY9" fmla="*/ 111434 h 207090"/>
              <a:gd name="connsiteX10" fmla="*/ 416620 w 453542"/>
              <a:gd name="connsiteY10" fmla="*/ 309 h 207090"/>
              <a:gd name="connsiteX11" fmla="*/ 449958 w 453542"/>
              <a:gd name="connsiteY11" fmla="*/ 81271 h 207090"/>
              <a:gd name="connsiteX12" fmla="*/ 321370 w 453542"/>
              <a:gd name="connsiteY12" fmla="*/ 171759 h 207090"/>
              <a:gd name="connsiteX13" fmla="*/ 135633 w 453542"/>
              <a:gd name="connsiteY13" fmla="*/ 119371 h 207090"/>
              <a:gd name="connsiteX14" fmla="*/ 695 w 453542"/>
              <a:gd name="connsiteY14" fmla="*/ 93971 h 207090"/>
              <a:gd name="connsiteX15" fmla="*/ 81658 w 453542"/>
              <a:gd name="connsiteY15" fmla="*/ 14596 h 20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3542" h="207090">
                <a:moveTo>
                  <a:pt x="81658" y="14596"/>
                </a:moveTo>
                <a:cubicBezTo>
                  <a:pt x="85627" y="14596"/>
                  <a:pt x="23714" y="78096"/>
                  <a:pt x="24508" y="93971"/>
                </a:cubicBezTo>
                <a:cubicBezTo>
                  <a:pt x="25302" y="109846"/>
                  <a:pt x="66841" y="109581"/>
                  <a:pt x="86420" y="109846"/>
                </a:cubicBezTo>
                <a:cubicBezTo>
                  <a:pt x="105999" y="110111"/>
                  <a:pt x="111556" y="90267"/>
                  <a:pt x="141983" y="95559"/>
                </a:cubicBezTo>
                <a:cubicBezTo>
                  <a:pt x="172410" y="100851"/>
                  <a:pt x="244906" y="127044"/>
                  <a:pt x="268983" y="141596"/>
                </a:cubicBezTo>
                <a:cubicBezTo>
                  <a:pt x="293060" y="156148"/>
                  <a:pt x="281683" y="172023"/>
                  <a:pt x="286445" y="182871"/>
                </a:cubicBezTo>
                <a:cubicBezTo>
                  <a:pt x="291207" y="193719"/>
                  <a:pt x="288298" y="209859"/>
                  <a:pt x="297558" y="206684"/>
                </a:cubicBezTo>
                <a:cubicBezTo>
                  <a:pt x="306818" y="203509"/>
                  <a:pt x="325604" y="173611"/>
                  <a:pt x="342008" y="163821"/>
                </a:cubicBezTo>
                <a:cubicBezTo>
                  <a:pt x="358412" y="154031"/>
                  <a:pt x="385664" y="156677"/>
                  <a:pt x="395983" y="147946"/>
                </a:cubicBezTo>
                <a:cubicBezTo>
                  <a:pt x="406302" y="139215"/>
                  <a:pt x="400481" y="136040"/>
                  <a:pt x="403920" y="111434"/>
                </a:cubicBezTo>
                <a:cubicBezTo>
                  <a:pt x="407359" y="86828"/>
                  <a:pt x="408947" y="5336"/>
                  <a:pt x="416620" y="309"/>
                </a:cubicBezTo>
                <a:cubicBezTo>
                  <a:pt x="424293" y="-4718"/>
                  <a:pt x="465833" y="52696"/>
                  <a:pt x="449958" y="81271"/>
                </a:cubicBezTo>
                <a:cubicBezTo>
                  <a:pt x="434083" y="109846"/>
                  <a:pt x="373757" y="165409"/>
                  <a:pt x="321370" y="171759"/>
                </a:cubicBezTo>
                <a:cubicBezTo>
                  <a:pt x="268983" y="178109"/>
                  <a:pt x="189079" y="132336"/>
                  <a:pt x="135633" y="119371"/>
                </a:cubicBezTo>
                <a:cubicBezTo>
                  <a:pt x="82187" y="106406"/>
                  <a:pt x="9955" y="108788"/>
                  <a:pt x="695" y="93971"/>
                </a:cubicBezTo>
                <a:cubicBezTo>
                  <a:pt x="-8565" y="79154"/>
                  <a:pt x="77689" y="14596"/>
                  <a:pt x="81658" y="145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B0EB3F05-B4CF-4324-81B3-D3209382F361}"/>
              </a:ext>
            </a:extLst>
          </p:cNvPr>
          <p:cNvSpPr/>
          <p:nvPr/>
        </p:nvSpPr>
        <p:spPr>
          <a:xfrm>
            <a:off x="9497967" y="1201826"/>
            <a:ext cx="511423" cy="220751"/>
          </a:xfrm>
          <a:custGeom>
            <a:avLst/>
            <a:gdLst>
              <a:gd name="connsiteX0" fmla="*/ 9571 w 511423"/>
              <a:gd name="connsiteY0" fmla="*/ 76112 h 220751"/>
              <a:gd name="connsiteX1" fmla="*/ 177846 w 511423"/>
              <a:gd name="connsiteY1" fmla="*/ 206287 h 220751"/>
              <a:gd name="connsiteX2" fmla="*/ 161971 w 511423"/>
              <a:gd name="connsiteY2" fmla="*/ 174537 h 220751"/>
              <a:gd name="connsiteX3" fmla="*/ 46 w 511423"/>
              <a:gd name="connsiteY3" fmla="*/ 142787 h 220751"/>
              <a:gd name="connsiteX4" fmla="*/ 179433 w 511423"/>
              <a:gd name="connsiteY4" fmla="*/ 147549 h 220751"/>
              <a:gd name="connsiteX5" fmla="*/ 388983 w 511423"/>
              <a:gd name="connsiteY5" fmla="*/ 211049 h 220751"/>
              <a:gd name="connsiteX6" fmla="*/ 398508 w 511423"/>
              <a:gd name="connsiteY6" fmla="*/ 220574 h 220751"/>
              <a:gd name="connsiteX7" fmla="*/ 379458 w 511423"/>
              <a:gd name="connsiteY7" fmla="*/ 214224 h 220751"/>
              <a:gd name="connsiteX8" fmla="*/ 385808 w 511423"/>
              <a:gd name="connsiteY8" fmla="*/ 180887 h 220751"/>
              <a:gd name="connsiteX9" fmla="*/ 423908 w 511423"/>
              <a:gd name="connsiteY9" fmla="*/ 188824 h 220751"/>
              <a:gd name="connsiteX10" fmla="*/ 458833 w 511423"/>
              <a:gd name="connsiteY10" fmla="*/ 155487 h 220751"/>
              <a:gd name="connsiteX11" fmla="*/ 487408 w 511423"/>
              <a:gd name="connsiteY11" fmla="*/ 144374 h 220751"/>
              <a:gd name="connsiteX12" fmla="*/ 473121 w 511423"/>
              <a:gd name="connsiteY12" fmla="*/ 104687 h 220751"/>
              <a:gd name="connsiteX13" fmla="*/ 498521 w 511423"/>
              <a:gd name="connsiteY13" fmla="*/ 93574 h 220751"/>
              <a:gd name="connsiteX14" fmla="*/ 509633 w 511423"/>
              <a:gd name="connsiteY14" fmla="*/ 52299 h 220751"/>
              <a:gd name="connsiteX15" fmla="*/ 508046 w 511423"/>
              <a:gd name="connsiteY15" fmla="*/ 1499 h 220751"/>
              <a:gd name="connsiteX16" fmla="*/ 477883 w 511423"/>
              <a:gd name="connsiteY16" fmla="*/ 114212 h 220751"/>
              <a:gd name="connsiteX17" fmla="*/ 358821 w 511423"/>
              <a:gd name="connsiteY17" fmla="*/ 174537 h 220751"/>
              <a:gd name="connsiteX18" fmla="*/ 127046 w 511423"/>
              <a:gd name="connsiteY18" fmla="*/ 138024 h 220751"/>
              <a:gd name="connsiteX19" fmla="*/ 95296 w 511423"/>
              <a:gd name="connsiteY19" fmla="*/ 125324 h 220751"/>
              <a:gd name="connsiteX20" fmla="*/ 9571 w 511423"/>
              <a:gd name="connsiteY20" fmla="*/ 76112 h 22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1423" h="220751">
                <a:moveTo>
                  <a:pt x="9571" y="76112"/>
                </a:moveTo>
                <a:cubicBezTo>
                  <a:pt x="23329" y="89606"/>
                  <a:pt x="152446" y="189883"/>
                  <a:pt x="177846" y="206287"/>
                </a:cubicBezTo>
                <a:cubicBezTo>
                  <a:pt x="203246" y="222691"/>
                  <a:pt x="191604" y="185120"/>
                  <a:pt x="161971" y="174537"/>
                </a:cubicBezTo>
                <a:cubicBezTo>
                  <a:pt x="132338" y="163954"/>
                  <a:pt x="-2864" y="147285"/>
                  <a:pt x="46" y="142787"/>
                </a:cubicBezTo>
                <a:cubicBezTo>
                  <a:pt x="2956" y="138289"/>
                  <a:pt x="114610" y="136172"/>
                  <a:pt x="179433" y="147549"/>
                </a:cubicBezTo>
                <a:cubicBezTo>
                  <a:pt x="244256" y="158926"/>
                  <a:pt x="352471" y="198878"/>
                  <a:pt x="388983" y="211049"/>
                </a:cubicBezTo>
                <a:cubicBezTo>
                  <a:pt x="425495" y="223220"/>
                  <a:pt x="400095" y="220045"/>
                  <a:pt x="398508" y="220574"/>
                </a:cubicBezTo>
                <a:cubicBezTo>
                  <a:pt x="396921" y="221103"/>
                  <a:pt x="381575" y="220838"/>
                  <a:pt x="379458" y="214224"/>
                </a:cubicBezTo>
                <a:cubicBezTo>
                  <a:pt x="377341" y="207610"/>
                  <a:pt x="378400" y="185120"/>
                  <a:pt x="385808" y="180887"/>
                </a:cubicBezTo>
                <a:cubicBezTo>
                  <a:pt x="393216" y="176654"/>
                  <a:pt x="411737" y="193057"/>
                  <a:pt x="423908" y="188824"/>
                </a:cubicBezTo>
                <a:cubicBezTo>
                  <a:pt x="436079" y="184591"/>
                  <a:pt x="448250" y="162895"/>
                  <a:pt x="458833" y="155487"/>
                </a:cubicBezTo>
                <a:cubicBezTo>
                  <a:pt x="469416" y="148079"/>
                  <a:pt x="485027" y="152841"/>
                  <a:pt x="487408" y="144374"/>
                </a:cubicBezTo>
                <a:cubicBezTo>
                  <a:pt x="489789" y="135907"/>
                  <a:pt x="471269" y="113154"/>
                  <a:pt x="473121" y="104687"/>
                </a:cubicBezTo>
                <a:cubicBezTo>
                  <a:pt x="474973" y="96220"/>
                  <a:pt x="492436" y="102305"/>
                  <a:pt x="498521" y="93574"/>
                </a:cubicBezTo>
                <a:cubicBezTo>
                  <a:pt x="504606" y="84843"/>
                  <a:pt x="508046" y="67645"/>
                  <a:pt x="509633" y="52299"/>
                </a:cubicBezTo>
                <a:cubicBezTo>
                  <a:pt x="511221" y="36953"/>
                  <a:pt x="513338" y="-8820"/>
                  <a:pt x="508046" y="1499"/>
                </a:cubicBezTo>
                <a:cubicBezTo>
                  <a:pt x="502754" y="11818"/>
                  <a:pt x="502754" y="85372"/>
                  <a:pt x="477883" y="114212"/>
                </a:cubicBezTo>
                <a:cubicBezTo>
                  <a:pt x="453012" y="143052"/>
                  <a:pt x="417294" y="170568"/>
                  <a:pt x="358821" y="174537"/>
                </a:cubicBezTo>
                <a:cubicBezTo>
                  <a:pt x="300348" y="178506"/>
                  <a:pt x="170967" y="146226"/>
                  <a:pt x="127046" y="138024"/>
                </a:cubicBezTo>
                <a:cubicBezTo>
                  <a:pt x="83125" y="129822"/>
                  <a:pt x="110113" y="134055"/>
                  <a:pt x="95296" y="125324"/>
                </a:cubicBezTo>
                <a:cubicBezTo>
                  <a:pt x="80479" y="116593"/>
                  <a:pt x="-4187" y="62618"/>
                  <a:pt x="9571" y="76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E44AA402-6A16-4EDF-A7B7-9525EF76ADA8}"/>
              </a:ext>
            </a:extLst>
          </p:cNvPr>
          <p:cNvSpPr/>
          <p:nvPr/>
        </p:nvSpPr>
        <p:spPr>
          <a:xfrm>
            <a:off x="7200124" y="1697267"/>
            <a:ext cx="557548" cy="1199755"/>
          </a:xfrm>
          <a:custGeom>
            <a:avLst/>
            <a:gdLst>
              <a:gd name="connsiteX0" fmla="*/ 557459 w 557548"/>
              <a:gd name="connsiteY0" fmla="*/ 300 h 1199755"/>
              <a:gd name="connsiteX1" fmla="*/ 197626 w 557548"/>
              <a:gd name="connsiteY1" fmla="*/ 408816 h 1199755"/>
              <a:gd name="connsiteX2" fmla="*/ 225143 w 557548"/>
              <a:gd name="connsiteY2" fmla="*/ 368600 h 1199755"/>
              <a:gd name="connsiteX3" fmla="*/ 68509 w 557548"/>
              <a:gd name="connsiteY3" fmla="*/ 592966 h 1199755"/>
              <a:gd name="connsiteX4" fmla="*/ 74859 w 557548"/>
              <a:gd name="connsiteY4" fmla="*/ 559100 h 1199755"/>
              <a:gd name="connsiteX5" fmla="*/ 53693 w 557548"/>
              <a:gd name="connsiteY5" fmla="*/ 775000 h 1199755"/>
              <a:gd name="connsiteX6" fmla="*/ 57926 w 557548"/>
              <a:gd name="connsiteY6" fmla="*/ 800400 h 1199755"/>
              <a:gd name="connsiteX7" fmla="*/ 163759 w 557548"/>
              <a:gd name="connsiteY7" fmla="*/ 1183516 h 1199755"/>
              <a:gd name="connsiteX8" fmla="*/ 127776 w 557548"/>
              <a:gd name="connsiteY8" fmla="*/ 1086150 h 1199755"/>
              <a:gd name="connsiteX9" fmla="*/ 2893 w 557548"/>
              <a:gd name="connsiteY9" fmla="*/ 700916 h 1199755"/>
              <a:gd name="connsiteX10" fmla="*/ 49459 w 557548"/>
              <a:gd name="connsiteY10" fmla="*/ 692450 h 1199755"/>
              <a:gd name="connsiteX11" fmla="*/ 157409 w 557548"/>
              <a:gd name="connsiteY11" fmla="*/ 391883 h 1199755"/>
              <a:gd name="connsiteX12" fmla="*/ 231493 w 557548"/>
              <a:gd name="connsiteY12" fmla="*/ 343200 h 1199755"/>
              <a:gd name="connsiteX13" fmla="*/ 557459 w 557548"/>
              <a:gd name="connsiteY13" fmla="*/ 300 h 119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548" h="1199755">
                <a:moveTo>
                  <a:pt x="557459" y="300"/>
                </a:moveTo>
                <a:cubicBezTo>
                  <a:pt x="551815" y="11236"/>
                  <a:pt x="253012" y="347433"/>
                  <a:pt x="197626" y="408816"/>
                </a:cubicBezTo>
                <a:cubicBezTo>
                  <a:pt x="142240" y="470199"/>
                  <a:pt x="225143" y="368600"/>
                  <a:pt x="225143" y="368600"/>
                </a:cubicBezTo>
                <a:cubicBezTo>
                  <a:pt x="203624" y="399292"/>
                  <a:pt x="93556" y="561216"/>
                  <a:pt x="68509" y="592966"/>
                </a:cubicBezTo>
                <a:cubicBezTo>
                  <a:pt x="43462" y="624716"/>
                  <a:pt x="77328" y="528761"/>
                  <a:pt x="74859" y="559100"/>
                </a:cubicBezTo>
                <a:cubicBezTo>
                  <a:pt x="72390" y="589439"/>
                  <a:pt x="56515" y="734783"/>
                  <a:pt x="53693" y="775000"/>
                </a:cubicBezTo>
                <a:cubicBezTo>
                  <a:pt x="50871" y="815217"/>
                  <a:pt x="39582" y="732314"/>
                  <a:pt x="57926" y="800400"/>
                </a:cubicBezTo>
                <a:cubicBezTo>
                  <a:pt x="76270" y="868486"/>
                  <a:pt x="152117" y="1135891"/>
                  <a:pt x="163759" y="1183516"/>
                </a:cubicBezTo>
                <a:cubicBezTo>
                  <a:pt x="175401" y="1231141"/>
                  <a:pt x="154587" y="1166583"/>
                  <a:pt x="127776" y="1086150"/>
                </a:cubicBezTo>
                <a:cubicBezTo>
                  <a:pt x="100965" y="1005717"/>
                  <a:pt x="15946" y="766533"/>
                  <a:pt x="2893" y="700916"/>
                </a:cubicBezTo>
                <a:cubicBezTo>
                  <a:pt x="-10160" y="635299"/>
                  <a:pt x="23706" y="743955"/>
                  <a:pt x="49459" y="692450"/>
                </a:cubicBezTo>
                <a:cubicBezTo>
                  <a:pt x="75212" y="640945"/>
                  <a:pt x="127070" y="450091"/>
                  <a:pt x="157409" y="391883"/>
                </a:cubicBezTo>
                <a:cubicBezTo>
                  <a:pt x="187748" y="333675"/>
                  <a:pt x="162349" y="406700"/>
                  <a:pt x="231493" y="343200"/>
                </a:cubicBezTo>
                <a:cubicBezTo>
                  <a:pt x="300637" y="279700"/>
                  <a:pt x="563103" y="-10636"/>
                  <a:pt x="557459" y="3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7B0D78B4-3C86-4D43-91A9-7251C37E3B37}"/>
              </a:ext>
            </a:extLst>
          </p:cNvPr>
          <p:cNvSpPr/>
          <p:nvPr/>
        </p:nvSpPr>
        <p:spPr>
          <a:xfrm>
            <a:off x="7401777" y="1615484"/>
            <a:ext cx="583378" cy="1339774"/>
          </a:xfrm>
          <a:custGeom>
            <a:avLst/>
            <a:gdLst>
              <a:gd name="connsiteX0" fmla="*/ 583348 w 583378"/>
              <a:gd name="connsiteY0" fmla="*/ 591 h 1339774"/>
              <a:gd name="connsiteX1" fmla="*/ 154723 w 583378"/>
              <a:gd name="connsiteY1" fmla="*/ 483191 h 1339774"/>
              <a:gd name="connsiteX2" fmla="*/ 215048 w 583378"/>
              <a:gd name="connsiteY2" fmla="*/ 406991 h 1339774"/>
              <a:gd name="connsiteX3" fmla="*/ 75348 w 583378"/>
              <a:gd name="connsiteY3" fmla="*/ 537166 h 1339774"/>
              <a:gd name="connsiteX4" fmla="*/ 78523 w 583378"/>
              <a:gd name="connsiteY4" fmla="*/ 718141 h 1339774"/>
              <a:gd name="connsiteX5" fmla="*/ 132498 w 583378"/>
              <a:gd name="connsiteY5" fmla="*/ 1311866 h 1339774"/>
              <a:gd name="connsiteX6" fmla="*/ 110273 w 583378"/>
              <a:gd name="connsiteY6" fmla="*/ 1178516 h 1339774"/>
              <a:gd name="connsiteX7" fmla="*/ 2323 w 583378"/>
              <a:gd name="connsiteY7" fmla="*/ 613366 h 1339774"/>
              <a:gd name="connsiteX8" fmla="*/ 43598 w 583378"/>
              <a:gd name="connsiteY8" fmla="*/ 667341 h 1339774"/>
              <a:gd name="connsiteX9" fmla="*/ 129323 w 583378"/>
              <a:gd name="connsiteY9" fmla="*/ 445091 h 1339774"/>
              <a:gd name="connsiteX10" fmla="*/ 176948 w 583378"/>
              <a:gd name="connsiteY10" fmla="*/ 384766 h 1339774"/>
              <a:gd name="connsiteX11" fmla="*/ 583348 w 583378"/>
              <a:gd name="connsiteY11" fmla="*/ 591 h 133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3378" h="1339774">
                <a:moveTo>
                  <a:pt x="583348" y="591"/>
                </a:moveTo>
                <a:cubicBezTo>
                  <a:pt x="579644" y="16995"/>
                  <a:pt x="216106" y="415458"/>
                  <a:pt x="154723" y="483191"/>
                </a:cubicBezTo>
                <a:cubicBezTo>
                  <a:pt x="93340" y="550924"/>
                  <a:pt x="228277" y="397995"/>
                  <a:pt x="215048" y="406991"/>
                </a:cubicBezTo>
                <a:cubicBezTo>
                  <a:pt x="201819" y="415987"/>
                  <a:pt x="98102" y="485308"/>
                  <a:pt x="75348" y="537166"/>
                </a:cubicBezTo>
                <a:cubicBezTo>
                  <a:pt x="52594" y="589024"/>
                  <a:pt x="68998" y="589024"/>
                  <a:pt x="78523" y="718141"/>
                </a:cubicBezTo>
                <a:cubicBezTo>
                  <a:pt x="88048" y="847258"/>
                  <a:pt x="127206" y="1235137"/>
                  <a:pt x="132498" y="1311866"/>
                </a:cubicBezTo>
                <a:cubicBezTo>
                  <a:pt x="137790" y="1388595"/>
                  <a:pt x="131969" y="1294933"/>
                  <a:pt x="110273" y="1178516"/>
                </a:cubicBezTo>
                <a:cubicBezTo>
                  <a:pt x="88577" y="1062099"/>
                  <a:pt x="13435" y="698562"/>
                  <a:pt x="2323" y="613366"/>
                </a:cubicBezTo>
                <a:cubicBezTo>
                  <a:pt x="-8789" y="528170"/>
                  <a:pt x="22431" y="695387"/>
                  <a:pt x="43598" y="667341"/>
                </a:cubicBezTo>
                <a:cubicBezTo>
                  <a:pt x="64765" y="639295"/>
                  <a:pt x="107098" y="492187"/>
                  <a:pt x="129323" y="445091"/>
                </a:cubicBezTo>
                <a:cubicBezTo>
                  <a:pt x="151548" y="397995"/>
                  <a:pt x="102336" y="455674"/>
                  <a:pt x="176948" y="384766"/>
                </a:cubicBezTo>
                <a:cubicBezTo>
                  <a:pt x="251560" y="313858"/>
                  <a:pt x="587052" y="-15813"/>
                  <a:pt x="583348" y="5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3DE7B3E-D5E9-4086-AF40-611350B20847}"/>
              </a:ext>
            </a:extLst>
          </p:cNvPr>
          <p:cNvSpPr/>
          <p:nvPr/>
        </p:nvSpPr>
        <p:spPr>
          <a:xfrm>
            <a:off x="7574088" y="1439172"/>
            <a:ext cx="715501" cy="1557833"/>
          </a:xfrm>
          <a:custGeom>
            <a:avLst/>
            <a:gdLst>
              <a:gd name="connsiteX0" fmla="*/ 712662 w 715501"/>
              <a:gd name="connsiteY0" fmla="*/ 5453 h 1557833"/>
              <a:gd name="connsiteX1" fmla="*/ 137987 w 715501"/>
              <a:gd name="connsiteY1" fmla="*/ 567428 h 1557833"/>
              <a:gd name="connsiteX2" fmla="*/ 211012 w 715501"/>
              <a:gd name="connsiteY2" fmla="*/ 516628 h 1557833"/>
              <a:gd name="connsiteX3" fmla="*/ 55437 w 715501"/>
              <a:gd name="connsiteY3" fmla="*/ 678553 h 1557833"/>
              <a:gd name="connsiteX4" fmla="*/ 45912 w 715501"/>
              <a:gd name="connsiteY4" fmla="*/ 837303 h 1557833"/>
              <a:gd name="connsiteX5" fmla="*/ 45912 w 715501"/>
              <a:gd name="connsiteY5" fmla="*/ 1523103 h 1557833"/>
              <a:gd name="connsiteX6" fmla="*/ 49087 w 715501"/>
              <a:gd name="connsiteY6" fmla="*/ 1380228 h 1557833"/>
              <a:gd name="connsiteX7" fmla="*/ 4637 w 715501"/>
              <a:gd name="connsiteY7" fmla="*/ 723003 h 1557833"/>
              <a:gd name="connsiteX8" fmla="*/ 26862 w 715501"/>
              <a:gd name="connsiteY8" fmla="*/ 859528 h 1557833"/>
              <a:gd name="connsiteX9" fmla="*/ 230062 w 715501"/>
              <a:gd name="connsiteY9" fmla="*/ 545203 h 1557833"/>
              <a:gd name="connsiteX10" fmla="*/ 353887 w 715501"/>
              <a:gd name="connsiteY10" fmla="*/ 294378 h 1557833"/>
              <a:gd name="connsiteX11" fmla="*/ 712662 w 715501"/>
              <a:gd name="connsiteY11" fmla="*/ 5453 h 155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501" h="1557833">
                <a:moveTo>
                  <a:pt x="712662" y="5453"/>
                </a:moveTo>
                <a:cubicBezTo>
                  <a:pt x="676679" y="50961"/>
                  <a:pt x="221595" y="482232"/>
                  <a:pt x="137987" y="567428"/>
                </a:cubicBezTo>
                <a:cubicBezTo>
                  <a:pt x="54379" y="652624"/>
                  <a:pt x="224770" y="498107"/>
                  <a:pt x="211012" y="516628"/>
                </a:cubicBezTo>
                <a:cubicBezTo>
                  <a:pt x="197254" y="535149"/>
                  <a:pt x="82954" y="625107"/>
                  <a:pt x="55437" y="678553"/>
                </a:cubicBezTo>
                <a:cubicBezTo>
                  <a:pt x="27920" y="731999"/>
                  <a:pt x="47499" y="696545"/>
                  <a:pt x="45912" y="837303"/>
                </a:cubicBezTo>
                <a:cubicBezTo>
                  <a:pt x="44325" y="978061"/>
                  <a:pt x="45383" y="1432616"/>
                  <a:pt x="45912" y="1523103"/>
                </a:cubicBezTo>
                <a:cubicBezTo>
                  <a:pt x="46441" y="1613590"/>
                  <a:pt x="55966" y="1513578"/>
                  <a:pt x="49087" y="1380228"/>
                </a:cubicBezTo>
                <a:cubicBezTo>
                  <a:pt x="42208" y="1246878"/>
                  <a:pt x="8341" y="809786"/>
                  <a:pt x="4637" y="723003"/>
                </a:cubicBezTo>
                <a:cubicBezTo>
                  <a:pt x="933" y="636220"/>
                  <a:pt x="-10709" y="889161"/>
                  <a:pt x="26862" y="859528"/>
                </a:cubicBezTo>
                <a:cubicBezTo>
                  <a:pt x="64433" y="829895"/>
                  <a:pt x="175558" y="639395"/>
                  <a:pt x="230062" y="545203"/>
                </a:cubicBezTo>
                <a:cubicBezTo>
                  <a:pt x="284566" y="451011"/>
                  <a:pt x="275570" y="376928"/>
                  <a:pt x="353887" y="294378"/>
                </a:cubicBezTo>
                <a:cubicBezTo>
                  <a:pt x="432204" y="211828"/>
                  <a:pt x="748645" y="-40055"/>
                  <a:pt x="712662" y="54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64BA7E9B-BAF5-49EA-8AD1-44ED486BAD2C}"/>
              </a:ext>
            </a:extLst>
          </p:cNvPr>
          <p:cNvSpPr/>
          <p:nvPr/>
        </p:nvSpPr>
        <p:spPr>
          <a:xfrm>
            <a:off x="7666890" y="1458605"/>
            <a:ext cx="858928" cy="1546021"/>
          </a:xfrm>
          <a:custGeom>
            <a:avLst/>
            <a:gdLst>
              <a:gd name="connsiteX0" fmla="*/ 857985 w 858928"/>
              <a:gd name="connsiteY0" fmla="*/ 1895 h 1546021"/>
              <a:gd name="connsiteX1" fmla="*/ 264260 w 858928"/>
              <a:gd name="connsiteY1" fmla="*/ 494020 h 1546021"/>
              <a:gd name="connsiteX2" fmla="*/ 280135 w 858928"/>
              <a:gd name="connsiteY2" fmla="*/ 484495 h 1546021"/>
              <a:gd name="connsiteX3" fmla="*/ 73760 w 858928"/>
              <a:gd name="connsiteY3" fmla="*/ 881370 h 1546021"/>
              <a:gd name="connsiteX4" fmla="*/ 67410 w 858928"/>
              <a:gd name="connsiteY4" fmla="*/ 894070 h 1546021"/>
              <a:gd name="connsiteX5" fmla="*/ 3910 w 858928"/>
              <a:gd name="connsiteY5" fmla="*/ 1522720 h 1546021"/>
              <a:gd name="connsiteX6" fmla="*/ 13435 w 858928"/>
              <a:gd name="connsiteY6" fmla="*/ 1354445 h 1546021"/>
              <a:gd name="connsiteX7" fmla="*/ 67410 w 858928"/>
              <a:gd name="connsiteY7" fmla="*/ 817870 h 1546021"/>
              <a:gd name="connsiteX8" fmla="*/ 89635 w 858928"/>
              <a:gd name="connsiteY8" fmla="*/ 744845 h 1546021"/>
              <a:gd name="connsiteX9" fmla="*/ 242035 w 858928"/>
              <a:gd name="connsiteY9" fmla="*/ 449570 h 1546021"/>
              <a:gd name="connsiteX10" fmla="*/ 397610 w 858928"/>
              <a:gd name="connsiteY10" fmla="*/ 328920 h 1546021"/>
              <a:gd name="connsiteX11" fmla="*/ 857985 w 858928"/>
              <a:gd name="connsiteY11" fmla="*/ 1895 h 154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8928" h="1546021">
                <a:moveTo>
                  <a:pt x="857985" y="1895"/>
                </a:moveTo>
                <a:cubicBezTo>
                  <a:pt x="835760" y="29412"/>
                  <a:pt x="360568" y="413587"/>
                  <a:pt x="264260" y="494020"/>
                </a:cubicBezTo>
                <a:cubicBezTo>
                  <a:pt x="167952" y="574453"/>
                  <a:pt x="311885" y="419937"/>
                  <a:pt x="280135" y="484495"/>
                </a:cubicBezTo>
                <a:cubicBezTo>
                  <a:pt x="248385" y="549053"/>
                  <a:pt x="109214" y="813108"/>
                  <a:pt x="73760" y="881370"/>
                </a:cubicBezTo>
                <a:cubicBezTo>
                  <a:pt x="38306" y="949632"/>
                  <a:pt x="79052" y="787178"/>
                  <a:pt x="67410" y="894070"/>
                </a:cubicBezTo>
                <a:cubicBezTo>
                  <a:pt x="55768" y="1000962"/>
                  <a:pt x="12906" y="1445991"/>
                  <a:pt x="3910" y="1522720"/>
                </a:cubicBezTo>
                <a:cubicBezTo>
                  <a:pt x="-5086" y="1599449"/>
                  <a:pt x="2852" y="1471920"/>
                  <a:pt x="13435" y="1354445"/>
                </a:cubicBezTo>
                <a:cubicBezTo>
                  <a:pt x="24018" y="1236970"/>
                  <a:pt x="54710" y="919470"/>
                  <a:pt x="67410" y="817870"/>
                </a:cubicBezTo>
                <a:cubicBezTo>
                  <a:pt x="80110" y="716270"/>
                  <a:pt x="60531" y="806228"/>
                  <a:pt x="89635" y="744845"/>
                </a:cubicBezTo>
                <a:cubicBezTo>
                  <a:pt x="118739" y="683462"/>
                  <a:pt x="190706" y="518891"/>
                  <a:pt x="242035" y="449570"/>
                </a:cubicBezTo>
                <a:cubicBezTo>
                  <a:pt x="293364" y="380249"/>
                  <a:pt x="291777" y="403533"/>
                  <a:pt x="397610" y="328920"/>
                </a:cubicBezTo>
                <a:cubicBezTo>
                  <a:pt x="503443" y="254307"/>
                  <a:pt x="880210" y="-25622"/>
                  <a:pt x="857985" y="18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0285068F-AA1C-4971-B206-8AAE91089960}"/>
              </a:ext>
            </a:extLst>
          </p:cNvPr>
          <p:cNvSpPr/>
          <p:nvPr/>
        </p:nvSpPr>
        <p:spPr>
          <a:xfrm>
            <a:off x="7715741" y="1470468"/>
            <a:ext cx="893352" cy="1487689"/>
          </a:xfrm>
          <a:custGeom>
            <a:avLst/>
            <a:gdLst>
              <a:gd name="connsiteX0" fmla="*/ 878984 w 893352"/>
              <a:gd name="connsiteY0" fmla="*/ 5907 h 1487689"/>
              <a:gd name="connsiteX1" fmla="*/ 377334 w 893352"/>
              <a:gd name="connsiteY1" fmla="*/ 488507 h 1487689"/>
              <a:gd name="connsiteX2" fmla="*/ 415434 w 893352"/>
              <a:gd name="connsiteY2" fmla="*/ 453582 h 1487689"/>
              <a:gd name="connsiteX3" fmla="*/ 348759 w 893352"/>
              <a:gd name="connsiteY3" fmla="*/ 523432 h 1487689"/>
              <a:gd name="connsiteX4" fmla="*/ 269384 w 893352"/>
              <a:gd name="connsiteY4" fmla="*/ 729807 h 1487689"/>
              <a:gd name="connsiteX5" fmla="*/ 186834 w 893352"/>
              <a:gd name="connsiteY5" fmla="*/ 1256857 h 1487689"/>
              <a:gd name="connsiteX6" fmla="*/ 193184 w 893352"/>
              <a:gd name="connsiteY6" fmla="*/ 990157 h 1487689"/>
              <a:gd name="connsiteX7" fmla="*/ 2684 w 893352"/>
              <a:gd name="connsiteY7" fmla="*/ 1482282 h 1487689"/>
              <a:gd name="connsiteX8" fmla="*/ 91584 w 893352"/>
              <a:gd name="connsiteY8" fmla="*/ 1215582 h 1487689"/>
              <a:gd name="connsiteX9" fmla="*/ 234459 w 893352"/>
              <a:gd name="connsiteY9" fmla="*/ 650432 h 1487689"/>
              <a:gd name="connsiteX10" fmla="*/ 367809 w 893352"/>
              <a:gd name="connsiteY10" fmla="*/ 453582 h 1487689"/>
              <a:gd name="connsiteX11" fmla="*/ 501159 w 893352"/>
              <a:gd name="connsiteY11" fmla="*/ 320232 h 1487689"/>
              <a:gd name="connsiteX12" fmla="*/ 736109 w 893352"/>
              <a:gd name="connsiteY12" fmla="*/ 224982 h 1487689"/>
              <a:gd name="connsiteX13" fmla="*/ 878984 w 893352"/>
              <a:gd name="connsiteY13" fmla="*/ 5907 h 148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3352" h="1487689">
                <a:moveTo>
                  <a:pt x="878984" y="5907"/>
                </a:moveTo>
                <a:cubicBezTo>
                  <a:pt x="819188" y="49828"/>
                  <a:pt x="454592" y="413895"/>
                  <a:pt x="377334" y="488507"/>
                </a:cubicBezTo>
                <a:cubicBezTo>
                  <a:pt x="300076" y="563119"/>
                  <a:pt x="420196" y="447761"/>
                  <a:pt x="415434" y="453582"/>
                </a:cubicBezTo>
                <a:cubicBezTo>
                  <a:pt x="410672" y="459403"/>
                  <a:pt x="373101" y="477395"/>
                  <a:pt x="348759" y="523432"/>
                </a:cubicBezTo>
                <a:cubicBezTo>
                  <a:pt x="324417" y="569470"/>
                  <a:pt x="296371" y="607570"/>
                  <a:pt x="269384" y="729807"/>
                </a:cubicBezTo>
                <a:cubicBezTo>
                  <a:pt x="242397" y="852044"/>
                  <a:pt x="199534" y="1213465"/>
                  <a:pt x="186834" y="1256857"/>
                </a:cubicBezTo>
                <a:cubicBezTo>
                  <a:pt x="174134" y="1300249"/>
                  <a:pt x="223876" y="952586"/>
                  <a:pt x="193184" y="990157"/>
                </a:cubicBezTo>
                <a:cubicBezTo>
                  <a:pt x="162492" y="1027728"/>
                  <a:pt x="19617" y="1444711"/>
                  <a:pt x="2684" y="1482282"/>
                </a:cubicBezTo>
                <a:cubicBezTo>
                  <a:pt x="-14249" y="1519853"/>
                  <a:pt x="52955" y="1354224"/>
                  <a:pt x="91584" y="1215582"/>
                </a:cubicBezTo>
                <a:cubicBezTo>
                  <a:pt x="130213" y="1076940"/>
                  <a:pt x="188421" y="777432"/>
                  <a:pt x="234459" y="650432"/>
                </a:cubicBezTo>
                <a:cubicBezTo>
                  <a:pt x="280496" y="523432"/>
                  <a:pt x="323359" y="508615"/>
                  <a:pt x="367809" y="453582"/>
                </a:cubicBezTo>
                <a:cubicBezTo>
                  <a:pt x="412259" y="398549"/>
                  <a:pt x="439776" y="358332"/>
                  <a:pt x="501159" y="320232"/>
                </a:cubicBezTo>
                <a:cubicBezTo>
                  <a:pt x="562542" y="282132"/>
                  <a:pt x="675784" y="274194"/>
                  <a:pt x="736109" y="224982"/>
                </a:cubicBezTo>
                <a:cubicBezTo>
                  <a:pt x="796434" y="175770"/>
                  <a:pt x="938780" y="-38014"/>
                  <a:pt x="878984" y="59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2F8B0C27-EB57-45E6-8D4F-C71C29C4CF01}"/>
              </a:ext>
            </a:extLst>
          </p:cNvPr>
          <p:cNvSpPr/>
          <p:nvPr/>
        </p:nvSpPr>
        <p:spPr>
          <a:xfrm>
            <a:off x="7892356" y="1462216"/>
            <a:ext cx="794090" cy="1408479"/>
          </a:xfrm>
          <a:custGeom>
            <a:avLst/>
            <a:gdLst>
              <a:gd name="connsiteX0" fmla="*/ 788094 w 794090"/>
              <a:gd name="connsiteY0" fmla="*/ 4634 h 1408479"/>
              <a:gd name="connsiteX1" fmla="*/ 305494 w 794090"/>
              <a:gd name="connsiteY1" fmla="*/ 576134 h 1408479"/>
              <a:gd name="connsiteX2" fmla="*/ 397569 w 794090"/>
              <a:gd name="connsiteY2" fmla="*/ 547559 h 1408479"/>
              <a:gd name="connsiteX3" fmla="*/ 229294 w 794090"/>
              <a:gd name="connsiteY3" fmla="*/ 915859 h 1408479"/>
              <a:gd name="connsiteX4" fmla="*/ 270569 w 794090"/>
              <a:gd name="connsiteY4" fmla="*/ 804734 h 1408479"/>
              <a:gd name="connsiteX5" fmla="*/ 3869 w 794090"/>
              <a:gd name="connsiteY5" fmla="*/ 1395284 h 1408479"/>
              <a:gd name="connsiteX6" fmla="*/ 134044 w 794090"/>
              <a:gd name="connsiteY6" fmla="*/ 1163509 h 1408479"/>
              <a:gd name="connsiteX7" fmla="*/ 429319 w 794090"/>
              <a:gd name="connsiteY7" fmla="*/ 576134 h 1408479"/>
              <a:gd name="connsiteX8" fmla="*/ 419794 w 794090"/>
              <a:gd name="connsiteY8" fmla="*/ 557084 h 1408479"/>
              <a:gd name="connsiteX9" fmla="*/ 565844 w 794090"/>
              <a:gd name="connsiteY9" fmla="*/ 318959 h 1408479"/>
              <a:gd name="connsiteX10" fmla="*/ 788094 w 794090"/>
              <a:gd name="connsiteY10" fmla="*/ 4634 h 140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4090" h="1408479">
                <a:moveTo>
                  <a:pt x="788094" y="4634"/>
                </a:moveTo>
                <a:cubicBezTo>
                  <a:pt x="744703" y="47496"/>
                  <a:pt x="370581" y="485647"/>
                  <a:pt x="305494" y="576134"/>
                </a:cubicBezTo>
                <a:cubicBezTo>
                  <a:pt x="240407" y="666621"/>
                  <a:pt x="410269" y="490938"/>
                  <a:pt x="397569" y="547559"/>
                </a:cubicBezTo>
                <a:cubicBezTo>
                  <a:pt x="384869" y="604180"/>
                  <a:pt x="250461" y="872997"/>
                  <a:pt x="229294" y="915859"/>
                </a:cubicBezTo>
                <a:cubicBezTo>
                  <a:pt x="208127" y="958722"/>
                  <a:pt x="308140" y="724830"/>
                  <a:pt x="270569" y="804734"/>
                </a:cubicBezTo>
                <a:cubicBezTo>
                  <a:pt x="232998" y="884638"/>
                  <a:pt x="26623" y="1335488"/>
                  <a:pt x="3869" y="1395284"/>
                </a:cubicBezTo>
                <a:cubicBezTo>
                  <a:pt x="-18885" y="1455080"/>
                  <a:pt x="63136" y="1300034"/>
                  <a:pt x="134044" y="1163509"/>
                </a:cubicBezTo>
                <a:cubicBezTo>
                  <a:pt x="204952" y="1026984"/>
                  <a:pt x="381694" y="677205"/>
                  <a:pt x="429319" y="576134"/>
                </a:cubicBezTo>
                <a:cubicBezTo>
                  <a:pt x="476944" y="475063"/>
                  <a:pt x="397040" y="599946"/>
                  <a:pt x="419794" y="557084"/>
                </a:cubicBezTo>
                <a:cubicBezTo>
                  <a:pt x="442548" y="514222"/>
                  <a:pt x="504461" y="409976"/>
                  <a:pt x="565844" y="318959"/>
                </a:cubicBezTo>
                <a:cubicBezTo>
                  <a:pt x="627227" y="227942"/>
                  <a:pt x="831485" y="-38228"/>
                  <a:pt x="788094" y="463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371B0A4-8695-433A-BAEA-C1154CD3EA35}"/>
              </a:ext>
            </a:extLst>
          </p:cNvPr>
          <p:cNvSpPr/>
          <p:nvPr/>
        </p:nvSpPr>
        <p:spPr>
          <a:xfrm>
            <a:off x="8098930" y="1466259"/>
            <a:ext cx="655169" cy="1084540"/>
          </a:xfrm>
          <a:custGeom>
            <a:avLst/>
            <a:gdLst>
              <a:gd name="connsiteX0" fmla="*/ 651370 w 655169"/>
              <a:gd name="connsiteY0" fmla="*/ 19641 h 1084540"/>
              <a:gd name="connsiteX1" fmla="*/ 603745 w 655169"/>
              <a:gd name="connsiteY1" fmla="*/ 76791 h 1084540"/>
              <a:gd name="connsiteX2" fmla="*/ 333870 w 655169"/>
              <a:gd name="connsiteY2" fmla="*/ 565741 h 1084540"/>
              <a:gd name="connsiteX3" fmla="*/ 362445 w 655169"/>
              <a:gd name="connsiteY3" fmla="*/ 492716 h 1084540"/>
              <a:gd name="connsiteX4" fmla="*/ 121145 w 655169"/>
              <a:gd name="connsiteY4" fmla="*/ 934041 h 1084540"/>
              <a:gd name="connsiteX5" fmla="*/ 114795 w 655169"/>
              <a:gd name="connsiteY5" fmla="*/ 962616 h 1084540"/>
              <a:gd name="connsiteX6" fmla="*/ 495 w 655169"/>
              <a:gd name="connsiteY6" fmla="*/ 1083266 h 1084540"/>
              <a:gd name="connsiteX7" fmla="*/ 165595 w 655169"/>
              <a:gd name="connsiteY7" fmla="*/ 876891 h 1084540"/>
              <a:gd name="connsiteX8" fmla="*/ 368795 w 655169"/>
              <a:gd name="connsiteY8" fmla="*/ 591141 h 1084540"/>
              <a:gd name="connsiteX9" fmla="*/ 416420 w 655169"/>
              <a:gd name="connsiteY9" fmla="*/ 527641 h 1084540"/>
              <a:gd name="connsiteX10" fmla="*/ 549770 w 655169"/>
              <a:gd name="connsiteY10" fmla="*/ 264116 h 1084540"/>
              <a:gd name="connsiteX11" fmla="*/ 651370 w 655169"/>
              <a:gd name="connsiteY11" fmla="*/ 19641 h 108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169" h="1084540">
                <a:moveTo>
                  <a:pt x="651370" y="19641"/>
                </a:moveTo>
                <a:cubicBezTo>
                  <a:pt x="660366" y="-11580"/>
                  <a:pt x="656662" y="-14226"/>
                  <a:pt x="603745" y="76791"/>
                </a:cubicBezTo>
                <a:cubicBezTo>
                  <a:pt x="550828" y="167808"/>
                  <a:pt x="374087" y="496420"/>
                  <a:pt x="333870" y="565741"/>
                </a:cubicBezTo>
                <a:cubicBezTo>
                  <a:pt x="293653" y="635062"/>
                  <a:pt x="397899" y="431333"/>
                  <a:pt x="362445" y="492716"/>
                </a:cubicBezTo>
                <a:cubicBezTo>
                  <a:pt x="326991" y="554099"/>
                  <a:pt x="162420" y="855724"/>
                  <a:pt x="121145" y="934041"/>
                </a:cubicBezTo>
                <a:cubicBezTo>
                  <a:pt x="79870" y="1012358"/>
                  <a:pt x="134903" y="937745"/>
                  <a:pt x="114795" y="962616"/>
                </a:cubicBezTo>
                <a:cubicBezTo>
                  <a:pt x="94687" y="987487"/>
                  <a:pt x="-7972" y="1097554"/>
                  <a:pt x="495" y="1083266"/>
                </a:cubicBezTo>
                <a:cubicBezTo>
                  <a:pt x="8962" y="1068978"/>
                  <a:pt x="104212" y="958912"/>
                  <a:pt x="165595" y="876891"/>
                </a:cubicBezTo>
                <a:cubicBezTo>
                  <a:pt x="226978" y="794870"/>
                  <a:pt x="326991" y="649349"/>
                  <a:pt x="368795" y="591141"/>
                </a:cubicBezTo>
                <a:cubicBezTo>
                  <a:pt x="410599" y="532933"/>
                  <a:pt x="386258" y="582145"/>
                  <a:pt x="416420" y="527641"/>
                </a:cubicBezTo>
                <a:cubicBezTo>
                  <a:pt x="446582" y="473137"/>
                  <a:pt x="512199" y="349841"/>
                  <a:pt x="549770" y="264116"/>
                </a:cubicBezTo>
                <a:cubicBezTo>
                  <a:pt x="587341" y="178391"/>
                  <a:pt x="642374" y="50862"/>
                  <a:pt x="651370" y="196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B876157-761E-4008-A73A-C92828778156}"/>
              </a:ext>
            </a:extLst>
          </p:cNvPr>
          <p:cNvSpPr/>
          <p:nvPr/>
        </p:nvSpPr>
        <p:spPr>
          <a:xfrm>
            <a:off x="8619302" y="1159388"/>
            <a:ext cx="743691" cy="1254102"/>
          </a:xfrm>
          <a:custGeom>
            <a:avLst/>
            <a:gdLst>
              <a:gd name="connsiteX0" fmla="*/ 742715 w 743691"/>
              <a:gd name="connsiteY0" fmla="*/ 2662 h 1254102"/>
              <a:gd name="connsiteX1" fmla="*/ 425215 w 743691"/>
              <a:gd name="connsiteY1" fmla="*/ 277829 h 1254102"/>
              <a:gd name="connsiteX2" fmla="*/ 482365 w 743691"/>
              <a:gd name="connsiteY2" fmla="*/ 292645 h 1254102"/>
              <a:gd name="connsiteX3" fmla="*/ 274931 w 743691"/>
              <a:gd name="connsiteY3" fmla="*/ 586862 h 1254102"/>
              <a:gd name="connsiteX4" fmla="*/ 293981 w 743691"/>
              <a:gd name="connsiteY4" fmla="*/ 574162 h 1254102"/>
              <a:gd name="connsiteX5" fmla="*/ 143698 w 743691"/>
              <a:gd name="connsiteY5" fmla="*/ 815462 h 1254102"/>
              <a:gd name="connsiteX6" fmla="*/ 200848 w 743691"/>
              <a:gd name="connsiteY6" fmla="*/ 663062 h 1254102"/>
              <a:gd name="connsiteX7" fmla="*/ 12465 w 743691"/>
              <a:gd name="connsiteY7" fmla="*/ 1223979 h 1254102"/>
              <a:gd name="connsiteX8" fmla="*/ 48448 w 743691"/>
              <a:gd name="connsiteY8" fmla="*/ 1101212 h 1254102"/>
              <a:gd name="connsiteX9" fmla="*/ 296098 w 743691"/>
              <a:gd name="connsiteY9" fmla="*/ 451395 h 1254102"/>
              <a:gd name="connsiteX10" fmla="*/ 323615 w 743691"/>
              <a:gd name="connsiteY10" fmla="*/ 445045 h 1254102"/>
              <a:gd name="connsiteX11" fmla="*/ 497181 w 743691"/>
              <a:gd name="connsiteY11" fmla="*/ 184695 h 1254102"/>
              <a:gd name="connsiteX12" fmla="*/ 524698 w 743691"/>
              <a:gd name="connsiteY12" fmla="*/ 140245 h 1254102"/>
              <a:gd name="connsiteX13" fmla="*/ 742715 w 743691"/>
              <a:gd name="connsiteY13" fmla="*/ 2662 h 1254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3691" h="1254102">
                <a:moveTo>
                  <a:pt x="742715" y="2662"/>
                </a:moveTo>
                <a:cubicBezTo>
                  <a:pt x="726135" y="25593"/>
                  <a:pt x="468607" y="229499"/>
                  <a:pt x="425215" y="277829"/>
                </a:cubicBezTo>
                <a:cubicBezTo>
                  <a:pt x="381823" y="326160"/>
                  <a:pt x="507412" y="241139"/>
                  <a:pt x="482365" y="292645"/>
                </a:cubicBezTo>
                <a:cubicBezTo>
                  <a:pt x="457318" y="344151"/>
                  <a:pt x="306328" y="539943"/>
                  <a:pt x="274931" y="586862"/>
                </a:cubicBezTo>
                <a:cubicBezTo>
                  <a:pt x="243534" y="633781"/>
                  <a:pt x="315853" y="536062"/>
                  <a:pt x="293981" y="574162"/>
                </a:cubicBezTo>
                <a:cubicBezTo>
                  <a:pt x="272109" y="612262"/>
                  <a:pt x="159220" y="800645"/>
                  <a:pt x="143698" y="815462"/>
                </a:cubicBezTo>
                <a:cubicBezTo>
                  <a:pt x="128176" y="830279"/>
                  <a:pt x="222720" y="594976"/>
                  <a:pt x="200848" y="663062"/>
                </a:cubicBezTo>
                <a:cubicBezTo>
                  <a:pt x="178976" y="731148"/>
                  <a:pt x="37865" y="1150954"/>
                  <a:pt x="12465" y="1223979"/>
                </a:cubicBezTo>
                <a:cubicBezTo>
                  <a:pt x="-12935" y="1297004"/>
                  <a:pt x="1176" y="1229976"/>
                  <a:pt x="48448" y="1101212"/>
                </a:cubicBezTo>
                <a:cubicBezTo>
                  <a:pt x="95720" y="972448"/>
                  <a:pt x="250237" y="560756"/>
                  <a:pt x="296098" y="451395"/>
                </a:cubicBezTo>
                <a:cubicBezTo>
                  <a:pt x="341959" y="342034"/>
                  <a:pt x="290101" y="489495"/>
                  <a:pt x="323615" y="445045"/>
                </a:cubicBezTo>
                <a:cubicBezTo>
                  <a:pt x="357129" y="400595"/>
                  <a:pt x="463667" y="235495"/>
                  <a:pt x="497181" y="184695"/>
                </a:cubicBezTo>
                <a:cubicBezTo>
                  <a:pt x="530695" y="133895"/>
                  <a:pt x="489773" y="168820"/>
                  <a:pt x="524698" y="140245"/>
                </a:cubicBezTo>
                <a:cubicBezTo>
                  <a:pt x="559623" y="111670"/>
                  <a:pt x="759295" y="-20269"/>
                  <a:pt x="742715" y="26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3D53C3B-B556-4079-8C33-9BEB36533D12}"/>
              </a:ext>
            </a:extLst>
          </p:cNvPr>
          <p:cNvSpPr/>
          <p:nvPr/>
        </p:nvSpPr>
        <p:spPr>
          <a:xfrm>
            <a:off x="8776633" y="1268315"/>
            <a:ext cx="604689" cy="1128663"/>
          </a:xfrm>
          <a:custGeom>
            <a:avLst/>
            <a:gdLst>
              <a:gd name="connsiteX0" fmla="*/ 604434 w 604689"/>
              <a:gd name="connsiteY0" fmla="*/ 1685 h 1128663"/>
              <a:gd name="connsiteX1" fmla="*/ 240367 w 604689"/>
              <a:gd name="connsiteY1" fmla="*/ 558368 h 1128663"/>
              <a:gd name="connsiteX2" fmla="*/ 314450 w 604689"/>
              <a:gd name="connsiteY2" fmla="*/ 471585 h 1128663"/>
              <a:gd name="connsiteX3" fmla="*/ 102784 w 604689"/>
              <a:gd name="connsiteY3" fmla="*/ 928785 h 1128663"/>
              <a:gd name="connsiteX4" fmla="*/ 45634 w 604689"/>
              <a:gd name="connsiteY4" fmla="*/ 1038852 h 1128663"/>
              <a:gd name="connsiteX5" fmla="*/ 1184 w 604689"/>
              <a:gd name="connsiteY5" fmla="*/ 1125635 h 1128663"/>
              <a:gd name="connsiteX6" fmla="*/ 94317 w 604689"/>
              <a:gd name="connsiteY6" fmla="*/ 926668 h 1128663"/>
              <a:gd name="connsiteX7" fmla="*/ 234017 w 604689"/>
              <a:gd name="connsiteY7" fmla="*/ 571068 h 1128663"/>
              <a:gd name="connsiteX8" fmla="*/ 231900 w 604689"/>
              <a:gd name="connsiteY8" fmla="*/ 556252 h 1128663"/>
              <a:gd name="connsiteX9" fmla="*/ 297517 w 604689"/>
              <a:gd name="connsiteY9" fmla="*/ 391152 h 1128663"/>
              <a:gd name="connsiteX10" fmla="*/ 604434 w 604689"/>
              <a:gd name="connsiteY10" fmla="*/ 1685 h 11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4689" h="1128663">
                <a:moveTo>
                  <a:pt x="604434" y="1685"/>
                </a:moveTo>
                <a:cubicBezTo>
                  <a:pt x="594909" y="29554"/>
                  <a:pt x="288698" y="480051"/>
                  <a:pt x="240367" y="558368"/>
                </a:cubicBezTo>
                <a:cubicBezTo>
                  <a:pt x="192036" y="636685"/>
                  <a:pt x="337380" y="409849"/>
                  <a:pt x="314450" y="471585"/>
                </a:cubicBezTo>
                <a:cubicBezTo>
                  <a:pt x="291520" y="533321"/>
                  <a:pt x="147587" y="834241"/>
                  <a:pt x="102784" y="928785"/>
                </a:cubicBezTo>
                <a:cubicBezTo>
                  <a:pt x="57981" y="1023329"/>
                  <a:pt x="62567" y="1006044"/>
                  <a:pt x="45634" y="1038852"/>
                </a:cubicBezTo>
                <a:cubicBezTo>
                  <a:pt x="28701" y="1071660"/>
                  <a:pt x="-6930" y="1144332"/>
                  <a:pt x="1184" y="1125635"/>
                </a:cubicBezTo>
                <a:cubicBezTo>
                  <a:pt x="9298" y="1106938"/>
                  <a:pt x="55512" y="1019096"/>
                  <a:pt x="94317" y="926668"/>
                </a:cubicBezTo>
                <a:cubicBezTo>
                  <a:pt x="133122" y="834240"/>
                  <a:pt x="211087" y="632804"/>
                  <a:pt x="234017" y="571068"/>
                </a:cubicBezTo>
                <a:cubicBezTo>
                  <a:pt x="256947" y="509332"/>
                  <a:pt x="221317" y="586238"/>
                  <a:pt x="231900" y="556252"/>
                </a:cubicBezTo>
                <a:cubicBezTo>
                  <a:pt x="242483" y="526266"/>
                  <a:pt x="240720" y="482874"/>
                  <a:pt x="297517" y="391152"/>
                </a:cubicBezTo>
                <a:cubicBezTo>
                  <a:pt x="354314" y="299430"/>
                  <a:pt x="613959" y="-26184"/>
                  <a:pt x="604434" y="16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1ACC0D6-AE8D-4195-A64F-0706C370CD65}"/>
              </a:ext>
            </a:extLst>
          </p:cNvPr>
          <p:cNvSpPr/>
          <p:nvPr/>
        </p:nvSpPr>
        <p:spPr>
          <a:xfrm>
            <a:off x="8926489" y="1636916"/>
            <a:ext cx="330938" cy="1153599"/>
          </a:xfrm>
          <a:custGeom>
            <a:avLst/>
            <a:gdLst>
              <a:gd name="connsiteX0" fmla="*/ 329694 w 330938"/>
              <a:gd name="connsiteY0" fmla="*/ 16201 h 1153599"/>
              <a:gd name="connsiteX1" fmla="*/ 156128 w 330938"/>
              <a:gd name="connsiteY1" fmla="*/ 710467 h 1153599"/>
              <a:gd name="connsiteX2" fmla="*/ 158244 w 330938"/>
              <a:gd name="connsiteY2" fmla="*/ 606751 h 1153599"/>
              <a:gd name="connsiteX3" fmla="*/ 3728 w 330938"/>
              <a:gd name="connsiteY3" fmla="*/ 1144384 h 1153599"/>
              <a:gd name="connsiteX4" fmla="*/ 56644 w 330938"/>
              <a:gd name="connsiteY4" fmla="*/ 913667 h 1153599"/>
              <a:gd name="connsiteX5" fmla="*/ 154011 w 330938"/>
              <a:gd name="connsiteY5" fmla="*/ 494567 h 1153599"/>
              <a:gd name="connsiteX6" fmla="*/ 147661 w 330938"/>
              <a:gd name="connsiteY6" fmla="*/ 543251 h 1153599"/>
              <a:gd name="connsiteX7" fmla="*/ 230211 w 330938"/>
              <a:gd name="connsiteY7" fmla="*/ 244801 h 1153599"/>
              <a:gd name="connsiteX8" fmla="*/ 329694 w 330938"/>
              <a:gd name="connsiteY8" fmla="*/ 16201 h 115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938" h="1153599">
                <a:moveTo>
                  <a:pt x="329694" y="16201"/>
                </a:moveTo>
                <a:cubicBezTo>
                  <a:pt x="317347" y="93812"/>
                  <a:pt x="184703" y="612042"/>
                  <a:pt x="156128" y="710467"/>
                </a:cubicBezTo>
                <a:cubicBezTo>
                  <a:pt x="127553" y="808892"/>
                  <a:pt x="183644" y="534432"/>
                  <a:pt x="158244" y="606751"/>
                </a:cubicBezTo>
                <a:cubicBezTo>
                  <a:pt x="132844" y="679070"/>
                  <a:pt x="20661" y="1093231"/>
                  <a:pt x="3728" y="1144384"/>
                </a:cubicBezTo>
                <a:cubicBezTo>
                  <a:pt x="-13205" y="1195537"/>
                  <a:pt x="31597" y="1021970"/>
                  <a:pt x="56644" y="913667"/>
                </a:cubicBezTo>
                <a:cubicBezTo>
                  <a:pt x="81691" y="805364"/>
                  <a:pt x="138841" y="556303"/>
                  <a:pt x="154011" y="494567"/>
                </a:cubicBezTo>
                <a:cubicBezTo>
                  <a:pt x="169180" y="432831"/>
                  <a:pt x="134961" y="584879"/>
                  <a:pt x="147661" y="543251"/>
                </a:cubicBezTo>
                <a:cubicBezTo>
                  <a:pt x="160361" y="501623"/>
                  <a:pt x="201283" y="329115"/>
                  <a:pt x="230211" y="244801"/>
                </a:cubicBezTo>
                <a:cubicBezTo>
                  <a:pt x="259139" y="160487"/>
                  <a:pt x="342041" y="-61410"/>
                  <a:pt x="329694" y="1620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607E8114-F4AA-4C4B-940F-1F66DDB5A424}"/>
              </a:ext>
            </a:extLst>
          </p:cNvPr>
          <p:cNvSpPr/>
          <p:nvPr/>
        </p:nvSpPr>
        <p:spPr>
          <a:xfrm>
            <a:off x="9233737" y="1337997"/>
            <a:ext cx="242734" cy="1126542"/>
          </a:xfrm>
          <a:custGeom>
            <a:avLst/>
            <a:gdLst>
              <a:gd name="connsiteX0" fmla="*/ 187546 w 242734"/>
              <a:gd name="connsiteY0" fmla="*/ 29370 h 1126542"/>
              <a:gd name="connsiteX1" fmla="*/ 181196 w 242734"/>
              <a:gd name="connsiteY1" fmla="*/ 84403 h 1126542"/>
              <a:gd name="connsiteX2" fmla="*/ 166380 w 242734"/>
              <a:gd name="connsiteY2" fmla="*/ 751153 h 1126542"/>
              <a:gd name="connsiteX3" fmla="*/ 149446 w 242734"/>
              <a:gd name="connsiteY3" fmla="*/ 776553 h 1126542"/>
              <a:gd name="connsiteX4" fmla="*/ 3396 w 242734"/>
              <a:gd name="connsiteY4" fmla="*/ 1117336 h 1126542"/>
              <a:gd name="connsiteX5" fmla="*/ 60546 w 242734"/>
              <a:gd name="connsiteY5" fmla="*/ 1005153 h 1126542"/>
              <a:gd name="connsiteX6" fmla="*/ 217180 w 242734"/>
              <a:gd name="connsiteY6" fmla="*/ 746920 h 1126542"/>
              <a:gd name="connsiteX7" fmla="*/ 187546 w 242734"/>
              <a:gd name="connsiteY7" fmla="*/ 721520 h 1126542"/>
              <a:gd name="connsiteX8" fmla="*/ 221413 w 242734"/>
              <a:gd name="connsiteY8" fmla="*/ 535253 h 1126542"/>
              <a:gd name="connsiteX9" fmla="*/ 242580 w 242734"/>
              <a:gd name="connsiteY9" fmla="*/ 446353 h 1126542"/>
              <a:gd name="connsiteX10" fmla="*/ 210830 w 242734"/>
              <a:gd name="connsiteY10" fmla="*/ 446353 h 1126542"/>
              <a:gd name="connsiteX11" fmla="*/ 196013 w 242734"/>
              <a:gd name="connsiteY11" fmla="*/ 463286 h 1126542"/>
              <a:gd name="connsiteX12" fmla="*/ 200246 w 242734"/>
              <a:gd name="connsiteY12" fmla="*/ 268553 h 1126542"/>
              <a:gd name="connsiteX13" fmla="*/ 187546 w 242734"/>
              <a:gd name="connsiteY13" fmla="*/ 29370 h 112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2734" h="1126542">
                <a:moveTo>
                  <a:pt x="187546" y="29370"/>
                </a:moveTo>
                <a:cubicBezTo>
                  <a:pt x="184371" y="-1322"/>
                  <a:pt x="184724" y="-35894"/>
                  <a:pt x="181196" y="84403"/>
                </a:cubicBezTo>
                <a:cubicBezTo>
                  <a:pt x="177668" y="204700"/>
                  <a:pt x="171672" y="635795"/>
                  <a:pt x="166380" y="751153"/>
                </a:cubicBezTo>
                <a:cubicBezTo>
                  <a:pt x="161088" y="866511"/>
                  <a:pt x="176610" y="715523"/>
                  <a:pt x="149446" y="776553"/>
                </a:cubicBezTo>
                <a:cubicBezTo>
                  <a:pt x="122282" y="837583"/>
                  <a:pt x="18213" y="1079236"/>
                  <a:pt x="3396" y="1117336"/>
                </a:cubicBezTo>
                <a:cubicBezTo>
                  <a:pt x="-11421" y="1155436"/>
                  <a:pt x="24915" y="1066889"/>
                  <a:pt x="60546" y="1005153"/>
                </a:cubicBezTo>
                <a:cubicBezTo>
                  <a:pt x="96177" y="943417"/>
                  <a:pt x="196013" y="794192"/>
                  <a:pt x="217180" y="746920"/>
                </a:cubicBezTo>
                <a:cubicBezTo>
                  <a:pt x="238347" y="699648"/>
                  <a:pt x="186841" y="756798"/>
                  <a:pt x="187546" y="721520"/>
                </a:cubicBezTo>
                <a:cubicBezTo>
                  <a:pt x="188251" y="686242"/>
                  <a:pt x="212241" y="581114"/>
                  <a:pt x="221413" y="535253"/>
                </a:cubicBezTo>
                <a:cubicBezTo>
                  <a:pt x="230585" y="489392"/>
                  <a:pt x="244344" y="461170"/>
                  <a:pt x="242580" y="446353"/>
                </a:cubicBezTo>
                <a:cubicBezTo>
                  <a:pt x="240816" y="431536"/>
                  <a:pt x="218591" y="443531"/>
                  <a:pt x="210830" y="446353"/>
                </a:cubicBezTo>
                <a:cubicBezTo>
                  <a:pt x="203069" y="449175"/>
                  <a:pt x="197777" y="492919"/>
                  <a:pt x="196013" y="463286"/>
                </a:cubicBezTo>
                <a:cubicBezTo>
                  <a:pt x="194249" y="433653"/>
                  <a:pt x="199893" y="342989"/>
                  <a:pt x="200246" y="268553"/>
                </a:cubicBezTo>
                <a:cubicBezTo>
                  <a:pt x="200599" y="194117"/>
                  <a:pt x="190721" y="60062"/>
                  <a:pt x="187546" y="293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91FD132-EE36-42A5-8F85-0C3C61FB82FB}"/>
              </a:ext>
            </a:extLst>
          </p:cNvPr>
          <p:cNvSpPr/>
          <p:nvPr/>
        </p:nvSpPr>
        <p:spPr>
          <a:xfrm>
            <a:off x="9040099" y="1547234"/>
            <a:ext cx="659412" cy="1135824"/>
          </a:xfrm>
          <a:custGeom>
            <a:avLst/>
            <a:gdLst>
              <a:gd name="connsiteX0" fmla="*/ 465851 w 659412"/>
              <a:gd name="connsiteY0" fmla="*/ 842483 h 1135824"/>
              <a:gd name="connsiteX1" fmla="*/ 4418 w 659412"/>
              <a:gd name="connsiteY1" fmla="*/ 1132466 h 1135824"/>
              <a:gd name="connsiteX2" fmla="*/ 243601 w 659412"/>
              <a:gd name="connsiteY2" fmla="*/ 996999 h 1135824"/>
              <a:gd name="connsiteX3" fmla="*/ 425634 w 659412"/>
              <a:gd name="connsiteY3" fmla="*/ 944083 h 1135824"/>
              <a:gd name="connsiteX4" fmla="*/ 510301 w 659412"/>
              <a:gd name="connsiteY4" fmla="*/ 755699 h 1135824"/>
              <a:gd name="connsiteX5" fmla="*/ 652118 w 659412"/>
              <a:gd name="connsiteY5" fmla="*/ 33916 h 1135824"/>
              <a:gd name="connsiteX6" fmla="*/ 620368 w 659412"/>
              <a:gd name="connsiteY6" fmla="*/ 184199 h 1135824"/>
              <a:gd name="connsiteX7" fmla="*/ 461618 w 659412"/>
              <a:gd name="connsiteY7" fmla="*/ 768399 h 1135824"/>
              <a:gd name="connsiteX8" fmla="*/ 465851 w 659412"/>
              <a:gd name="connsiteY8" fmla="*/ 842483 h 1135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9412" h="1135824">
                <a:moveTo>
                  <a:pt x="465851" y="842483"/>
                </a:moveTo>
                <a:cubicBezTo>
                  <a:pt x="389651" y="903161"/>
                  <a:pt x="41460" y="1106713"/>
                  <a:pt x="4418" y="1132466"/>
                </a:cubicBezTo>
                <a:cubicBezTo>
                  <a:pt x="-32624" y="1158219"/>
                  <a:pt x="173398" y="1028396"/>
                  <a:pt x="243601" y="996999"/>
                </a:cubicBezTo>
                <a:cubicBezTo>
                  <a:pt x="313804" y="965602"/>
                  <a:pt x="381184" y="984300"/>
                  <a:pt x="425634" y="944083"/>
                </a:cubicBezTo>
                <a:cubicBezTo>
                  <a:pt x="470084" y="903866"/>
                  <a:pt x="472554" y="907393"/>
                  <a:pt x="510301" y="755699"/>
                </a:cubicBezTo>
                <a:cubicBezTo>
                  <a:pt x="548048" y="604005"/>
                  <a:pt x="633774" y="129166"/>
                  <a:pt x="652118" y="33916"/>
                </a:cubicBezTo>
                <a:cubicBezTo>
                  <a:pt x="670462" y="-61334"/>
                  <a:pt x="652118" y="61785"/>
                  <a:pt x="620368" y="184199"/>
                </a:cubicBezTo>
                <a:cubicBezTo>
                  <a:pt x="588618" y="306613"/>
                  <a:pt x="489840" y="664682"/>
                  <a:pt x="461618" y="768399"/>
                </a:cubicBezTo>
                <a:cubicBezTo>
                  <a:pt x="433396" y="872116"/>
                  <a:pt x="542051" y="781805"/>
                  <a:pt x="465851" y="8424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A6FA820A-7F84-43C1-BADC-F2498B3E7E0A}"/>
              </a:ext>
            </a:extLst>
          </p:cNvPr>
          <p:cNvSpPr/>
          <p:nvPr/>
        </p:nvSpPr>
        <p:spPr>
          <a:xfrm>
            <a:off x="9376147" y="1377519"/>
            <a:ext cx="196518" cy="1098067"/>
          </a:xfrm>
          <a:custGeom>
            <a:avLst/>
            <a:gdLst>
              <a:gd name="connsiteX0" fmla="*/ 193303 w 196518"/>
              <a:gd name="connsiteY0" fmla="*/ 19481 h 1098067"/>
              <a:gd name="connsiteX1" fmla="*/ 186953 w 196518"/>
              <a:gd name="connsiteY1" fmla="*/ 99914 h 1098067"/>
              <a:gd name="connsiteX2" fmla="*/ 161553 w 196518"/>
              <a:gd name="connsiteY2" fmla="*/ 629081 h 1098067"/>
              <a:gd name="connsiteX3" fmla="*/ 150970 w 196518"/>
              <a:gd name="connsiteY3" fmla="*/ 656598 h 1098067"/>
              <a:gd name="connsiteX4" fmla="*/ 4920 w 196518"/>
              <a:gd name="connsiteY4" fmla="*/ 1082048 h 1098067"/>
              <a:gd name="connsiteX5" fmla="*/ 43020 w 196518"/>
              <a:gd name="connsiteY5" fmla="*/ 967748 h 1098067"/>
              <a:gd name="connsiteX6" fmla="*/ 127686 w 196518"/>
              <a:gd name="connsiteY6" fmla="*/ 586748 h 1098067"/>
              <a:gd name="connsiteX7" fmla="*/ 134036 w 196518"/>
              <a:gd name="connsiteY7" fmla="*/ 601564 h 1098067"/>
              <a:gd name="connsiteX8" fmla="*/ 138270 w 196518"/>
              <a:gd name="connsiteY8" fmla="*/ 339098 h 1098067"/>
              <a:gd name="connsiteX9" fmla="*/ 193303 w 196518"/>
              <a:gd name="connsiteY9" fmla="*/ 19481 h 10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518" h="1098067">
                <a:moveTo>
                  <a:pt x="193303" y="19481"/>
                </a:moveTo>
                <a:cubicBezTo>
                  <a:pt x="201417" y="-20383"/>
                  <a:pt x="192245" y="-1686"/>
                  <a:pt x="186953" y="99914"/>
                </a:cubicBezTo>
                <a:cubicBezTo>
                  <a:pt x="181661" y="201514"/>
                  <a:pt x="167550" y="536301"/>
                  <a:pt x="161553" y="629081"/>
                </a:cubicBezTo>
                <a:cubicBezTo>
                  <a:pt x="155556" y="721861"/>
                  <a:pt x="177075" y="581104"/>
                  <a:pt x="150970" y="656598"/>
                </a:cubicBezTo>
                <a:cubicBezTo>
                  <a:pt x="124865" y="732092"/>
                  <a:pt x="22912" y="1030190"/>
                  <a:pt x="4920" y="1082048"/>
                </a:cubicBezTo>
                <a:cubicBezTo>
                  <a:pt x="-13072" y="1133906"/>
                  <a:pt x="22559" y="1050298"/>
                  <a:pt x="43020" y="967748"/>
                </a:cubicBezTo>
                <a:cubicBezTo>
                  <a:pt x="63481" y="885198"/>
                  <a:pt x="112517" y="647779"/>
                  <a:pt x="127686" y="586748"/>
                </a:cubicBezTo>
                <a:cubicBezTo>
                  <a:pt x="142855" y="525717"/>
                  <a:pt x="132272" y="642839"/>
                  <a:pt x="134036" y="601564"/>
                </a:cubicBezTo>
                <a:cubicBezTo>
                  <a:pt x="135800" y="560289"/>
                  <a:pt x="128745" y="431173"/>
                  <a:pt x="138270" y="339098"/>
                </a:cubicBezTo>
                <a:cubicBezTo>
                  <a:pt x="147795" y="247023"/>
                  <a:pt x="185189" y="59345"/>
                  <a:pt x="193303" y="1948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9862180-3C87-4C6C-9450-4BBE58A82112}"/>
              </a:ext>
            </a:extLst>
          </p:cNvPr>
          <p:cNvSpPr/>
          <p:nvPr/>
        </p:nvSpPr>
        <p:spPr>
          <a:xfrm>
            <a:off x="9112186" y="1470455"/>
            <a:ext cx="790999" cy="1220148"/>
          </a:xfrm>
          <a:custGeom>
            <a:avLst/>
            <a:gdLst>
              <a:gd name="connsiteX0" fmla="*/ 565214 w 790999"/>
              <a:gd name="connsiteY0" fmla="*/ 628 h 1220148"/>
              <a:gd name="connsiteX1" fmla="*/ 736664 w 790999"/>
              <a:gd name="connsiteY1" fmla="*/ 544612 h 1220148"/>
              <a:gd name="connsiteX2" fmla="*/ 770531 w 790999"/>
              <a:gd name="connsiteY2" fmla="*/ 536145 h 1220148"/>
              <a:gd name="connsiteX3" fmla="*/ 446681 w 790999"/>
              <a:gd name="connsiteY3" fmla="*/ 1094945 h 1220148"/>
              <a:gd name="connsiteX4" fmla="*/ 64 w 790999"/>
              <a:gd name="connsiteY4" fmla="*/ 1219828 h 1220148"/>
              <a:gd name="connsiteX5" fmla="*/ 478431 w 790999"/>
              <a:gd name="connsiteY5" fmla="*/ 1078012 h 1220148"/>
              <a:gd name="connsiteX6" fmla="*/ 387414 w 790999"/>
              <a:gd name="connsiteY6" fmla="*/ 1078012 h 1220148"/>
              <a:gd name="connsiteX7" fmla="*/ 764181 w 790999"/>
              <a:gd name="connsiteY7" fmla="*/ 671612 h 1220148"/>
              <a:gd name="connsiteX8" fmla="*/ 726081 w 790999"/>
              <a:gd name="connsiteY8" fmla="*/ 671612 h 1220148"/>
              <a:gd name="connsiteX9" fmla="*/ 675281 w 790999"/>
              <a:gd name="connsiteY9" fmla="*/ 440895 h 1220148"/>
              <a:gd name="connsiteX10" fmla="*/ 565214 w 790999"/>
              <a:gd name="connsiteY10" fmla="*/ 628 h 122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999" h="1220148">
                <a:moveTo>
                  <a:pt x="565214" y="628"/>
                </a:moveTo>
                <a:cubicBezTo>
                  <a:pt x="575444" y="17914"/>
                  <a:pt x="702445" y="455359"/>
                  <a:pt x="736664" y="544612"/>
                </a:cubicBezTo>
                <a:cubicBezTo>
                  <a:pt x="770883" y="633865"/>
                  <a:pt x="818861" y="444423"/>
                  <a:pt x="770531" y="536145"/>
                </a:cubicBezTo>
                <a:cubicBezTo>
                  <a:pt x="722201" y="627867"/>
                  <a:pt x="575092" y="980998"/>
                  <a:pt x="446681" y="1094945"/>
                </a:cubicBezTo>
                <a:cubicBezTo>
                  <a:pt x="318270" y="1208892"/>
                  <a:pt x="-5228" y="1222650"/>
                  <a:pt x="64" y="1219828"/>
                </a:cubicBezTo>
                <a:cubicBezTo>
                  <a:pt x="5356" y="1217006"/>
                  <a:pt x="413873" y="1101648"/>
                  <a:pt x="478431" y="1078012"/>
                </a:cubicBezTo>
                <a:cubicBezTo>
                  <a:pt x="542989" y="1054376"/>
                  <a:pt x="339789" y="1145745"/>
                  <a:pt x="387414" y="1078012"/>
                </a:cubicBezTo>
                <a:cubicBezTo>
                  <a:pt x="435039" y="1010279"/>
                  <a:pt x="707737" y="739345"/>
                  <a:pt x="764181" y="671612"/>
                </a:cubicBezTo>
                <a:cubicBezTo>
                  <a:pt x="820625" y="603879"/>
                  <a:pt x="740898" y="710065"/>
                  <a:pt x="726081" y="671612"/>
                </a:cubicBezTo>
                <a:cubicBezTo>
                  <a:pt x="711264" y="633159"/>
                  <a:pt x="698917" y="554137"/>
                  <a:pt x="675281" y="440895"/>
                </a:cubicBezTo>
                <a:cubicBezTo>
                  <a:pt x="651645" y="327653"/>
                  <a:pt x="554984" y="-16658"/>
                  <a:pt x="565214" y="6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75A76FB-BE89-4087-B0DD-248F2C623D97}"/>
              </a:ext>
            </a:extLst>
          </p:cNvPr>
          <p:cNvSpPr/>
          <p:nvPr/>
        </p:nvSpPr>
        <p:spPr>
          <a:xfrm>
            <a:off x="9329406" y="1540562"/>
            <a:ext cx="685059" cy="1239028"/>
          </a:xfrm>
          <a:custGeom>
            <a:avLst/>
            <a:gdLst>
              <a:gd name="connsiteX0" fmla="*/ 428427 w 685059"/>
              <a:gd name="connsiteY0" fmla="*/ 371 h 1239028"/>
              <a:gd name="connsiteX1" fmla="*/ 612577 w 685059"/>
              <a:gd name="connsiteY1" fmla="*/ 425821 h 1239028"/>
              <a:gd name="connsiteX2" fmla="*/ 631627 w 685059"/>
              <a:gd name="connsiteY2" fmla="*/ 383488 h 1239028"/>
              <a:gd name="connsiteX3" fmla="*/ 616811 w 685059"/>
              <a:gd name="connsiteY3" fmla="*/ 726388 h 1239028"/>
              <a:gd name="connsiteX4" fmla="*/ 646444 w 685059"/>
              <a:gd name="connsiteY4" fmla="*/ 700988 h 1239028"/>
              <a:gd name="connsiteX5" fmla="*/ 377627 w 685059"/>
              <a:gd name="connsiteY5" fmla="*/ 1075638 h 1239028"/>
              <a:gd name="connsiteX6" fmla="*/ 375511 w 685059"/>
              <a:gd name="connsiteY6" fmla="*/ 1069288 h 1239028"/>
              <a:gd name="connsiteX7" fmla="*/ 7211 w 685059"/>
              <a:gd name="connsiteY7" fmla="*/ 1236505 h 1239028"/>
              <a:gd name="connsiteX8" fmla="*/ 159611 w 685059"/>
              <a:gd name="connsiteY8" fmla="*/ 1145488 h 1239028"/>
              <a:gd name="connsiteX9" fmla="*/ 500394 w 685059"/>
              <a:gd name="connsiteY9" fmla="*/ 830105 h 1239028"/>
              <a:gd name="connsiteX10" fmla="*/ 504627 w 685059"/>
              <a:gd name="connsiteY10" fmla="*/ 868205 h 1239028"/>
              <a:gd name="connsiteX11" fmla="*/ 669727 w 685059"/>
              <a:gd name="connsiteY11" fmla="*/ 656538 h 1239028"/>
              <a:gd name="connsiteX12" fmla="*/ 671844 w 685059"/>
              <a:gd name="connsiteY12" fmla="*/ 506255 h 1239028"/>
              <a:gd name="connsiteX13" fmla="*/ 616811 w 685059"/>
              <a:gd name="connsiteY13" fmla="*/ 396188 h 1239028"/>
              <a:gd name="connsiteX14" fmla="*/ 599877 w 685059"/>
              <a:gd name="connsiteY14" fmla="*/ 351738 h 1239028"/>
              <a:gd name="connsiteX15" fmla="*/ 428427 w 685059"/>
              <a:gd name="connsiteY15" fmla="*/ 371 h 123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5059" h="1239028">
                <a:moveTo>
                  <a:pt x="428427" y="371"/>
                </a:moveTo>
                <a:cubicBezTo>
                  <a:pt x="430544" y="12718"/>
                  <a:pt x="578710" y="361968"/>
                  <a:pt x="612577" y="425821"/>
                </a:cubicBezTo>
                <a:cubicBezTo>
                  <a:pt x="646444" y="489674"/>
                  <a:pt x="630921" y="333394"/>
                  <a:pt x="631627" y="383488"/>
                </a:cubicBezTo>
                <a:cubicBezTo>
                  <a:pt x="632333" y="433583"/>
                  <a:pt x="614342" y="673471"/>
                  <a:pt x="616811" y="726388"/>
                </a:cubicBezTo>
                <a:cubicBezTo>
                  <a:pt x="619280" y="779305"/>
                  <a:pt x="686308" y="642780"/>
                  <a:pt x="646444" y="700988"/>
                </a:cubicBezTo>
                <a:cubicBezTo>
                  <a:pt x="606580" y="759196"/>
                  <a:pt x="422782" y="1014255"/>
                  <a:pt x="377627" y="1075638"/>
                </a:cubicBezTo>
                <a:cubicBezTo>
                  <a:pt x="332472" y="1137021"/>
                  <a:pt x="437247" y="1042477"/>
                  <a:pt x="375511" y="1069288"/>
                </a:cubicBezTo>
                <a:cubicBezTo>
                  <a:pt x="313775" y="1096099"/>
                  <a:pt x="43194" y="1223805"/>
                  <a:pt x="7211" y="1236505"/>
                </a:cubicBezTo>
                <a:cubicBezTo>
                  <a:pt x="-28772" y="1249205"/>
                  <a:pt x="77414" y="1213221"/>
                  <a:pt x="159611" y="1145488"/>
                </a:cubicBezTo>
                <a:cubicBezTo>
                  <a:pt x="241808" y="1077755"/>
                  <a:pt x="442891" y="876319"/>
                  <a:pt x="500394" y="830105"/>
                </a:cubicBezTo>
                <a:cubicBezTo>
                  <a:pt x="557897" y="783891"/>
                  <a:pt x="476405" y="897133"/>
                  <a:pt x="504627" y="868205"/>
                </a:cubicBezTo>
                <a:cubicBezTo>
                  <a:pt x="532849" y="839277"/>
                  <a:pt x="641858" y="716863"/>
                  <a:pt x="669727" y="656538"/>
                </a:cubicBezTo>
                <a:cubicBezTo>
                  <a:pt x="697596" y="596213"/>
                  <a:pt x="680663" y="549647"/>
                  <a:pt x="671844" y="506255"/>
                </a:cubicBezTo>
                <a:cubicBezTo>
                  <a:pt x="663025" y="462863"/>
                  <a:pt x="628805" y="421941"/>
                  <a:pt x="616811" y="396188"/>
                </a:cubicBezTo>
                <a:cubicBezTo>
                  <a:pt x="604817" y="370435"/>
                  <a:pt x="627041" y="416649"/>
                  <a:pt x="599877" y="351738"/>
                </a:cubicBezTo>
                <a:cubicBezTo>
                  <a:pt x="572713" y="286827"/>
                  <a:pt x="426310" y="-11976"/>
                  <a:pt x="428427" y="3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609C2C4-0C57-4A5A-B95A-2F043F2DB159}"/>
              </a:ext>
            </a:extLst>
          </p:cNvPr>
          <p:cNvSpPr/>
          <p:nvPr/>
        </p:nvSpPr>
        <p:spPr>
          <a:xfrm>
            <a:off x="8942425" y="2334289"/>
            <a:ext cx="1112297" cy="510276"/>
          </a:xfrm>
          <a:custGeom>
            <a:avLst/>
            <a:gdLst>
              <a:gd name="connsiteX0" fmla="*/ 492 w 1112297"/>
              <a:gd name="connsiteY0" fmla="*/ 423728 h 510276"/>
              <a:gd name="connsiteX1" fmla="*/ 516958 w 1112297"/>
              <a:gd name="connsiteY1" fmla="*/ 485111 h 510276"/>
              <a:gd name="connsiteX2" fmla="*/ 519075 w 1112297"/>
              <a:gd name="connsiteY2" fmla="*/ 493578 h 510276"/>
              <a:gd name="connsiteX3" fmla="*/ 845042 w 1112297"/>
              <a:gd name="connsiteY3" fmla="*/ 264978 h 510276"/>
              <a:gd name="connsiteX4" fmla="*/ 1111742 w 1112297"/>
              <a:gd name="connsiteY4" fmla="*/ 394 h 510276"/>
              <a:gd name="connsiteX5" fmla="*/ 910658 w 1112297"/>
              <a:gd name="connsiteY5" fmla="*/ 212061 h 510276"/>
              <a:gd name="connsiteX6" fmla="*/ 760375 w 1112297"/>
              <a:gd name="connsiteY6" fmla="*/ 476644 h 510276"/>
              <a:gd name="connsiteX7" fmla="*/ 775192 w 1112297"/>
              <a:gd name="connsiteY7" fmla="*/ 389861 h 510276"/>
              <a:gd name="connsiteX8" fmla="*/ 635492 w 1112297"/>
              <a:gd name="connsiteY8" fmla="*/ 480878 h 510276"/>
              <a:gd name="connsiteX9" fmla="*/ 425942 w 1112297"/>
              <a:gd name="connsiteY9" fmla="*/ 434311 h 510276"/>
              <a:gd name="connsiteX10" fmla="*/ 492 w 1112297"/>
              <a:gd name="connsiteY10" fmla="*/ 423728 h 51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2297" h="510276">
                <a:moveTo>
                  <a:pt x="492" y="423728"/>
                </a:moveTo>
                <a:cubicBezTo>
                  <a:pt x="15661" y="432195"/>
                  <a:pt x="430528" y="473469"/>
                  <a:pt x="516958" y="485111"/>
                </a:cubicBezTo>
                <a:cubicBezTo>
                  <a:pt x="603389" y="496753"/>
                  <a:pt x="464394" y="530267"/>
                  <a:pt x="519075" y="493578"/>
                </a:cubicBezTo>
                <a:cubicBezTo>
                  <a:pt x="573756" y="456889"/>
                  <a:pt x="746264" y="347175"/>
                  <a:pt x="845042" y="264978"/>
                </a:cubicBezTo>
                <a:cubicBezTo>
                  <a:pt x="943820" y="182781"/>
                  <a:pt x="1100806" y="9213"/>
                  <a:pt x="1111742" y="394"/>
                </a:cubicBezTo>
                <a:cubicBezTo>
                  <a:pt x="1122678" y="-8426"/>
                  <a:pt x="969219" y="132686"/>
                  <a:pt x="910658" y="212061"/>
                </a:cubicBezTo>
                <a:cubicBezTo>
                  <a:pt x="852097" y="291436"/>
                  <a:pt x="782953" y="447011"/>
                  <a:pt x="760375" y="476644"/>
                </a:cubicBezTo>
                <a:cubicBezTo>
                  <a:pt x="737797" y="506277"/>
                  <a:pt x="796006" y="389155"/>
                  <a:pt x="775192" y="389861"/>
                </a:cubicBezTo>
                <a:cubicBezTo>
                  <a:pt x="754378" y="390567"/>
                  <a:pt x="693700" y="473470"/>
                  <a:pt x="635492" y="480878"/>
                </a:cubicBezTo>
                <a:cubicBezTo>
                  <a:pt x="577284" y="488286"/>
                  <a:pt x="527189" y="443483"/>
                  <a:pt x="425942" y="434311"/>
                </a:cubicBezTo>
                <a:cubicBezTo>
                  <a:pt x="324695" y="425139"/>
                  <a:pt x="-14677" y="415261"/>
                  <a:pt x="492" y="4237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CE7BC92-74A7-4E19-B1D3-BBF125611A7A}"/>
              </a:ext>
            </a:extLst>
          </p:cNvPr>
          <p:cNvSpPr/>
          <p:nvPr/>
        </p:nvSpPr>
        <p:spPr>
          <a:xfrm>
            <a:off x="8966783" y="2676356"/>
            <a:ext cx="679642" cy="603490"/>
          </a:xfrm>
          <a:custGeom>
            <a:avLst/>
            <a:gdLst>
              <a:gd name="connsiteX0" fmla="*/ 3650 w 679642"/>
              <a:gd name="connsiteY0" fmla="*/ 3344 h 603490"/>
              <a:gd name="connsiteX1" fmla="*/ 556100 w 679642"/>
              <a:gd name="connsiteY1" fmla="*/ 145161 h 603490"/>
              <a:gd name="connsiteX2" fmla="*/ 416400 w 679642"/>
              <a:gd name="connsiteY2" fmla="*/ 189611 h 603490"/>
              <a:gd name="connsiteX3" fmla="*/ 462967 w 679642"/>
              <a:gd name="connsiteY3" fmla="*/ 248877 h 603490"/>
              <a:gd name="connsiteX4" fmla="*/ 625950 w 679642"/>
              <a:gd name="connsiteY4" fmla="*/ 536744 h 603490"/>
              <a:gd name="connsiteX5" fmla="*/ 678867 w 679642"/>
              <a:gd name="connsiteY5" fmla="*/ 598127 h 603490"/>
              <a:gd name="connsiteX6" fmla="*/ 594200 w 679642"/>
              <a:gd name="connsiteY6" fmla="*/ 441494 h 603490"/>
              <a:gd name="connsiteX7" fmla="*/ 376184 w 679642"/>
              <a:gd name="connsiteY7" fmla="*/ 236177 h 603490"/>
              <a:gd name="connsiteX8" fmla="*/ 505300 w 679642"/>
              <a:gd name="connsiteY8" fmla="*/ 492294 h 603490"/>
              <a:gd name="connsiteX9" fmla="*/ 448150 w 679642"/>
              <a:gd name="connsiteY9" fmla="*/ 191727 h 603490"/>
              <a:gd name="connsiteX10" fmla="*/ 583617 w 679642"/>
              <a:gd name="connsiteY10" fmla="*/ 217127 h 603490"/>
              <a:gd name="connsiteX11" fmla="*/ 556100 w 679642"/>
              <a:gd name="connsiteY11" fmla="*/ 134577 h 603490"/>
              <a:gd name="connsiteX12" fmla="*/ 327500 w 679642"/>
              <a:gd name="connsiteY12" fmla="*/ 52027 h 603490"/>
              <a:gd name="connsiteX13" fmla="*/ 3650 w 679642"/>
              <a:gd name="connsiteY13" fmla="*/ 3344 h 603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9642" h="603490">
                <a:moveTo>
                  <a:pt x="3650" y="3344"/>
                </a:moveTo>
                <a:cubicBezTo>
                  <a:pt x="41750" y="18866"/>
                  <a:pt x="487308" y="114117"/>
                  <a:pt x="556100" y="145161"/>
                </a:cubicBezTo>
                <a:cubicBezTo>
                  <a:pt x="624892" y="176205"/>
                  <a:pt x="431922" y="172325"/>
                  <a:pt x="416400" y="189611"/>
                </a:cubicBezTo>
                <a:cubicBezTo>
                  <a:pt x="400878" y="206897"/>
                  <a:pt x="428042" y="191022"/>
                  <a:pt x="462967" y="248877"/>
                </a:cubicBezTo>
                <a:cubicBezTo>
                  <a:pt x="497892" y="306733"/>
                  <a:pt x="589967" y="478536"/>
                  <a:pt x="625950" y="536744"/>
                </a:cubicBezTo>
                <a:cubicBezTo>
                  <a:pt x="661933" y="594952"/>
                  <a:pt x="684159" y="614002"/>
                  <a:pt x="678867" y="598127"/>
                </a:cubicBezTo>
                <a:cubicBezTo>
                  <a:pt x="673575" y="582252"/>
                  <a:pt x="644647" y="501819"/>
                  <a:pt x="594200" y="441494"/>
                </a:cubicBezTo>
                <a:cubicBezTo>
                  <a:pt x="543753" y="381169"/>
                  <a:pt x="391001" y="227710"/>
                  <a:pt x="376184" y="236177"/>
                </a:cubicBezTo>
                <a:cubicBezTo>
                  <a:pt x="361367" y="244644"/>
                  <a:pt x="493306" y="499702"/>
                  <a:pt x="505300" y="492294"/>
                </a:cubicBezTo>
                <a:cubicBezTo>
                  <a:pt x="517294" y="484886"/>
                  <a:pt x="435097" y="237588"/>
                  <a:pt x="448150" y="191727"/>
                </a:cubicBezTo>
                <a:cubicBezTo>
                  <a:pt x="461203" y="145866"/>
                  <a:pt x="565625" y="226652"/>
                  <a:pt x="583617" y="217127"/>
                </a:cubicBezTo>
                <a:cubicBezTo>
                  <a:pt x="601609" y="207602"/>
                  <a:pt x="598786" y="162094"/>
                  <a:pt x="556100" y="134577"/>
                </a:cubicBezTo>
                <a:cubicBezTo>
                  <a:pt x="513414" y="107060"/>
                  <a:pt x="418869" y="73899"/>
                  <a:pt x="327500" y="52027"/>
                </a:cubicBezTo>
                <a:cubicBezTo>
                  <a:pt x="236131" y="30155"/>
                  <a:pt x="-34450" y="-12178"/>
                  <a:pt x="3650" y="33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77102159-CB48-451E-8846-7CCEE7686941}"/>
              </a:ext>
            </a:extLst>
          </p:cNvPr>
          <p:cNvSpPr/>
          <p:nvPr/>
        </p:nvSpPr>
        <p:spPr>
          <a:xfrm>
            <a:off x="9683224" y="2384797"/>
            <a:ext cx="400577" cy="813845"/>
          </a:xfrm>
          <a:custGeom>
            <a:avLst/>
            <a:gdLst>
              <a:gd name="connsiteX0" fmla="*/ 400576 w 400577"/>
              <a:gd name="connsiteY0" fmla="*/ 686 h 813845"/>
              <a:gd name="connsiteX1" fmla="*/ 138109 w 400577"/>
              <a:gd name="connsiteY1" fmla="*/ 390153 h 813845"/>
              <a:gd name="connsiteX2" fmla="*/ 174093 w 400577"/>
              <a:gd name="connsiteY2" fmla="*/ 360520 h 813845"/>
              <a:gd name="connsiteX3" fmla="*/ 148693 w 400577"/>
              <a:gd name="connsiteY3" fmla="*/ 502336 h 813845"/>
              <a:gd name="connsiteX4" fmla="*/ 150809 w 400577"/>
              <a:gd name="connsiteY4" fmla="*/ 489636 h 813845"/>
              <a:gd name="connsiteX5" fmla="*/ 36509 w 400577"/>
              <a:gd name="connsiteY5" fmla="*/ 690720 h 813845"/>
              <a:gd name="connsiteX6" fmla="*/ 526 w 400577"/>
              <a:gd name="connsiteY6" fmla="*/ 809253 h 813845"/>
              <a:gd name="connsiteX7" fmla="*/ 57676 w 400577"/>
              <a:gd name="connsiteY7" fmla="*/ 534086 h 813845"/>
              <a:gd name="connsiteX8" fmla="*/ 78843 w 400577"/>
              <a:gd name="connsiteY8" fmla="*/ 460003 h 813845"/>
              <a:gd name="connsiteX9" fmla="*/ 91543 w 400577"/>
              <a:gd name="connsiteY9" fmla="*/ 506570 h 813845"/>
              <a:gd name="connsiteX10" fmla="*/ 127526 w 400577"/>
              <a:gd name="connsiteY10" fmla="*/ 383803 h 813845"/>
              <a:gd name="connsiteX11" fmla="*/ 142343 w 400577"/>
              <a:gd name="connsiteY11" fmla="*/ 297020 h 813845"/>
              <a:gd name="connsiteX12" fmla="*/ 400576 w 400577"/>
              <a:gd name="connsiteY12" fmla="*/ 686 h 81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0577" h="813845">
                <a:moveTo>
                  <a:pt x="400576" y="686"/>
                </a:moveTo>
                <a:cubicBezTo>
                  <a:pt x="399870" y="16208"/>
                  <a:pt x="175856" y="330181"/>
                  <a:pt x="138109" y="390153"/>
                </a:cubicBezTo>
                <a:cubicBezTo>
                  <a:pt x="100362" y="450125"/>
                  <a:pt x="172329" y="341823"/>
                  <a:pt x="174093" y="360520"/>
                </a:cubicBezTo>
                <a:cubicBezTo>
                  <a:pt x="175857" y="379217"/>
                  <a:pt x="152574" y="480817"/>
                  <a:pt x="148693" y="502336"/>
                </a:cubicBezTo>
                <a:cubicBezTo>
                  <a:pt x="144812" y="523855"/>
                  <a:pt x="169506" y="458239"/>
                  <a:pt x="150809" y="489636"/>
                </a:cubicBezTo>
                <a:cubicBezTo>
                  <a:pt x="132112" y="521033"/>
                  <a:pt x="61556" y="637451"/>
                  <a:pt x="36509" y="690720"/>
                </a:cubicBezTo>
                <a:cubicBezTo>
                  <a:pt x="11462" y="743989"/>
                  <a:pt x="-3002" y="835359"/>
                  <a:pt x="526" y="809253"/>
                </a:cubicBezTo>
                <a:cubicBezTo>
                  <a:pt x="4054" y="783147"/>
                  <a:pt x="44623" y="592294"/>
                  <a:pt x="57676" y="534086"/>
                </a:cubicBezTo>
                <a:cubicBezTo>
                  <a:pt x="70729" y="475878"/>
                  <a:pt x="73199" y="464589"/>
                  <a:pt x="78843" y="460003"/>
                </a:cubicBezTo>
                <a:cubicBezTo>
                  <a:pt x="84487" y="455417"/>
                  <a:pt x="83429" y="519270"/>
                  <a:pt x="91543" y="506570"/>
                </a:cubicBezTo>
                <a:cubicBezTo>
                  <a:pt x="99657" y="493870"/>
                  <a:pt x="119059" y="418728"/>
                  <a:pt x="127526" y="383803"/>
                </a:cubicBezTo>
                <a:cubicBezTo>
                  <a:pt x="135993" y="348878"/>
                  <a:pt x="100715" y="356639"/>
                  <a:pt x="142343" y="297020"/>
                </a:cubicBezTo>
                <a:cubicBezTo>
                  <a:pt x="183971" y="237401"/>
                  <a:pt x="401282" y="-14836"/>
                  <a:pt x="400576" y="6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D61D54CC-C33C-4D25-9FBE-0E35BC9B964F}"/>
              </a:ext>
            </a:extLst>
          </p:cNvPr>
          <p:cNvSpPr/>
          <p:nvPr/>
        </p:nvSpPr>
        <p:spPr>
          <a:xfrm>
            <a:off x="9399571" y="2781058"/>
            <a:ext cx="338479" cy="385103"/>
          </a:xfrm>
          <a:custGeom>
            <a:avLst/>
            <a:gdLst>
              <a:gd name="connsiteX0" fmla="*/ 337096 w 338479"/>
              <a:gd name="connsiteY0" fmla="*/ 242 h 385103"/>
              <a:gd name="connsiteX1" fmla="*/ 246079 w 338479"/>
              <a:gd name="connsiteY1" fmla="*/ 139942 h 385103"/>
              <a:gd name="connsiteX2" fmla="*/ 267246 w 338479"/>
              <a:gd name="connsiteY2" fmla="*/ 374892 h 385103"/>
              <a:gd name="connsiteX3" fmla="*/ 250312 w 338479"/>
              <a:gd name="connsiteY3" fmla="*/ 326209 h 385103"/>
              <a:gd name="connsiteX4" fmla="*/ 142362 w 338479"/>
              <a:gd name="connsiteY4" fmla="*/ 175925 h 385103"/>
              <a:gd name="connsiteX5" fmla="*/ 546 w 338479"/>
              <a:gd name="connsiteY5" fmla="*/ 101842 h 385103"/>
              <a:gd name="connsiteX6" fmla="*/ 100029 w 338479"/>
              <a:gd name="connsiteY6" fmla="*/ 186509 h 385103"/>
              <a:gd name="connsiteX7" fmla="*/ 263012 w 338479"/>
              <a:gd name="connsiteY7" fmla="*/ 353725 h 385103"/>
              <a:gd name="connsiteX8" fmla="*/ 165646 w 338479"/>
              <a:gd name="connsiteY8" fmla="*/ 173809 h 385103"/>
              <a:gd name="connsiteX9" fmla="*/ 163529 w 338479"/>
              <a:gd name="connsiteY9" fmla="*/ 171692 h 385103"/>
              <a:gd name="connsiteX10" fmla="*/ 337096 w 338479"/>
              <a:gd name="connsiteY10" fmla="*/ 242 h 3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8479" h="385103">
                <a:moveTo>
                  <a:pt x="337096" y="242"/>
                </a:moveTo>
                <a:cubicBezTo>
                  <a:pt x="350854" y="-5050"/>
                  <a:pt x="257721" y="77500"/>
                  <a:pt x="246079" y="139942"/>
                </a:cubicBezTo>
                <a:cubicBezTo>
                  <a:pt x="234437" y="202384"/>
                  <a:pt x="266541" y="343848"/>
                  <a:pt x="267246" y="374892"/>
                </a:cubicBezTo>
                <a:cubicBezTo>
                  <a:pt x="267951" y="405936"/>
                  <a:pt x="271126" y="359370"/>
                  <a:pt x="250312" y="326209"/>
                </a:cubicBezTo>
                <a:cubicBezTo>
                  <a:pt x="229498" y="293048"/>
                  <a:pt x="183990" y="213319"/>
                  <a:pt x="142362" y="175925"/>
                </a:cubicBezTo>
                <a:cubicBezTo>
                  <a:pt x="100734" y="138531"/>
                  <a:pt x="7601" y="100078"/>
                  <a:pt x="546" y="101842"/>
                </a:cubicBezTo>
                <a:cubicBezTo>
                  <a:pt x="-6509" y="103606"/>
                  <a:pt x="56285" y="144529"/>
                  <a:pt x="100029" y="186509"/>
                </a:cubicBezTo>
                <a:cubicBezTo>
                  <a:pt x="143773" y="228489"/>
                  <a:pt x="252076" y="355842"/>
                  <a:pt x="263012" y="353725"/>
                </a:cubicBezTo>
                <a:cubicBezTo>
                  <a:pt x="273948" y="351608"/>
                  <a:pt x="182226" y="204148"/>
                  <a:pt x="165646" y="173809"/>
                </a:cubicBezTo>
                <a:cubicBezTo>
                  <a:pt x="149065" y="143470"/>
                  <a:pt x="135307" y="194623"/>
                  <a:pt x="163529" y="171692"/>
                </a:cubicBezTo>
                <a:cubicBezTo>
                  <a:pt x="191751" y="148761"/>
                  <a:pt x="323338" y="5534"/>
                  <a:pt x="337096" y="24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1692FDCA-0090-4067-9CC7-B95E7187469A}"/>
              </a:ext>
            </a:extLst>
          </p:cNvPr>
          <p:cNvSpPr/>
          <p:nvPr/>
        </p:nvSpPr>
        <p:spPr>
          <a:xfrm>
            <a:off x="9917756" y="2658816"/>
            <a:ext cx="471230" cy="539854"/>
          </a:xfrm>
          <a:custGeom>
            <a:avLst/>
            <a:gdLst>
              <a:gd name="connsiteX0" fmla="*/ 944 w 471230"/>
              <a:gd name="connsiteY0" fmla="*/ 16651 h 539854"/>
              <a:gd name="connsiteX1" fmla="*/ 231661 w 471230"/>
              <a:gd name="connsiteY1" fmla="*/ 37817 h 539854"/>
              <a:gd name="connsiteX2" fmla="*/ 191444 w 471230"/>
              <a:gd name="connsiteY2" fmla="*/ 48401 h 539854"/>
              <a:gd name="connsiteX3" fmla="*/ 240127 w 471230"/>
              <a:gd name="connsiteY3" fmla="*/ 61101 h 539854"/>
              <a:gd name="connsiteX4" fmla="*/ 358661 w 471230"/>
              <a:gd name="connsiteY4" fmla="*/ 236784 h 539854"/>
              <a:gd name="connsiteX5" fmla="*/ 337494 w 471230"/>
              <a:gd name="connsiteY5" fmla="*/ 215617 h 539854"/>
              <a:gd name="connsiteX6" fmla="*/ 468727 w 471230"/>
              <a:gd name="connsiteY6" fmla="*/ 535234 h 539854"/>
              <a:gd name="connsiteX7" fmla="*/ 426394 w 471230"/>
              <a:gd name="connsiteY7" fmla="*/ 410351 h 539854"/>
              <a:gd name="connsiteX8" fmla="*/ 460261 w 471230"/>
              <a:gd name="connsiteY8" fmla="*/ 484434 h 539854"/>
              <a:gd name="connsiteX9" fmla="*/ 388294 w 471230"/>
              <a:gd name="connsiteY9" fmla="*/ 285467 h 539854"/>
              <a:gd name="connsiteX10" fmla="*/ 293044 w 471230"/>
              <a:gd name="connsiteY10" fmla="*/ 90734 h 539854"/>
              <a:gd name="connsiteX11" fmla="*/ 329027 w 471230"/>
              <a:gd name="connsiteY11" fmla="*/ 130951 h 539854"/>
              <a:gd name="connsiteX12" fmla="*/ 242244 w 471230"/>
              <a:gd name="connsiteY12" fmla="*/ 10301 h 539854"/>
              <a:gd name="connsiteX13" fmla="*/ 153344 w 471230"/>
              <a:gd name="connsiteY13" fmla="*/ 6067 h 539854"/>
              <a:gd name="connsiteX14" fmla="*/ 944 w 471230"/>
              <a:gd name="connsiteY14" fmla="*/ 16651 h 53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1230" h="539854">
                <a:moveTo>
                  <a:pt x="944" y="16651"/>
                </a:moveTo>
                <a:cubicBezTo>
                  <a:pt x="13997" y="21943"/>
                  <a:pt x="199911" y="32525"/>
                  <a:pt x="231661" y="37817"/>
                </a:cubicBezTo>
                <a:cubicBezTo>
                  <a:pt x="263411" y="43109"/>
                  <a:pt x="190033" y="44520"/>
                  <a:pt x="191444" y="48401"/>
                </a:cubicBezTo>
                <a:cubicBezTo>
                  <a:pt x="192855" y="52282"/>
                  <a:pt x="212258" y="29704"/>
                  <a:pt x="240127" y="61101"/>
                </a:cubicBezTo>
                <a:cubicBezTo>
                  <a:pt x="267997" y="92498"/>
                  <a:pt x="342433" y="211031"/>
                  <a:pt x="358661" y="236784"/>
                </a:cubicBezTo>
                <a:cubicBezTo>
                  <a:pt x="374889" y="262537"/>
                  <a:pt x="319150" y="165876"/>
                  <a:pt x="337494" y="215617"/>
                </a:cubicBezTo>
                <a:cubicBezTo>
                  <a:pt x="355838" y="265358"/>
                  <a:pt x="453910" y="502778"/>
                  <a:pt x="468727" y="535234"/>
                </a:cubicBezTo>
                <a:cubicBezTo>
                  <a:pt x="483544" y="567690"/>
                  <a:pt x="427805" y="418818"/>
                  <a:pt x="426394" y="410351"/>
                </a:cubicBezTo>
                <a:cubicBezTo>
                  <a:pt x="424983" y="401884"/>
                  <a:pt x="466611" y="505248"/>
                  <a:pt x="460261" y="484434"/>
                </a:cubicBezTo>
                <a:cubicBezTo>
                  <a:pt x="453911" y="463620"/>
                  <a:pt x="416163" y="351084"/>
                  <a:pt x="388294" y="285467"/>
                </a:cubicBezTo>
                <a:cubicBezTo>
                  <a:pt x="360425" y="219850"/>
                  <a:pt x="302922" y="116487"/>
                  <a:pt x="293044" y="90734"/>
                </a:cubicBezTo>
                <a:cubicBezTo>
                  <a:pt x="283166" y="64981"/>
                  <a:pt x="337494" y="144357"/>
                  <a:pt x="329027" y="130951"/>
                </a:cubicBezTo>
                <a:cubicBezTo>
                  <a:pt x="320560" y="117546"/>
                  <a:pt x="271524" y="31115"/>
                  <a:pt x="242244" y="10301"/>
                </a:cubicBezTo>
                <a:cubicBezTo>
                  <a:pt x="212964" y="-10513"/>
                  <a:pt x="192855" y="6773"/>
                  <a:pt x="153344" y="6067"/>
                </a:cubicBezTo>
                <a:cubicBezTo>
                  <a:pt x="113833" y="5361"/>
                  <a:pt x="-12109" y="11359"/>
                  <a:pt x="944" y="166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12E4883C-9F77-46FD-AA2D-14C340E52432}"/>
              </a:ext>
            </a:extLst>
          </p:cNvPr>
          <p:cNvSpPr/>
          <p:nvPr/>
        </p:nvSpPr>
        <p:spPr>
          <a:xfrm>
            <a:off x="10032859" y="2474383"/>
            <a:ext cx="932204" cy="150126"/>
          </a:xfrm>
          <a:custGeom>
            <a:avLst/>
            <a:gdLst>
              <a:gd name="connsiteX0" fmla="*/ 2258 w 932204"/>
              <a:gd name="connsiteY0" fmla="*/ 148167 h 150126"/>
              <a:gd name="connsiteX1" fmla="*/ 249908 w 932204"/>
              <a:gd name="connsiteY1" fmla="*/ 99484 h 150126"/>
              <a:gd name="connsiteX2" fmla="*/ 78458 w 932204"/>
              <a:gd name="connsiteY2" fmla="*/ 0 h 150126"/>
              <a:gd name="connsiteX3" fmla="*/ 844691 w 932204"/>
              <a:gd name="connsiteY3" fmla="*/ 59267 h 150126"/>
              <a:gd name="connsiteX4" fmla="*/ 442524 w 932204"/>
              <a:gd name="connsiteY4" fmla="*/ 31750 h 150126"/>
              <a:gd name="connsiteX5" fmla="*/ 927241 w 932204"/>
              <a:gd name="connsiteY5" fmla="*/ 107950 h 150126"/>
              <a:gd name="connsiteX6" fmla="*/ 707108 w 932204"/>
              <a:gd name="connsiteY6" fmla="*/ 107950 h 150126"/>
              <a:gd name="connsiteX7" fmla="*/ 711341 w 932204"/>
              <a:gd name="connsiteY7" fmla="*/ 107950 h 150126"/>
              <a:gd name="connsiteX8" fmla="*/ 288008 w 932204"/>
              <a:gd name="connsiteY8" fmla="*/ 31750 h 150126"/>
              <a:gd name="connsiteX9" fmla="*/ 319758 w 932204"/>
              <a:gd name="connsiteY9" fmla="*/ 31750 h 150126"/>
              <a:gd name="connsiteX10" fmla="*/ 14958 w 932204"/>
              <a:gd name="connsiteY10" fmla="*/ 16934 h 150126"/>
              <a:gd name="connsiteX11" fmla="*/ 120791 w 932204"/>
              <a:gd name="connsiteY11" fmla="*/ 35984 h 150126"/>
              <a:gd name="connsiteX12" fmla="*/ 2258 w 932204"/>
              <a:gd name="connsiteY12" fmla="*/ 148167 h 15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2204" h="150126">
                <a:moveTo>
                  <a:pt x="2258" y="148167"/>
                </a:moveTo>
                <a:cubicBezTo>
                  <a:pt x="23778" y="158750"/>
                  <a:pt x="237208" y="124179"/>
                  <a:pt x="249908" y="99484"/>
                </a:cubicBezTo>
                <a:cubicBezTo>
                  <a:pt x="262608" y="74789"/>
                  <a:pt x="-20672" y="6703"/>
                  <a:pt x="78458" y="0"/>
                </a:cubicBezTo>
                <a:lnTo>
                  <a:pt x="844691" y="59267"/>
                </a:lnTo>
                <a:cubicBezTo>
                  <a:pt x="905369" y="64559"/>
                  <a:pt x="428766" y="23636"/>
                  <a:pt x="442524" y="31750"/>
                </a:cubicBezTo>
                <a:cubicBezTo>
                  <a:pt x="456282" y="39864"/>
                  <a:pt x="883144" y="95250"/>
                  <a:pt x="927241" y="107950"/>
                </a:cubicBezTo>
                <a:cubicBezTo>
                  <a:pt x="971338" y="120650"/>
                  <a:pt x="707108" y="107950"/>
                  <a:pt x="707108" y="107950"/>
                </a:cubicBezTo>
                <a:lnTo>
                  <a:pt x="711341" y="107950"/>
                </a:lnTo>
                <a:lnTo>
                  <a:pt x="288008" y="31750"/>
                </a:lnTo>
                <a:cubicBezTo>
                  <a:pt x="222744" y="19050"/>
                  <a:pt x="319758" y="31750"/>
                  <a:pt x="319758" y="31750"/>
                </a:cubicBezTo>
                <a:lnTo>
                  <a:pt x="14958" y="16934"/>
                </a:lnTo>
                <a:cubicBezTo>
                  <a:pt x="-18203" y="17640"/>
                  <a:pt x="121497" y="14465"/>
                  <a:pt x="120791" y="35984"/>
                </a:cubicBezTo>
                <a:cubicBezTo>
                  <a:pt x="120085" y="57503"/>
                  <a:pt x="-19262" y="137584"/>
                  <a:pt x="2258" y="1481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50FAAA0F-793E-408C-BFC2-63FE185205D5}"/>
              </a:ext>
            </a:extLst>
          </p:cNvPr>
          <p:cNvSpPr/>
          <p:nvPr/>
        </p:nvSpPr>
        <p:spPr>
          <a:xfrm>
            <a:off x="10242319" y="2667866"/>
            <a:ext cx="412986" cy="454223"/>
          </a:xfrm>
          <a:custGeom>
            <a:avLst/>
            <a:gdLst>
              <a:gd name="connsiteX0" fmla="*/ 231 w 412986"/>
              <a:gd name="connsiteY0" fmla="*/ 13951 h 454223"/>
              <a:gd name="connsiteX1" fmla="*/ 142048 w 412986"/>
              <a:gd name="connsiteY1" fmla="*/ 253134 h 454223"/>
              <a:gd name="connsiteX2" fmla="*/ 131464 w 412986"/>
              <a:gd name="connsiteY2" fmla="*/ 454217 h 454223"/>
              <a:gd name="connsiteX3" fmla="*/ 144164 w 412986"/>
              <a:gd name="connsiteY3" fmla="*/ 259484 h 454223"/>
              <a:gd name="connsiteX4" fmla="*/ 144164 w 412986"/>
              <a:gd name="connsiteY4" fmla="*/ 77451 h 454223"/>
              <a:gd name="connsiteX5" fmla="*/ 243648 w 412986"/>
              <a:gd name="connsiteY5" fmla="*/ 291234 h 454223"/>
              <a:gd name="connsiteX6" fmla="*/ 288098 w 412986"/>
              <a:gd name="connsiteY6" fmla="*/ 272184 h 454223"/>
              <a:gd name="connsiteX7" fmla="*/ 288098 w 412986"/>
              <a:gd name="connsiteY7" fmla="*/ 157884 h 454223"/>
              <a:gd name="connsiteX8" fmla="*/ 412981 w 412986"/>
              <a:gd name="connsiteY8" fmla="*/ 278534 h 454223"/>
              <a:gd name="connsiteX9" fmla="*/ 292331 w 412986"/>
              <a:gd name="connsiteY9" fmla="*/ 88034 h 454223"/>
              <a:gd name="connsiteX10" fmla="*/ 125114 w 412986"/>
              <a:gd name="connsiteY10" fmla="*/ 9717 h 454223"/>
              <a:gd name="connsiteX11" fmla="*/ 296564 w 412986"/>
              <a:gd name="connsiteY11" fmla="*/ 299701 h 454223"/>
              <a:gd name="connsiteX12" fmla="*/ 125114 w 412986"/>
              <a:gd name="connsiteY12" fmla="*/ 85917 h 454223"/>
              <a:gd name="connsiteX13" fmla="*/ 108181 w 412986"/>
              <a:gd name="connsiteY13" fmla="*/ 115551 h 454223"/>
              <a:gd name="connsiteX14" fmla="*/ 231 w 412986"/>
              <a:gd name="connsiteY14" fmla="*/ 13951 h 45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2986" h="454223">
                <a:moveTo>
                  <a:pt x="231" y="13951"/>
                </a:moveTo>
                <a:cubicBezTo>
                  <a:pt x="5876" y="36882"/>
                  <a:pt x="120176" y="179756"/>
                  <a:pt x="142048" y="253134"/>
                </a:cubicBezTo>
                <a:cubicBezTo>
                  <a:pt x="163920" y="326512"/>
                  <a:pt x="131111" y="453159"/>
                  <a:pt x="131464" y="454217"/>
                </a:cubicBezTo>
                <a:cubicBezTo>
                  <a:pt x="131817" y="455275"/>
                  <a:pt x="142047" y="322278"/>
                  <a:pt x="144164" y="259484"/>
                </a:cubicBezTo>
                <a:cubicBezTo>
                  <a:pt x="146281" y="196690"/>
                  <a:pt x="127583" y="72159"/>
                  <a:pt x="144164" y="77451"/>
                </a:cubicBezTo>
                <a:cubicBezTo>
                  <a:pt x="160745" y="82743"/>
                  <a:pt x="219659" y="258779"/>
                  <a:pt x="243648" y="291234"/>
                </a:cubicBezTo>
                <a:cubicBezTo>
                  <a:pt x="267637" y="323689"/>
                  <a:pt x="280690" y="294409"/>
                  <a:pt x="288098" y="272184"/>
                </a:cubicBezTo>
                <a:cubicBezTo>
                  <a:pt x="295506" y="249959"/>
                  <a:pt x="267284" y="156826"/>
                  <a:pt x="288098" y="157884"/>
                </a:cubicBezTo>
                <a:cubicBezTo>
                  <a:pt x="308912" y="158942"/>
                  <a:pt x="412276" y="290176"/>
                  <a:pt x="412981" y="278534"/>
                </a:cubicBezTo>
                <a:cubicBezTo>
                  <a:pt x="413687" y="266892"/>
                  <a:pt x="340309" y="132837"/>
                  <a:pt x="292331" y="88034"/>
                </a:cubicBezTo>
                <a:cubicBezTo>
                  <a:pt x="244353" y="43231"/>
                  <a:pt x="124409" y="-25561"/>
                  <a:pt x="125114" y="9717"/>
                </a:cubicBezTo>
                <a:cubicBezTo>
                  <a:pt x="125819" y="44995"/>
                  <a:pt x="296564" y="287001"/>
                  <a:pt x="296564" y="299701"/>
                </a:cubicBezTo>
                <a:cubicBezTo>
                  <a:pt x="296564" y="312401"/>
                  <a:pt x="156511" y="116609"/>
                  <a:pt x="125114" y="85917"/>
                </a:cubicBezTo>
                <a:cubicBezTo>
                  <a:pt x="93717" y="55225"/>
                  <a:pt x="122645" y="125076"/>
                  <a:pt x="108181" y="115551"/>
                </a:cubicBezTo>
                <a:cubicBezTo>
                  <a:pt x="93717" y="106026"/>
                  <a:pt x="-5414" y="-8980"/>
                  <a:pt x="231" y="139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8F85C130-2ACE-4435-8009-BAEA2A7EF217}"/>
              </a:ext>
            </a:extLst>
          </p:cNvPr>
          <p:cNvSpPr/>
          <p:nvPr/>
        </p:nvSpPr>
        <p:spPr>
          <a:xfrm>
            <a:off x="10292297" y="2526858"/>
            <a:ext cx="846875" cy="402975"/>
          </a:xfrm>
          <a:custGeom>
            <a:avLst/>
            <a:gdLst>
              <a:gd name="connsiteX0" fmla="*/ 3170 w 846875"/>
              <a:gd name="connsiteY0" fmla="*/ 442 h 402975"/>
              <a:gd name="connsiteX1" fmla="*/ 62436 w 846875"/>
              <a:gd name="connsiteY1" fmla="*/ 19492 h 402975"/>
              <a:gd name="connsiteX2" fmla="*/ 595836 w 846875"/>
              <a:gd name="connsiteY2" fmla="*/ 161309 h 402975"/>
              <a:gd name="connsiteX3" fmla="*/ 405336 w 846875"/>
              <a:gd name="connsiteY3" fmla="*/ 112625 h 402975"/>
              <a:gd name="connsiteX4" fmla="*/ 841370 w 846875"/>
              <a:gd name="connsiteY4" fmla="*/ 167659 h 402975"/>
              <a:gd name="connsiteX5" fmla="*/ 655103 w 846875"/>
              <a:gd name="connsiteY5" fmla="*/ 178242 h 402975"/>
              <a:gd name="connsiteX6" fmla="*/ 718603 w 846875"/>
              <a:gd name="connsiteY6" fmla="*/ 288309 h 402975"/>
              <a:gd name="connsiteX7" fmla="*/ 699553 w 846875"/>
              <a:gd name="connsiteY7" fmla="*/ 235392 h 402975"/>
              <a:gd name="connsiteX8" fmla="*/ 553503 w 846875"/>
              <a:gd name="connsiteY8" fmla="*/ 402609 h 402975"/>
              <a:gd name="connsiteX9" fmla="*/ 623353 w 846875"/>
              <a:gd name="connsiteY9" fmla="*/ 277725 h 402975"/>
              <a:gd name="connsiteX10" fmla="*/ 496353 w 846875"/>
              <a:gd name="connsiteY10" fmla="*/ 190942 h 402975"/>
              <a:gd name="connsiteX11" fmla="*/ 439203 w 846875"/>
              <a:gd name="connsiteY11" fmla="*/ 182475 h 402975"/>
              <a:gd name="connsiteX12" fmla="*/ 492120 w 846875"/>
              <a:gd name="connsiteY12" fmla="*/ 186709 h 402975"/>
              <a:gd name="connsiteX13" fmla="*/ 307970 w 846875"/>
              <a:gd name="connsiteY13" fmla="*/ 99925 h 402975"/>
              <a:gd name="connsiteX14" fmla="*/ 3170 w 846875"/>
              <a:gd name="connsiteY14" fmla="*/ 442 h 40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6875" h="402975">
                <a:moveTo>
                  <a:pt x="3170" y="442"/>
                </a:moveTo>
                <a:cubicBezTo>
                  <a:pt x="-16586" y="-3439"/>
                  <a:pt x="62436" y="19492"/>
                  <a:pt x="62436" y="19492"/>
                </a:cubicBezTo>
                <a:lnTo>
                  <a:pt x="595836" y="161309"/>
                </a:lnTo>
                <a:cubicBezTo>
                  <a:pt x="652986" y="176831"/>
                  <a:pt x="364414" y="111567"/>
                  <a:pt x="405336" y="112625"/>
                </a:cubicBezTo>
                <a:cubicBezTo>
                  <a:pt x="446258" y="113683"/>
                  <a:pt x="799742" y="156723"/>
                  <a:pt x="841370" y="167659"/>
                </a:cubicBezTo>
                <a:cubicBezTo>
                  <a:pt x="882998" y="178595"/>
                  <a:pt x="675564" y="158134"/>
                  <a:pt x="655103" y="178242"/>
                </a:cubicBezTo>
                <a:cubicBezTo>
                  <a:pt x="634642" y="198350"/>
                  <a:pt x="711195" y="278784"/>
                  <a:pt x="718603" y="288309"/>
                </a:cubicBezTo>
                <a:cubicBezTo>
                  <a:pt x="726011" y="297834"/>
                  <a:pt x="727070" y="216342"/>
                  <a:pt x="699553" y="235392"/>
                </a:cubicBezTo>
                <a:cubicBezTo>
                  <a:pt x="672036" y="254442"/>
                  <a:pt x="566203" y="395554"/>
                  <a:pt x="553503" y="402609"/>
                </a:cubicBezTo>
                <a:cubicBezTo>
                  <a:pt x="540803" y="409664"/>
                  <a:pt x="632878" y="313003"/>
                  <a:pt x="623353" y="277725"/>
                </a:cubicBezTo>
                <a:cubicBezTo>
                  <a:pt x="613828" y="242447"/>
                  <a:pt x="527045" y="206817"/>
                  <a:pt x="496353" y="190942"/>
                </a:cubicBezTo>
                <a:cubicBezTo>
                  <a:pt x="465661" y="175067"/>
                  <a:pt x="439908" y="183180"/>
                  <a:pt x="439203" y="182475"/>
                </a:cubicBezTo>
                <a:cubicBezTo>
                  <a:pt x="438498" y="181770"/>
                  <a:pt x="513992" y="200467"/>
                  <a:pt x="492120" y="186709"/>
                </a:cubicBezTo>
                <a:cubicBezTo>
                  <a:pt x="470248" y="172951"/>
                  <a:pt x="386640" y="132028"/>
                  <a:pt x="307970" y="99925"/>
                </a:cubicBezTo>
                <a:cubicBezTo>
                  <a:pt x="229301" y="67822"/>
                  <a:pt x="124702" y="30957"/>
                  <a:pt x="3170" y="44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E8180C7D-9B7F-45F4-B829-23CCE9DB0FA5}"/>
              </a:ext>
            </a:extLst>
          </p:cNvPr>
          <p:cNvSpPr/>
          <p:nvPr/>
        </p:nvSpPr>
        <p:spPr>
          <a:xfrm>
            <a:off x="10307591" y="2592906"/>
            <a:ext cx="620768" cy="431914"/>
          </a:xfrm>
          <a:custGeom>
            <a:avLst/>
            <a:gdLst>
              <a:gd name="connsiteX0" fmla="*/ 576 w 620768"/>
              <a:gd name="connsiteY0" fmla="*/ 11 h 431914"/>
              <a:gd name="connsiteX1" fmla="*/ 474709 w 620768"/>
              <a:gd name="connsiteY1" fmla="*/ 160877 h 431914"/>
              <a:gd name="connsiteX2" fmla="*/ 512809 w 620768"/>
              <a:gd name="connsiteY2" fmla="*/ 192627 h 431914"/>
              <a:gd name="connsiteX3" fmla="*/ 620759 w 620768"/>
              <a:gd name="connsiteY3" fmla="*/ 247661 h 431914"/>
              <a:gd name="connsiteX4" fmla="*/ 506459 w 620768"/>
              <a:gd name="connsiteY4" fmla="*/ 249777 h 431914"/>
              <a:gd name="connsiteX5" fmla="*/ 464126 w 620768"/>
              <a:gd name="connsiteY5" fmla="*/ 311161 h 431914"/>
              <a:gd name="connsiteX6" fmla="*/ 402742 w 620768"/>
              <a:gd name="connsiteY6" fmla="*/ 431811 h 431914"/>
              <a:gd name="connsiteX7" fmla="*/ 419676 w 620768"/>
              <a:gd name="connsiteY7" fmla="*/ 330211 h 431914"/>
              <a:gd name="connsiteX8" fmla="*/ 483176 w 620768"/>
              <a:gd name="connsiteY8" fmla="*/ 226494 h 431914"/>
              <a:gd name="connsiteX9" fmla="*/ 379459 w 620768"/>
              <a:gd name="connsiteY9" fmla="*/ 169344 h 431914"/>
              <a:gd name="connsiteX10" fmla="*/ 576 w 620768"/>
              <a:gd name="connsiteY10" fmla="*/ 11 h 43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768" h="431914">
                <a:moveTo>
                  <a:pt x="576" y="11"/>
                </a:moveTo>
                <a:cubicBezTo>
                  <a:pt x="16451" y="-1400"/>
                  <a:pt x="389337" y="128774"/>
                  <a:pt x="474709" y="160877"/>
                </a:cubicBezTo>
                <a:cubicBezTo>
                  <a:pt x="560081" y="192980"/>
                  <a:pt x="488467" y="178163"/>
                  <a:pt x="512809" y="192627"/>
                </a:cubicBezTo>
                <a:cubicBezTo>
                  <a:pt x="537151" y="207091"/>
                  <a:pt x="621817" y="238136"/>
                  <a:pt x="620759" y="247661"/>
                </a:cubicBezTo>
                <a:cubicBezTo>
                  <a:pt x="619701" y="257186"/>
                  <a:pt x="532564" y="239194"/>
                  <a:pt x="506459" y="249777"/>
                </a:cubicBezTo>
                <a:cubicBezTo>
                  <a:pt x="480354" y="260360"/>
                  <a:pt x="481412" y="280822"/>
                  <a:pt x="464126" y="311161"/>
                </a:cubicBezTo>
                <a:cubicBezTo>
                  <a:pt x="446840" y="341500"/>
                  <a:pt x="410150" y="428636"/>
                  <a:pt x="402742" y="431811"/>
                </a:cubicBezTo>
                <a:cubicBezTo>
                  <a:pt x="395334" y="434986"/>
                  <a:pt x="406270" y="364430"/>
                  <a:pt x="419676" y="330211"/>
                </a:cubicBezTo>
                <a:cubicBezTo>
                  <a:pt x="433082" y="295992"/>
                  <a:pt x="489879" y="253305"/>
                  <a:pt x="483176" y="226494"/>
                </a:cubicBezTo>
                <a:cubicBezTo>
                  <a:pt x="476473" y="199683"/>
                  <a:pt x="457423" y="204269"/>
                  <a:pt x="379459" y="169344"/>
                </a:cubicBezTo>
                <a:cubicBezTo>
                  <a:pt x="301495" y="134419"/>
                  <a:pt x="-15299" y="1422"/>
                  <a:pt x="576" y="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79ABE41-A3C4-4C00-96C6-ED48250CF27A}"/>
              </a:ext>
            </a:extLst>
          </p:cNvPr>
          <p:cNvSpPr/>
          <p:nvPr/>
        </p:nvSpPr>
        <p:spPr>
          <a:xfrm>
            <a:off x="9844228" y="1688451"/>
            <a:ext cx="355736" cy="799619"/>
          </a:xfrm>
          <a:custGeom>
            <a:avLst/>
            <a:gdLst>
              <a:gd name="connsiteX0" fmla="*/ 389 w 355736"/>
              <a:gd name="connsiteY0" fmla="*/ 2766 h 799619"/>
              <a:gd name="connsiteX1" fmla="*/ 286139 w 355736"/>
              <a:gd name="connsiteY1" fmla="*/ 309682 h 799619"/>
              <a:gd name="connsiteX2" fmla="*/ 269205 w 355736"/>
              <a:gd name="connsiteY2" fmla="*/ 286399 h 799619"/>
              <a:gd name="connsiteX3" fmla="*/ 228989 w 355736"/>
              <a:gd name="connsiteY3" fmla="*/ 553099 h 799619"/>
              <a:gd name="connsiteX4" fmla="*/ 258622 w 355736"/>
              <a:gd name="connsiteY4" fmla="*/ 447266 h 799619"/>
              <a:gd name="connsiteX5" fmla="*/ 260739 w 355736"/>
              <a:gd name="connsiteY5" fmla="*/ 794399 h 799619"/>
              <a:gd name="connsiteX6" fmla="*/ 260739 w 355736"/>
              <a:gd name="connsiteY6" fmla="*/ 633532 h 799619"/>
              <a:gd name="connsiteX7" fmla="*/ 345405 w 355736"/>
              <a:gd name="connsiteY7" fmla="*/ 328732 h 799619"/>
              <a:gd name="connsiteX8" fmla="*/ 341172 w 355736"/>
              <a:gd name="connsiteY8" fmla="*/ 316032 h 799619"/>
              <a:gd name="connsiteX9" fmla="*/ 226872 w 355736"/>
              <a:gd name="connsiteY9" fmla="*/ 167866 h 799619"/>
              <a:gd name="connsiteX10" fmla="*/ 389 w 355736"/>
              <a:gd name="connsiteY10" fmla="*/ 2766 h 79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5736" h="799619">
                <a:moveTo>
                  <a:pt x="389" y="2766"/>
                </a:moveTo>
                <a:cubicBezTo>
                  <a:pt x="10267" y="26402"/>
                  <a:pt x="241336" y="262410"/>
                  <a:pt x="286139" y="309682"/>
                </a:cubicBezTo>
                <a:cubicBezTo>
                  <a:pt x="330942" y="356954"/>
                  <a:pt x="278730" y="245830"/>
                  <a:pt x="269205" y="286399"/>
                </a:cubicBezTo>
                <a:cubicBezTo>
                  <a:pt x="259680" y="326968"/>
                  <a:pt x="230753" y="526288"/>
                  <a:pt x="228989" y="553099"/>
                </a:cubicBezTo>
                <a:cubicBezTo>
                  <a:pt x="227225" y="579910"/>
                  <a:pt x="253330" y="407049"/>
                  <a:pt x="258622" y="447266"/>
                </a:cubicBezTo>
                <a:cubicBezTo>
                  <a:pt x="263914" y="487483"/>
                  <a:pt x="260386" y="763355"/>
                  <a:pt x="260739" y="794399"/>
                </a:cubicBezTo>
                <a:cubicBezTo>
                  <a:pt x="261092" y="825443"/>
                  <a:pt x="246628" y="711143"/>
                  <a:pt x="260739" y="633532"/>
                </a:cubicBezTo>
                <a:cubicBezTo>
                  <a:pt x="274850" y="555921"/>
                  <a:pt x="332000" y="381649"/>
                  <a:pt x="345405" y="328732"/>
                </a:cubicBezTo>
                <a:cubicBezTo>
                  <a:pt x="358810" y="275815"/>
                  <a:pt x="360928" y="342843"/>
                  <a:pt x="341172" y="316032"/>
                </a:cubicBezTo>
                <a:cubicBezTo>
                  <a:pt x="321417" y="289221"/>
                  <a:pt x="282611" y="222547"/>
                  <a:pt x="226872" y="167866"/>
                </a:cubicBezTo>
                <a:cubicBezTo>
                  <a:pt x="171133" y="113186"/>
                  <a:pt x="-9489" y="-20870"/>
                  <a:pt x="389" y="27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B9DF8DC-5CC1-47D0-A8B6-C991E881CEF9}"/>
              </a:ext>
            </a:extLst>
          </p:cNvPr>
          <p:cNvSpPr/>
          <p:nvPr/>
        </p:nvSpPr>
        <p:spPr>
          <a:xfrm>
            <a:off x="9816871" y="1627101"/>
            <a:ext cx="1262366" cy="1009506"/>
          </a:xfrm>
          <a:custGeom>
            <a:avLst/>
            <a:gdLst>
              <a:gd name="connsiteX0" fmla="*/ 6579 w 1262366"/>
              <a:gd name="connsiteY0" fmla="*/ 2732 h 1009506"/>
              <a:gd name="connsiteX1" fmla="*/ 770696 w 1262366"/>
              <a:gd name="connsiteY1" fmla="*/ 601749 h 1009506"/>
              <a:gd name="connsiteX2" fmla="*/ 643696 w 1262366"/>
              <a:gd name="connsiteY2" fmla="*/ 523432 h 1009506"/>
              <a:gd name="connsiteX3" fmla="*/ 954846 w 1262366"/>
              <a:gd name="connsiteY3" fmla="*/ 743566 h 1009506"/>
              <a:gd name="connsiteX4" fmla="*/ 906162 w 1262366"/>
              <a:gd name="connsiteY4" fmla="*/ 730866 h 1009506"/>
              <a:gd name="connsiteX5" fmla="*/ 1240596 w 1262366"/>
              <a:gd name="connsiteY5" fmla="*/ 872682 h 1009506"/>
              <a:gd name="connsiteX6" fmla="*/ 1227896 w 1262366"/>
              <a:gd name="connsiteY6" fmla="*/ 1008149 h 1009506"/>
              <a:gd name="connsiteX7" fmla="*/ 1213079 w 1262366"/>
              <a:gd name="connsiteY7" fmla="*/ 927716 h 1009506"/>
              <a:gd name="connsiteX8" fmla="*/ 901929 w 1262366"/>
              <a:gd name="connsiteY8" fmla="*/ 701232 h 1009506"/>
              <a:gd name="connsiteX9" fmla="*/ 635229 w 1262366"/>
              <a:gd name="connsiteY9" fmla="*/ 546716 h 1009506"/>
              <a:gd name="connsiteX10" fmla="*/ 662746 w 1262366"/>
              <a:gd name="connsiteY10" fmla="*/ 591166 h 1009506"/>
              <a:gd name="connsiteX11" fmla="*/ 415096 w 1262366"/>
              <a:gd name="connsiteY11" fmla="*/ 387966 h 1009506"/>
              <a:gd name="connsiteX12" fmla="*/ 6579 w 1262366"/>
              <a:gd name="connsiteY12" fmla="*/ 2732 h 100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62366" h="1009506">
                <a:moveTo>
                  <a:pt x="6579" y="2732"/>
                </a:moveTo>
                <a:cubicBezTo>
                  <a:pt x="65846" y="38363"/>
                  <a:pt x="664510" y="514966"/>
                  <a:pt x="770696" y="601749"/>
                </a:cubicBezTo>
                <a:cubicBezTo>
                  <a:pt x="876882" y="688532"/>
                  <a:pt x="613004" y="499796"/>
                  <a:pt x="643696" y="523432"/>
                </a:cubicBezTo>
                <a:cubicBezTo>
                  <a:pt x="674388" y="547068"/>
                  <a:pt x="911102" y="708994"/>
                  <a:pt x="954846" y="743566"/>
                </a:cubicBezTo>
                <a:cubicBezTo>
                  <a:pt x="998590" y="778138"/>
                  <a:pt x="858537" y="709347"/>
                  <a:pt x="906162" y="730866"/>
                </a:cubicBezTo>
                <a:cubicBezTo>
                  <a:pt x="953787" y="752385"/>
                  <a:pt x="1186974" y="826468"/>
                  <a:pt x="1240596" y="872682"/>
                </a:cubicBezTo>
                <a:cubicBezTo>
                  <a:pt x="1294218" y="918896"/>
                  <a:pt x="1232482" y="998977"/>
                  <a:pt x="1227896" y="1008149"/>
                </a:cubicBezTo>
                <a:cubicBezTo>
                  <a:pt x="1223310" y="1017321"/>
                  <a:pt x="1267407" y="978869"/>
                  <a:pt x="1213079" y="927716"/>
                </a:cubicBezTo>
                <a:cubicBezTo>
                  <a:pt x="1158751" y="876563"/>
                  <a:pt x="998237" y="764732"/>
                  <a:pt x="901929" y="701232"/>
                </a:cubicBezTo>
                <a:cubicBezTo>
                  <a:pt x="805621" y="637732"/>
                  <a:pt x="675093" y="565060"/>
                  <a:pt x="635229" y="546716"/>
                </a:cubicBezTo>
                <a:cubicBezTo>
                  <a:pt x="595365" y="528372"/>
                  <a:pt x="699435" y="617624"/>
                  <a:pt x="662746" y="591166"/>
                </a:cubicBezTo>
                <a:cubicBezTo>
                  <a:pt x="626057" y="564708"/>
                  <a:pt x="525162" y="486038"/>
                  <a:pt x="415096" y="387966"/>
                </a:cubicBezTo>
                <a:cubicBezTo>
                  <a:pt x="305030" y="289894"/>
                  <a:pt x="-52688" y="-32899"/>
                  <a:pt x="6579" y="27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17496FD4-ED25-491E-BD74-DCCD1BA91A4F}"/>
              </a:ext>
            </a:extLst>
          </p:cNvPr>
          <p:cNvSpPr/>
          <p:nvPr/>
        </p:nvSpPr>
        <p:spPr>
          <a:xfrm>
            <a:off x="10134533" y="2179360"/>
            <a:ext cx="834337" cy="388950"/>
          </a:xfrm>
          <a:custGeom>
            <a:avLst/>
            <a:gdLst>
              <a:gd name="connsiteX0" fmla="*/ 72034 w 834337"/>
              <a:gd name="connsiteY0" fmla="*/ 807 h 388950"/>
              <a:gd name="connsiteX1" fmla="*/ 590617 w 834337"/>
              <a:gd name="connsiteY1" fmla="*/ 261157 h 388950"/>
              <a:gd name="connsiteX2" fmla="*/ 480550 w 834337"/>
              <a:gd name="connsiteY2" fmla="*/ 214590 h 388950"/>
              <a:gd name="connsiteX3" fmla="*/ 827684 w 834337"/>
              <a:gd name="connsiteY3" fmla="*/ 347940 h 388950"/>
              <a:gd name="connsiteX4" fmla="*/ 599084 w 834337"/>
              <a:gd name="connsiteY4" fmla="*/ 307723 h 388950"/>
              <a:gd name="connsiteX5" fmla="*/ 2184 w 834337"/>
              <a:gd name="connsiteY5" fmla="*/ 235757 h 388950"/>
              <a:gd name="connsiteX6" fmla="*/ 834034 w 834337"/>
              <a:gd name="connsiteY6" fmla="*/ 388157 h 388950"/>
              <a:gd name="connsiteX7" fmla="*/ 103784 w 834337"/>
              <a:gd name="connsiteY7" fmla="*/ 157440 h 388950"/>
              <a:gd name="connsiteX8" fmla="*/ 537700 w 834337"/>
              <a:gd name="connsiteY8" fmla="*/ 278090 h 388950"/>
              <a:gd name="connsiteX9" fmla="*/ 372600 w 834337"/>
              <a:gd name="connsiteY9" fmla="*/ 182840 h 388950"/>
              <a:gd name="connsiteX10" fmla="*/ 72034 w 834337"/>
              <a:gd name="connsiteY10" fmla="*/ 807 h 3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4337" h="388950">
                <a:moveTo>
                  <a:pt x="72034" y="807"/>
                </a:moveTo>
                <a:cubicBezTo>
                  <a:pt x="108370" y="13860"/>
                  <a:pt x="522531" y="225527"/>
                  <a:pt x="590617" y="261157"/>
                </a:cubicBezTo>
                <a:cubicBezTo>
                  <a:pt x="658703" y="296787"/>
                  <a:pt x="441039" y="200126"/>
                  <a:pt x="480550" y="214590"/>
                </a:cubicBezTo>
                <a:cubicBezTo>
                  <a:pt x="520061" y="229054"/>
                  <a:pt x="807928" y="332418"/>
                  <a:pt x="827684" y="347940"/>
                </a:cubicBezTo>
                <a:cubicBezTo>
                  <a:pt x="847440" y="363462"/>
                  <a:pt x="736667" y="326420"/>
                  <a:pt x="599084" y="307723"/>
                </a:cubicBezTo>
                <a:cubicBezTo>
                  <a:pt x="461501" y="289026"/>
                  <a:pt x="-36974" y="222351"/>
                  <a:pt x="2184" y="235757"/>
                </a:cubicBezTo>
                <a:cubicBezTo>
                  <a:pt x="41342" y="249163"/>
                  <a:pt x="817101" y="401210"/>
                  <a:pt x="834034" y="388157"/>
                </a:cubicBezTo>
                <a:cubicBezTo>
                  <a:pt x="850967" y="375104"/>
                  <a:pt x="153173" y="175784"/>
                  <a:pt x="103784" y="157440"/>
                </a:cubicBezTo>
                <a:cubicBezTo>
                  <a:pt x="54395" y="139096"/>
                  <a:pt x="492897" y="273857"/>
                  <a:pt x="537700" y="278090"/>
                </a:cubicBezTo>
                <a:cubicBezTo>
                  <a:pt x="582503" y="282323"/>
                  <a:pt x="456561" y="229054"/>
                  <a:pt x="372600" y="182840"/>
                </a:cubicBezTo>
                <a:cubicBezTo>
                  <a:pt x="288639" y="136626"/>
                  <a:pt x="35698" y="-12246"/>
                  <a:pt x="72034" y="8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7A5D8ED-D2FB-42AC-A169-13EDC4E49786}"/>
              </a:ext>
            </a:extLst>
          </p:cNvPr>
          <p:cNvSpPr/>
          <p:nvPr/>
        </p:nvSpPr>
        <p:spPr>
          <a:xfrm>
            <a:off x="10304397" y="1955495"/>
            <a:ext cx="783066" cy="616264"/>
          </a:xfrm>
          <a:custGeom>
            <a:avLst/>
            <a:gdLst>
              <a:gd name="connsiteX0" fmla="*/ 1653 w 783066"/>
              <a:gd name="connsiteY0" fmla="*/ 305 h 616264"/>
              <a:gd name="connsiteX1" fmla="*/ 416520 w 783066"/>
              <a:gd name="connsiteY1" fmla="*/ 205622 h 616264"/>
              <a:gd name="connsiteX2" fmla="*/ 323386 w 783066"/>
              <a:gd name="connsiteY2" fmla="*/ 178105 h 616264"/>
              <a:gd name="connsiteX3" fmla="*/ 638770 w 783066"/>
              <a:gd name="connsiteY3" fmla="*/ 370722 h 616264"/>
              <a:gd name="connsiteX4" fmla="*/ 685336 w 783066"/>
              <a:gd name="connsiteY4" fmla="*/ 487138 h 616264"/>
              <a:gd name="connsiteX5" fmla="*/ 782703 w 783066"/>
              <a:gd name="connsiteY5" fmla="*/ 616255 h 616264"/>
              <a:gd name="connsiteX6" fmla="*/ 714970 w 783066"/>
              <a:gd name="connsiteY6" fmla="*/ 480788 h 616264"/>
              <a:gd name="connsiteX7" fmla="*/ 626070 w 783066"/>
              <a:gd name="connsiteY7" fmla="*/ 408822 h 616264"/>
              <a:gd name="connsiteX8" fmla="*/ 579503 w 783066"/>
              <a:gd name="connsiteY8" fmla="*/ 379188 h 616264"/>
              <a:gd name="connsiteX9" fmla="*/ 259886 w 783066"/>
              <a:gd name="connsiteY9" fmla="*/ 175988 h 616264"/>
              <a:gd name="connsiteX10" fmla="*/ 319153 w 783066"/>
              <a:gd name="connsiteY10" fmla="*/ 245838 h 616264"/>
              <a:gd name="connsiteX11" fmla="*/ 439803 w 783066"/>
              <a:gd name="connsiteY11" fmla="*/ 347438 h 616264"/>
              <a:gd name="connsiteX12" fmla="*/ 202736 w 783066"/>
              <a:gd name="connsiteY12" fmla="*/ 161172 h 616264"/>
              <a:gd name="connsiteX13" fmla="*/ 268353 w 783066"/>
              <a:gd name="connsiteY13" fmla="*/ 159055 h 616264"/>
              <a:gd name="connsiteX14" fmla="*/ 1653 w 783066"/>
              <a:gd name="connsiteY14" fmla="*/ 305 h 61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3066" h="616264">
                <a:moveTo>
                  <a:pt x="1653" y="305"/>
                </a:moveTo>
                <a:cubicBezTo>
                  <a:pt x="26347" y="8066"/>
                  <a:pt x="362898" y="175989"/>
                  <a:pt x="416520" y="205622"/>
                </a:cubicBezTo>
                <a:cubicBezTo>
                  <a:pt x="470142" y="235255"/>
                  <a:pt x="286344" y="150588"/>
                  <a:pt x="323386" y="178105"/>
                </a:cubicBezTo>
                <a:cubicBezTo>
                  <a:pt x="360428" y="205622"/>
                  <a:pt x="578445" y="319217"/>
                  <a:pt x="638770" y="370722"/>
                </a:cubicBezTo>
                <a:cubicBezTo>
                  <a:pt x="699095" y="422227"/>
                  <a:pt x="661347" y="446216"/>
                  <a:pt x="685336" y="487138"/>
                </a:cubicBezTo>
                <a:cubicBezTo>
                  <a:pt x="709325" y="528060"/>
                  <a:pt x="777764" y="617313"/>
                  <a:pt x="782703" y="616255"/>
                </a:cubicBezTo>
                <a:cubicBezTo>
                  <a:pt x="787642" y="615197"/>
                  <a:pt x="741076" y="515360"/>
                  <a:pt x="714970" y="480788"/>
                </a:cubicBezTo>
                <a:cubicBezTo>
                  <a:pt x="688865" y="446216"/>
                  <a:pt x="648648" y="425755"/>
                  <a:pt x="626070" y="408822"/>
                </a:cubicBezTo>
                <a:cubicBezTo>
                  <a:pt x="603492" y="391889"/>
                  <a:pt x="579503" y="379188"/>
                  <a:pt x="579503" y="379188"/>
                </a:cubicBezTo>
                <a:cubicBezTo>
                  <a:pt x="518472" y="340382"/>
                  <a:pt x="303278" y="198213"/>
                  <a:pt x="259886" y="175988"/>
                </a:cubicBezTo>
                <a:cubicBezTo>
                  <a:pt x="216494" y="153763"/>
                  <a:pt x="289167" y="217263"/>
                  <a:pt x="319153" y="245838"/>
                </a:cubicBezTo>
                <a:cubicBezTo>
                  <a:pt x="349139" y="274413"/>
                  <a:pt x="459206" y="361549"/>
                  <a:pt x="439803" y="347438"/>
                </a:cubicBezTo>
                <a:cubicBezTo>
                  <a:pt x="420400" y="333327"/>
                  <a:pt x="231311" y="192569"/>
                  <a:pt x="202736" y="161172"/>
                </a:cubicBezTo>
                <a:cubicBezTo>
                  <a:pt x="174161" y="129775"/>
                  <a:pt x="300103" y="183044"/>
                  <a:pt x="268353" y="159055"/>
                </a:cubicBezTo>
                <a:cubicBezTo>
                  <a:pt x="236603" y="135066"/>
                  <a:pt x="-23041" y="-7456"/>
                  <a:pt x="1653" y="3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2F07135-F750-4E70-ADF2-A529EB179BD7}"/>
              </a:ext>
            </a:extLst>
          </p:cNvPr>
          <p:cNvSpPr/>
          <p:nvPr/>
        </p:nvSpPr>
        <p:spPr>
          <a:xfrm>
            <a:off x="10345397" y="3030239"/>
            <a:ext cx="301206" cy="780766"/>
          </a:xfrm>
          <a:custGeom>
            <a:avLst/>
            <a:gdLst>
              <a:gd name="connsiteX0" fmla="*/ 341 w 301206"/>
              <a:gd name="connsiteY0" fmla="*/ 133649 h 780766"/>
              <a:gd name="connsiteX1" fmla="*/ 225766 w 301206"/>
              <a:gd name="connsiteY1" fmla="*/ 12999 h 780766"/>
              <a:gd name="connsiteX2" fmla="*/ 249578 w 301206"/>
              <a:gd name="connsiteY2" fmla="*/ 97136 h 780766"/>
              <a:gd name="connsiteX3" fmla="*/ 276566 w 301206"/>
              <a:gd name="connsiteY3" fmla="*/ 124124 h 780766"/>
              <a:gd name="connsiteX4" fmla="*/ 262278 w 301206"/>
              <a:gd name="connsiteY4" fmla="*/ 217786 h 780766"/>
              <a:gd name="connsiteX5" fmla="*/ 265453 w 301206"/>
              <a:gd name="connsiteY5" fmla="*/ 352724 h 780766"/>
              <a:gd name="connsiteX6" fmla="*/ 241641 w 301206"/>
              <a:gd name="connsiteY6" fmla="*/ 341611 h 780766"/>
              <a:gd name="connsiteX7" fmla="*/ 254341 w 301206"/>
              <a:gd name="connsiteY7" fmla="*/ 476549 h 780766"/>
              <a:gd name="connsiteX8" fmla="*/ 297203 w 301206"/>
              <a:gd name="connsiteY8" fmla="*/ 771824 h 780766"/>
              <a:gd name="connsiteX9" fmla="*/ 297203 w 301206"/>
              <a:gd name="connsiteY9" fmla="*/ 654349 h 780766"/>
              <a:gd name="connsiteX10" fmla="*/ 278153 w 301206"/>
              <a:gd name="connsiteY10" fmla="*/ 160636 h 780766"/>
              <a:gd name="connsiteX11" fmla="*/ 279741 w 301206"/>
              <a:gd name="connsiteY11" fmla="*/ 162224 h 780766"/>
              <a:gd name="connsiteX12" fmla="*/ 247991 w 301206"/>
              <a:gd name="connsiteY12" fmla="*/ 17761 h 780766"/>
              <a:gd name="connsiteX13" fmla="*/ 176553 w 301206"/>
              <a:gd name="connsiteY13" fmla="*/ 12999 h 780766"/>
              <a:gd name="connsiteX14" fmla="*/ 341 w 301206"/>
              <a:gd name="connsiteY14" fmla="*/ 133649 h 78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1206" h="780766">
                <a:moveTo>
                  <a:pt x="341" y="133649"/>
                </a:moveTo>
                <a:cubicBezTo>
                  <a:pt x="8543" y="133649"/>
                  <a:pt x="184227" y="19084"/>
                  <a:pt x="225766" y="12999"/>
                </a:cubicBezTo>
                <a:cubicBezTo>
                  <a:pt x="267306" y="6913"/>
                  <a:pt x="241111" y="78615"/>
                  <a:pt x="249578" y="97136"/>
                </a:cubicBezTo>
                <a:cubicBezTo>
                  <a:pt x="258045" y="115657"/>
                  <a:pt x="274449" y="104016"/>
                  <a:pt x="276566" y="124124"/>
                </a:cubicBezTo>
                <a:cubicBezTo>
                  <a:pt x="278683" y="144232"/>
                  <a:pt x="264130" y="179686"/>
                  <a:pt x="262278" y="217786"/>
                </a:cubicBezTo>
                <a:cubicBezTo>
                  <a:pt x="260426" y="255886"/>
                  <a:pt x="268892" y="332087"/>
                  <a:pt x="265453" y="352724"/>
                </a:cubicBezTo>
                <a:cubicBezTo>
                  <a:pt x="262014" y="373361"/>
                  <a:pt x="243493" y="320974"/>
                  <a:pt x="241641" y="341611"/>
                </a:cubicBezTo>
                <a:cubicBezTo>
                  <a:pt x="239789" y="362249"/>
                  <a:pt x="245081" y="404847"/>
                  <a:pt x="254341" y="476549"/>
                </a:cubicBezTo>
                <a:cubicBezTo>
                  <a:pt x="263601" y="548251"/>
                  <a:pt x="290059" y="742191"/>
                  <a:pt x="297203" y="771824"/>
                </a:cubicBezTo>
                <a:cubicBezTo>
                  <a:pt x="304347" y="801457"/>
                  <a:pt x="300378" y="756213"/>
                  <a:pt x="297203" y="654349"/>
                </a:cubicBezTo>
                <a:cubicBezTo>
                  <a:pt x="294028" y="552485"/>
                  <a:pt x="281063" y="242657"/>
                  <a:pt x="278153" y="160636"/>
                </a:cubicBezTo>
                <a:cubicBezTo>
                  <a:pt x="275243" y="78615"/>
                  <a:pt x="284768" y="186036"/>
                  <a:pt x="279741" y="162224"/>
                </a:cubicBezTo>
                <a:cubicBezTo>
                  <a:pt x="274714" y="138412"/>
                  <a:pt x="265189" y="42632"/>
                  <a:pt x="247991" y="17761"/>
                </a:cubicBezTo>
                <a:cubicBezTo>
                  <a:pt x="230793" y="-7110"/>
                  <a:pt x="219151" y="-3141"/>
                  <a:pt x="176553" y="12999"/>
                </a:cubicBezTo>
                <a:cubicBezTo>
                  <a:pt x="133955" y="29139"/>
                  <a:pt x="-7861" y="133649"/>
                  <a:pt x="341" y="1336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078D0FA4-BDCB-46DF-9ACB-3244CA558A7B}"/>
              </a:ext>
            </a:extLst>
          </p:cNvPr>
          <p:cNvSpPr/>
          <p:nvPr/>
        </p:nvSpPr>
        <p:spPr>
          <a:xfrm>
            <a:off x="10659283" y="2966535"/>
            <a:ext cx="108259" cy="949564"/>
          </a:xfrm>
          <a:custGeom>
            <a:avLst/>
            <a:gdLst>
              <a:gd name="connsiteX0" fmla="*/ 780 w 108259"/>
              <a:gd name="connsiteY0" fmla="*/ 503 h 949564"/>
              <a:gd name="connsiteX1" fmla="*/ 53167 w 108259"/>
              <a:gd name="connsiteY1" fmla="*/ 271965 h 949564"/>
              <a:gd name="connsiteX2" fmla="*/ 48405 w 108259"/>
              <a:gd name="connsiteY2" fmla="*/ 268790 h 949564"/>
              <a:gd name="connsiteX3" fmla="*/ 16655 w 108259"/>
              <a:gd name="connsiteY3" fmla="*/ 665665 h 949564"/>
              <a:gd name="connsiteX4" fmla="*/ 18242 w 108259"/>
              <a:gd name="connsiteY4" fmla="*/ 659315 h 949564"/>
              <a:gd name="connsiteX5" fmla="*/ 102380 w 108259"/>
              <a:gd name="connsiteY5" fmla="*/ 932365 h 949564"/>
              <a:gd name="connsiteX6" fmla="*/ 91267 w 108259"/>
              <a:gd name="connsiteY6" fmla="*/ 876803 h 949564"/>
              <a:gd name="connsiteX7" fmla="*/ 11892 w 108259"/>
              <a:gd name="connsiteY7" fmla="*/ 514853 h 949564"/>
              <a:gd name="connsiteX8" fmla="*/ 42055 w 108259"/>
              <a:gd name="connsiteY8" fmla="*/ 518028 h 949564"/>
              <a:gd name="connsiteX9" fmla="*/ 37292 w 108259"/>
              <a:gd name="connsiteY9" fmla="*/ 273553 h 949564"/>
              <a:gd name="connsiteX10" fmla="*/ 23005 w 108259"/>
              <a:gd name="connsiteY10" fmla="*/ 205290 h 949564"/>
              <a:gd name="connsiteX11" fmla="*/ 780 w 108259"/>
              <a:gd name="connsiteY11" fmla="*/ 503 h 94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259" h="949564">
                <a:moveTo>
                  <a:pt x="780" y="503"/>
                </a:moveTo>
                <a:cubicBezTo>
                  <a:pt x="5807" y="11615"/>
                  <a:pt x="45230" y="227251"/>
                  <a:pt x="53167" y="271965"/>
                </a:cubicBezTo>
                <a:cubicBezTo>
                  <a:pt x="61104" y="316679"/>
                  <a:pt x="54490" y="203173"/>
                  <a:pt x="48405" y="268790"/>
                </a:cubicBezTo>
                <a:cubicBezTo>
                  <a:pt x="42320" y="334407"/>
                  <a:pt x="21682" y="600578"/>
                  <a:pt x="16655" y="665665"/>
                </a:cubicBezTo>
                <a:cubicBezTo>
                  <a:pt x="11628" y="730752"/>
                  <a:pt x="3955" y="614865"/>
                  <a:pt x="18242" y="659315"/>
                </a:cubicBezTo>
                <a:cubicBezTo>
                  <a:pt x="32529" y="703765"/>
                  <a:pt x="90209" y="896117"/>
                  <a:pt x="102380" y="932365"/>
                </a:cubicBezTo>
                <a:cubicBezTo>
                  <a:pt x="114551" y="968613"/>
                  <a:pt x="106348" y="946388"/>
                  <a:pt x="91267" y="876803"/>
                </a:cubicBezTo>
                <a:cubicBezTo>
                  <a:pt x="76186" y="807218"/>
                  <a:pt x="20094" y="574649"/>
                  <a:pt x="11892" y="514853"/>
                </a:cubicBezTo>
                <a:cubicBezTo>
                  <a:pt x="3690" y="455057"/>
                  <a:pt x="37822" y="558245"/>
                  <a:pt x="42055" y="518028"/>
                </a:cubicBezTo>
                <a:cubicBezTo>
                  <a:pt x="46288" y="477811"/>
                  <a:pt x="40467" y="325676"/>
                  <a:pt x="37292" y="273553"/>
                </a:cubicBezTo>
                <a:cubicBezTo>
                  <a:pt x="34117" y="221430"/>
                  <a:pt x="29619" y="245242"/>
                  <a:pt x="23005" y="205290"/>
                </a:cubicBezTo>
                <a:cubicBezTo>
                  <a:pt x="16391" y="165338"/>
                  <a:pt x="-4247" y="-10609"/>
                  <a:pt x="780" y="5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F8CF825A-07D9-45F7-89F6-67DE0B023853}"/>
              </a:ext>
            </a:extLst>
          </p:cNvPr>
          <p:cNvSpPr/>
          <p:nvPr/>
        </p:nvSpPr>
        <p:spPr>
          <a:xfrm>
            <a:off x="9880760" y="4196773"/>
            <a:ext cx="665448" cy="553103"/>
          </a:xfrm>
          <a:custGeom>
            <a:avLst/>
            <a:gdLst>
              <a:gd name="connsiteX0" fmla="*/ 3015 w 665448"/>
              <a:gd name="connsiteY0" fmla="*/ 551440 h 553103"/>
              <a:gd name="connsiteX1" fmla="*/ 476090 w 665448"/>
              <a:gd name="connsiteY1" fmla="*/ 127577 h 553103"/>
              <a:gd name="connsiteX2" fmla="*/ 350678 w 665448"/>
              <a:gd name="connsiteY2" fmla="*/ 195840 h 553103"/>
              <a:gd name="connsiteX3" fmla="*/ 665003 w 665448"/>
              <a:gd name="connsiteY3" fmla="*/ 577 h 553103"/>
              <a:gd name="connsiteX4" fmla="*/ 417353 w 665448"/>
              <a:gd name="connsiteY4" fmla="*/ 138690 h 553103"/>
              <a:gd name="connsiteX5" fmla="*/ 310990 w 665448"/>
              <a:gd name="connsiteY5" fmla="*/ 221240 h 553103"/>
              <a:gd name="connsiteX6" fmla="*/ 276065 w 665448"/>
              <a:gd name="connsiteY6" fmla="*/ 273627 h 553103"/>
              <a:gd name="connsiteX7" fmla="*/ 3015 w 665448"/>
              <a:gd name="connsiteY7" fmla="*/ 551440 h 55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5448" h="553103">
                <a:moveTo>
                  <a:pt x="3015" y="551440"/>
                </a:moveTo>
                <a:cubicBezTo>
                  <a:pt x="36353" y="527098"/>
                  <a:pt x="418146" y="186844"/>
                  <a:pt x="476090" y="127577"/>
                </a:cubicBezTo>
                <a:cubicBezTo>
                  <a:pt x="534034" y="68310"/>
                  <a:pt x="319193" y="217007"/>
                  <a:pt x="350678" y="195840"/>
                </a:cubicBezTo>
                <a:cubicBezTo>
                  <a:pt x="382163" y="174673"/>
                  <a:pt x="653891" y="10102"/>
                  <a:pt x="665003" y="577"/>
                </a:cubicBezTo>
                <a:cubicBezTo>
                  <a:pt x="676116" y="-8948"/>
                  <a:pt x="476355" y="101913"/>
                  <a:pt x="417353" y="138690"/>
                </a:cubicBezTo>
                <a:cubicBezTo>
                  <a:pt x="358351" y="175467"/>
                  <a:pt x="334538" y="198751"/>
                  <a:pt x="310990" y="221240"/>
                </a:cubicBezTo>
                <a:cubicBezTo>
                  <a:pt x="287442" y="243729"/>
                  <a:pt x="329511" y="221504"/>
                  <a:pt x="276065" y="273627"/>
                </a:cubicBezTo>
                <a:cubicBezTo>
                  <a:pt x="222619" y="325750"/>
                  <a:pt x="-30323" y="575782"/>
                  <a:pt x="3015" y="5514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10ED3581-7973-4040-B8EC-C090DB48EE93}"/>
              </a:ext>
            </a:extLst>
          </p:cNvPr>
          <p:cNvSpPr/>
          <p:nvPr/>
        </p:nvSpPr>
        <p:spPr>
          <a:xfrm>
            <a:off x="10567158" y="3932112"/>
            <a:ext cx="175158" cy="526834"/>
          </a:xfrm>
          <a:custGeom>
            <a:avLst/>
            <a:gdLst>
              <a:gd name="connsiteX0" fmla="*/ 161167 w 175158"/>
              <a:gd name="connsiteY0" fmla="*/ 126 h 526834"/>
              <a:gd name="connsiteX1" fmla="*/ 170692 w 175158"/>
              <a:gd name="connsiteY1" fmla="*/ 163638 h 526834"/>
              <a:gd name="connsiteX2" fmla="*/ 161167 w 175158"/>
              <a:gd name="connsiteY2" fmla="*/ 143001 h 526834"/>
              <a:gd name="connsiteX3" fmla="*/ 24642 w 175158"/>
              <a:gd name="connsiteY3" fmla="*/ 304926 h 526834"/>
              <a:gd name="connsiteX4" fmla="*/ 830 w 175158"/>
              <a:gd name="connsiteY4" fmla="*/ 333501 h 526834"/>
              <a:gd name="connsiteX5" fmla="*/ 5592 w 175158"/>
              <a:gd name="connsiteY5" fmla="*/ 524001 h 526834"/>
              <a:gd name="connsiteX6" fmla="*/ 7180 w 175158"/>
              <a:gd name="connsiteY6" fmla="*/ 435101 h 526834"/>
              <a:gd name="connsiteX7" fmla="*/ 30992 w 175158"/>
              <a:gd name="connsiteY7" fmla="*/ 265238 h 526834"/>
              <a:gd name="connsiteX8" fmla="*/ 105605 w 175158"/>
              <a:gd name="connsiteY8" fmla="*/ 174751 h 526834"/>
              <a:gd name="connsiteX9" fmla="*/ 129417 w 175158"/>
              <a:gd name="connsiteY9" fmla="*/ 136651 h 526834"/>
              <a:gd name="connsiteX10" fmla="*/ 161167 w 175158"/>
              <a:gd name="connsiteY10" fmla="*/ 126 h 52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158" h="526834">
                <a:moveTo>
                  <a:pt x="161167" y="126"/>
                </a:moveTo>
                <a:cubicBezTo>
                  <a:pt x="168046" y="4624"/>
                  <a:pt x="170692" y="139826"/>
                  <a:pt x="170692" y="163638"/>
                </a:cubicBezTo>
                <a:cubicBezTo>
                  <a:pt x="170692" y="187450"/>
                  <a:pt x="185509" y="119453"/>
                  <a:pt x="161167" y="143001"/>
                </a:cubicBezTo>
                <a:cubicBezTo>
                  <a:pt x="136825" y="166549"/>
                  <a:pt x="51365" y="273176"/>
                  <a:pt x="24642" y="304926"/>
                </a:cubicBezTo>
                <a:cubicBezTo>
                  <a:pt x="-2081" y="336676"/>
                  <a:pt x="4005" y="296989"/>
                  <a:pt x="830" y="333501"/>
                </a:cubicBezTo>
                <a:cubicBezTo>
                  <a:pt x="-2345" y="370013"/>
                  <a:pt x="4534" y="507068"/>
                  <a:pt x="5592" y="524001"/>
                </a:cubicBezTo>
                <a:cubicBezTo>
                  <a:pt x="6650" y="540934"/>
                  <a:pt x="2947" y="478228"/>
                  <a:pt x="7180" y="435101"/>
                </a:cubicBezTo>
                <a:cubicBezTo>
                  <a:pt x="11413" y="391974"/>
                  <a:pt x="14588" y="308630"/>
                  <a:pt x="30992" y="265238"/>
                </a:cubicBezTo>
                <a:cubicBezTo>
                  <a:pt x="47396" y="221846"/>
                  <a:pt x="89201" y="196182"/>
                  <a:pt x="105605" y="174751"/>
                </a:cubicBezTo>
                <a:cubicBezTo>
                  <a:pt x="122009" y="153320"/>
                  <a:pt x="118569" y="160993"/>
                  <a:pt x="129417" y="136651"/>
                </a:cubicBezTo>
                <a:cubicBezTo>
                  <a:pt x="140265" y="112309"/>
                  <a:pt x="154288" y="-4372"/>
                  <a:pt x="161167" y="1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D2F1017-0742-4BB3-8FA5-17F1B05E19EC}"/>
              </a:ext>
            </a:extLst>
          </p:cNvPr>
          <p:cNvSpPr/>
          <p:nvPr/>
        </p:nvSpPr>
        <p:spPr>
          <a:xfrm>
            <a:off x="10801985" y="3033690"/>
            <a:ext cx="172406" cy="641392"/>
          </a:xfrm>
          <a:custGeom>
            <a:avLst/>
            <a:gdLst>
              <a:gd name="connsiteX0" fmla="*/ 172403 w 172406"/>
              <a:gd name="connsiteY0" fmla="*/ 23 h 641392"/>
              <a:gd name="connsiteX1" fmla="*/ 4128 w 172406"/>
              <a:gd name="connsiteY1" fmla="*/ 161948 h 641392"/>
              <a:gd name="connsiteX2" fmla="*/ 50165 w 172406"/>
              <a:gd name="connsiteY2" fmla="*/ 134960 h 641392"/>
              <a:gd name="connsiteX3" fmla="*/ 34290 w 172406"/>
              <a:gd name="connsiteY3" fmla="*/ 174648 h 641392"/>
              <a:gd name="connsiteX4" fmla="*/ 35878 w 172406"/>
              <a:gd name="connsiteY4" fmla="*/ 252435 h 641392"/>
              <a:gd name="connsiteX5" fmla="*/ 115253 w 172406"/>
              <a:gd name="connsiteY5" fmla="*/ 641373 h 641392"/>
              <a:gd name="connsiteX6" fmla="*/ 10478 w 172406"/>
              <a:gd name="connsiteY6" fmla="*/ 269898 h 641392"/>
              <a:gd name="connsiteX7" fmla="*/ 50165 w 172406"/>
              <a:gd name="connsiteY7" fmla="*/ 334985 h 641392"/>
              <a:gd name="connsiteX8" fmla="*/ 8890 w 172406"/>
              <a:gd name="connsiteY8" fmla="*/ 174648 h 641392"/>
              <a:gd name="connsiteX9" fmla="*/ 172403 w 172406"/>
              <a:gd name="connsiteY9" fmla="*/ 23 h 64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406" h="641392">
                <a:moveTo>
                  <a:pt x="172403" y="23"/>
                </a:moveTo>
                <a:cubicBezTo>
                  <a:pt x="171609" y="-2094"/>
                  <a:pt x="24501" y="139459"/>
                  <a:pt x="4128" y="161948"/>
                </a:cubicBezTo>
                <a:cubicBezTo>
                  <a:pt x="-16245" y="184437"/>
                  <a:pt x="45138" y="132843"/>
                  <a:pt x="50165" y="134960"/>
                </a:cubicBezTo>
                <a:cubicBezTo>
                  <a:pt x="55192" y="137077"/>
                  <a:pt x="36671" y="155069"/>
                  <a:pt x="34290" y="174648"/>
                </a:cubicBezTo>
                <a:cubicBezTo>
                  <a:pt x="31909" y="194227"/>
                  <a:pt x="22384" y="174648"/>
                  <a:pt x="35878" y="252435"/>
                </a:cubicBezTo>
                <a:cubicBezTo>
                  <a:pt x="49372" y="330223"/>
                  <a:pt x="119486" y="638463"/>
                  <a:pt x="115253" y="641373"/>
                </a:cubicBezTo>
                <a:cubicBezTo>
                  <a:pt x="111020" y="644283"/>
                  <a:pt x="21326" y="320963"/>
                  <a:pt x="10478" y="269898"/>
                </a:cubicBezTo>
                <a:cubicBezTo>
                  <a:pt x="-370" y="218833"/>
                  <a:pt x="50430" y="350860"/>
                  <a:pt x="50165" y="334985"/>
                </a:cubicBezTo>
                <a:cubicBezTo>
                  <a:pt x="49900" y="319110"/>
                  <a:pt x="-9366" y="223860"/>
                  <a:pt x="8890" y="174648"/>
                </a:cubicBezTo>
                <a:cubicBezTo>
                  <a:pt x="27146" y="125436"/>
                  <a:pt x="173197" y="2140"/>
                  <a:pt x="172403" y="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C9B576BC-5273-4120-B7EB-27C0C6A95F4B}"/>
              </a:ext>
            </a:extLst>
          </p:cNvPr>
          <p:cNvSpPr/>
          <p:nvPr/>
        </p:nvSpPr>
        <p:spPr>
          <a:xfrm>
            <a:off x="10836393" y="3000485"/>
            <a:ext cx="215946" cy="410209"/>
          </a:xfrm>
          <a:custGeom>
            <a:avLst/>
            <a:gdLst>
              <a:gd name="connsiteX0" fmla="*/ 4645 w 215946"/>
              <a:gd name="connsiteY0" fmla="*/ 157053 h 410209"/>
              <a:gd name="connsiteX1" fmla="*/ 122120 w 215946"/>
              <a:gd name="connsiteY1" fmla="*/ 1478 h 410209"/>
              <a:gd name="connsiteX2" fmla="*/ 114182 w 215946"/>
              <a:gd name="connsiteY2" fmla="*/ 84028 h 410209"/>
              <a:gd name="connsiteX3" fmla="*/ 172920 w 215946"/>
              <a:gd name="connsiteY3" fmla="*/ 172928 h 410209"/>
              <a:gd name="connsiteX4" fmla="*/ 141170 w 215946"/>
              <a:gd name="connsiteY4" fmla="*/ 214203 h 410209"/>
              <a:gd name="connsiteX5" fmla="*/ 176095 w 215946"/>
              <a:gd name="connsiteY5" fmla="*/ 311040 h 410209"/>
              <a:gd name="connsiteX6" fmla="*/ 215782 w 215946"/>
              <a:gd name="connsiteY6" fmla="*/ 409465 h 410209"/>
              <a:gd name="connsiteX7" fmla="*/ 160220 w 215946"/>
              <a:gd name="connsiteY7" fmla="*/ 257065 h 410209"/>
              <a:gd name="connsiteX8" fmla="*/ 72907 w 215946"/>
              <a:gd name="connsiteY8" fmla="*/ 60215 h 410209"/>
              <a:gd name="connsiteX9" fmla="*/ 28457 w 215946"/>
              <a:gd name="connsiteY9" fmla="*/ 106253 h 410209"/>
              <a:gd name="connsiteX10" fmla="*/ 4645 w 215946"/>
              <a:gd name="connsiteY10" fmla="*/ 157053 h 41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5946" h="410209">
                <a:moveTo>
                  <a:pt x="4645" y="157053"/>
                </a:moveTo>
                <a:cubicBezTo>
                  <a:pt x="20256" y="139590"/>
                  <a:pt x="103864" y="13649"/>
                  <a:pt x="122120" y="1478"/>
                </a:cubicBezTo>
                <a:cubicBezTo>
                  <a:pt x="140376" y="-10693"/>
                  <a:pt x="105715" y="55453"/>
                  <a:pt x="114182" y="84028"/>
                </a:cubicBezTo>
                <a:cubicBezTo>
                  <a:pt x="122649" y="112603"/>
                  <a:pt x="168422" y="151232"/>
                  <a:pt x="172920" y="172928"/>
                </a:cubicBezTo>
                <a:cubicBezTo>
                  <a:pt x="177418" y="194624"/>
                  <a:pt x="140641" y="191184"/>
                  <a:pt x="141170" y="214203"/>
                </a:cubicBezTo>
                <a:cubicBezTo>
                  <a:pt x="141699" y="237222"/>
                  <a:pt x="163660" y="278496"/>
                  <a:pt x="176095" y="311040"/>
                </a:cubicBezTo>
                <a:cubicBezTo>
                  <a:pt x="188530" y="343584"/>
                  <a:pt x="218428" y="418461"/>
                  <a:pt x="215782" y="409465"/>
                </a:cubicBezTo>
                <a:cubicBezTo>
                  <a:pt x="213136" y="400469"/>
                  <a:pt x="184033" y="315273"/>
                  <a:pt x="160220" y="257065"/>
                </a:cubicBezTo>
                <a:cubicBezTo>
                  <a:pt x="136407" y="198857"/>
                  <a:pt x="94868" y="85350"/>
                  <a:pt x="72907" y="60215"/>
                </a:cubicBezTo>
                <a:cubicBezTo>
                  <a:pt x="50946" y="35080"/>
                  <a:pt x="40099" y="88526"/>
                  <a:pt x="28457" y="106253"/>
                </a:cubicBezTo>
                <a:cubicBezTo>
                  <a:pt x="16815" y="123980"/>
                  <a:pt x="-10966" y="174516"/>
                  <a:pt x="4645" y="1570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899BF24E-DD25-47C7-98E8-30AF82650EB7}"/>
              </a:ext>
            </a:extLst>
          </p:cNvPr>
          <p:cNvSpPr/>
          <p:nvPr/>
        </p:nvSpPr>
        <p:spPr>
          <a:xfrm>
            <a:off x="11062934" y="2625454"/>
            <a:ext cx="142496" cy="574734"/>
          </a:xfrm>
          <a:custGeom>
            <a:avLst/>
            <a:gdLst>
              <a:gd name="connsiteX0" fmla="*/ 7233 w 142496"/>
              <a:gd name="connsiteY0" fmla="*/ 3446 h 574734"/>
              <a:gd name="connsiteX1" fmla="*/ 127883 w 142496"/>
              <a:gd name="connsiteY1" fmla="*/ 312479 h 574734"/>
              <a:gd name="connsiteX2" fmla="*/ 83433 w 142496"/>
              <a:gd name="connsiteY2" fmla="*/ 255329 h 574734"/>
              <a:gd name="connsiteX3" fmla="*/ 140583 w 142496"/>
              <a:gd name="connsiteY3" fmla="*/ 570713 h 574734"/>
              <a:gd name="connsiteX4" fmla="*/ 127883 w 142496"/>
              <a:gd name="connsiteY4" fmla="*/ 420429 h 574734"/>
              <a:gd name="connsiteX5" fmla="*/ 117299 w 142496"/>
              <a:gd name="connsiteY5" fmla="*/ 227813 h 574734"/>
              <a:gd name="connsiteX6" fmla="*/ 102483 w 142496"/>
              <a:gd name="connsiteY6" fmla="*/ 246863 h 574734"/>
              <a:gd name="connsiteX7" fmla="*/ 24166 w 142496"/>
              <a:gd name="connsiteY7" fmla="*/ 151613 h 574734"/>
              <a:gd name="connsiteX8" fmla="*/ 7233 w 142496"/>
              <a:gd name="connsiteY8" fmla="*/ 3446 h 57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496" h="574734">
                <a:moveTo>
                  <a:pt x="7233" y="3446"/>
                </a:moveTo>
                <a:cubicBezTo>
                  <a:pt x="24519" y="30257"/>
                  <a:pt x="115183" y="270498"/>
                  <a:pt x="127883" y="312479"/>
                </a:cubicBezTo>
                <a:cubicBezTo>
                  <a:pt x="140583" y="354460"/>
                  <a:pt x="81316" y="212290"/>
                  <a:pt x="83433" y="255329"/>
                </a:cubicBezTo>
                <a:cubicBezTo>
                  <a:pt x="85550" y="298368"/>
                  <a:pt x="133175" y="543196"/>
                  <a:pt x="140583" y="570713"/>
                </a:cubicBezTo>
                <a:cubicBezTo>
                  <a:pt x="147991" y="598230"/>
                  <a:pt x="131764" y="477579"/>
                  <a:pt x="127883" y="420429"/>
                </a:cubicBezTo>
                <a:cubicBezTo>
                  <a:pt x="124002" y="363279"/>
                  <a:pt x="121532" y="256741"/>
                  <a:pt x="117299" y="227813"/>
                </a:cubicBezTo>
                <a:cubicBezTo>
                  <a:pt x="113066" y="198885"/>
                  <a:pt x="118005" y="259563"/>
                  <a:pt x="102483" y="246863"/>
                </a:cubicBezTo>
                <a:cubicBezTo>
                  <a:pt x="86961" y="234163"/>
                  <a:pt x="41452" y="189360"/>
                  <a:pt x="24166" y="151613"/>
                </a:cubicBezTo>
                <a:cubicBezTo>
                  <a:pt x="6880" y="113866"/>
                  <a:pt x="-10053" y="-23365"/>
                  <a:pt x="7233" y="344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F0D54623-3EEA-4B77-A5FD-96A6B64DC397}"/>
              </a:ext>
            </a:extLst>
          </p:cNvPr>
          <p:cNvSpPr/>
          <p:nvPr/>
        </p:nvSpPr>
        <p:spPr>
          <a:xfrm>
            <a:off x="10988197" y="2848802"/>
            <a:ext cx="89846" cy="439612"/>
          </a:xfrm>
          <a:custGeom>
            <a:avLst/>
            <a:gdLst>
              <a:gd name="connsiteX0" fmla="*/ 56570 w 89846"/>
              <a:gd name="connsiteY0" fmla="*/ 231 h 439612"/>
              <a:gd name="connsiteX1" fmla="*/ 29053 w 89846"/>
              <a:gd name="connsiteY1" fmla="*/ 148398 h 439612"/>
              <a:gd name="connsiteX2" fmla="*/ 41753 w 89846"/>
              <a:gd name="connsiteY2" fmla="*/ 203431 h 439612"/>
              <a:gd name="connsiteX3" fmla="*/ 88320 w 89846"/>
              <a:gd name="connsiteY3" fmla="*/ 436265 h 439612"/>
              <a:gd name="connsiteX4" fmla="*/ 71386 w 89846"/>
              <a:gd name="connsiteY4" fmla="*/ 332548 h 439612"/>
              <a:gd name="connsiteX5" fmla="*/ 1536 w 89846"/>
              <a:gd name="connsiteY5" fmla="*/ 211898 h 439612"/>
              <a:gd name="connsiteX6" fmla="*/ 26936 w 89846"/>
              <a:gd name="connsiteY6" fmla="*/ 116648 h 439612"/>
              <a:gd name="connsiteX7" fmla="*/ 56570 w 89846"/>
              <a:gd name="connsiteY7" fmla="*/ 231 h 43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846" h="439612">
                <a:moveTo>
                  <a:pt x="56570" y="231"/>
                </a:moveTo>
                <a:cubicBezTo>
                  <a:pt x="56923" y="5523"/>
                  <a:pt x="31522" y="114531"/>
                  <a:pt x="29053" y="148398"/>
                </a:cubicBezTo>
                <a:cubicBezTo>
                  <a:pt x="26583" y="182265"/>
                  <a:pt x="31875" y="155453"/>
                  <a:pt x="41753" y="203431"/>
                </a:cubicBezTo>
                <a:cubicBezTo>
                  <a:pt x="51631" y="251409"/>
                  <a:pt x="83381" y="414746"/>
                  <a:pt x="88320" y="436265"/>
                </a:cubicBezTo>
                <a:cubicBezTo>
                  <a:pt x="93259" y="457784"/>
                  <a:pt x="85850" y="369943"/>
                  <a:pt x="71386" y="332548"/>
                </a:cubicBezTo>
                <a:cubicBezTo>
                  <a:pt x="56922" y="295154"/>
                  <a:pt x="8944" y="247881"/>
                  <a:pt x="1536" y="211898"/>
                </a:cubicBezTo>
                <a:cubicBezTo>
                  <a:pt x="-5872" y="175915"/>
                  <a:pt x="15294" y="151573"/>
                  <a:pt x="26936" y="116648"/>
                </a:cubicBezTo>
                <a:cubicBezTo>
                  <a:pt x="38578" y="81723"/>
                  <a:pt x="56217" y="-5061"/>
                  <a:pt x="56570" y="2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B0AD030C-7AEE-4B8A-84E5-3BB8B3A95BE4}"/>
              </a:ext>
            </a:extLst>
          </p:cNvPr>
          <p:cNvSpPr/>
          <p:nvPr/>
        </p:nvSpPr>
        <p:spPr>
          <a:xfrm>
            <a:off x="11046341" y="2472502"/>
            <a:ext cx="1868275" cy="147944"/>
          </a:xfrm>
          <a:custGeom>
            <a:avLst/>
            <a:gdLst>
              <a:gd name="connsiteX0" fmla="*/ 2659 w 1868275"/>
              <a:gd name="connsiteY0" fmla="*/ 147931 h 147944"/>
              <a:gd name="connsiteX1" fmla="*/ 724442 w 1868275"/>
              <a:gd name="connsiteY1" fmla="*/ 10348 h 147944"/>
              <a:gd name="connsiteX2" fmla="*/ 470442 w 1868275"/>
              <a:gd name="connsiteY2" fmla="*/ 44215 h 147944"/>
              <a:gd name="connsiteX3" fmla="*/ 1088509 w 1868275"/>
              <a:gd name="connsiteY3" fmla="*/ 35748 h 147944"/>
              <a:gd name="connsiteX4" fmla="*/ 1090626 w 1868275"/>
              <a:gd name="connsiteY4" fmla="*/ 20931 h 147944"/>
              <a:gd name="connsiteX5" fmla="*/ 1427176 w 1868275"/>
              <a:gd name="connsiteY5" fmla="*/ 75965 h 147944"/>
              <a:gd name="connsiteX6" fmla="*/ 1412359 w 1868275"/>
              <a:gd name="connsiteY6" fmla="*/ 52681 h 147944"/>
              <a:gd name="connsiteX7" fmla="*/ 1861092 w 1868275"/>
              <a:gd name="connsiteY7" fmla="*/ 118298 h 147944"/>
              <a:gd name="connsiteX8" fmla="*/ 1626142 w 1868275"/>
              <a:gd name="connsiteY8" fmla="*/ 116181 h 147944"/>
              <a:gd name="connsiteX9" fmla="*/ 836626 w 1868275"/>
              <a:gd name="connsiteY9" fmla="*/ 10348 h 147944"/>
              <a:gd name="connsiteX10" fmla="*/ 950926 w 1868275"/>
              <a:gd name="connsiteY10" fmla="*/ 3998 h 147944"/>
              <a:gd name="connsiteX11" fmla="*/ 497959 w 1868275"/>
              <a:gd name="connsiteY11" fmla="*/ 18815 h 147944"/>
              <a:gd name="connsiteX12" fmla="*/ 2659 w 1868275"/>
              <a:gd name="connsiteY12" fmla="*/ 147931 h 14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8275" h="147944">
                <a:moveTo>
                  <a:pt x="2659" y="147931"/>
                </a:moveTo>
                <a:cubicBezTo>
                  <a:pt x="40406" y="146520"/>
                  <a:pt x="646478" y="27634"/>
                  <a:pt x="724442" y="10348"/>
                </a:cubicBezTo>
                <a:cubicBezTo>
                  <a:pt x="802406" y="-6938"/>
                  <a:pt x="409764" y="39982"/>
                  <a:pt x="470442" y="44215"/>
                </a:cubicBezTo>
                <a:cubicBezTo>
                  <a:pt x="531120" y="48448"/>
                  <a:pt x="985145" y="39629"/>
                  <a:pt x="1088509" y="35748"/>
                </a:cubicBezTo>
                <a:cubicBezTo>
                  <a:pt x="1191873" y="31867"/>
                  <a:pt x="1034182" y="14228"/>
                  <a:pt x="1090626" y="20931"/>
                </a:cubicBezTo>
                <a:cubicBezTo>
                  <a:pt x="1147071" y="27634"/>
                  <a:pt x="1373554" y="70673"/>
                  <a:pt x="1427176" y="75965"/>
                </a:cubicBezTo>
                <a:cubicBezTo>
                  <a:pt x="1480798" y="81257"/>
                  <a:pt x="1340040" y="45626"/>
                  <a:pt x="1412359" y="52681"/>
                </a:cubicBezTo>
                <a:cubicBezTo>
                  <a:pt x="1484678" y="59736"/>
                  <a:pt x="1825462" y="107715"/>
                  <a:pt x="1861092" y="118298"/>
                </a:cubicBezTo>
                <a:cubicBezTo>
                  <a:pt x="1896723" y="128881"/>
                  <a:pt x="1796886" y="134173"/>
                  <a:pt x="1626142" y="116181"/>
                </a:cubicBezTo>
                <a:cubicBezTo>
                  <a:pt x="1455398" y="98189"/>
                  <a:pt x="949162" y="29045"/>
                  <a:pt x="836626" y="10348"/>
                </a:cubicBezTo>
                <a:cubicBezTo>
                  <a:pt x="724090" y="-8349"/>
                  <a:pt x="950926" y="3998"/>
                  <a:pt x="950926" y="3998"/>
                </a:cubicBezTo>
                <a:cubicBezTo>
                  <a:pt x="894482" y="5409"/>
                  <a:pt x="657062" y="-1293"/>
                  <a:pt x="497959" y="18815"/>
                </a:cubicBezTo>
                <a:cubicBezTo>
                  <a:pt x="338856" y="38923"/>
                  <a:pt x="-35088" y="149342"/>
                  <a:pt x="2659" y="1479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4BFFD1B-6043-4573-9787-0725DB525FA1}"/>
              </a:ext>
            </a:extLst>
          </p:cNvPr>
          <p:cNvSpPr/>
          <p:nvPr/>
        </p:nvSpPr>
        <p:spPr>
          <a:xfrm>
            <a:off x="12564533" y="2573867"/>
            <a:ext cx="1542896" cy="533196"/>
          </a:xfrm>
          <a:custGeom>
            <a:avLst/>
            <a:gdLst>
              <a:gd name="connsiteX0" fmla="*/ 0 w 1542896"/>
              <a:gd name="connsiteY0" fmla="*/ 0 h 533196"/>
              <a:gd name="connsiteX1" fmla="*/ 287867 w 1542896"/>
              <a:gd name="connsiteY1" fmla="*/ 88900 h 533196"/>
              <a:gd name="connsiteX2" fmla="*/ 270934 w 1542896"/>
              <a:gd name="connsiteY2" fmla="*/ 80433 h 533196"/>
              <a:gd name="connsiteX3" fmla="*/ 673100 w 1542896"/>
              <a:gd name="connsiteY3" fmla="*/ 116416 h 533196"/>
              <a:gd name="connsiteX4" fmla="*/ 620184 w 1542896"/>
              <a:gd name="connsiteY4" fmla="*/ 112183 h 533196"/>
              <a:gd name="connsiteX5" fmla="*/ 1087967 w 1542896"/>
              <a:gd name="connsiteY5" fmla="*/ 258233 h 533196"/>
              <a:gd name="connsiteX6" fmla="*/ 1085850 w 1542896"/>
              <a:gd name="connsiteY6" fmla="*/ 249766 h 533196"/>
              <a:gd name="connsiteX7" fmla="*/ 1538817 w 1542896"/>
              <a:gd name="connsiteY7" fmla="*/ 531283 h 533196"/>
              <a:gd name="connsiteX8" fmla="*/ 1276350 w 1542896"/>
              <a:gd name="connsiteY8" fmla="*/ 359833 h 533196"/>
              <a:gd name="connsiteX9" fmla="*/ 732367 w 1542896"/>
              <a:gd name="connsiteY9" fmla="*/ 99483 h 533196"/>
              <a:gd name="connsiteX10" fmla="*/ 740834 w 1542896"/>
              <a:gd name="connsiteY10" fmla="*/ 118533 h 533196"/>
              <a:gd name="connsiteX11" fmla="*/ 340784 w 1542896"/>
              <a:gd name="connsiteY11" fmla="*/ 59266 h 533196"/>
              <a:gd name="connsiteX12" fmla="*/ 0 w 1542896"/>
              <a:gd name="connsiteY12" fmla="*/ 0 h 53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2896" h="533196">
                <a:moveTo>
                  <a:pt x="0" y="0"/>
                </a:moveTo>
                <a:lnTo>
                  <a:pt x="287867" y="88900"/>
                </a:lnTo>
                <a:cubicBezTo>
                  <a:pt x="333023" y="102305"/>
                  <a:pt x="206729" y="75847"/>
                  <a:pt x="270934" y="80433"/>
                </a:cubicBezTo>
                <a:cubicBezTo>
                  <a:pt x="335140" y="85019"/>
                  <a:pt x="614892" y="111124"/>
                  <a:pt x="673100" y="116416"/>
                </a:cubicBezTo>
                <a:cubicBezTo>
                  <a:pt x="731308" y="121708"/>
                  <a:pt x="551040" y="88547"/>
                  <a:pt x="620184" y="112183"/>
                </a:cubicBezTo>
                <a:cubicBezTo>
                  <a:pt x="689328" y="135819"/>
                  <a:pt x="1010356" y="235302"/>
                  <a:pt x="1087967" y="258233"/>
                </a:cubicBezTo>
                <a:cubicBezTo>
                  <a:pt x="1165578" y="281164"/>
                  <a:pt x="1010708" y="204258"/>
                  <a:pt x="1085850" y="249766"/>
                </a:cubicBezTo>
                <a:cubicBezTo>
                  <a:pt x="1160992" y="295274"/>
                  <a:pt x="1507067" y="512939"/>
                  <a:pt x="1538817" y="531283"/>
                </a:cubicBezTo>
                <a:cubicBezTo>
                  <a:pt x="1570567" y="549627"/>
                  <a:pt x="1410758" y="431800"/>
                  <a:pt x="1276350" y="359833"/>
                </a:cubicBezTo>
                <a:cubicBezTo>
                  <a:pt x="1141942" y="287866"/>
                  <a:pt x="821620" y="139700"/>
                  <a:pt x="732367" y="99483"/>
                </a:cubicBezTo>
                <a:cubicBezTo>
                  <a:pt x="643114" y="59266"/>
                  <a:pt x="806098" y="125236"/>
                  <a:pt x="740834" y="118533"/>
                </a:cubicBezTo>
                <a:cubicBezTo>
                  <a:pt x="675570" y="111830"/>
                  <a:pt x="340784" y="59266"/>
                  <a:pt x="340784" y="59266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52201EF-9621-4EAC-927D-17B3A4AFE4C2}"/>
              </a:ext>
            </a:extLst>
          </p:cNvPr>
          <p:cNvSpPr/>
          <p:nvPr/>
        </p:nvSpPr>
        <p:spPr>
          <a:xfrm>
            <a:off x="12873251" y="2581455"/>
            <a:ext cx="1540113" cy="743265"/>
          </a:xfrm>
          <a:custGeom>
            <a:avLst/>
            <a:gdLst>
              <a:gd name="connsiteX0" fmla="*/ 316 w 1540113"/>
              <a:gd name="connsiteY0" fmla="*/ 878 h 743265"/>
              <a:gd name="connsiteX1" fmla="*/ 459632 w 1540113"/>
              <a:gd name="connsiteY1" fmla="*/ 68612 h 743265"/>
              <a:gd name="connsiteX2" fmla="*/ 455399 w 1540113"/>
              <a:gd name="connsiteY2" fmla="*/ 68612 h 743265"/>
              <a:gd name="connsiteX3" fmla="*/ 747499 w 1540113"/>
              <a:gd name="connsiteY3" fmla="*/ 155395 h 743265"/>
              <a:gd name="connsiteX4" fmla="*/ 772899 w 1540113"/>
              <a:gd name="connsiteY4" fmla="*/ 174445 h 743265"/>
              <a:gd name="connsiteX5" fmla="*/ 1111566 w 1540113"/>
              <a:gd name="connsiteY5" fmla="*/ 356478 h 743265"/>
              <a:gd name="connsiteX6" fmla="*/ 1126382 w 1540113"/>
              <a:gd name="connsiteY6" fmla="*/ 369178 h 743265"/>
              <a:gd name="connsiteX7" fmla="*/ 1530666 w 1540113"/>
              <a:gd name="connsiteY7" fmla="*/ 726895 h 743265"/>
              <a:gd name="connsiteX8" fmla="*/ 1359216 w 1540113"/>
              <a:gd name="connsiteY8" fmla="*/ 627412 h 743265"/>
              <a:gd name="connsiteX9" fmla="*/ 781366 w 1540113"/>
              <a:gd name="connsiteY9" fmla="*/ 140578 h 743265"/>
              <a:gd name="connsiteX10" fmla="*/ 861799 w 1540113"/>
              <a:gd name="connsiteY10" fmla="*/ 189262 h 743265"/>
              <a:gd name="connsiteX11" fmla="*/ 396132 w 1540113"/>
              <a:gd name="connsiteY11" fmla="*/ 43212 h 743265"/>
              <a:gd name="connsiteX12" fmla="*/ 316 w 1540113"/>
              <a:gd name="connsiteY12" fmla="*/ 878 h 74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0113" h="743265">
                <a:moveTo>
                  <a:pt x="316" y="878"/>
                </a:moveTo>
                <a:cubicBezTo>
                  <a:pt x="10899" y="5111"/>
                  <a:pt x="383785" y="57323"/>
                  <a:pt x="459632" y="68612"/>
                </a:cubicBezTo>
                <a:cubicBezTo>
                  <a:pt x="535479" y="79901"/>
                  <a:pt x="455399" y="68612"/>
                  <a:pt x="455399" y="68612"/>
                </a:cubicBezTo>
                <a:lnTo>
                  <a:pt x="747499" y="155395"/>
                </a:lnTo>
                <a:cubicBezTo>
                  <a:pt x="800415" y="173034"/>
                  <a:pt x="712221" y="140931"/>
                  <a:pt x="772899" y="174445"/>
                </a:cubicBezTo>
                <a:cubicBezTo>
                  <a:pt x="833577" y="207959"/>
                  <a:pt x="1052652" y="324023"/>
                  <a:pt x="1111566" y="356478"/>
                </a:cubicBezTo>
                <a:cubicBezTo>
                  <a:pt x="1170480" y="388933"/>
                  <a:pt x="1126382" y="369178"/>
                  <a:pt x="1126382" y="369178"/>
                </a:cubicBezTo>
                <a:cubicBezTo>
                  <a:pt x="1196232" y="430914"/>
                  <a:pt x="1491860" y="683856"/>
                  <a:pt x="1530666" y="726895"/>
                </a:cubicBezTo>
                <a:cubicBezTo>
                  <a:pt x="1569472" y="769934"/>
                  <a:pt x="1484099" y="725132"/>
                  <a:pt x="1359216" y="627412"/>
                </a:cubicBezTo>
                <a:cubicBezTo>
                  <a:pt x="1234333" y="529693"/>
                  <a:pt x="864269" y="213603"/>
                  <a:pt x="781366" y="140578"/>
                </a:cubicBezTo>
                <a:cubicBezTo>
                  <a:pt x="698463" y="67553"/>
                  <a:pt x="926005" y="205490"/>
                  <a:pt x="861799" y="189262"/>
                </a:cubicBezTo>
                <a:cubicBezTo>
                  <a:pt x="797593" y="173034"/>
                  <a:pt x="545357" y="79195"/>
                  <a:pt x="396132" y="43212"/>
                </a:cubicBezTo>
                <a:cubicBezTo>
                  <a:pt x="246907" y="7229"/>
                  <a:pt x="-10267" y="-3355"/>
                  <a:pt x="316" y="8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6E393D7-7752-40F5-B55B-2974A3C4CA50}"/>
              </a:ext>
            </a:extLst>
          </p:cNvPr>
          <p:cNvSpPr/>
          <p:nvPr/>
        </p:nvSpPr>
        <p:spPr>
          <a:xfrm>
            <a:off x="14324650" y="3319925"/>
            <a:ext cx="354168" cy="1004325"/>
          </a:xfrm>
          <a:custGeom>
            <a:avLst/>
            <a:gdLst>
              <a:gd name="connsiteX0" fmla="*/ 23175 w 354168"/>
              <a:gd name="connsiteY0" fmla="*/ 17000 h 1004325"/>
              <a:gd name="connsiteX1" fmla="*/ 274000 w 354168"/>
              <a:gd name="connsiteY1" fmla="*/ 483725 h 1004325"/>
              <a:gd name="connsiteX2" fmla="*/ 296225 w 354168"/>
              <a:gd name="connsiteY2" fmla="*/ 429750 h 1004325"/>
              <a:gd name="connsiteX3" fmla="*/ 347025 w 354168"/>
              <a:gd name="connsiteY3" fmla="*/ 544050 h 1004325"/>
              <a:gd name="connsiteX4" fmla="*/ 353375 w 354168"/>
              <a:gd name="connsiteY4" fmla="*/ 686925 h 1004325"/>
              <a:gd name="connsiteX5" fmla="*/ 353375 w 354168"/>
              <a:gd name="connsiteY5" fmla="*/ 1001250 h 1004325"/>
              <a:gd name="connsiteX6" fmla="*/ 347025 w 354168"/>
              <a:gd name="connsiteY6" fmla="*/ 823450 h 1004325"/>
              <a:gd name="connsiteX7" fmla="*/ 308925 w 354168"/>
              <a:gd name="connsiteY7" fmla="*/ 445625 h 1004325"/>
              <a:gd name="connsiteX8" fmla="*/ 321625 w 354168"/>
              <a:gd name="connsiteY8" fmla="*/ 461500 h 1004325"/>
              <a:gd name="connsiteX9" fmla="*/ 194625 w 354168"/>
              <a:gd name="connsiteY9" fmla="*/ 242425 h 1004325"/>
              <a:gd name="connsiteX10" fmla="*/ 32700 w 354168"/>
              <a:gd name="connsiteY10" fmla="*/ 115425 h 1004325"/>
              <a:gd name="connsiteX11" fmla="*/ 23175 w 354168"/>
              <a:gd name="connsiteY11" fmla="*/ 17000 h 100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4168" h="1004325">
                <a:moveTo>
                  <a:pt x="23175" y="17000"/>
                </a:moveTo>
                <a:cubicBezTo>
                  <a:pt x="63392" y="78383"/>
                  <a:pt x="228492" y="414933"/>
                  <a:pt x="274000" y="483725"/>
                </a:cubicBezTo>
                <a:cubicBezTo>
                  <a:pt x="319508" y="552517"/>
                  <a:pt x="284054" y="419696"/>
                  <a:pt x="296225" y="429750"/>
                </a:cubicBezTo>
                <a:cubicBezTo>
                  <a:pt x="308396" y="439804"/>
                  <a:pt x="337500" y="501188"/>
                  <a:pt x="347025" y="544050"/>
                </a:cubicBezTo>
                <a:cubicBezTo>
                  <a:pt x="356550" y="586912"/>
                  <a:pt x="352317" y="610725"/>
                  <a:pt x="353375" y="686925"/>
                </a:cubicBezTo>
                <a:cubicBezTo>
                  <a:pt x="354433" y="763125"/>
                  <a:pt x="354433" y="978496"/>
                  <a:pt x="353375" y="1001250"/>
                </a:cubicBezTo>
                <a:cubicBezTo>
                  <a:pt x="352317" y="1024004"/>
                  <a:pt x="354433" y="916054"/>
                  <a:pt x="347025" y="823450"/>
                </a:cubicBezTo>
                <a:cubicBezTo>
                  <a:pt x="339617" y="730846"/>
                  <a:pt x="313158" y="505950"/>
                  <a:pt x="308925" y="445625"/>
                </a:cubicBezTo>
                <a:cubicBezTo>
                  <a:pt x="304692" y="385300"/>
                  <a:pt x="340675" y="495367"/>
                  <a:pt x="321625" y="461500"/>
                </a:cubicBezTo>
                <a:cubicBezTo>
                  <a:pt x="302575" y="427633"/>
                  <a:pt x="242779" y="300104"/>
                  <a:pt x="194625" y="242425"/>
                </a:cubicBezTo>
                <a:cubicBezTo>
                  <a:pt x="146471" y="184746"/>
                  <a:pt x="64450" y="153525"/>
                  <a:pt x="32700" y="115425"/>
                </a:cubicBezTo>
                <a:cubicBezTo>
                  <a:pt x="950" y="77325"/>
                  <a:pt x="-17042" y="-44383"/>
                  <a:pt x="23175" y="170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D29F20A6-C27B-45A0-B886-6D561B005A5E}"/>
              </a:ext>
            </a:extLst>
          </p:cNvPr>
          <p:cNvSpPr/>
          <p:nvPr/>
        </p:nvSpPr>
        <p:spPr>
          <a:xfrm>
            <a:off x="14422611" y="3326038"/>
            <a:ext cx="1052778" cy="1015525"/>
          </a:xfrm>
          <a:custGeom>
            <a:avLst/>
            <a:gdLst>
              <a:gd name="connsiteX0" fmla="*/ 7764 w 1052778"/>
              <a:gd name="connsiteY0" fmla="*/ 10887 h 1015525"/>
              <a:gd name="connsiteX1" fmla="*/ 407814 w 1052778"/>
              <a:gd name="connsiteY1" fmla="*/ 493487 h 1015525"/>
              <a:gd name="connsiteX2" fmla="*/ 382414 w 1052778"/>
              <a:gd name="connsiteY2" fmla="*/ 445862 h 1015525"/>
              <a:gd name="connsiteX3" fmla="*/ 811039 w 1052778"/>
              <a:gd name="connsiteY3" fmla="*/ 817337 h 1015525"/>
              <a:gd name="connsiteX4" fmla="*/ 782464 w 1052778"/>
              <a:gd name="connsiteY4" fmla="*/ 788762 h 1015525"/>
              <a:gd name="connsiteX5" fmla="*/ 1052339 w 1052778"/>
              <a:gd name="connsiteY5" fmla="*/ 1014187 h 1015525"/>
              <a:gd name="connsiteX6" fmla="*/ 839614 w 1052778"/>
              <a:gd name="connsiteY6" fmla="*/ 874487 h 1015525"/>
              <a:gd name="connsiteX7" fmla="*/ 604664 w 1052778"/>
              <a:gd name="connsiteY7" fmla="*/ 712562 h 1015525"/>
              <a:gd name="connsiteX8" fmla="*/ 655464 w 1052778"/>
              <a:gd name="connsiteY8" fmla="*/ 709387 h 1015525"/>
              <a:gd name="connsiteX9" fmla="*/ 334789 w 1052778"/>
              <a:gd name="connsiteY9" fmla="*/ 388712 h 1015525"/>
              <a:gd name="connsiteX10" fmla="*/ 328439 w 1052778"/>
              <a:gd name="connsiteY10" fmla="*/ 344262 h 1015525"/>
              <a:gd name="connsiteX11" fmla="*/ 160164 w 1052778"/>
              <a:gd name="connsiteY11" fmla="*/ 172812 h 1015525"/>
              <a:gd name="connsiteX12" fmla="*/ 7764 w 1052778"/>
              <a:gd name="connsiteY12" fmla="*/ 10887 h 101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52778" h="1015525">
                <a:moveTo>
                  <a:pt x="7764" y="10887"/>
                </a:moveTo>
                <a:cubicBezTo>
                  <a:pt x="49039" y="64333"/>
                  <a:pt x="345372" y="420991"/>
                  <a:pt x="407814" y="493487"/>
                </a:cubicBezTo>
                <a:cubicBezTo>
                  <a:pt x="470256" y="565983"/>
                  <a:pt x="315210" y="391887"/>
                  <a:pt x="382414" y="445862"/>
                </a:cubicBezTo>
                <a:cubicBezTo>
                  <a:pt x="449618" y="499837"/>
                  <a:pt x="744364" y="760187"/>
                  <a:pt x="811039" y="817337"/>
                </a:cubicBezTo>
                <a:cubicBezTo>
                  <a:pt x="877714" y="874487"/>
                  <a:pt x="742247" y="755954"/>
                  <a:pt x="782464" y="788762"/>
                </a:cubicBezTo>
                <a:cubicBezTo>
                  <a:pt x="822681" y="821570"/>
                  <a:pt x="1042814" y="999900"/>
                  <a:pt x="1052339" y="1014187"/>
                </a:cubicBezTo>
                <a:cubicBezTo>
                  <a:pt x="1061864" y="1028474"/>
                  <a:pt x="914226" y="924758"/>
                  <a:pt x="839614" y="874487"/>
                </a:cubicBezTo>
                <a:cubicBezTo>
                  <a:pt x="765002" y="824216"/>
                  <a:pt x="635356" y="740079"/>
                  <a:pt x="604664" y="712562"/>
                </a:cubicBezTo>
                <a:cubicBezTo>
                  <a:pt x="573972" y="685045"/>
                  <a:pt x="700443" y="763362"/>
                  <a:pt x="655464" y="709387"/>
                </a:cubicBezTo>
                <a:cubicBezTo>
                  <a:pt x="610485" y="655412"/>
                  <a:pt x="389293" y="449566"/>
                  <a:pt x="334789" y="388712"/>
                </a:cubicBezTo>
                <a:cubicBezTo>
                  <a:pt x="280285" y="327858"/>
                  <a:pt x="357543" y="380245"/>
                  <a:pt x="328439" y="344262"/>
                </a:cubicBezTo>
                <a:cubicBezTo>
                  <a:pt x="299335" y="308279"/>
                  <a:pt x="219960" y="230491"/>
                  <a:pt x="160164" y="172812"/>
                </a:cubicBezTo>
                <a:cubicBezTo>
                  <a:pt x="100368" y="115133"/>
                  <a:pt x="-33511" y="-42559"/>
                  <a:pt x="7764" y="1088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30C8C531-B5C3-4A82-B9D4-BC03EAF86ACA}"/>
              </a:ext>
            </a:extLst>
          </p:cNvPr>
          <p:cNvSpPr/>
          <p:nvPr/>
        </p:nvSpPr>
        <p:spPr>
          <a:xfrm>
            <a:off x="14700250" y="3711575"/>
            <a:ext cx="803547" cy="841428"/>
          </a:xfrm>
          <a:custGeom>
            <a:avLst/>
            <a:gdLst>
              <a:gd name="connsiteX0" fmla="*/ 0 w 803547"/>
              <a:gd name="connsiteY0" fmla="*/ 0 h 841428"/>
              <a:gd name="connsiteX1" fmla="*/ 307975 w 803547"/>
              <a:gd name="connsiteY1" fmla="*/ 342900 h 841428"/>
              <a:gd name="connsiteX2" fmla="*/ 327025 w 803547"/>
              <a:gd name="connsiteY2" fmla="*/ 333375 h 841428"/>
              <a:gd name="connsiteX3" fmla="*/ 533400 w 803547"/>
              <a:gd name="connsiteY3" fmla="*/ 495300 h 841428"/>
              <a:gd name="connsiteX4" fmla="*/ 498475 w 803547"/>
              <a:gd name="connsiteY4" fmla="*/ 479425 h 841428"/>
              <a:gd name="connsiteX5" fmla="*/ 666750 w 803547"/>
              <a:gd name="connsiteY5" fmla="*/ 644525 h 841428"/>
              <a:gd name="connsiteX6" fmla="*/ 803275 w 803547"/>
              <a:gd name="connsiteY6" fmla="*/ 841375 h 841428"/>
              <a:gd name="connsiteX7" fmla="*/ 688975 w 803547"/>
              <a:gd name="connsiteY7" fmla="*/ 625475 h 841428"/>
              <a:gd name="connsiteX8" fmla="*/ 298450 w 803547"/>
              <a:gd name="connsiteY8" fmla="*/ 285750 h 841428"/>
              <a:gd name="connsiteX9" fmla="*/ 323850 w 803547"/>
              <a:gd name="connsiteY9" fmla="*/ 336550 h 841428"/>
              <a:gd name="connsiteX10" fmla="*/ 196850 w 803547"/>
              <a:gd name="connsiteY10" fmla="*/ 203200 h 841428"/>
              <a:gd name="connsiteX11" fmla="*/ 0 w 803547"/>
              <a:gd name="connsiteY11" fmla="*/ 0 h 84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3547" h="841428">
                <a:moveTo>
                  <a:pt x="0" y="0"/>
                </a:moveTo>
                <a:cubicBezTo>
                  <a:pt x="126735" y="143669"/>
                  <a:pt x="253471" y="287338"/>
                  <a:pt x="307975" y="342900"/>
                </a:cubicBezTo>
                <a:cubicBezTo>
                  <a:pt x="362479" y="398462"/>
                  <a:pt x="289454" y="307975"/>
                  <a:pt x="327025" y="333375"/>
                </a:cubicBezTo>
                <a:cubicBezTo>
                  <a:pt x="364596" y="358775"/>
                  <a:pt x="504825" y="470958"/>
                  <a:pt x="533400" y="495300"/>
                </a:cubicBezTo>
                <a:cubicBezTo>
                  <a:pt x="561975" y="519642"/>
                  <a:pt x="476250" y="454554"/>
                  <a:pt x="498475" y="479425"/>
                </a:cubicBezTo>
                <a:cubicBezTo>
                  <a:pt x="520700" y="504296"/>
                  <a:pt x="615950" y="584200"/>
                  <a:pt x="666750" y="644525"/>
                </a:cubicBezTo>
                <a:cubicBezTo>
                  <a:pt x="717550" y="704850"/>
                  <a:pt x="799571" y="844550"/>
                  <a:pt x="803275" y="841375"/>
                </a:cubicBezTo>
                <a:cubicBezTo>
                  <a:pt x="806979" y="838200"/>
                  <a:pt x="773112" y="718079"/>
                  <a:pt x="688975" y="625475"/>
                </a:cubicBezTo>
                <a:cubicBezTo>
                  <a:pt x="604838" y="532871"/>
                  <a:pt x="359304" y="333904"/>
                  <a:pt x="298450" y="285750"/>
                </a:cubicBezTo>
                <a:cubicBezTo>
                  <a:pt x="237596" y="237596"/>
                  <a:pt x="340783" y="350308"/>
                  <a:pt x="323850" y="336550"/>
                </a:cubicBezTo>
                <a:cubicBezTo>
                  <a:pt x="306917" y="322792"/>
                  <a:pt x="196850" y="203200"/>
                  <a:pt x="196850" y="20320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5FF3B715-9AEE-4685-8C8F-5AB102C3BD61}"/>
              </a:ext>
            </a:extLst>
          </p:cNvPr>
          <p:cNvSpPr/>
          <p:nvPr/>
        </p:nvSpPr>
        <p:spPr>
          <a:xfrm>
            <a:off x="15473403" y="4391230"/>
            <a:ext cx="239750" cy="1297652"/>
          </a:xfrm>
          <a:custGeom>
            <a:avLst/>
            <a:gdLst>
              <a:gd name="connsiteX0" fmla="*/ 7897 w 239750"/>
              <a:gd name="connsiteY0" fmla="*/ 22020 h 1297652"/>
              <a:gd name="connsiteX1" fmla="*/ 176172 w 239750"/>
              <a:gd name="connsiteY1" fmla="*/ 441120 h 1297652"/>
              <a:gd name="connsiteX2" fmla="*/ 172997 w 239750"/>
              <a:gd name="connsiteY2" fmla="*/ 418895 h 1297652"/>
              <a:gd name="connsiteX3" fmla="*/ 230147 w 239750"/>
              <a:gd name="connsiteY3" fmla="*/ 641145 h 1297652"/>
              <a:gd name="connsiteX4" fmla="*/ 239672 w 239750"/>
              <a:gd name="connsiteY4" fmla="*/ 637970 h 1297652"/>
              <a:gd name="connsiteX5" fmla="*/ 230147 w 239750"/>
              <a:gd name="connsiteY5" fmla="*/ 882445 h 1297652"/>
              <a:gd name="connsiteX6" fmla="*/ 230147 w 239750"/>
              <a:gd name="connsiteY6" fmla="*/ 876095 h 1297652"/>
              <a:gd name="connsiteX7" fmla="*/ 96797 w 239750"/>
              <a:gd name="connsiteY7" fmla="*/ 1120570 h 1297652"/>
              <a:gd name="connsiteX8" fmla="*/ 109497 w 239750"/>
              <a:gd name="connsiteY8" fmla="*/ 1292020 h 1297652"/>
              <a:gd name="connsiteX9" fmla="*/ 112672 w 239750"/>
              <a:gd name="connsiteY9" fmla="*/ 1215820 h 1297652"/>
              <a:gd name="connsiteX10" fmla="*/ 233322 w 239750"/>
              <a:gd name="connsiteY10" fmla="*/ 831645 h 1297652"/>
              <a:gd name="connsiteX11" fmla="*/ 204747 w 239750"/>
              <a:gd name="connsiteY11" fmla="*/ 780845 h 1297652"/>
              <a:gd name="connsiteX12" fmla="*/ 153947 w 239750"/>
              <a:gd name="connsiteY12" fmla="*/ 558595 h 1297652"/>
              <a:gd name="connsiteX13" fmla="*/ 125372 w 239750"/>
              <a:gd name="connsiteY13" fmla="*/ 317295 h 1297652"/>
              <a:gd name="connsiteX14" fmla="*/ 36472 w 239750"/>
              <a:gd name="connsiteY14" fmla="*/ 82345 h 1297652"/>
              <a:gd name="connsiteX15" fmla="*/ 7897 w 239750"/>
              <a:gd name="connsiteY15" fmla="*/ 22020 h 129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9750" h="1297652">
                <a:moveTo>
                  <a:pt x="7897" y="22020"/>
                </a:moveTo>
                <a:cubicBezTo>
                  <a:pt x="31180" y="81816"/>
                  <a:pt x="148655" y="374974"/>
                  <a:pt x="176172" y="441120"/>
                </a:cubicBezTo>
                <a:cubicBezTo>
                  <a:pt x="203689" y="507266"/>
                  <a:pt x="164001" y="385558"/>
                  <a:pt x="172997" y="418895"/>
                </a:cubicBezTo>
                <a:cubicBezTo>
                  <a:pt x="181993" y="452232"/>
                  <a:pt x="219035" y="604633"/>
                  <a:pt x="230147" y="641145"/>
                </a:cubicBezTo>
                <a:cubicBezTo>
                  <a:pt x="241259" y="677657"/>
                  <a:pt x="239672" y="597753"/>
                  <a:pt x="239672" y="637970"/>
                </a:cubicBezTo>
                <a:cubicBezTo>
                  <a:pt x="239672" y="678187"/>
                  <a:pt x="231734" y="842758"/>
                  <a:pt x="230147" y="882445"/>
                </a:cubicBezTo>
                <a:cubicBezTo>
                  <a:pt x="228560" y="922132"/>
                  <a:pt x="252372" y="836408"/>
                  <a:pt x="230147" y="876095"/>
                </a:cubicBezTo>
                <a:cubicBezTo>
                  <a:pt x="207922" y="915782"/>
                  <a:pt x="116905" y="1051249"/>
                  <a:pt x="96797" y="1120570"/>
                </a:cubicBezTo>
                <a:cubicBezTo>
                  <a:pt x="76689" y="1189891"/>
                  <a:pt x="106851" y="1276145"/>
                  <a:pt x="109497" y="1292020"/>
                </a:cubicBezTo>
                <a:cubicBezTo>
                  <a:pt x="112143" y="1307895"/>
                  <a:pt x="92035" y="1292549"/>
                  <a:pt x="112672" y="1215820"/>
                </a:cubicBezTo>
                <a:cubicBezTo>
                  <a:pt x="133309" y="1139091"/>
                  <a:pt x="217976" y="904141"/>
                  <a:pt x="233322" y="831645"/>
                </a:cubicBezTo>
                <a:cubicBezTo>
                  <a:pt x="248668" y="759149"/>
                  <a:pt x="217976" y="826353"/>
                  <a:pt x="204747" y="780845"/>
                </a:cubicBezTo>
                <a:cubicBezTo>
                  <a:pt x="191518" y="735337"/>
                  <a:pt x="167176" y="635853"/>
                  <a:pt x="153947" y="558595"/>
                </a:cubicBezTo>
                <a:cubicBezTo>
                  <a:pt x="140718" y="481337"/>
                  <a:pt x="144951" y="396670"/>
                  <a:pt x="125372" y="317295"/>
                </a:cubicBezTo>
                <a:cubicBezTo>
                  <a:pt x="105793" y="237920"/>
                  <a:pt x="54464" y="126266"/>
                  <a:pt x="36472" y="82345"/>
                </a:cubicBezTo>
                <a:cubicBezTo>
                  <a:pt x="18480" y="38424"/>
                  <a:pt x="-15386" y="-37776"/>
                  <a:pt x="7897" y="220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258561E9-CD83-42F6-A654-7AD940E2AD0D}"/>
              </a:ext>
            </a:extLst>
          </p:cNvPr>
          <p:cNvSpPr/>
          <p:nvPr/>
        </p:nvSpPr>
        <p:spPr>
          <a:xfrm>
            <a:off x="15435384" y="4299670"/>
            <a:ext cx="357297" cy="1493613"/>
          </a:xfrm>
          <a:custGeom>
            <a:avLst/>
            <a:gdLst>
              <a:gd name="connsiteX0" fmla="*/ 1466 w 357297"/>
              <a:gd name="connsiteY0" fmla="*/ 5630 h 1493613"/>
              <a:gd name="connsiteX1" fmla="*/ 274516 w 357297"/>
              <a:gd name="connsiteY1" fmla="*/ 561255 h 1493613"/>
              <a:gd name="connsiteX2" fmla="*/ 264991 w 357297"/>
              <a:gd name="connsiteY2" fmla="*/ 542205 h 1493613"/>
              <a:gd name="connsiteX3" fmla="*/ 353891 w 357297"/>
              <a:gd name="connsiteY3" fmla="*/ 910505 h 1493613"/>
              <a:gd name="connsiteX4" fmla="*/ 334841 w 357297"/>
              <a:gd name="connsiteY4" fmla="*/ 888280 h 1493613"/>
              <a:gd name="connsiteX5" fmla="*/ 296741 w 357297"/>
              <a:gd name="connsiteY5" fmla="*/ 1027980 h 1493613"/>
              <a:gd name="connsiteX6" fmla="*/ 226891 w 357297"/>
              <a:gd name="connsiteY6" fmla="*/ 1247055 h 1493613"/>
              <a:gd name="connsiteX7" fmla="*/ 217366 w 357297"/>
              <a:gd name="connsiteY7" fmla="*/ 1491530 h 1493613"/>
              <a:gd name="connsiteX8" fmla="*/ 195141 w 357297"/>
              <a:gd name="connsiteY8" fmla="*/ 1351830 h 1493613"/>
              <a:gd name="connsiteX9" fmla="*/ 220541 w 357297"/>
              <a:gd name="connsiteY9" fmla="*/ 1126405 h 1493613"/>
              <a:gd name="connsiteX10" fmla="*/ 338016 w 357297"/>
              <a:gd name="connsiteY10" fmla="*/ 843830 h 1493613"/>
              <a:gd name="connsiteX11" fmla="*/ 274516 w 357297"/>
              <a:gd name="connsiteY11" fmla="*/ 653330 h 1493613"/>
              <a:gd name="connsiteX12" fmla="*/ 169741 w 357297"/>
              <a:gd name="connsiteY12" fmla="*/ 294555 h 1493613"/>
              <a:gd name="connsiteX13" fmla="*/ 1466 w 357297"/>
              <a:gd name="connsiteY13" fmla="*/ 5630 h 149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7297" h="1493613">
                <a:moveTo>
                  <a:pt x="1466" y="5630"/>
                </a:moveTo>
                <a:cubicBezTo>
                  <a:pt x="18928" y="50080"/>
                  <a:pt x="230595" y="471826"/>
                  <a:pt x="274516" y="561255"/>
                </a:cubicBezTo>
                <a:cubicBezTo>
                  <a:pt x="318437" y="650684"/>
                  <a:pt x="251762" y="483997"/>
                  <a:pt x="264991" y="542205"/>
                </a:cubicBezTo>
                <a:cubicBezTo>
                  <a:pt x="278220" y="600413"/>
                  <a:pt x="342249" y="852826"/>
                  <a:pt x="353891" y="910505"/>
                </a:cubicBezTo>
                <a:cubicBezTo>
                  <a:pt x="365533" y="968184"/>
                  <a:pt x="344366" y="868701"/>
                  <a:pt x="334841" y="888280"/>
                </a:cubicBezTo>
                <a:cubicBezTo>
                  <a:pt x="325316" y="907859"/>
                  <a:pt x="314733" y="968184"/>
                  <a:pt x="296741" y="1027980"/>
                </a:cubicBezTo>
                <a:cubicBezTo>
                  <a:pt x="278749" y="1087776"/>
                  <a:pt x="240120" y="1169797"/>
                  <a:pt x="226891" y="1247055"/>
                </a:cubicBezTo>
                <a:cubicBezTo>
                  <a:pt x="213662" y="1324313"/>
                  <a:pt x="222658" y="1474068"/>
                  <a:pt x="217366" y="1491530"/>
                </a:cubicBezTo>
                <a:cubicBezTo>
                  <a:pt x="212074" y="1508992"/>
                  <a:pt x="194612" y="1412684"/>
                  <a:pt x="195141" y="1351830"/>
                </a:cubicBezTo>
                <a:cubicBezTo>
                  <a:pt x="195670" y="1290976"/>
                  <a:pt x="196729" y="1211072"/>
                  <a:pt x="220541" y="1126405"/>
                </a:cubicBezTo>
                <a:cubicBezTo>
                  <a:pt x="244353" y="1041738"/>
                  <a:pt x="329020" y="922676"/>
                  <a:pt x="338016" y="843830"/>
                </a:cubicBezTo>
                <a:cubicBezTo>
                  <a:pt x="347012" y="764984"/>
                  <a:pt x="302562" y="744876"/>
                  <a:pt x="274516" y="653330"/>
                </a:cubicBezTo>
                <a:cubicBezTo>
                  <a:pt x="246470" y="561784"/>
                  <a:pt x="212074" y="397743"/>
                  <a:pt x="169741" y="294555"/>
                </a:cubicBezTo>
                <a:cubicBezTo>
                  <a:pt x="127408" y="191368"/>
                  <a:pt x="-15996" y="-38820"/>
                  <a:pt x="1466" y="56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F6520861-DED7-4A35-AD73-EA72979DBDF0}"/>
              </a:ext>
            </a:extLst>
          </p:cNvPr>
          <p:cNvSpPr/>
          <p:nvPr/>
        </p:nvSpPr>
        <p:spPr>
          <a:xfrm>
            <a:off x="14738273" y="3787023"/>
            <a:ext cx="170403" cy="1022419"/>
          </a:xfrm>
          <a:custGeom>
            <a:avLst/>
            <a:gdLst>
              <a:gd name="connsiteX0" fmla="*/ 77 w 170403"/>
              <a:gd name="connsiteY0" fmla="*/ 752 h 1022419"/>
              <a:gd name="connsiteX1" fmla="*/ 76277 w 170403"/>
              <a:gd name="connsiteY1" fmla="*/ 302377 h 1022419"/>
              <a:gd name="connsiteX2" fmla="*/ 76277 w 170403"/>
              <a:gd name="connsiteY2" fmla="*/ 273802 h 1022419"/>
              <a:gd name="connsiteX3" fmla="*/ 38177 w 170403"/>
              <a:gd name="connsiteY3" fmla="*/ 473827 h 1022419"/>
              <a:gd name="connsiteX4" fmla="*/ 76277 w 170403"/>
              <a:gd name="connsiteY4" fmla="*/ 642102 h 1022419"/>
              <a:gd name="connsiteX5" fmla="*/ 47702 w 170403"/>
              <a:gd name="connsiteY5" fmla="*/ 600827 h 1022419"/>
              <a:gd name="connsiteX6" fmla="*/ 168352 w 170403"/>
              <a:gd name="connsiteY6" fmla="*/ 1010402 h 1022419"/>
              <a:gd name="connsiteX7" fmla="*/ 117552 w 170403"/>
              <a:gd name="connsiteY7" fmla="*/ 873877 h 1022419"/>
              <a:gd name="connsiteX8" fmla="*/ 38177 w 170403"/>
              <a:gd name="connsiteY8" fmla="*/ 470652 h 1022419"/>
              <a:gd name="connsiteX9" fmla="*/ 66752 w 170403"/>
              <a:gd name="connsiteY9" fmla="*/ 546852 h 1022419"/>
              <a:gd name="connsiteX10" fmla="*/ 92152 w 170403"/>
              <a:gd name="connsiteY10" fmla="*/ 318252 h 1022419"/>
              <a:gd name="connsiteX11" fmla="*/ 92152 w 170403"/>
              <a:gd name="connsiteY11" fmla="*/ 219827 h 1022419"/>
              <a:gd name="connsiteX12" fmla="*/ 77 w 170403"/>
              <a:gd name="connsiteY12" fmla="*/ 752 h 102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403" h="1022419">
                <a:moveTo>
                  <a:pt x="77" y="752"/>
                </a:moveTo>
                <a:cubicBezTo>
                  <a:pt x="-2569" y="14510"/>
                  <a:pt x="63577" y="256869"/>
                  <a:pt x="76277" y="302377"/>
                </a:cubicBezTo>
                <a:cubicBezTo>
                  <a:pt x="88977" y="347885"/>
                  <a:pt x="82627" y="245227"/>
                  <a:pt x="76277" y="273802"/>
                </a:cubicBezTo>
                <a:cubicBezTo>
                  <a:pt x="69927" y="302377"/>
                  <a:pt x="38177" y="412444"/>
                  <a:pt x="38177" y="473827"/>
                </a:cubicBezTo>
                <a:cubicBezTo>
                  <a:pt x="38177" y="535210"/>
                  <a:pt x="74690" y="620935"/>
                  <a:pt x="76277" y="642102"/>
                </a:cubicBezTo>
                <a:cubicBezTo>
                  <a:pt x="77864" y="663269"/>
                  <a:pt x="32356" y="539444"/>
                  <a:pt x="47702" y="600827"/>
                </a:cubicBezTo>
                <a:cubicBezTo>
                  <a:pt x="63048" y="662210"/>
                  <a:pt x="156710" y="964894"/>
                  <a:pt x="168352" y="1010402"/>
                </a:cubicBezTo>
                <a:cubicBezTo>
                  <a:pt x="179994" y="1055910"/>
                  <a:pt x="139248" y="963835"/>
                  <a:pt x="117552" y="873877"/>
                </a:cubicBezTo>
                <a:cubicBezTo>
                  <a:pt x="95856" y="783919"/>
                  <a:pt x="46644" y="525156"/>
                  <a:pt x="38177" y="470652"/>
                </a:cubicBezTo>
                <a:cubicBezTo>
                  <a:pt x="29710" y="416148"/>
                  <a:pt x="57756" y="572252"/>
                  <a:pt x="66752" y="546852"/>
                </a:cubicBezTo>
                <a:cubicBezTo>
                  <a:pt x="75748" y="521452"/>
                  <a:pt x="87919" y="372756"/>
                  <a:pt x="92152" y="318252"/>
                </a:cubicBezTo>
                <a:cubicBezTo>
                  <a:pt x="96385" y="263748"/>
                  <a:pt x="108556" y="273802"/>
                  <a:pt x="92152" y="219827"/>
                </a:cubicBezTo>
                <a:cubicBezTo>
                  <a:pt x="75748" y="165852"/>
                  <a:pt x="2723" y="-13006"/>
                  <a:pt x="77" y="7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44BD024-ABCD-4723-BE97-E74B9CE19E35}"/>
              </a:ext>
            </a:extLst>
          </p:cNvPr>
          <p:cNvSpPr/>
          <p:nvPr/>
        </p:nvSpPr>
        <p:spPr>
          <a:xfrm>
            <a:off x="13411387" y="3018861"/>
            <a:ext cx="1180331" cy="1114319"/>
          </a:xfrm>
          <a:custGeom>
            <a:avLst/>
            <a:gdLst>
              <a:gd name="connsiteX0" fmla="*/ 2988 w 1180331"/>
              <a:gd name="connsiteY0" fmla="*/ 3739 h 1114319"/>
              <a:gd name="connsiteX1" fmla="*/ 720538 w 1180331"/>
              <a:gd name="connsiteY1" fmla="*/ 362514 h 1114319"/>
              <a:gd name="connsiteX2" fmla="*/ 641163 w 1180331"/>
              <a:gd name="connsiteY2" fmla="*/ 337114 h 1114319"/>
              <a:gd name="connsiteX3" fmla="*/ 764988 w 1180331"/>
              <a:gd name="connsiteY3" fmla="*/ 505389 h 1114319"/>
              <a:gd name="connsiteX4" fmla="*/ 1126938 w 1180331"/>
              <a:gd name="connsiteY4" fmla="*/ 1083239 h 1114319"/>
              <a:gd name="connsiteX5" fmla="*/ 1107888 w 1180331"/>
              <a:gd name="connsiteY5" fmla="*/ 1013389 h 1114319"/>
              <a:gd name="connsiteX6" fmla="*/ 1168213 w 1180331"/>
              <a:gd name="connsiteY6" fmla="*/ 1089589 h 1114319"/>
              <a:gd name="connsiteX7" fmla="*/ 831663 w 1180331"/>
              <a:gd name="connsiteY7" fmla="*/ 505389 h 1114319"/>
              <a:gd name="connsiteX8" fmla="*/ 707838 w 1180331"/>
              <a:gd name="connsiteY8" fmla="*/ 333939 h 1114319"/>
              <a:gd name="connsiteX9" fmla="*/ 472888 w 1180331"/>
              <a:gd name="connsiteY9" fmla="*/ 184714 h 1114319"/>
              <a:gd name="connsiteX10" fmla="*/ 2988 w 1180331"/>
              <a:gd name="connsiteY10" fmla="*/ 3739 h 111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0331" h="1114319">
                <a:moveTo>
                  <a:pt x="2988" y="3739"/>
                </a:moveTo>
                <a:cubicBezTo>
                  <a:pt x="44263" y="33372"/>
                  <a:pt x="614176" y="306952"/>
                  <a:pt x="720538" y="362514"/>
                </a:cubicBezTo>
                <a:cubicBezTo>
                  <a:pt x="826900" y="418076"/>
                  <a:pt x="633755" y="313302"/>
                  <a:pt x="641163" y="337114"/>
                </a:cubicBezTo>
                <a:cubicBezTo>
                  <a:pt x="648571" y="360927"/>
                  <a:pt x="684026" y="381035"/>
                  <a:pt x="764988" y="505389"/>
                </a:cubicBezTo>
                <a:cubicBezTo>
                  <a:pt x="845950" y="629743"/>
                  <a:pt x="1069788" y="998572"/>
                  <a:pt x="1126938" y="1083239"/>
                </a:cubicBezTo>
                <a:cubicBezTo>
                  <a:pt x="1184088" y="1167906"/>
                  <a:pt x="1101009" y="1012331"/>
                  <a:pt x="1107888" y="1013389"/>
                </a:cubicBezTo>
                <a:cubicBezTo>
                  <a:pt x="1114767" y="1014447"/>
                  <a:pt x="1214251" y="1174256"/>
                  <a:pt x="1168213" y="1089589"/>
                </a:cubicBezTo>
                <a:cubicBezTo>
                  <a:pt x="1122176" y="1004922"/>
                  <a:pt x="908392" y="631331"/>
                  <a:pt x="831663" y="505389"/>
                </a:cubicBezTo>
                <a:cubicBezTo>
                  <a:pt x="754934" y="379447"/>
                  <a:pt x="767634" y="387385"/>
                  <a:pt x="707838" y="333939"/>
                </a:cubicBezTo>
                <a:cubicBezTo>
                  <a:pt x="648042" y="280493"/>
                  <a:pt x="586130" y="240806"/>
                  <a:pt x="472888" y="184714"/>
                </a:cubicBezTo>
                <a:cubicBezTo>
                  <a:pt x="359646" y="128622"/>
                  <a:pt x="-38287" y="-25894"/>
                  <a:pt x="2988" y="37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B699676-BA95-49CD-BFA8-A80F12FC7806}"/>
              </a:ext>
            </a:extLst>
          </p:cNvPr>
          <p:cNvSpPr/>
          <p:nvPr/>
        </p:nvSpPr>
        <p:spPr>
          <a:xfrm>
            <a:off x="12372849" y="2808277"/>
            <a:ext cx="1535960" cy="723147"/>
          </a:xfrm>
          <a:custGeom>
            <a:avLst/>
            <a:gdLst>
              <a:gd name="connsiteX0" fmla="*/ 5418 w 1535960"/>
              <a:gd name="connsiteY0" fmla="*/ 2656 h 723147"/>
              <a:gd name="connsiteX1" fmla="*/ 1008718 w 1535960"/>
              <a:gd name="connsiteY1" fmla="*/ 307456 h 723147"/>
              <a:gd name="connsiteX2" fmla="*/ 873251 w 1535960"/>
              <a:gd name="connsiteY2" fmla="*/ 260890 h 723147"/>
              <a:gd name="connsiteX3" fmla="*/ 1427818 w 1535960"/>
              <a:gd name="connsiteY3" fmla="*/ 506423 h 723147"/>
              <a:gd name="connsiteX4" fmla="*/ 1338918 w 1535960"/>
              <a:gd name="connsiteY4" fmla="*/ 464090 h 723147"/>
              <a:gd name="connsiteX5" fmla="*/ 1520951 w 1535960"/>
              <a:gd name="connsiteY5" fmla="*/ 629190 h 723147"/>
              <a:gd name="connsiteX6" fmla="*/ 1520951 w 1535960"/>
              <a:gd name="connsiteY6" fmla="*/ 722323 h 723147"/>
              <a:gd name="connsiteX7" fmla="*/ 1482851 w 1535960"/>
              <a:gd name="connsiteY7" fmla="*/ 578390 h 723147"/>
              <a:gd name="connsiteX8" fmla="*/ 1228851 w 1535960"/>
              <a:gd name="connsiteY8" fmla="*/ 379423 h 723147"/>
              <a:gd name="connsiteX9" fmla="*/ 890184 w 1535960"/>
              <a:gd name="connsiteY9" fmla="*/ 214323 h 723147"/>
              <a:gd name="connsiteX10" fmla="*/ 619251 w 1535960"/>
              <a:gd name="connsiteY10" fmla="*/ 163523 h 723147"/>
              <a:gd name="connsiteX11" fmla="*/ 5418 w 1535960"/>
              <a:gd name="connsiteY11" fmla="*/ 2656 h 72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5960" h="723147">
                <a:moveTo>
                  <a:pt x="5418" y="2656"/>
                </a:moveTo>
                <a:cubicBezTo>
                  <a:pt x="70329" y="26645"/>
                  <a:pt x="1008718" y="307456"/>
                  <a:pt x="1008718" y="307456"/>
                </a:cubicBezTo>
                <a:cubicBezTo>
                  <a:pt x="1153357" y="350495"/>
                  <a:pt x="803401" y="227729"/>
                  <a:pt x="873251" y="260890"/>
                </a:cubicBezTo>
                <a:cubicBezTo>
                  <a:pt x="943101" y="294051"/>
                  <a:pt x="1350207" y="472556"/>
                  <a:pt x="1427818" y="506423"/>
                </a:cubicBezTo>
                <a:cubicBezTo>
                  <a:pt x="1505429" y="540290"/>
                  <a:pt x="1323396" y="443629"/>
                  <a:pt x="1338918" y="464090"/>
                </a:cubicBezTo>
                <a:cubicBezTo>
                  <a:pt x="1354440" y="484551"/>
                  <a:pt x="1490612" y="586151"/>
                  <a:pt x="1520951" y="629190"/>
                </a:cubicBezTo>
                <a:cubicBezTo>
                  <a:pt x="1551290" y="672229"/>
                  <a:pt x="1527301" y="730790"/>
                  <a:pt x="1520951" y="722323"/>
                </a:cubicBezTo>
                <a:cubicBezTo>
                  <a:pt x="1514601" y="713856"/>
                  <a:pt x="1531534" y="635540"/>
                  <a:pt x="1482851" y="578390"/>
                </a:cubicBezTo>
                <a:cubicBezTo>
                  <a:pt x="1434168" y="521240"/>
                  <a:pt x="1327629" y="440101"/>
                  <a:pt x="1228851" y="379423"/>
                </a:cubicBezTo>
                <a:cubicBezTo>
                  <a:pt x="1130073" y="318745"/>
                  <a:pt x="991784" y="250306"/>
                  <a:pt x="890184" y="214323"/>
                </a:cubicBezTo>
                <a:cubicBezTo>
                  <a:pt x="788584" y="178340"/>
                  <a:pt x="761068" y="203034"/>
                  <a:pt x="619251" y="163523"/>
                </a:cubicBezTo>
                <a:cubicBezTo>
                  <a:pt x="477434" y="124012"/>
                  <a:pt x="-59493" y="-21333"/>
                  <a:pt x="5418" y="26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9F4D685-0160-49BE-BBCD-75E36B7A06DC}"/>
              </a:ext>
            </a:extLst>
          </p:cNvPr>
          <p:cNvSpPr/>
          <p:nvPr/>
        </p:nvSpPr>
        <p:spPr>
          <a:xfrm>
            <a:off x="8543898" y="3987628"/>
            <a:ext cx="316473" cy="576016"/>
          </a:xfrm>
          <a:custGeom>
            <a:avLst/>
            <a:gdLst>
              <a:gd name="connsiteX0" fmla="*/ 316469 w 316473"/>
              <a:gd name="connsiteY0" fmla="*/ 172 h 576016"/>
              <a:gd name="connsiteX1" fmla="*/ 185235 w 316473"/>
              <a:gd name="connsiteY1" fmla="*/ 190672 h 576016"/>
              <a:gd name="connsiteX2" fmla="*/ 11669 w 316473"/>
              <a:gd name="connsiteY2" fmla="*/ 321905 h 576016"/>
              <a:gd name="connsiteX3" fmla="*/ 15902 w 316473"/>
              <a:gd name="connsiteY3" fmla="*/ 575905 h 576016"/>
              <a:gd name="connsiteX4" fmla="*/ 15902 w 316473"/>
              <a:gd name="connsiteY4" fmla="*/ 351539 h 576016"/>
              <a:gd name="connsiteX5" fmla="*/ 181002 w 316473"/>
              <a:gd name="connsiteY5" fmla="*/ 161039 h 576016"/>
              <a:gd name="connsiteX6" fmla="*/ 316469 w 316473"/>
              <a:gd name="connsiteY6" fmla="*/ 172 h 57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473" h="576016">
                <a:moveTo>
                  <a:pt x="316469" y="172"/>
                </a:moveTo>
                <a:cubicBezTo>
                  <a:pt x="317174" y="5111"/>
                  <a:pt x="236035" y="137050"/>
                  <a:pt x="185235" y="190672"/>
                </a:cubicBezTo>
                <a:cubicBezTo>
                  <a:pt x="134435" y="244294"/>
                  <a:pt x="39891" y="257700"/>
                  <a:pt x="11669" y="321905"/>
                </a:cubicBezTo>
                <a:cubicBezTo>
                  <a:pt x="-16553" y="386110"/>
                  <a:pt x="15197" y="570966"/>
                  <a:pt x="15902" y="575905"/>
                </a:cubicBezTo>
                <a:cubicBezTo>
                  <a:pt x="16607" y="580844"/>
                  <a:pt x="-11615" y="420683"/>
                  <a:pt x="15902" y="351539"/>
                </a:cubicBezTo>
                <a:cubicBezTo>
                  <a:pt x="43419" y="282395"/>
                  <a:pt x="129497" y="224539"/>
                  <a:pt x="181002" y="161039"/>
                </a:cubicBezTo>
                <a:cubicBezTo>
                  <a:pt x="232507" y="97539"/>
                  <a:pt x="315764" y="-4767"/>
                  <a:pt x="316469" y="1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8E84A37B-ED4D-439B-B497-4F8124DF579F}"/>
              </a:ext>
            </a:extLst>
          </p:cNvPr>
          <p:cNvSpPr/>
          <p:nvPr/>
        </p:nvSpPr>
        <p:spPr>
          <a:xfrm>
            <a:off x="11871375" y="3904425"/>
            <a:ext cx="231869" cy="1522014"/>
          </a:xfrm>
          <a:custGeom>
            <a:avLst/>
            <a:gdLst>
              <a:gd name="connsiteX0" fmla="*/ 47575 w 231869"/>
              <a:gd name="connsiteY0" fmla="*/ 825 h 1522014"/>
              <a:gd name="connsiteX1" fmla="*/ 66625 w 231869"/>
              <a:gd name="connsiteY1" fmla="*/ 470725 h 1522014"/>
              <a:gd name="connsiteX2" fmla="*/ 85675 w 231869"/>
              <a:gd name="connsiteY2" fmla="*/ 769175 h 1522014"/>
              <a:gd name="connsiteX3" fmla="*/ 85675 w 231869"/>
              <a:gd name="connsiteY3" fmla="*/ 1042225 h 1522014"/>
              <a:gd name="connsiteX4" fmla="*/ 231725 w 231869"/>
              <a:gd name="connsiteY4" fmla="*/ 1512125 h 1522014"/>
              <a:gd name="connsiteX5" fmla="*/ 111075 w 231869"/>
              <a:gd name="connsiteY5" fmla="*/ 1321625 h 1522014"/>
              <a:gd name="connsiteX6" fmla="*/ 22175 w 231869"/>
              <a:gd name="connsiteY6" fmla="*/ 851725 h 1522014"/>
              <a:gd name="connsiteX7" fmla="*/ 3125 w 231869"/>
              <a:gd name="connsiteY7" fmla="*/ 369125 h 1522014"/>
              <a:gd name="connsiteX8" fmla="*/ 47575 w 231869"/>
              <a:gd name="connsiteY8" fmla="*/ 825 h 152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869" h="1522014">
                <a:moveTo>
                  <a:pt x="47575" y="825"/>
                </a:moveTo>
                <a:cubicBezTo>
                  <a:pt x="58158" y="17758"/>
                  <a:pt x="60275" y="342667"/>
                  <a:pt x="66625" y="470725"/>
                </a:cubicBezTo>
                <a:cubicBezTo>
                  <a:pt x="72975" y="598783"/>
                  <a:pt x="82500" y="673925"/>
                  <a:pt x="85675" y="769175"/>
                </a:cubicBezTo>
                <a:cubicBezTo>
                  <a:pt x="88850" y="864425"/>
                  <a:pt x="61333" y="918400"/>
                  <a:pt x="85675" y="1042225"/>
                </a:cubicBezTo>
                <a:cubicBezTo>
                  <a:pt x="110017" y="1166050"/>
                  <a:pt x="227492" y="1465558"/>
                  <a:pt x="231725" y="1512125"/>
                </a:cubicBezTo>
                <a:cubicBezTo>
                  <a:pt x="235958" y="1558692"/>
                  <a:pt x="146000" y="1431692"/>
                  <a:pt x="111075" y="1321625"/>
                </a:cubicBezTo>
                <a:cubicBezTo>
                  <a:pt x="76150" y="1211558"/>
                  <a:pt x="40167" y="1010475"/>
                  <a:pt x="22175" y="851725"/>
                </a:cubicBezTo>
                <a:cubicBezTo>
                  <a:pt x="4183" y="692975"/>
                  <a:pt x="-5342" y="506708"/>
                  <a:pt x="3125" y="369125"/>
                </a:cubicBezTo>
                <a:cubicBezTo>
                  <a:pt x="11592" y="231542"/>
                  <a:pt x="36992" y="-16108"/>
                  <a:pt x="47575" y="8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A264D4F-1866-45AB-AFA8-291E97E959AD}"/>
              </a:ext>
            </a:extLst>
          </p:cNvPr>
          <p:cNvSpPr/>
          <p:nvPr/>
        </p:nvSpPr>
        <p:spPr>
          <a:xfrm>
            <a:off x="14950112" y="4854759"/>
            <a:ext cx="766070" cy="1049014"/>
          </a:xfrm>
          <a:custGeom>
            <a:avLst/>
            <a:gdLst>
              <a:gd name="connsiteX0" fmla="*/ 328 w 766070"/>
              <a:gd name="connsiteY0" fmla="*/ 1721 h 1049014"/>
              <a:gd name="connsiteX1" fmla="*/ 310208 w 766070"/>
              <a:gd name="connsiteY1" fmla="*/ 514801 h 1049014"/>
              <a:gd name="connsiteX2" fmla="*/ 757248 w 766070"/>
              <a:gd name="connsiteY2" fmla="*/ 1043121 h 1049014"/>
              <a:gd name="connsiteX3" fmla="*/ 594688 w 766070"/>
              <a:gd name="connsiteY3" fmla="*/ 784041 h 1049014"/>
              <a:gd name="connsiteX4" fmla="*/ 437208 w 766070"/>
              <a:gd name="connsiteY4" fmla="*/ 560521 h 1049014"/>
              <a:gd name="connsiteX5" fmla="*/ 254328 w 766070"/>
              <a:gd name="connsiteY5" fmla="*/ 357321 h 1049014"/>
              <a:gd name="connsiteX6" fmla="*/ 328 w 766070"/>
              <a:gd name="connsiteY6" fmla="*/ 1721 h 104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070" h="1049014">
                <a:moveTo>
                  <a:pt x="328" y="1721"/>
                </a:moveTo>
                <a:cubicBezTo>
                  <a:pt x="9641" y="27968"/>
                  <a:pt x="184055" y="341234"/>
                  <a:pt x="310208" y="514801"/>
                </a:cubicBezTo>
                <a:cubicBezTo>
                  <a:pt x="436361" y="688368"/>
                  <a:pt x="709835" y="998248"/>
                  <a:pt x="757248" y="1043121"/>
                </a:cubicBezTo>
                <a:cubicBezTo>
                  <a:pt x="804661" y="1087994"/>
                  <a:pt x="648028" y="864474"/>
                  <a:pt x="594688" y="784041"/>
                </a:cubicBezTo>
                <a:cubicBezTo>
                  <a:pt x="541348" y="703608"/>
                  <a:pt x="493935" y="631641"/>
                  <a:pt x="437208" y="560521"/>
                </a:cubicBezTo>
                <a:cubicBezTo>
                  <a:pt x="380481" y="489401"/>
                  <a:pt x="326295" y="458074"/>
                  <a:pt x="254328" y="357321"/>
                </a:cubicBezTo>
                <a:cubicBezTo>
                  <a:pt x="182361" y="256568"/>
                  <a:pt x="-8985" y="-24526"/>
                  <a:pt x="328" y="17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A31AB25E-1B16-4F4B-B3CE-BB220890EFC2}"/>
              </a:ext>
            </a:extLst>
          </p:cNvPr>
          <p:cNvSpPr/>
          <p:nvPr/>
        </p:nvSpPr>
        <p:spPr>
          <a:xfrm>
            <a:off x="12227560" y="5465957"/>
            <a:ext cx="967872" cy="674815"/>
          </a:xfrm>
          <a:custGeom>
            <a:avLst/>
            <a:gdLst>
              <a:gd name="connsiteX0" fmla="*/ 0 w 967872"/>
              <a:gd name="connsiteY0" fmla="*/ 123 h 674815"/>
              <a:gd name="connsiteX1" fmla="*/ 213360 w 967872"/>
              <a:gd name="connsiteY1" fmla="*/ 304923 h 674815"/>
              <a:gd name="connsiteX2" fmla="*/ 924560 w 967872"/>
              <a:gd name="connsiteY2" fmla="*/ 660523 h 674815"/>
              <a:gd name="connsiteX3" fmla="*/ 863600 w 967872"/>
              <a:gd name="connsiteY3" fmla="*/ 594483 h 674815"/>
              <a:gd name="connsiteX4" fmla="*/ 650240 w 967872"/>
              <a:gd name="connsiteY4" fmla="*/ 497963 h 674815"/>
              <a:gd name="connsiteX5" fmla="*/ 482600 w 967872"/>
              <a:gd name="connsiteY5" fmla="*/ 411603 h 674815"/>
              <a:gd name="connsiteX6" fmla="*/ 213360 w 967872"/>
              <a:gd name="connsiteY6" fmla="*/ 269363 h 674815"/>
              <a:gd name="connsiteX7" fmla="*/ 0 w 967872"/>
              <a:gd name="connsiteY7" fmla="*/ 123 h 67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872" h="674815">
                <a:moveTo>
                  <a:pt x="0" y="123"/>
                </a:moveTo>
                <a:cubicBezTo>
                  <a:pt x="0" y="6050"/>
                  <a:pt x="59267" y="194856"/>
                  <a:pt x="213360" y="304923"/>
                </a:cubicBezTo>
                <a:cubicBezTo>
                  <a:pt x="367453" y="414990"/>
                  <a:pt x="816187" y="612263"/>
                  <a:pt x="924560" y="660523"/>
                </a:cubicBezTo>
                <a:cubicBezTo>
                  <a:pt x="1032933" y="708783"/>
                  <a:pt x="909320" y="621576"/>
                  <a:pt x="863600" y="594483"/>
                </a:cubicBezTo>
                <a:cubicBezTo>
                  <a:pt x="817880" y="567390"/>
                  <a:pt x="713740" y="528443"/>
                  <a:pt x="650240" y="497963"/>
                </a:cubicBezTo>
                <a:cubicBezTo>
                  <a:pt x="586740" y="467483"/>
                  <a:pt x="482600" y="411603"/>
                  <a:pt x="482600" y="411603"/>
                </a:cubicBezTo>
                <a:cubicBezTo>
                  <a:pt x="409787" y="373503"/>
                  <a:pt x="295487" y="336250"/>
                  <a:pt x="213360" y="269363"/>
                </a:cubicBezTo>
                <a:cubicBezTo>
                  <a:pt x="131233" y="202476"/>
                  <a:pt x="0" y="-5804"/>
                  <a:pt x="0" y="1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16D8DE2-1259-424C-BF8B-8315158F789A}"/>
              </a:ext>
            </a:extLst>
          </p:cNvPr>
          <p:cNvSpPr/>
          <p:nvPr/>
        </p:nvSpPr>
        <p:spPr>
          <a:xfrm>
            <a:off x="13242734" y="6013685"/>
            <a:ext cx="392874" cy="539695"/>
          </a:xfrm>
          <a:custGeom>
            <a:avLst/>
            <a:gdLst>
              <a:gd name="connsiteX0" fmla="*/ 826 w 392874"/>
              <a:gd name="connsiteY0" fmla="*/ 1035 h 539695"/>
              <a:gd name="connsiteX1" fmla="*/ 163386 w 392874"/>
              <a:gd name="connsiteY1" fmla="*/ 341395 h 539695"/>
              <a:gd name="connsiteX2" fmla="*/ 127826 w 392874"/>
              <a:gd name="connsiteY2" fmla="*/ 539515 h 539695"/>
              <a:gd name="connsiteX3" fmla="*/ 163386 w 392874"/>
              <a:gd name="connsiteY3" fmla="*/ 371875 h 539695"/>
              <a:gd name="connsiteX4" fmla="*/ 391986 w 392874"/>
              <a:gd name="connsiteY4" fmla="*/ 122955 h 539695"/>
              <a:gd name="connsiteX5" fmla="*/ 239586 w 392874"/>
              <a:gd name="connsiteY5" fmla="*/ 265195 h 539695"/>
              <a:gd name="connsiteX6" fmla="*/ 163386 w 392874"/>
              <a:gd name="connsiteY6" fmla="*/ 397275 h 539695"/>
              <a:gd name="connsiteX7" fmla="*/ 102426 w 392874"/>
              <a:gd name="connsiteY7" fmla="*/ 239795 h 539695"/>
              <a:gd name="connsiteX8" fmla="*/ 826 w 392874"/>
              <a:gd name="connsiteY8" fmla="*/ 1035 h 53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874" h="539695">
                <a:moveTo>
                  <a:pt x="826" y="1035"/>
                </a:moveTo>
                <a:cubicBezTo>
                  <a:pt x="10986" y="17968"/>
                  <a:pt x="142219" y="251648"/>
                  <a:pt x="163386" y="341395"/>
                </a:cubicBezTo>
                <a:cubicBezTo>
                  <a:pt x="184553" y="431142"/>
                  <a:pt x="127826" y="534435"/>
                  <a:pt x="127826" y="539515"/>
                </a:cubicBezTo>
                <a:cubicBezTo>
                  <a:pt x="127826" y="544595"/>
                  <a:pt x="119359" y="441302"/>
                  <a:pt x="163386" y="371875"/>
                </a:cubicBezTo>
                <a:cubicBezTo>
                  <a:pt x="207413" y="302448"/>
                  <a:pt x="379286" y="140735"/>
                  <a:pt x="391986" y="122955"/>
                </a:cubicBezTo>
                <a:cubicBezTo>
                  <a:pt x="404686" y="105175"/>
                  <a:pt x="277686" y="219475"/>
                  <a:pt x="239586" y="265195"/>
                </a:cubicBezTo>
                <a:cubicBezTo>
                  <a:pt x="201486" y="310915"/>
                  <a:pt x="186246" y="401508"/>
                  <a:pt x="163386" y="397275"/>
                </a:cubicBezTo>
                <a:cubicBezTo>
                  <a:pt x="140526" y="393042"/>
                  <a:pt x="127826" y="299908"/>
                  <a:pt x="102426" y="239795"/>
                </a:cubicBezTo>
                <a:cubicBezTo>
                  <a:pt x="77026" y="179682"/>
                  <a:pt x="-9334" y="-15898"/>
                  <a:pt x="826" y="10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6C6546B-569F-4B03-9B0C-2CD83D831211}"/>
              </a:ext>
            </a:extLst>
          </p:cNvPr>
          <p:cNvSpPr/>
          <p:nvPr/>
        </p:nvSpPr>
        <p:spPr>
          <a:xfrm>
            <a:off x="13513898" y="6095464"/>
            <a:ext cx="678948" cy="1450004"/>
          </a:xfrm>
          <a:custGeom>
            <a:avLst/>
            <a:gdLst>
              <a:gd name="connsiteX0" fmla="*/ 242742 w 678948"/>
              <a:gd name="connsiteY0" fmla="*/ 10696 h 1450004"/>
              <a:gd name="connsiteX1" fmla="*/ 59862 w 678948"/>
              <a:gd name="connsiteY1" fmla="*/ 462816 h 1450004"/>
              <a:gd name="connsiteX2" fmla="*/ 49702 w 678948"/>
              <a:gd name="connsiteY2" fmla="*/ 798096 h 1450004"/>
              <a:gd name="connsiteX3" fmla="*/ 664382 w 678948"/>
              <a:gd name="connsiteY3" fmla="*/ 1438176 h 1450004"/>
              <a:gd name="connsiteX4" fmla="*/ 451022 w 678948"/>
              <a:gd name="connsiteY4" fmla="*/ 1179096 h 1450004"/>
              <a:gd name="connsiteX5" fmla="*/ 59862 w 678948"/>
              <a:gd name="connsiteY5" fmla="*/ 747296 h 1450004"/>
              <a:gd name="connsiteX6" fmla="*/ 19222 w 678948"/>
              <a:gd name="connsiteY6" fmla="*/ 650776 h 1450004"/>
              <a:gd name="connsiteX7" fmla="*/ 237662 w 678948"/>
              <a:gd name="connsiteY7" fmla="*/ 183416 h 1450004"/>
              <a:gd name="connsiteX8" fmla="*/ 242742 w 678948"/>
              <a:gd name="connsiteY8" fmla="*/ 10696 h 145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8948" h="1450004">
                <a:moveTo>
                  <a:pt x="242742" y="10696"/>
                </a:moveTo>
                <a:cubicBezTo>
                  <a:pt x="213109" y="57263"/>
                  <a:pt x="92035" y="331583"/>
                  <a:pt x="59862" y="462816"/>
                </a:cubicBezTo>
                <a:cubicBezTo>
                  <a:pt x="27689" y="594049"/>
                  <a:pt x="-51051" y="635536"/>
                  <a:pt x="49702" y="798096"/>
                </a:cubicBezTo>
                <a:cubicBezTo>
                  <a:pt x="150455" y="960656"/>
                  <a:pt x="597495" y="1374676"/>
                  <a:pt x="664382" y="1438176"/>
                </a:cubicBezTo>
                <a:cubicBezTo>
                  <a:pt x="731269" y="1501676"/>
                  <a:pt x="551775" y="1294243"/>
                  <a:pt x="451022" y="1179096"/>
                </a:cubicBezTo>
                <a:cubicBezTo>
                  <a:pt x="350269" y="1063949"/>
                  <a:pt x="131829" y="835349"/>
                  <a:pt x="59862" y="747296"/>
                </a:cubicBezTo>
                <a:cubicBezTo>
                  <a:pt x="-12105" y="659243"/>
                  <a:pt x="-10411" y="744756"/>
                  <a:pt x="19222" y="650776"/>
                </a:cubicBezTo>
                <a:cubicBezTo>
                  <a:pt x="48855" y="556796"/>
                  <a:pt x="202102" y="288403"/>
                  <a:pt x="237662" y="183416"/>
                </a:cubicBezTo>
                <a:cubicBezTo>
                  <a:pt x="273222" y="78429"/>
                  <a:pt x="272375" y="-35871"/>
                  <a:pt x="242742" y="106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C909B843-B306-4A39-9369-F74EAC25240E}"/>
              </a:ext>
            </a:extLst>
          </p:cNvPr>
          <p:cNvSpPr/>
          <p:nvPr/>
        </p:nvSpPr>
        <p:spPr>
          <a:xfrm>
            <a:off x="15712440" y="5963920"/>
            <a:ext cx="625114" cy="925180"/>
          </a:xfrm>
          <a:custGeom>
            <a:avLst/>
            <a:gdLst>
              <a:gd name="connsiteX0" fmla="*/ 0 w 625114"/>
              <a:gd name="connsiteY0" fmla="*/ 0 h 925180"/>
              <a:gd name="connsiteX1" fmla="*/ 457200 w 625114"/>
              <a:gd name="connsiteY1" fmla="*/ 741680 h 925180"/>
              <a:gd name="connsiteX2" fmla="*/ 624840 w 625114"/>
              <a:gd name="connsiteY2" fmla="*/ 924560 h 925180"/>
              <a:gd name="connsiteX3" fmla="*/ 492760 w 625114"/>
              <a:gd name="connsiteY3" fmla="*/ 706120 h 925180"/>
              <a:gd name="connsiteX4" fmla="*/ 345440 w 625114"/>
              <a:gd name="connsiteY4" fmla="*/ 436880 h 925180"/>
              <a:gd name="connsiteX5" fmla="*/ 269240 w 625114"/>
              <a:gd name="connsiteY5" fmla="*/ 345440 h 925180"/>
              <a:gd name="connsiteX6" fmla="*/ 0 w 625114"/>
              <a:gd name="connsiteY6" fmla="*/ 0 h 92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114" h="925180">
                <a:moveTo>
                  <a:pt x="0" y="0"/>
                </a:moveTo>
                <a:cubicBezTo>
                  <a:pt x="176530" y="293793"/>
                  <a:pt x="353060" y="587587"/>
                  <a:pt x="457200" y="741680"/>
                </a:cubicBezTo>
                <a:cubicBezTo>
                  <a:pt x="561340" y="895773"/>
                  <a:pt x="618913" y="930487"/>
                  <a:pt x="624840" y="924560"/>
                </a:cubicBezTo>
                <a:cubicBezTo>
                  <a:pt x="630767" y="918633"/>
                  <a:pt x="539327" y="787400"/>
                  <a:pt x="492760" y="706120"/>
                </a:cubicBezTo>
                <a:cubicBezTo>
                  <a:pt x="446193" y="624840"/>
                  <a:pt x="382693" y="496993"/>
                  <a:pt x="345440" y="436880"/>
                </a:cubicBezTo>
                <a:cubicBezTo>
                  <a:pt x="308187" y="376767"/>
                  <a:pt x="324273" y="413173"/>
                  <a:pt x="269240" y="34544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9302F64-871B-49AA-BED2-B7F37172F2D8}"/>
              </a:ext>
            </a:extLst>
          </p:cNvPr>
          <p:cNvSpPr/>
          <p:nvPr/>
        </p:nvSpPr>
        <p:spPr>
          <a:xfrm>
            <a:off x="14188312" y="7441781"/>
            <a:ext cx="619962" cy="303162"/>
          </a:xfrm>
          <a:custGeom>
            <a:avLst/>
            <a:gdLst>
              <a:gd name="connsiteX0" fmla="*/ 128 w 619962"/>
              <a:gd name="connsiteY0" fmla="*/ 419 h 303162"/>
              <a:gd name="connsiteX1" fmla="*/ 198248 w 619962"/>
              <a:gd name="connsiteY1" fmla="*/ 188379 h 303162"/>
              <a:gd name="connsiteX2" fmla="*/ 609728 w 619962"/>
              <a:gd name="connsiteY2" fmla="*/ 295059 h 303162"/>
              <a:gd name="connsiteX3" fmla="*/ 472568 w 619962"/>
              <a:gd name="connsiteY3" fmla="*/ 289979 h 303162"/>
              <a:gd name="connsiteX4" fmla="*/ 223648 w 619962"/>
              <a:gd name="connsiteY4" fmla="*/ 244259 h 303162"/>
              <a:gd name="connsiteX5" fmla="*/ 128 w 619962"/>
              <a:gd name="connsiteY5" fmla="*/ 419 h 30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962" h="303162">
                <a:moveTo>
                  <a:pt x="128" y="419"/>
                </a:moveTo>
                <a:cubicBezTo>
                  <a:pt x="-4105" y="-8894"/>
                  <a:pt x="96648" y="139272"/>
                  <a:pt x="198248" y="188379"/>
                </a:cubicBezTo>
                <a:cubicBezTo>
                  <a:pt x="299848" y="237486"/>
                  <a:pt x="564008" y="278126"/>
                  <a:pt x="609728" y="295059"/>
                </a:cubicBezTo>
                <a:cubicBezTo>
                  <a:pt x="655448" y="311992"/>
                  <a:pt x="536915" y="298446"/>
                  <a:pt x="472568" y="289979"/>
                </a:cubicBezTo>
                <a:cubicBezTo>
                  <a:pt x="408221" y="281512"/>
                  <a:pt x="302388" y="292519"/>
                  <a:pt x="223648" y="244259"/>
                </a:cubicBezTo>
                <a:cubicBezTo>
                  <a:pt x="144908" y="195999"/>
                  <a:pt x="4361" y="9732"/>
                  <a:pt x="128" y="4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1812ED46-146E-4D20-92E6-89D6CB9F88BA}"/>
              </a:ext>
            </a:extLst>
          </p:cNvPr>
          <p:cNvSpPr/>
          <p:nvPr/>
        </p:nvSpPr>
        <p:spPr>
          <a:xfrm>
            <a:off x="14742118" y="7030720"/>
            <a:ext cx="472842" cy="613290"/>
          </a:xfrm>
          <a:custGeom>
            <a:avLst/>
            <a:gdLst>
              <a:gd name="connsiteX0" fmla="*/ 472482 w 472842"/>
              <a:gd name="connsiteY0" fmla="*/ 0 h 613290"/>
              <a:gd name="connsiteX1" fmla="*/ 223562 w 472842"/>
              <a:gd name="connsiteY1" fmla="*/ 208280 h 613290"/>
              <a:gd name="connsiteX2" fmla="*/ 162602 w 472842"/>
              <a:gd name="connsiteY2" fmla="*/ 594360 h 613290"/>
              <a:gd name="connsiteX3" fmla="*/ 152442 w 472842"/>
              <a:gd name="connsiteY3" fmla="*/ 508000 h 613290"/>
              <a:gd name="connsiteX4" fmla="*/ 42 w 472842"/>
              <a:gd name="connsiteY4" fmla="*/ 111760 h 613290"/>
              <a:gd name="connsiteX5" fmla="*/ 137202 w 472842"/>
              <a:gd name="connsiteY5" fmla="*/ 340360 h 613290"/>
              <a:gd name="connsiteX6" fmla="*/ 162602 w 472842"/>
              <a:gd name="connsiteY6" fmla="*/ 208280 h 613290"/>
              <a:gd name="connsiteX7" fmla="*/ 472482 w 472842"/>
              <a:gd name="connsiteY7" fmla="*/ 0 h 61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842" h="613290">
                <a:moveTo>
                  <a:pt x="472482" y="0"/>
                </a:moveTo>
                <a:cubicBezTo>
                  <a:pt x="482642" y="0"/>
                  <a:pt x="275209" y="109220"/>
                  <a:pt x="223562" y="208280"/>
                </a:cubicBezTo>
                <a:cubicBezTo>
                  <a:pt x="171915" y="307340"/>
                  <a:pt x="174455" y="544407"/>
                  <a:pt x="162602" y="594360"/>
                </a:cubicBezTo>
                <a:cubicBezTo>
                  <a:pt x="150749" y="644313"/>
                  <a:pt x="179535" y="588433"/>
                  <a:pt x="152442" y="508000"/>
                </a:cubicBezTo>
                <a:cubicBezTo>
                  <a:pt x="125349" y="427567"/>
                  <a:pt x="2582" y="139700"/>
                  <a:pt x="42" y="111760"/>
                </a:cubicBezTo>
                <a:cubicBezTo>
                  <a:pt x="-2498" y="83820"/>
                  <a:pt x="110109" y="324273"/>
                  <a:pt x="137202" y="340360"/>
                </a:cubicBezTo>
                <a:cubicBezTo>
                  <a:pt x="164295" y="356447"/>
                  <a:pt x="105029" y="263313"/>
                  <a:pt x="162602" y="208280"/>
                </a:cubicBezTo>
                <a:cubicBezTo>
                  <a:pt x="220175" y="153247"/>
                  <a:pt x="462322" y="0"/>
                  <a:pt x="472482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C3904B70-BF19-409E-95F9-8183E8BE2AD7}"/>
              </a:ext>
            </a:extLst>
          </p:cNvPr>
          <p:cNvSpPr/>
          <p:nvPr/>
        </p:nvSpPr>
        <p:spPr>
          <a:xfrm>
            <a:off x="14706043" y="7158981"/>
            <a:ext cx="652545" cy="994477"/>
          </a:xfrm>
          <a:custGeom>
            <a:avLst/>
            <a:gdLst>
              <a:gd name="connsiteX0" fmla="*/ 559357 w 652545"/>
              <a:gd name="connsiteY0" fmla="*/ 19059 h 994477"/>
              <a:gd name="connsiteX1" fmla="*/ 193597 w 652545"/>
              <a:gd name="connsiteY1" fmla="*/ 389899 h 994477"/>
              <a:gd name="connsiteX2" fmla="*/ 557 w 652545"/>
              <a:gd name="connsiteY2" fmla="*/ 994419 h 994477"/>
              <a:gd name="connsiteX3" fmla="*/ 249477 w 652545"/>
              <a:gd name="connsiteY3" fmla="*/ 354339 h 994477"/>
              <a:gd name="connsiteX4" fmla="*/ 366317 w 652545"/>
              <a:gd name="connsiteY4" fmla="*/ 196859 h 994477"/>
              <a:gd name="connsiteX5" fmla="*/ 610157 w 652545"/>
              <a:gd name="connsiteY5" fmla="*/ 8899 h 994477"/>
              <a:gd name="connsiteX6" fmla="*/ 650797 w 652545"/>
              <a:gd name="connsiteY6" fmla="*/ 49539 h 994477"/>
              <a:gd name="connsiteX7" fmla="*/ 559357 w 652545"/>
              <a:gd name="connsiteY7" fmla="*/ 19059 h 99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2545" h="994477">
                <a:moveTo>
                  <a:pt x="559357" y="19059"/>
                </a:moveTo>
                <a:cubicBezTo>
                  <a:pt x="483157" y="75786"/>
                  <a:pt x="286730" y="227339"/>
                  <a:pt x="193597" y="389899"/>
                </a:cubicBezTo>
                <a:cubicBezTo>
                  <a:pt x="100464" y="552459"/>
                  <a:pt x="-8756" y="1000346"/>
                  <a:pt x="557" y="994419"/>
                </a:cubicBezTo>
                <a:cubicBezTo>
                  <a:pt x="9870" y="988492"/>
                  <a:pt x="188517" y="487266"/>
                  <a:pt x="249477" y="354339"/>
                </a:cubicBezTo>
                <a:cubicBezTo>
                  <a:pt x="310437" y="221412"/>
                  <a:pt x="306204" y="254432"/>
                  <a:pt x="366317" y="196859"/>
                </a:cubicBezTo>
                <a:cubicBezTo>
                  <a:pt x="426430" y="139286"/>
                  <a:pt x="562744" y="33452"/>
                  <a:pt x="610157" y="8899"/>
                </a:cubicBezTo>
                <a:cubicBezTo>
                  <a:pt x="657570" y="-15654"/>
                  <a:pt x="654184" y="48692"/>
                  <a:pt x="650797" y="49539"/>
                </a:cubicBezTo>
                <a:cubicBezTo>
                  <a:pt x="647410" y="50386"/>
                  <a:pt x="635557" y="-37668"/>
                  <a:pt x="559357" y="190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387DA3D-0D63-4356-AB1F-4291468B972E}"/>
              </a:ext>
            </a:extLst>
          </p:cNvPr>
          <p:cNvSpPr/>
          <p:nvPr/>
        </p:nvSpPr>
        <p:spPr>
          <a:xfrm>
            <a:off x="16322881" y="6910954"/>
            <a:ext cx="360302" cy="1724070"/>
          </a:xfrm>
          <a:custGeom>
            <a:avLst/>
            <a:gdLst>
              <a:gd name="connsiteX0" fmla="*/ 4239 w 360302"/>
              <a:gd name="connsiteY0" fmla="*/ 2926 h 1724070"/>
              <a:gd name="connsiteX1" fmla="*/ 202359 w 360302"/>
              <a:gd name="connsiteY1" fmla="*/ 592206 h 1724070"/>
              <a:gd name="connsiteX2" fmla="*/ 339519 w 360302"/>
              <a:gd name="connsiteY2" fmla="*/ 963046 h 1724070"/>
              <a:gd name="connsiteX3" fmla="*/ 339519 w 360302"/>
              <a:gd name="connsiteY3" fmla="*/ 1156086 h 1724070"/>
              <a:gd name="connsiteX4" fmla="*/ 146479 w 360302"/>
              <a:gd name="connsiteY4" fmla="*/ 1704726 h 1724070"/>
              <a:gd name="connsiteX5" fmla="*/ 187119 w 360302"/>
              <a:gd name="connsiteY5" fmla="*/ 1562486 h 1724070"/>
              <a:gd name="connsiteX6" fmla="*/ 354759 w 360302"/>
              <a:gd name="connsiteY6" fmla="*/ 1196726 h 1724070"/>
              <a:gd name="connsiteX7" fmla="*/ 192199 w 360302"/>
              <a:gd name="connsiteY7" fmla="*/ 698886 h 1724070"/>
              <a:gd name="connsiteX8" fmla="*/ 75359 w 360302"/>
              <a:gd name="connsiteY8" fmla="*/ 378846 h 1724070"/>
              <a:gd name="connsiteX9" fmla="*/ 4239 w 360302"/>
              <a:gd name="connsiteY9" fmla="*/ 2926 h 1724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302" h="1724070">
                <a:moveTo>
                  <a:pt x="4239" y="2926"/>
                </a:moveTo>
                <a:cubicBezTo>
                  <a:pt x="25406" y="38486"/>
                  <a:pt x="146479" y="432186"/>
                  <a:pt x="202359" y="592206"/>
                </a:cubicBezTo>
                <a:cubicBezTo>
                  <a:pt x="258239" y="752226"/>
                  <a:pt x="316659" y="869066"/>
                  <a:pt x="339519" y="963046"/>
                </a:cubicBezTo>
                <a:cubicBezTo>
                  <a:pt x="362379" y="1057026"/>
                  <a:pt x="371692" y="1032473"/>
                  <a:pt x="339519" y="1156086"/>
                </a:cubicBezTo>
                <a:cubicBezTo>
                  <a:pt x="307346" y="1279699"/>
                  <a:pt x="171879" y="1636993"/>
                  <a:pt x="146479" y="1704726"/>
                </a:cubicBezTo>
                <a:cubicBezTo>
                  <a:pt x="121079" y="1772459"/>
                  <a:pt x="152406" y="1647153"/>
                  <a:pt x="187119" y="1562486"/>
                </a:cubicBezTo>
                <a:cubicBezTo>
                  <a:pt x="221832" y="1477819"/>
                  <a:pt x="353912" y="1340659"/>
                  <a:pt x="354759" y="1196726"/>
                </a:cubicBezTo>
                <a:cubicBezTo>
                  <a:pt x="355606" y="1052793"/>
                  <a:pt x="238766" y="835199"/>
                  <a:pt x="192199" y="698886"/>
                </a:cubicBezTo>
                <a:cubicBezTo>
                  <a:pt x="145632" y="562573"/>
                  <a:pt x="104146" y="492299"/>
                  <a:pt x="75359" y="378846"/>
                </a:cubicBezTo>
                <a:cubicBezTo>
                  <a:pt x="46572" y="265393"/>
                  <a:pt x="-16928" y="-32634"/>
                  <a:pt x="4239" y="29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5286BF25-7DFB-44D1-86D1-A6650D388397}"/>
              </a:ext>
            </a:extLst>
          </p:cNvPr>
          <p:cNvSpPr/>
          <p:nvPr/>
        </p:nvSpPr>
        <p:spPr>
          <a:xfrm>
            <a:off x="15592655" y="6761430"/>
            <a:ext cx="715846" cy="710576"/>
          </a:xfrm>
          <a:custGeom>
            <a:avLst/>
            <a:gdLst>
              <a:gd name="connsiteX0" fmla="*/ 505865 w 715846"/>
              <a:gd name="connsiteY0" fmla="*/ 25450 h 710576"/>
              <a:gd name="connsiteX1" fmla="*/ 571905 w 715846"/>
              <a:gd name="connsiteY1" fmla="*/ 81330 h 710576"/>
              <a:gd name="connsiteX2" fmla="*/ 709065 w 715846"/>
              <a:gd name="connsiteY2" fmla="*/ 431850 h 710576"/>
              <a:gd name="connsiteX3" fmla="*/ 485545 w 715846"/>
              <a:gd name="connsiteY3" fmla="*/ 701090 h 710576"/>
              <a:gd name="connsiteX4" fmla="*/ 185825 w 715846"/>
              <a:gd name="connsiteY4" fmla="*/ 650290 h 710576"/>
              <a:gd name="connsiteX5" fmla="*/ 8025 w 715846"/>
              <a:gd name="connsiteY5" fmla="*/ 655370 h 710576"/>
              <a:gd name="connsiteX6" fmla="*/ 444905 w 715846"/>
              <a:gd name="connsiteY6" fmla="*/ 650290 h 710576"/>
              <a:gd name="connsiteX7" fmla="*/ 683665 w 715846"/>
              <a:gd name="connsiteY7" fmla="*/ 528370 h 710576"/>
              <a:gd name="connsiteX8" fmla="*/ 693825 w 715846"/>
              <a:gd name="connsiteY8" fmla="*/ 416610 h 710576"/>
              <a:gd name="connsiteX9" fmla="*/ 505865 w 715846"/>
              <a:gd name="connsiteY9" fmla="*/ 25450 h 7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846" h="710576">
                <a:moveTo>
                  <a:pt x="505865" y="25450"/>
                </a:moveTo>
                <a:cubicBezTo>
                  <a:pt x="485545" y="-30430"/>
                  <a:pt x="538038" y="13597"/>
                  <a:pt x="571905" y="81330"/>
                </a:cubicBezTo>
                <a:cubicBezTo>
                  <a:pt x="605772" y="149063"/>
                  <a:pt x="723458" y="328557"/>
                  <a:pt x="709065" y="431850"/>
                </a:cubicBezTo>
                <a:cubicBezTo>
                  <a:pt x="694672" y="535143"/>
                  <a:pt x="572752" y="664683"/>
                  <a:pt x="485545" y="701090"/>
                </a:cubicBezTo>
                <a:cubicBezTo>
                  <a:pt x="398338" y="737497"/>
                  <a:pt x="265412" y="657910"/>
                  <a:pt x="185825" y="650290"/>
                </a:cubicBezTo>
                <a:cubicBezTo>
                  <a:pt x="106238" y="642670"/>
                  <a:pt x="-35155" y="655370"/>
                  <a:pt x="8025" y="655370"/>
                </a:cubicBezTo>
                <a:cubicBezTo>
                  <a:pt x="51205" y="655370"/>
                  <a:pt x="332298" y="671457"/>
                  <a:pt x="444905" y="650290"/>
                </a:cubicBezTo>
                <a:cubicBezTo>
                  <a:pt x="557512" y="629123"/>
                  <a:pt x="642178" y="567317"/>
                  <a:pt x="683665" y="528370"/>
                </a:cubicBezTo>
                <a:cubicBezTo>
                  <a:pt x="725152" y="489423"/>
                  <a:pt x="724305" y="498737"/>
                  <a:pt x="693825" y="416610"/>
                </a:cubicBezTo>
                <a:cubicBezTo>
                  <a:pt x="663345" y="334483"/>
                  <a:pt x="526185" y="81330"/>
                  <a:pt x="505865" y="254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C39328C7-DC8B-43C6-8143-1023FF45726F}"/>
              </a:ext>
            </a:extLst>
          </p:cNvPr>
          <p:cNvSpPr/>
          <p:nvPr/>
        </p:nvSpPr>
        <p:spPr>
          <a:xfrm>
            <a:off x="15387215" y="6813725"/>
            <a:ext cx="412077" cy="453699"/>
          </a:xfrm>
          <a:custGeom>
            <a:avLst/>
            <a:gdLst>
              <a:gd name="connsiteX0" fmla="*/ 105 w 412077"/>
              <a:gd name="connsiteY0" fmla="*/ 3635 h 453699"/>
              <a:gd name="connsiteX1" fmla="*/ 340465 w 412077"/>
              <a:gd name="connsiteY1" fmla="*/ 267795 h 453699"/>
              <a:gd name="connsiteX2" fmla="*/ 61065 w 412077"/>
              <a:gd name="connsiteY2" fmla="*/ 450675 h 453699"/>
              <a:gd name="connsiteX3" fmla="*/ 269345 w 412077"/>
              <a:gd name="connsiteY3" fmla="*/ 374475 h 453699"/>
              <a:gd name="connsiteX4" fmla="*/ 411585 w 412077"/>
              <a:gd name="connsiteY4" fmla="*/ 277955 h 453699"/>
              <a:gd name="connsiteX5" fmla="*/ 304905 w 412077"/>
              <a:gd name="connsiteY5" fmla="*/ 125555 h 453699"/>
              <a:gd name="connsiteX6" fmla="*/ 105 w 412077"/>
              <a:gd name="connsiteY6" fmla="*/ 3635 h 45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077" h="453699">
                <a:moveTo>
                  <a:pt x="105" y="3635"/>
                </a:moveTo>
                <a:cubicBezTo>
                  <a:pt x="6032" y="27342"/>
                  <a:pt x="330305" y="193288"/>
                  <a:pt x="340465" y="267795"/>
                </a:cubicBezTo>
                <a:cubicBezTo>
                  <a:pt x="350625" y="342302"/>
                  <a:pt x="72918" y="432895"/>
                  <a:pt x="61065" y="450675"/>
                </a:cubicBezTo>
                <a:cubicBezTo>
                  <a:pt x="49212" y="468455"/>
                  <a:pt x="210925" y="403262"/>
                  <a:pt x="269345" y="374475"/>
                </a:cubicBezTo>
                <a:cubicBezTo>
                  <a:pt x="327765" y="345688"/>
                  <a:pt x="405658" y="319442"/>
                  <a:pt x="411585" y="277955"/>
                </a:cubicBezTo>
                <a:cubicBezTo>
                  <a:pt x="417512" y="236468"/>
                  <a:pt x="369252" y="172968"/>
                  <a:pt x="304905" y="125555"/>
                </a:cubicBezTo>
                <a:cubicBezTo>
                  <a:pt x="240558" y="78142"/>
                  <a:pt x="-5822" y="-20072"/>
                  <a:pt x="105" y="36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EE80CF5C-187D-46B0-94CE-690D7F3DC1D2}"/>
              </a:ext>
            </a:extLst>
          </p:cNvPr>
          <p:cNvSpPr/>
          <p:nvPr/>
        </p:nvSpPr>
        <p:spPr>
          <a:xfrm>
            <a:off x="15666720" y="7120412"/>
            <a:ext cx="580474" cy="185139"/>
          </a:xfrm>
          <a:custGeom>
            <a:avLst/>
            <a:gdLst>
              <a:gd name="connsiteX0" fmla="*/ 502920 w 580474"/>
              <a:gd name="connsiteY0" fmla="*/ 6828 h 185139"/>
              <a:gd name="connsiteX1" fmla="*/ 243840 w 580474"/>
              <a:gd name="connsiteY1" fmla="*/ 16988 h 185139"/>
              <a:gd name="connsiteX2" fmla="*/ 0 w 580474"/>
              <a:gd name="connsiteY2" fmla="*/ 184628 h 185139"/>
              <a:gd name="connsiteX3" fmla="*/ 243840 w 580474"/>
              <a:gd name="connsiteY3" fmla="*/ 67788 h 185139"/>
              <a:gd name="connsiteX4" fmla="*/ 563880 w 580474"/>
              <a:gd name="connsiteY4" fmla="*/ 27148 h 185139"/>
              <a:gd name="connsiteX5" fmla="*/ 502920 w 580474"/>
              <a:gd name="connsiteY5" fmla="*/ 6828 h 185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474" h="185139">
                <a:moveTo>
                  <a:pt x="502920" y="6828"/>
                </a:moveTo>
                <a:cubicBezTo>
                  <a:pt x="449580" y="5135"/>
                  <a:pt x="327660" y="-12645"/>
                  <a:pt x="243840" y="16988"/>
                </a:cubicBezTo>
                <a:cubicBezTo>
                  <a:pt x="160020" y="46621"/>
                  <a:pt x="0" y="176161"/>
                  <a:pt x="0" y="184628"/>
                </a:cubicBezTo>
                <a:cubicBezTo>
                  <a:pt x="0" y="193095"/>
                  <a:pt x="149860" y="94035"/>
                  <a:pt x="243840" y="67788"/>
                </a:cubicBezTo>
                <a:cubicBezTo>
                  <a:pt x="337820" y="41541"/>
                  <a:pt x="519853" y="33921"/>
                  <a:pt x="563880" y="27148"/>
                </a:cubicBezTo>
                <a:cubicBezTo>
                  <a:pt x="607907" y="20375"/>
                  <a:pt x="556260" y="8521"/>
                  <a:pt x="502920" y="68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3094C73-DED4-4BA6-9AA8-FBE5405D6E8B}"/>
              </a:ext>
            </a:extLst>
          </p:cNvPr>
          <p:cNvSpPr/>
          <p:nvPr/>
        </p:nvSpPr>
        <p:spPr>
          <a:xfrm>
            <a:off x="15935958" y="8574629"/>
            <a:ext cx="570235" cy="1290971"/>
          </a:xfrm>
          <a:custGeom>
            <a:avLst/>
            <a:gdLst>
              <a:gd name="connsiteX0" fmla="*/ 568962 w 570235"/>
              <a:gd name="connsiteY0" fmla="*/ 411 h 1290971"/>
              <a:gd name="connsiteX1" fmla="*/ 381002 w 570235"/>
              <a:gd name="connsiteY1" fmla="*/ 330611 h 1290971"/>
              <a:gd name="connsiteX2" fmla="*/ 279402 w 570235"/>
              <a:gd name="connsiteY2" fmla="*/ 772571 h 1290971"/>
              <a:gd name="connsiteX3" fmla="*/ 2 w 570235"/>
              <a:gd name="connsiteY3" fmla="*/ 1290731 h 1290971"/>
              <a:gd name="connsiteX4" fmla="*/ 284482 w 570235"/>
              <a:gd name="connsiteY4" fmla="*/ 706531 h 1290971"/>
              <a:gd name="connsiteX5" fmla="*/ 279402 w 570235"/>
              <a:gd name="connsiteY5" fmla="*/ 396651 h 1290971"/>
              <a:gd name="connsiteX6" fmla="*/ 568962 w 570235"/>
              <a:gd name="connsiteY6" fmla="*/ 411 h 129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235" h="1290971">
                <a:moveTo>
                  <a:pt x="568962" y="411"/>
                </a:moveTo>
                <a:cubicBezTo>
                  <a:pt x="585895" y="-10596"/>
                  <a:pt x="429262" y="201918"/>
                  <a:pt x="381002" y="330611"/>
                </a:cubicBezTo>
                <a:cubicBezTo>
                  <a:pt x="332742" y="459304"/>
                  <a:pt x="342902" y="612551"/>
                  <a:pt x="279402" y="772571"/>
                </a:cubicBezTo>
                <a:cubicBezTo>
                  <a:pt x="215902" y="932591"/>
                  <a:pt x="-845" y="1301738"/>
                  <a:pt x="2" y="1290731"/>
                </a:cubicBezTo>
                <a:cubicBezTo>
                  <a:pt x="849" y="1279724"/>
                  <a:pt x="237915" y="855544"/>
                  <a:pt x="284482" y="706531"/>
                </a:cubicBezTo>
                <a:cubicBezTo>
                  <a:pt x="331049" y="557518"/>
                  <a:pt x="226062" y="514338"/>
                  <a:pt x="279402" y="396651"/>
                </a:cubicBezTo>
                <a:cubicBezTo>
                  <a:pt x="332742" y="278964"/>
                  <a:pt x="552029" y="11418"/>
                  <a:pt x="568962" y="4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CB2149E0-5780-4343-BA07-9FEBE172EE8D}"/>
              </a:ext>
            </a:extLst>
          </p:cNvPr>
          <p:cNvSpPr/>
          <p:nvPr/>
        </p:nvSpPr>
        <p:spPr>
          <a:xfrm>
            <a:off x="14416825" y="8185450"/>
            <a:ext cx="303411" cy="1126300"/>
          </a:xfrm>
          <a:custGeom>
            <a:avLst/>
            <a:gdLst>
              <a:gd name="connsiteX0" fmla="*/ 254215 w 303411"/>
              <a:gd name="connsiteY0" fmla="*/ 8590 h 1126300"/>
              <a:gd name="connsiteX1" fmla="*/ 86575 w 303411"/>
              <a:gd name="connsiteY1" fmla="*/ 399750 h 1126300"/>
              <a:gd name="connsiteX2" fmla="*/ 35775 w 303411"/>
              <a:gd name="connsiteY2" fmla="*/ 704550 h 1126300"/>
              <a:gd name="connsiteX3" fmla="*/ 96735 w 303411"/>
              <a:gd name="connsiteY3" fmla="*/ 1126190 h 1126300"/>
              <a:gd name="connsiteX4" fmla="*/ 5295 w 303411"/>
              <a:gd name="connsiteY4" fmla="*/ 663910 h 1126300"/>
              <a:gd name="connsiteX5" fmla="*/ 284695 w 303411"/>
              <a:gd name="connsiteY5" fmla="*/ 171150 h 1126300"/>
              <a:gd name="connsiteX6" fmla="*/ 254215 w 303411"/>
              <a:gd name="connsiteY6" fmla="*/ 8590 h 112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411" h="1126300">
                <a:moveTo>
                  <a:pt x="254215" y="8590"/>
                </a:moveTo>
                <a:cubicBezTo>
                  <a:pt x="221195" y="46690"/>
                  <a:pt x="122982" y="283757"/>
                  <a:pt x="86575" y="399750"/>
                </a:cubicBezTo>
                <a:cubicBezTo>
                  <a:pt x="50168" y="515743"/>
                  <a:pt x="34082" y="583477"/>
                  <a:pt x="35775" y="704550"/>
                </a:cubicBezTo>
                <a:cubicBezTo>
                  <a:pt x="37468" y="825623"/>
                  <a:pt x="101815" y="1132963"/>
                  <a:pt x="96735" y="1126190"/>
                </a:cubicBezTo>
                <a:cubicBezTo>
                  <a:pt x="91655" y="1119417"/>
                  <a:pt x="-26032" y="823083"/>
                  <a:pt x="5295" y="663910"/>
                </a:cubicBezTo>
                <a:cubicBezTo>
                  <a:pt x="36622" y="504737"/>
                  <a:pt x="241515" y="276983"/>
                  <a:pt x="284695" y="171150"/>
                </a:cubicBezTo>
                <a:cubicBezTo>
                  <a:pt x="327875" y="65317"/>
                  <a:pt x="287235" y="-29510"/>
                  <a:pt x="254215" y="85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0014759-A930-454A-BE57-ABE716F58AF8}"/>
              </a:ext>
            </a:extLst>
          </p:cNvPr>
          <p:cNvSpPr/>
          <p:nvPr/>
        </p:nvSpPr>
        <p:spPr>
          <a:xfrm>
            <a:off x="14476215" y="8371837"/>
            <a:ext cx="906468" cy="866937"/>
          </a:xfrm>
          <a:custGeom>
            <a:avLst/>
            <a:gdLst>
              <a:gd name="connsiteX0" fmla="*/ 906025 w 906468"/>
              <a:gd name="connsiteY0" fmla="*/ 3 h 866937"/>
              <a:gd name="connsiteX1" fmla="*/ 423425 w 906468"/>
              <a:gd name="connsiteY1" fmla="*/ 325123 h 866937"/>
              <a:gd name="connsiteX2" fmla="*/ 210065 w 906468"/>
              <a:gd name="connsiteY2" fmla="*/ 538483 h 866937"/>
              <a:gd name="connsiteX3" fmla="*/ 1785 w 906468"/>
              <a:gd name="connsiteY3" fmla="*/ 863603 h 866937"/>
              <a:gd name="connsiteX4" fmla="*/ 331985 w 906468"/>
              <a:gd name="connsiteY4" fmla="*/ 320043 h 866937"/>
              <a:gd name="connsiteX5" fmla="*/ 906025 w 906468"/>
              <a:gd name="connsiteY5" fmla="*/ 3 h 86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6468" h="866937">
                <a:moveTo>
                  <a:pt x="906025" y="3"/>
                </a:moveTo>
                <a:cubicBezTo>
                  <a:pt x="921265" y="850"/>
                  <a:pt x="539418" y="235376"/>
                  <a:pt x="423425" y="325123"/>
                </a:cubicBezTo>
                <a:cubicBezTo>
                  <a:pt x="307432" y="414870"/>
                  <a:pt x="280338" y="448736"/>
                  <a:pt x="210065" y="538483"/>
                </a:cubicBezTo>
                <a:cubicBezTo>
                  <a:pt x="139792" y="628230"/>
                  <a:pt x="-18535" y="900010"/>
                  <a:pt x="1785" y="863603"/>
                </a:cubicBezTo>
                <a:cubicBezTo>
                  <a:pt x="22105" y="827196"/>
                  <a:pt x="180432" y="467363"/>
                  <a:pt x="331985" y="320043"/>
                </a:cubicBezTo>
                <a:cubicBezTo>
                  <a:pt x="483538" y="172723"/>
                  <a:pt x="890785" y="-844"/>
                  <a:pt x="906025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A4F6097-CEA1-4DC8-A394-F5E139023514}"/>
              </a:ext>
            </a:extLst>
          </p:cNvPr>
          <p:cNvSpPr/>
          <p:nvPr/>
        </p:nvSpPr>
        <p:spPr>
          <a:xfrm>
            <a:off x="15290391" y="9836540"/>
            <a:ext cx="681457" cy="712766"/>
          </a:xfrm>
          <a:custGeom>
            <a:avLst/>
            <a:gdLst>
              <a:gd name="connsiteX0" fmla="*/ 681129 w 681457"/>
              <a:gd name="connsiteY0" fmla="*/ 3420 h 712766"/>
              <a:gd name="connsiteX1" fmla="*/ 284889 w 681457"/>
              <a:gd name="connsiteY1" fmla="*/ 440300 h 712766"/>
              <a:gd name="connsiteX2" fmla="*/ 409 w 681457"/>
              <a:gd name="connsiteY2" fmla="*/ 709540 h 712766"/>
              <a:gd name="connsiteX3" fmla="*/ 345849 w 681457"/>
              <a:gd name="connsiteY3" fmla="*/ 262500 h 712766"/>
              <a:gd name="connsiteX4" fmla="*/ 681129 w 681457"/>
              <a:gd name="connsiteY4" fmla="*/ 3420 h 71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457" h="712766">
                <a:moveTo>
                  <a:pt x="681129" y="3420"/>
                </a:moveTo>
                <a:cubicBezTo>
                  <a:pt x="670969" y="33053"/>
                  <a:pt x="398342" y="322613"/>
                  <a:pt x="284889" y="440300"/>
                </a:cubicBezTo>
                <a:cubicBezTo>
                  <a:pt x="171436" y="557987"/>
                  <a:pt x="-9751" y="739173"/>
                  <a:pt x="409" y="709540"/>
                </a:cubicBezTo>
                <a:cubicBezTo>
                  <a:pt x="10569" y="679907"/>
                  <a:pt x="228162" y="381880"/>
                  <a:pt x="345849" y="262500"/>
                </a:cubicBezTo>
                <a:cubicBezTo>
                  <a:pt x="463536" y="143120"/>
                  <a:pt x="691289" y="-26213"/>
                  <a:pt x="681129" y="34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13B82DE4-98D8-4406-A2C6-CA8E9E92FE2F}"/>
              </a:ext>
            </a:extLst>
          </p:cNvPr>
          <p:cNvSpPr/>
          <p:nvPr/>
        </p:nvSpPr>
        <p:spPr>
          <a:xfrm>
            <a:off x="13942862" y="8999381"/>
            <a:ext cx="505349" cy="1212632"/>
          </a:xfrm>
          <a:custGeom>
            <a:avLst/>
            <a:gdLst>
              <a:gd name="connsiteX0" fmla="*/ 448778 w 505349"/>
              <a:gd name="connsiteY0" fmla="*/ 2379 h 1212632"/>
              <a:gd name="connsiteX1" fmla="*/ 499578 w 505349"/>
              <a:gd name="connsiteY1" fmla="*/ 246219 h 1212632"/>
              <a:gd name="connsiteX2" fmla="*/ 286218 w 505349"/>
              <a:gd name="connsiteY2" fmla="*/ 789779 h 1212632"/>
              <a:gd name="connsiteX3" fmla="*/ 1738 w 505349"/>
              <a:gd name="connsiteY3" fmla="*/ 1211419 h 1212632"/>
              <a:gd name="connsiteX4" fmla="*/ 428458 w 505349"/>
              <a:gd name="connsiteY4" fmla="*/ 657699 h 1212632"/>
              <a:gd name="connsiteX5" fmla="*/ 494498 w 505349"/>
              <a:gd name="connsiteY5" fmla="*/ 378299 h 1212632"/>
              <a:gd name="connsiteX6" fmla="*/ 448778 w 505349"/>
              <a:gd name="connsiteY6" fmla="*/ 2379 h 121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349" h="1212632">
                <a:moveTo>
                  <a:pt x="448778" y="2379"/>
                </a:moveTo>
                <a:cubicBezTo>
                  <a:pt x="449625" y="-19634"/>
                  <a:pt x="526671" y="114986"/>
                  <a:pt x="499578" y="246219"/>
                </a:cubicBezTo>
                <a:cubicBezTo>
                  <a:pt x="472485" y="377452"/>
                  <a:pt x="369191" y="628912"/>
                  <a:pt x="286218" y="789779"/>
                </a:cubicBezTo>
                <a:cubicBezTo>
                  <a:pt x="203245" y="950646"/>
                  <a:pt x="-21969" y="1233432"/>
                  <a:pt x="1738" y="1211419"/>
                </a:cubicBezTo>
                <a:cubicBezTo>
                  <a:pt x="25445" y="1189406"/>
                  <a:pt x="346331" y="796552"/>
                  <a:pt x="428458" y="657699"/>
                </a:cubicBezTo>
                <a:cubicBezTo>
                  <a:pt x="510585" y="518846"/>
                  <a:pt x="489418" y="493446"/>
                  <a:pt x="494498" y="378299"/>
                </a:cubicBezTo>
                <a:cubicBezTo>
                  <a:pt x="499578" y="263152"/>
                  <a:pt x="447931" y="24392"/>
                  <a:pt x="448778" y="23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0188C102-4C2B-4294-853D-06550BA166AA}"/>
              </a:ext>
            </a:extLst>
          </p:cNvPr>
          <p:cNvSpPr/>
          <p:nvPr/>
        </p:nvSpPr>
        <p:spPr>
          <a:xfrm>
            <a:off x="14690131" y="10546080"/>
            <a:ext cx="606402" cy="608266"/>
          </a:xfrm>
          <a:custGeom>
            <a:avLst/>
            <a:gdLst>
              <a:gd name="connsiteX0" fmla="*/ 605749 w 606402"/>
              <a:gd name="connsiteY0" fmla="*/ 0 h 608266"/>
              <a:gd name="connsiteX1" fmla="*/ 346669 w 606402"/>
              <a:gd name="connsiteY1" fmla="*/ 304800 h 608266"/>
              <a:gd name="connsiteX2" fmla="*/ 173949 w 606402"/>
              <a:gd name="connsiteY2" fmla="*/ 462280 h 608266"/>
              <a:gd name="connsiteX3" fmla="*/ 1229 w 606402"/>
              <a:gd name="connsiteY3" fmla="*/ 604520 h 608266"/>
              <a:gd name="connsiteX4" fmla="*/ 265389 w 606402"/>
              <a:gd name="connsiteY4" fmla="*/ 304800 h 608266"/>
              <a:gd name="connsiteX5" fmla="*/ 605749 w 606402"/>
              <a:gd name="connsiteY5" fmla="*/ 0 h 60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402" h="608266">
                <a:moveTo>
                  <a:pt x="605749" y="0"/>
                </a:moveTo>
                <a:cubicBezTo>
                  <a:pt x="619296" y="0"/>
                  <a:pt x="418636" y="227753"/>
                  <a:pt x="346669" y="304800"/>
                </a:cubicBezTo>
                <a:cubicBezTo>
                  <a:pt x="274702" y="381847"/>
                  <a:pt x="231522" y="412327"/>
                  <a:pt x="173949" y="462280"/>
                </a:cubicBezTo>
                <a:cubicBezTo>
                  <a:pt x="116376" y="512233"/>
                  <a:pt x="-14011" y="630767"/>
                  <a:pt x="1229" y="604520"/>
                </a:cubicBezTo>
                <a:cubicBezTo>
                  <a:pt x="16469" y="578273"/>
                  <a:pt x="165482" y="405553"/>
                  <a:pt x="265389" y="304800"/>
                </a:cubicBezTo>
                <a:cubicBezTo>
                  <a:pt x="365296" y="204047"/>
                  <a:pt x="592202" y="0"/>
                  <a:pt x="605749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AE587CD0-F8EF-491B-938C-C6655FEFC023}"/>
              </a:ext>
            </a:extLst>
          </p:cNvPr>
          <p:cNvSpPr/>
          <p:nvPr/>
        </p:nvSpPr>
        <p:spPr>
          <a:xfrm>
            <a:off x="6942665" y="4807922"/>
            <a:ext cx="686640" cy="1106340"/>
          </a:xfrm>
          <a:custGeom>
            <a:avLst/>
            <a:gdLst>
              <a:gd name="connsiteX0" fmla="*/ 685802 w 686640"/>
              <a:gd name="connsiteY0" fmla="*/ 1145 h 1106340"/>
              <a:gd name="connsiteX1" fmla="*/ 402168 w 686640"/>
              <a:gd name="connsiteY1" fmla="*/ 284778 h 1106340"/>
              <a:gd name="connsiteX2" fmla="*/ 228602 w 686640"/>
              <a:gd name="connsiteY2" fmla="*/ 475278 h 1106340"/>
              <a:gd name="connsiteX3" fmla="*/ 2 w 686640"/>
              <a:gd name="connsiteY3" fmla="*/ 1106045 h 1106340"/>
              <a:gd name="connsiteX4" fmla="*/ 232835 w 686640"/>
              <a:gd name="connsiteY4" fmla="*/ 555711 h 1106340"/>
              <a:gd name="connsiteX5" fmla="*/ 304802 w 686640"/>
              <a:gd name="connsiteY5" fmla="*/ 399078 h 1106340"/>
              <a:gd name="connsiteX6" fmla="*/ 685802 w 686640"/>
              <a:gd name="connsiteY6" fmla="*/ 1145 h 110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40" h="1106340">
                <a:moveTo>
                  <a:pt x="685802" y="1145"/>
                </a:moveTo>
                <a:cubicBezTo>
                  <a:pt x="702030" y="-17905"/>
                  <a:pt x="478368" y="205756"/>
                  <a:pt x="402168" y="284778"/>
                </a:cubicBezTo>
                <a:cubicBezTo>
                  <a:pt x="325968" y="363800"/>
                  <a:pt x="295630" y="338400"/>
                  <a:pt x="228602" y="475278"/>
                </a:cubicBezTo>
                <a:cubicBezTo>
                  <a:pt x="161574" y="612156"/>
                  <a:pt x="-703" y="1092640"/>
                  <a:pt x="2" y="1106045"/>
                </a:cubicBezTo>
                <a:cubicBezTo>
                  <a:pt x="707" y="1119450"/>
                  <a:pt x="182035" y="673539"/>
                  <a:pt x="232835" y="555711"/>
                </a:cubicBezTo>
                <a:cubicBezTo>
                  <a:pt x="283635" y="437883"/>
                  <a:pt x="228602" y="487978"/>
                  <a:pt x="304802" y="399078"/>
                </a:cubicBezTo>
                <a:cubicBezTo>
                  <a:pt x="381002" y="310178"/>
                  <a:pt x="669574" y="20195"/>
                  <a:pt x="685802" y="11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8598CB98-5C83-41DB-AACD-CD4AF460A885}"/>
              </a:ext>
            </a:extLst>
          </p:cNvPr>
          <p:cNvSpPr/>
          <p:nvPr/>
        </p:nvSpPr>
        <p:spPr>
          <a:xfrm>
            <a:off x="6904301" y="5927859"/>
            <a:ext cx="41719" cy="824533"/>
          </a:xfrm>
          <a:custGeom>
            <a:avLst/>
            <a:gdLst>
              <a:gd name="connsiteX0" fmla="*/ 38366 w 41719"/>
              <a:gd name="connsiteY0" fmla="*/ 3041 h 824533"/>
              <a:gd name="connsiteX1" fmla="*/ 266 w 41719"/>
              <a:gd name="connsiteY1" fmla="*/ 367108 h 824533"/>
              <a:gd name="connsiteX2" fmla="*/ 21432 w 41719"/>
              <a:gd name="connsiteY2" fmla="*/ 803141 h 824533"/>
              <a:gd name="connsiteX3" fmla="*/ 21432 w 41719"/>
              <a:gd name="connsiteY3" fmla="*/ 701541 h 824533"/>
              <a:gd name="connsiteX4" fmla="*/ 38366 w 41719"/>
              <a:gd name="connsiteY4" fmla="*/ 218941 h 824533"/>
              <a:gd name="connsiteX5" fmla="*/ 38366 w 41719"/>
              <a:gd name="connsiteY5" fmla="*/ 3041 h 82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19" h="824533">
                <a:moveTo>
                  <a:pt x="38366" y="3041"/>
                </a:moveTo>
                <a:cubicBezTo>
                  <a:pt x="32016" y="27736"/>
                  <a:pt x="3088" y="233758"/>
                  <a:pt x="266" y="367108"/>
                </a:cubicBezTo>
                <a:cubicBezTo>
                  <a:pt x="-2556" y="500458"/>
                  <a:pt x="17904" y="747402"/>
                  <a:pt x="21432" y="803141"/>
                </a:cubicBezTo>
                <a:cubicBezTo>
                  <a:pt x="24960" y="858880"/>
                  <a:pt x="18610" y="798908"/>
                  <a:pt x="21432" y="701541"/>
                </a:cubicBezTo>
                <a:cubicBezTo>
                  <a:pt x="24254" y="604174"/>
                  <a:pt x="36249" y="329008"/>
                  <a:pt x="38366" y="218941"/>
                </a:cubicBezTo>
                <a:cubicBezTo>
                  <a:pt x="40483" y="108874"/>
                  <a:pt x="44716" y="-21654"/>
                  <a:pt x="38366" y="30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EFC523EC-66C0-429B-9C85-9B6D3E6BF12A}"/>
              </a:ext>
            </a:extLst>
          </p:cNvPr>
          <p:cNvSpPr/>
          <p:nvPr/>
        </p:nvSpPr>
        <p:spPr>
          <a:xfrm>
            <a:off x="7662284" y="5079998"/>
            <a:ext cx="150240" cy="325974"/>
          </a:xfrm>
          <a:custGeom>
            <a:avLst/>
            <a:gdLst>
              <a:gd name="connsiteX0" fmla="*/ 88949 w 150240"/>
              <a:gd name="connsiteY0" fmla="*/ 2 h 325974"/>
              <a:gd name="connsiteX1" fmla="*/ 148216 w 150240"/>
              <a:gd name="connsiteY1" fmla="*/ 203202 h 325974"/>
              <a:gd name="connsiteX2" fmla="*/ 49 w 150240"/>
              <a:gd name="connsiteY2" fmla="*/ 325969 h 325974"/>
              <a:gd name="connsiteX3" fmla="*/ 131283 w 150240"/>
              <a:gd name="connsiteY3" fmla="*/ 198969 h 325974"/>
              <a:gd name="connsiteX4" fmla="*/ 88949 w 150240"/>
              <a:gd name="connsiteY4" fmla="*/ 2 h 32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240" h="325974">
                <a:moveTo>
                  <a:pt x="88949" y="2"/>
                </a:moveTo>
                <a:cubicBezTo>
                  <a:pt x="91771" y="707"/>
                  <a:pt x="163033" y="148874"/>
                  <a:pt x="148216" y="203202"/>
                </a:cubicBezTo>
                <a:cubicBezTo>
                  <a:pt x="133399" y="257530"/>
                  <a:pt x="2871" y="326674"/>
                  <a:pt x="49" y="325969"/>
                </a:cubicBezTo>
                <a:cubicBezTo>
                  <a:pt x="-2773" y="325264"/>
                  <a:pt x="116466" y="250475"/>
                  <a:pt x="131283" y="198969"/>
                </a:cubicBezTo>
                <a:cubicBezTo>
                  <a:pt x="146100" y="147463"/>
                  <a:pt x="86127" y="-703"/>
                  <a:pt x="88949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175D5EBA-BC1C-4EB8-9F0C-BDD3AE16905D}"/>
              </a:ext>
            </a:extLst>
          </p:cNvPr>
          <p:cNvSpPr/>
          <p:nvPr/>
        </p:nvSpPr>
        <p:spPr>
          <a:xfrm>
            <a:off x="7480184" y="5491892"/>
            <a:ext cx="76604" cy="520356"/>
          </a:xfrm>
          <a:custGeom>
            <a:avLst/>
            <a:gdLst>
              <a:gd name="connsiteX0" fmla="*/ 25516 w 76604"/>
              <a:gd name="connsiteY0" fmla="*/ 2975 h 520356"/>
              <a:gd name="connsiteX1" fmla="*/ 50916 w 76604"/>
              <a:gd name="connsiteY1" fmla="*/ 295075 h 520356"/>
              <a:gd name="connsiteX2" fmla="*/ 116 w 76604"/>
              <a:gd name="connsiteY2" fmla="*/ 519441 h 520356"/>
              <a:gd name="connsiteX3" fmla="*/ 67849 w 76604"/>
              <a:gd name="connsiteY3" fmla="*/ 210408 h 520356"/>
              <a:gd name="connsiteX4" fmla="*/ 72083 w 76604"/>
              <a:gd name="connsiteY4" fmla="*/ 146908 h 520356"/>
              <a:gd name="connsiteX5" fmla="*/ 25516 w 76604"/>
              <a:gd name="connsiteY5" fmla="*/ 2975 h 52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04" h="520356">
                <a:moveTo>
                  <a:pt x="25516" y="2975"/>
                </a:moveTo>
                <a:cubicBezTo>
                  <a:pt x="21988" y="27669"/>
                  <a:pt x="55149" y="208997"/>
                  <a:pt x="50916" y="295075"/>
                </a:cubicBezTo>
                <a:cubicBezTo>
                  <a:pt x="46683" y="381153"/>
                  <a:pt x="-2706" y="533552"/>
                  <a:pt x="116" y="519441"/>
                </a:cubicBezTo>
                <a:cubicBezTo>
                  <a:pt x="2938" y="505330"/>
                  <a:pt x="55855" y="272497"/>
                  <a:pt x="67849" y="210408"/>
                </a:cubicBezTo>
                <a:cubicBezTo>
                  <a:pt x="79843" y="148319"/>
                  <a:pt x="77727" y="179363"/>
                  <a:pt x="72083" y="146908"/>
                </a:cubicBezTo>
                <a:cubicBezTo>
                  <a:pt x="66439" y="114453"/>
                  <a:pt x="29044" y="-21719"/>
                  <a:pt x="25516" y="29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16BC51D-1D5B-403E-BEF1-FF6AC4CD612B}"/>
              </a:ext>
            </a:extLst>
          </p:cNvPr>
          <p:cNvSpPr/>
          <p:nvPr/>
        </p:nvSpPr>
        <p:spPr>
          <a:xfrm>
            <a:off x="7625123" y="5429760"/>
            <a:ext cx="447872" cy="514258"/>
          </a:xfrm>
          <a:custGeom>
            <a:avLst/>
            <a:gdLst>
              <a:gd name="connsiteX0" fmla="*/ 447844 w 447872"/>
              <a:gd name="connsiteY0" fmla="*/ 1607 h 514258"/>
              <a:gd name="connsiteX1" fmla="*/ 159977 w 447872"/>
              <a:gd name="connsiteY1" fmla="*/ 166707 h 514258"/>
              <a:gd name="connsiteX2" fmla="*/ 3344 w 447872"/>
              <a:gd name="connsiteY2" fmla="*/ 513840 h 514258"/>
              <a:gd name="connsiteX3" fmla="*/ 62610 w 447872"/>
              <a:gd name="connsiteY3" fmla="*/ 234440 h 514258"/>
              <a:gd name="connsiteX4" fmla="*/ 176910 w 447872"/>
              <a:gd name="connsiteY4" fmla="*/ 90507 h 514258"/>
              <a:gd name="connsiteX5" fmla="*/ 447844 w 447872"/>
              <a:gd name="connsiteY5" fmla="*/ 1607 h 51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72" h="514258">
                <a:moveTo>
                  <a:pt x="447844" y="1607"/>
                </a:moveTo>
                <a:cubicBezTo>
                  <a:pt x="445022" y="14307"/>
                  <a:pt x="234060" y="81335"/>
                  <a:pt x="159977" y="166707"/>
                </a:cubicBezTo>
                <a:cubicBezTo>
                  <a:pt x="85894" y="252079"/>
                  <a:pt x="19572" y="502551"/>
                  <a:pt x="3344" y="513840"/>
                </a:cubicBezTo>
                <a:cubicBezTo>
                  <a:pt x="-12884" y="525129"/>
                  <a:pt x="33682" y="304996"/>
                  <a:pt x="62610" y="234440"/>
                </a:cubicBezTo>
                <a:cubicBezTo>
                  <a:pt x="91538" y="163885"/>
                  <a:pt x="113410" y="126490"/>
                  <a:pt x="176910" y="90507"/>
                </a:cubicBezTo>
                <a:cubicBezTo>
                  <a:pt x="240410" y="54524"/>
                  <a:pt x="450666" y="-11093"/>
                  <a:pt x="447844" y="16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C751637D-989D-4981-8BDC-5262E728EB79}"/>
              </a:ext>
            </a:extLst>
          </p:cNvPr>
          <p:cNvSpPr/>
          <p:nvPr/>
        </p:nvSpPr>
        <p:spPr>
          <a:xfrm>
            <a:off x="8446273" y="7175500"/>
            <a:ext cx="213534" cy="631577"/>
          </a:xfrm>
          <a:custGeom>
            <a:avLst/>
            <a:gdLst>
              <a:gd name="connsiteX0" fmla="*/ 193960 w 213534"/>
              <a:gd name="connsiteY0" fmla="*/ 0 h 631577"/>
              <a:gd name="connsiteX1" fmla="*/ 202427 w 213534"/>
              <a:gd name="connsiteY1" fmla="*/ 224367 h 631577"/>
              <a:gd name="connsiteX2" fmla="*/ 28860 w 213534"/>
              <a:gd name="connsiteY2" fmla="*/ 436033 h 631577"/>
              <a:gd name="connsiteX3" fmla="*/ 28860 w 213534"/>
              <a:gd name="connsiteY3" fmla="*/ 630767 h 631577"/>
              <a:gd name="connsiteX4" fmla="*/ 7694 w 213534"/>
              <a:gd name="connsiteY4" fmla="*/ 359833 h 631577"/>
              <a:gd name="connsiteX5" fmla="*/ 177027 w 213534"/>
              <a:gd name="connsiteY5" fmla="*/ 224367 h 631577"/>
              <a:gd name="connsiteX6" fmla="*/ 193960 w 213534"/>
              <a:gd name="connsiteY6" fmla="*/ 0 h 63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534" h="631577">
                <a:moveTo>
                  <a:pt x="193960" y="0"/>
                </a:moveTo>
                <a:cubicBezTo>
                  <a:pt x="198193" y="0"/>
                  <a:pt x="229944" y="151695"/>
                  <a:pt x="202427" y="224367"/>
                </a:cubicBezTo>
                <a:cubicBezTo>
                  <a:pt x="174910" y="297039"/>
                  <a:pt x="57788" y="368300"/>
                  <a:pt x="28860" y="436033"/>
                </a:cubicBezTo>
                <a:cubicBezTo>
                  <a:pt x="-68" y="503766"/>
                  <a:pt x="32388" y="643467"/>
                  <a:pt x="28860" y="630767"/>
                </a:cubicBezTo>
                <a:cubicBezTo>
                  <a:pt x="25332" y="618067"/>
                  <a:pt x="-17000" y="427566"/>
                  <a:pt x="7694" y="359833"/>
                </a:cubicBezTo>
                <a:cubicBezTo>
                  <a:pt x="32388" y="292100"/>
                  <a:pt x="147394" y="282223"/>
                  <a:pt x="177027" y="224367"/>
                </a:cubicBezTo>
                <a:cubicBezTo>
                  <a:pt x="206660" y="166512"/>
                  <a:pt x="189727" y="0"/>
                  <a:pt x="193960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9AFC826-04B6-42F2-BFBA-AD72220BA920}"/>
              </a:ext>
            </a:extLst>
          </p:cNvPr>
          <p:cNvSpPr/>
          <p:nvPr/>
        </p:nvSpPr>
        <p:spPr>
          <a:xfrm>
            <a:off x="6941290" y="6675938"/>
            <a:ext cx="217804" cy="733515"/>
          </a:xfrm>
          <a:custGeom>
            <a:avLst/>
            <a:gdLst>
              <a:gd name="connsiteX0" fmla="*/ 35243 w 217804"/>
              <a:gd name="connsiteY0" fmla="*/ 29 h 733515"/>
              <a:gd name="connsiteX1" fmla="*/ 22543 w 217804"/>
              <a:gd name="connsiteY1" fmla="*/ 317529 h 733515"/>
              <a:gd name="connsiteX2" fmla="*/ 217277 w 217804"/>
              <a:gd name="connsiteY2" fmla="*/ 728162 h 733515"/>
              <a:gd name="connsiteX3" fmla="*/ 77577 w 217804"/>
              <a:gd name="connsiteY3" fmla="*/ 537662 h 733515"/>
              <a:gd name="connsiteX4" fmla="*/ 1377 w 217804"/>
              <a:gd name="connsiteY4" fmla="*/ 334462 h 733515"/>
              <a:gd name="connsiteX5" fmla="*/ 35243 w 217804"/>
              <a:gd name="connsiteY5" fmla="*/ 29 h 73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804" h="733515">
                <a:moveTo>
                  <a:pt x="35243" y="29"/>
                </a:moveTo>
                <a:cubicBezTo>
                  <a:pt x="38771" y="-2793"/>
                  <a:pt x="-7796" y="196174"/>
                  <a:pt x="22543" y="317529"/>
                </a:cubicBezTo>
                <a:cubicBezTo>
                  <a:pt x="52882" y="438885"/>
                  <a:pt x="208105" y="691473"/>
                  <a:pt x="217277" y="728162"/>
                </a:cubicBezTo>
                <a:cubicBezTo>
                  <a:pt x="226449" y="764851"/>
                  <a:pt x="113560" y="603279"/>
                  <a:pt x="77577" y="537662"/>
                </a:cubicBezTo>
                <a:cubicBezTo>
                  <a:pt x="41594" y="472045"/>
                  <a:pt x="10549" y="417717"/>
                  <a:pt x="1377" y="334462"/>
                </a:cubicBezTo>
                <a:cubicBezTo>
                  <a:pt x="-7795" y="251207"/>
                  <a:pt x="31715" y="2851"/>
                  <a:pt x="35243" y="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8E78C0D9-34E9-493C-89DF-A931442BB3AE}"/>
              </a:ext>
            </a:extLst>
          </p:cNvPr>
          <p:cNvSpPr/>
          <p:nvPr/>
        </p:nvSpPr>
        <p:spPr>
          <a:xfrm>
            <a:off x="6488494" y="6649377"/>
            <a:ext cx="527568" cy="1081947"/>
          </a:xfrm>
          <a:custGeom>
            <a:avLst/>
            <a:gdLst>
              <a:gd name="connsiteX0" fmla="*/ 521906 w 527568"/>
              <a:gd name="connsiteY0" fmla="*/ 5423 h 1081947"/>
              <a:gd name="connsiteX1" fmla="*/ 327173 w 527568"/>
              <a:gd name="connsiteY1" fmla="*/ 339856 h 1081947"/>
              <a:gd name="connsiteX2" fmla="*/ 191706 w 527568"/>
              <a:gd name="connsiteY2" fmla="*/ 547290 h 1081947"/>
              <a:gd name="connsiteX3" fmla="*/ 77406 w 527568"/>
              <a:gd name="connsiteY3" fmla="*/ 907123 h 1081947"/>
              <a:gd name="connsiteX4" fmla="*/ 5439 w 527568"/>
              <a:gd name="connsiteY4" fmla="*/ 1067990 h 1081947"/>
              <a:gd name="connsiteX5" fmla="*/ 225573 w 527568"/>
              <a:gd name="connsiteY5" fmla="*/ 564223 h 1081947"/>
              <a:gd name="connsiteX6" fmla="*/ 454173 w 527568"/>
              <a:gd name="connsiteY6" fmla="*/ 162056 h 1081947"/>
              <a:gd name="connsiteX7" fmla="*/ 521906 w 527568"/>
              <a:gd name="connsiteY7" fmla="*/ 5423 h 108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568" h="1081947">
                <a:moveTo>
                  <a:pt x="521906" y="5423"/>
                </a:moveTo>
                <a:cubicBezTo>
                  <a:pt x="500739" y="35056"/>
                  <a:pt x="382206" y="249545"/>
                  <a:pt x="327173" y="339856"/>
                </a:cubicBezTo>
                <a:cubicBezTo>
                  <a:pt x="272140" y="430167"/>
                  <a:pt x="233334" y="452746"/>
                  <a:pt x="191706" y="547290"/>
                </a:cubicBezTo>
                <a:cubicBezTo>
                  <a:pt x="150078" y="641834"/>
                  <a:pt x="108450" y="820340"/>
                  <a:pt x="77406" y="907123"/>
                </a:cubicBezTo>
                <a:cubicBezTo>
                  <a:pt x="46362" y="993906"/>
                  <a:pt x="-19255" y="1125140"/>
                  <a:pt x="5439" y="1067990"/>
                </a:cubicBezTo>
                <a:cubicBezTo>
                  <a:pt x="30133" y="1010840"/>
                  <a:pt x="150784" y="715212"/>
                  <a:pt x="225573" y="564223"/>
                </a:cubicBezTo>
                <a:cubicBezTo>
                  <a:pt x="300362" y="413234"/>
                  <a:pt x="406901" y="250956"/>
                  <a:pt x="454173" y="162056"/>
                </a:cubicBezTo>
                <a:cubicBezTo>
                  <a:pt x="501445" y="73156"/>
                  <a:pt x="543073" y="-24210"/>
                  <a:pt x="521906" y="54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86A3C387-F03F-4B2E-B346-DCEDF94D8A33}"/>
              </a:ext>
            </a:extLst>
          </p:cNvPr>
          <p:cNvSpPr/>
          <p:nvPr/>
        </p:nvSpPr>
        <p:spPr>
          <a:xfrm>
            <a:off x="7295244" y="6136628"/>
            <a:ext cx="137444" cy="863774"/>
          </a:xfrm>
          <a:custGeom>
            <a:avLst/>
            <a:gdLst>
              <a:gd name="connsiteX0" fmla="*/ 136796 w 137444"/>
              <a:gd name="connsiteY0" fmla="*/ 12 h 863774"/>
              <a:gd name="connsiteX1" fmla="*/ 60596 w 137444"/>
              <a:gd name="connsiteY1" fmla="*/ 238772 h 863774"/>
              <a:gd name="connsiteX2" fmla="*/ 91076 w 137444"/>
              <a:gd name="connsiteY2" fmla="*/ 863612 h 863774"/>
              <a:gd name="connsiteX3" fmla="*/ 14876 w 137444"/>
              <a:gd name="connsiteY3" fmla="*/ 299732 h 863774"/>
              <a:gd name="connsiteX4" fmla="*/ 9796 w 137444"/>
              <a:gd name="connsiteY4" fmla="*/ 228612 h 863774"/>
              <a:gd name="connsiteX5" fmla="*/ 136796 w 137444"/>
              <a:gd name="connsiteY5" fmla="*/ 12 h 86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44" h="863774">
                <a:moveTo>
                  <a:pt x="136796" y="12"/>
                </a:moveTo>
                <a:cubicBezTo>
                  <a:pt x="145263" y="1705"/>
                  <a:pt x="68216" y="94839"/>
                  <a:pt x="60596" y="238772"/>
                </a:cubicBezTo>
                <a:cubicBezTo>
                  <a:pt x="52976" y="382705"/>
                  <a:pt x="98696" y="853452"/>
                  <a:pt x="91076" y="863612"/>
                </a:cubicBezTo>
                <a:cubicBezTo>
                  <a:pt x="83456" y="873772"/>
                  <a:pt x="28423" y="405565"/>
                  <a:pt x="14876" y="299732"/>
                </a:cubicBezTo>
                <a:cubicBezTo>
                  <a:pt x="1329" y="193899"/>
                  <a:pt x="-7984" y="282799"/>
                  <a:pt x="9796" y="228612"/>
                </a:cubicBezTo>
                <a:cubicBezTo>
                  <a:pt x="27576" y="174425"/>
                  <a:pt x="128329" y="-1681"/>
                  <a:pt x="136796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717FB66D-49B7-462C-B804-333F49031C9B}"/>
              </a:ext>
            </a:extLst>
          </p:cNvPr>
          <p:cNvSpPr/>
          <p:nvPr/>
        </p:nvSpPr>
        <p:spPr>
          <a:xfrm>
            <a:off x="7974111" y="7644280"/>
            <a:ext cx="453615" cy="1079600"/>
          </a:xfrm>
          <a:custGeom>
            <a:avLst/>
            <a:gdLst>
              <a:gd name="connsiteX0" fmla="*/ 453609 w 453615"/>
              <a:gd name="connsiteY0" fmla="*/ 1120 h 1079600"/>
              <a:gd name="connsiteX1" fmla="*/ 331689 w 453615"/>
              <a:gd name="connsiteY1" fmla="*/ 539600 h 1079600"/>
              <a:gd name="connsiteX2" fmla="*/ 1489 w 453615"/>
              <a:gd name="connsiteY2" fmla="*/ 1078080 h 1079600"/>
              <a:gd name="connsiteX3" fmla="*/ 214849 w 453615"/>
              <a:gd name="connsiteY3" fmla="*/ 692000 h 1079600"/>
              <a:gd name="connsiteX4" fmla="*/ 336769 w 453615"/>
              <a:gd name="connsiteY4" fmla="*/ 407520 h 1079600"/>
              <a:gd name="connsiteX5" fmla="*/ 453609 w 453615"/>
              <a:gd name="connsiteY5" fmla="*/ 1120 h 10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615" h="1079600">
                <a:moveTo>
                  <a:pt x="453609" y="1120"/>
                </a:moveTo>
                <a:cubicBezTo>
                  <a:pt x="452762" y="23133"/>
                  <a:pt x="407042" y="360107"/>
                  <a:pt x="331689" y="539600"/>
                </a:cubicBezTo>
                <a:cubicBezTo>
                  <a:pt x="256336" y="719093"/>
                  <a:pt x="20962" y="1052680"/>
                  <a:pt x="1489" y="1078080"/>
                </a:cubicBezTo>
                <a:cubicBezTo>
                  <a:pt x="-17984" y="1103480"/>
                  <a:pt x="158969" y="803760"/>
                  <a:pt x="214849" y="692000"/>
                </a:cubicBezTo>
                <a:cubicBezTo>
                  <a:pt x="270729" y="580240"/>
                  <a:pt x="298669" y="527747"/>
                  <a:pt x="336769" y="407520"/>
                </a:cubicBezTo>
                <a:cubicBezTo>
                  <a:pt x="374869" y="287293"/>
                  <a:pt x="454456" y="-20893"/>
                  <a:pt x="453609" y="11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7091F4AA-03C3-46CB-A7C6-5A900CAEF922}"/>
              </a:ext>
            </a:extLst>
          </p:cNvPr>
          <p:cNvSpPr/>
          <p:nvPr/>
        </p:nvSpPr>
        <p:spPr>
          <a:xfrm>
            <a:off x="6050266" y="7547442"/>
            <a:ext cx="508151" cy="835621"/>
          </a:xfrm>
          <a:custGeom>
            <a:avLst/>
            <a:gdLst>
              <a:gd name="connsiteX0" fmla="*/ 507167 w 508151"/>
              <a:gd name="connsiteY0" fmla="*/ 4825 h 835621"/>
              <a:gd name="connsiteX1" fmla="*/ 223534 w 508151"/>
              <a:gd name="connsiteY1" fmla="*/ 415458 h 835621"/>
              <a:gd name="connsiteX2" fmla="*/ 3401 w 508151"/>
              <a:gd name="connsiteY2" fmla="*/ 834558 h 835621"/>
              <a:gd name="connsiteX3" fmla="*/ 105001 w 508151"/>
              <a:gd name="connsiteY3" fmla="*/ 525525 h 835621"/>
              <a:gd name="connsiteX4" fmla="*/ 308201 w 508151"/>
              <a:gd name="connsiteY4" fmla="*/ 212258 h 835621"/>
              <a:gd name="connsiteX5" fmla="*/ 507167 w 508151"/>
              <a:gd name="connsiteY5" fmla="*/ 4825 h 83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151" h="835621">
                <a:moveTo>
                  <a:pt x="507167" y="4825"/>
                </a:moveTo>
                <a:cubicBezTo>
                  <a:pt x="493056" y="38692"/>
                  <a:pt x="307495" y="277169"/>
                  <a:pt x="223534" y="415458"/>
                </a:cubicBezTo>
                <a:cubicBezTo>
                  <a:pt x="139573" y="553747"/>
                  <a:pt x="23156" y="816214"/>
                  <a:pt x="3401" y="834558"/>
                </a:cubicBezTo>
                <a:cubicBezTo>
                  <a:pt x="-16354" y="852902"/>
                  <a:pt x="54201" y="629242"/>
                  <a:pt x="105001" y="525525"/>
                </a:cubicBezTo>
                <a:cubicBezTo>
                  <a:pt x="155801" y="421808"/>
                  <a:pt x="236234" y="301158"/>
                  <a:pt x="308201" y="212258"/>
                </a:cubicBezTo>
                <a:cubicBezTo>
                  <a:pt x="380168" y="123358"/>
                  <a:pt x="521278" y="-29042"/>
                  <a:pt x="507167" y="48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6222CFA2-45A6-483A-BB10-AFC177153A2E}"/>
              </a:ext>
            </a:extLst>
          </p:cNvPr>
          <p:cNvSpPr/>
          <p:nvPr/>
        </p:nvSpPr>
        <p:spPr>
          <a:xfrm>
            <a:off x="7416113" y="8707179"/>
            <a:ext cx="501015" cy="763065"/>
          </a:xfrm>
          <a:custGeom>
            <a:avLst/>
            <a:gdLst>
              <a:gd name="connsiteX0" fmla="*/ 500220 w 501015"/>
              <a:gd name="connsiteY0" fmla="*/ 788 h 763065"/>
              <a:gd name="connsiteX1" fmla="*/ 428254 w 501015"/>
              <a:gd name="connsiteY1" fmla="*/ 220921 h 763065"/>
              <a:gd name="connsiteX2" fmla="*/ 687 w 501015"/>
              <a:gd name="connsiteY2" fmla="*/ 762788 h 763065"/>
              <a:gd name="connsiteX3" fmla="*/ 330887 w 501015"/>
              <a:gd name="connsiteY3" fmla="*/ 292888 h 763065"/>
              <a:gd name="connsiteX4" fmla="*/ 424020 w 501015"/>
              <a:gd name="connsiteY4" fmla="*/ 153188 h 763065"/>
              <a:gd name="connsiteX5" fmla="*/ 500220 w 501015"/>
              <a:gd name="connsiteY5" fmla="*/ 788 h 76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015" h="763065">
                <a:moveTo>
                  <a:pt x="500220" y="788"/>
                </a:moveTo>
                <a:cubicBezTo>
                  <a:pt x="500926" y="12077"/>
                  <a:pt x="511509" y="93921"/>
                  <a:pt x="428254" y="220921"/>
                </a:cubicBezTo>
                <a:cubicBezTo>
                  <a:pt x="344999" y="347921"/>
                  <a:pt x="16915" y="750794"/>
                  <a:pt x="687" y="762788"/>
                </a:cubicBezTo>
                <a:cubicBezTo>
                  <a:pt x="-15541" y="774783"/>
                  <a:pt x="260332" y="394488"/>
                  <a:pt x="330887" y="292888"/>
                </a:cubicBezTo>
                <a:cubicBezTo>
                  <a:pt x="401442" y="191288"/>
                  <a:pt x="395092" y="203988"/>
                  <a:pt x="424020" y="153188"/>
                </a:cubicBezTo>
                <a:cubicBezTo>
                  <a:pt x="452948" y="102388"/>
                  <a:pt x="499514" y="-10501"/>
                  <a:pt x="500220" y="7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258ABFF-1808-44DC-998A-D1FAE629C68B}"/>
              </a:ext>
            </a:extLst>
          </p:cNvPr>
          <p:cNvSpPr/>
          <p:nvPr/>
        </p:nvSpPr>
        <p:spPr>
          <a:xfrm>
            <a:off x="7517251" y="7886255"/>
            <a:ext cx="361664" cy="921288"/>
          </a:xfrm>
          <a:custGeom>
            <a:avLst/>
            <a:gdLst>
              <a:gd name="connsiteX0" fmla="*/ 35016 w 361664"/>
              <a:gd name="connsiteY0" fmla="*/ 445 h 921288"/>
              <a:gd name="connsiteX1" fmla="*/ 301716 w 361664"/>
              <a:gd name="connsiteY1" fmla="*/ 254445 h 921288"/>
              <a:gd name="connsiteX2" fmla="*/ 145082 w 361664"/>
              <a:gd name="connsiteY2" fmla="*/ 720112 h 921288"/>
              <a:gd name="connsiteX3" fmla="*/ 1149 w 361664"/>
              <a:gd name="connsiteY3" fmla="*/ 919078 h 921288"/>
              <a:gd name="connsiteX4" fmla="*/ 225516 w 361664"/>
              <a:gd name="connsiteY4" fmla="*/ 605812 h 921288"/>
              <a:gd name="connsiteX5" fmla="*/ 352516 w 361664"/>
              <a:gd name="connsiteY5" fmla="*/ 284078 h 921288"/>
              <a:gd name="connsiteX6" fmla="*/ 318649 w 361664"/>
              <a:gd name="connsiteY6" fmla="*/ 195178 h 921288"/>
              <a:gd name="connsiteX7" fmla="*/ 35016 w 361664"/>
              <a:gd name="connsiteY7" fmla="*/ 445 h 9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664" h="921288">
                <a:moveTo>
                  <a:pt x="35016" y="445"/>
                </a:moveTo>
                <a:cubicBezTo>
                  <a:pt x="32194" y="10323"/>
                  <a:pt x="283372" y="134501"/>
                  <a:pt x="301716" y="254445"/>
                </a:cubicBezTo>
                <a:cubicBezTo>
                  <a:pt x="320060" y="374389"/>
                  <a:pt x="195177" y="609340"/>
                  <a:pt x="145082" y="720112"/>
                </a:cubicBezTo>
                <a:cubicBezTo>
                  <a:pt x="94987" y="830884"/>
                  <a:pt x="-12257" y="938128"/>
                  <a:pt x="1149" y="919078"/>
                </a:cubicBezTo>
                <a:cubicBezTo>
                  <a:pt x="14555" y="900028"/>
                  <a:pt x="166955" y="711645"/>
                  <a:pt x="225516" y="605812"/>
                </a:cubicBezTo>
                <a:cubicBezTo>
                  <a:pt x="284077" y="499979"/>
                  <a:pt x="336994" y="352517"/>
                  <a:pt x="352516" y="284078"/>
                </a:cubicBezTo>
                <a:cubicBezTo>
                  <a:pt x="368038" y="215639"/>
                  <a:pt x="368038" y="242450"/>
                  <a:pt x="318649" y="195178"/>
                </a:cubicBezTo>
                <a:cubicBezTo>
                  <a:pt x="269260" y="147906"/>
                  <a:pt x="37838" y="-9433"/>
                  <a:pt x="35016" y="4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CE2E14DE-2F08-488F-B453-34B0B9D4B832}"/>
              </a:ext>
            </a:extLst>
          </p:cNvPr>
          <p:cNvSpPr/>
          <p:nvPr/>
        </p:nvSpPr>
        <p:spPr>
          <a:xfrm>
            <a:off x="6853735" y="7588501"/>
            <a:ext cx="563096" cy="158786"/>
          </a:xfrm>
          <a:custGeom>
            <a:avLst/>
            <a:gdLst>
              <a:gd name="connsiteX0" fmla="*/ 32 w 563096"/>
              <a:gd name="connsiteY0" fmla="*/ 31499 h 158786"/>
              <a:gd name="connsiteX1" fmla="*/ 270965 w 563096"/>
              <a:gd name="connsiteY1" fmla="*/ 6099 h 158786"/>
              <a:gd name="connsiteX2" fmla="*/ 563065 w 563096"/>
              <a:gd name="connsiteY2" fmla="*/ 158499 h 158786"/>
              <a:gd name="connsiteX3" fmla="*/ 287898 w 563096"/>
              <a:gd name="connsiteY3" fmla="*/ 44199 h 158786"/>
              <a:gd name="connsiteX4" fmla="*/ 32 w 563096"/>
              <a:gd name="connsiteY4" fmla="*/ 31499 h 1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096" h="158786">
                <a:moveTo>
                  <a:pt x="32" y="31499"/>
                </a:moveTo>
                <a:cubicBezTo>
                  <a:pt x="-2790" y="25149"/>
                  <a:pt x="177126" y="-15068"/>
                  <a:pt x="270965" y="6099"/>
                </a:cubicBezTo>
                <a:cubicBezTo>
                  <a:pt x="364804" y="27266"/>
                  <a:pt x="560243" y="152149"/>
                  <a:pt x="563065" y="158499"/>
                </a:cubicBezTo>
                <a:cubicBezTo>
                  <a:pt x="565887" y="164849"/>
                  <a:pt x="375387" y="63955"/>
                  <a:pt x="287898" y="44199"/>
                </a:cubicBezTo>
                <a:cubicBezTo>
                  <a:pt x="200409" y="24443"/>
                  <a:pt x="2854" y="37849"/>
                  <a:pt x="32" y="314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0845A883-4A12-4F47-A395-076096BD9216}"/>
              </a:ext>
            </a:extLst>
          </p:cNvPr>
          <p:cNvSpPr/>
          <p:nvPr/>
        </p:nvSpPr>
        <p:spPr>
          <a:xfrm>
            <a:off x="6329616" y="7804519"/>
            <a:ext cx="117786" cy="467611"/>
          </a:xfrm>
          <a:custGeom>
            <a:avLst/>
            <a:gdLst>
              <a:gd name="connsiteX0" fmla="*/ 117751 w 117786"/>
              <a:gd name="connsiteY0" fmla="*/ 1748 h 467611"/>
              <a:gd name="connsiteX1" fmla="*/ 7684 w 117786"/>
              <a:gd name="connsiteY1" fmla="*/ 128748 h 467611"/>
              <a:gd name="connsiteX2" fmla="*/ 16151 w 117786"/>
              <a:gd name="connsiteY2" fmla="*/ 357348 h 467611"/>
              <a:gd name="connsiteX3" fmla="*/ 71184 w 117786"/>
              <a:gd name="connsiteY3" fmla="*/ 463181 h 467611"/>
              <a:gd name="connsiteX4" fmla="*/ 20384 w 117786"/>
              <a:gd name="connsiteY4" fmla="*/ 217648 h 467611"/>
              <a:gd name="connsiteX5" fmla="*/ 117751 w 117786"/>
              <a:gd name="connsiteY5" fmla="*/ 1748 h 46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786" h="467611">
                <a:moveTo>
                  <a:pt x="117751" y="1748"/>
                </a:moveTo>
                <a:cubicBezTo>
                  <a:pt x="115634" y="-13069"/>
                  <a:pt x="24617" y="69481"/>
                  <a:pt x="7684" y="128748"/>
                </a:cubicBezTo>
                <a:cubicBezTo>
                  <a:pt x="-9249" y="188015"/>
                  <a:pt x="5568" y="301609"/>
                  <a:pt x="16151" y="357348"/>
                </a:cubicBezTo>
                <a:cubicBezTo>
                  <a:pt x="26734" y="413087"/>
                  <a:pt x="70478" y="486464"/>
                  <a:pt x="71184" y="463181"/>
                </a:cubicBezTo>
                <a:cubicBezTo>
                  <a:pt x="71889" y="439898"/>
                  <a:pt x="15445" y="295259"/>
                  <a:pt x="20384" y="217648"/>
                </a:cubicBezTo>
                <a:cubicBezTo>
                  <a:pt x="25323" y="140037"/>
                  <a:pt x="119868" y="16565"/>
                  <a:pt x="117751" y="17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565C9694-A613-4E2D-AB37-E44BD6CADA8E}"/>
              </a:ext>
            </a:extLst>
          </p:cNvPr>
          <p:cNvSpPr/>
          <p:nvPr/>
        </p:nvSpPr>
        <p:spPr>
          <a:xfrm>
            <a:off x="6610353" y="8422939"/>
            <a:ext cx="865870" cy="231961"/>
          </a:xfrm>
          <a:custGeom>
            <a:avLst/>
            <a:gdLst>
              <a:gd name="connsiteX0" fmla="*/ 2114 w 865870"/>
              <a:gd name="connsiteY0" fmla="*/ 1394 h 231961"/>
              <a:gd name="connsiteX1" fmla="*/ 446614 w 865870"/>
              <a:gd name="connsiteY1" fmla="*/ 225761 h 231961"/>
              <a:gd name="connsiteX2" fmla="*/ 865714 w 865870"/>
              <a:gd name="connsiteY2" fmla="*/ 170728 h 231961"/>
              <a:gd name="connsiteX3" fmla="*/ 493180 w 865870"/>
              <a:gd name="connsiteY3" fmla="*/ 187661 h 231961"/>
              <a:gd name="connsiteX4" fmla="*/ 285747 w 865870"/>
              <a:gd name="connsiteY4" fmla="*/ 132628 h 231961"/>
              <a:gd name="connsiteX5" fmla="*/ 2114 w 865870"/>
              <a:gd name="connsiteY5" fmla="*/ 1394 h 23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870" h="231961">
                <a:moveTo>
                  <a:pt x="2114" y="1394"/>
                </a:moveTo>
                <a:cubicBezTo>
                  <a:pt x="28925" y="16916"/>
                  <a:pt x="302681" y="197539"/>
                  <a:pt x="446614" y="225761"/>
                </a:cubicBezTo>
                <a:cubicBezTo>
                  <a:pt x="590547" y="253983"/>
                  <a:pt x="857953" y="177078"/>
                  <a:pt x="865714" y="170728"/>
                </a:cubicBezTo>
                <a:cubicBezTo>
                  <a:pt x="873475" y="164378"/>
                  <a:pt x="589841" y="194011"/>
                  <a:pt x="493180" y="187661"/>
                </a:cubicBezTo>
                <a:cubicBezTo>
                  <a:pt x="396519" y="181311"/>
                  <a:pt x="360536" y="160850"/>
                  <a:pt x="285747" y="132628"/>
                </a:cubicBezTo>
                <a:cubicBezTo>
                  <a:pt x="210958" y="104406"/>
                  <a:pt x="-24697" y="-14128"/>
                  <a:pt x="2114" y="13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CCDF47FF-0DC2-4877-9BD3-FAB7FF2A9B86}"/>
              </a:ext>
            </a:extLst>
          </p:cNvPr>
          <p:cNvSpPr/>
          <p:nvPr/>
        </p:nvSpPr>
        <p:spPr>
          <a:xfrm>
            <a:off x="6728025" y="7761920"/>
            <a:ext cx="574630" cy="188564"/>
          </a:xfrm>
          <a:custGeom>
            <a:avLst/>
            <a:gdLst>
              <a:gd name="connsiteX0" fmla="*/ 2975 w 574630"/>
              <a:gd name="connsiteY0" fmla="*/ 86680 h 188564"/>
              <a:gd name="connsiteX1" fmla="*/ 375508 w 574630"/>
              <a:gd name="connsiteY1" fmla="*/ 2013 h 188564"/>
              <a:gd name="connsiteX2" fmla="*/ 574475 w 574630"/>
              <a:gd name="connsiteY2" fmla="*/ 188280 h 188564"/>
              <a:gd name="connsiteX3" fmla="*/ 405142 w 574630"/>
              <a:gd name="connsiteY3" fmla="*/ 44347 h 188564"/>
              <a:gd name="connsiteX4" fmla="*/ 210408 w 574630"/>
              <a:gd name="connsiteY4" fmla="*/ 40113 h 188564"/>
              <a:gd name="connsiteX5" fmla="*/ 2975 w 574630"/>
              <a:gd name="connsiteY5" fmla="*/ 86680 h 18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630" h="188564">
                <a:moveTo>
                  <a:pt x="2975" y="86680"/>
                </a:moveTo>
                <a:cubicBezTo>
                  <a:pt x="30492" y="80330"/>
                  <a:pt x="280258" y="-14920"/>
                  <a:pt x="375508" y="2013"/>
                </a:cubicBezTo>
                <a:cubicBezTo>
                  <a:pt x="470758" y="18946"/>
                  <a:pt x="569536" y="181224"/>
                  <a:pt x="574475" y="188280"/>
                </a:cubicBezTo>
                <a:cubicBezTo>
                  <a:pt x="579414" y="195336"/>
                  <a:pt x="465820" y="69041"/>
                  <a:pt x="405142" y="44347"/>
                </a:cubicBezTo>
                <a:cubicBezTo>
                  <a:pt x="344464" y="19653"/>
                  <a:pt x="274614" y="32352"/>
                  <a:pt x="210408" y="40113"/>
                </a:cubicBezTo>
                <a:cubicBezTo>
                  <a:pt x="146202" y="47874"/>
                  <a:pt x="-24542" y="93030"/>
                  <a:pt x="2975" y="866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F01F54EA-DB1F-4DA4-AAFE-0FFC01A22468}"/>
              </a:ext>
            </a:extLst>
          </p:cNvPr>
          <p:cNvSpPr/>
          <p:nvPr/>
        </p:nvSpPr>
        <p:spPr>
          <a:xfrm>
            <a:off x="7424958" y="8093897"/>
            <a:ext cx="147878" cy="381343"/>
          </a:xfrm>
          <a:custGeom>
            <a:avLst/>
            <a:gdLst>
              <a:gd name="connsiteX0" fmla="*/ 309 w 147878"/>
              <a:gd name="connsiteY0" fmla="*/ 236 h 381343"/>
              <a:gd name="connsiteX1" fmla="*/ 106142 w 147878"/>
              <a:gd name="connsiteY1" fmla="*/ 156870 h 381343"/>
              <a:gd name="connsiteX2" fmla="*/ 114609 w 147878"/>
              <a:gd name="connsiteY2" fmla="*/ 381236 h 381343"/>
              <a:gd name="connsiteX3" fmla="*/ 144242 w 147878"/>
              <a:gd name="connsiteY3" fmla="*/ 127236 h 381343"/>
              <a:gd name="connsiteX4" fmla="*/ 309 w 147878"/>
              <a:gd name="connsiteY4" fmla="*/ 236 h 38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78" h="381343">
                <a:moveTo>
                  <a:pt x="309" y="236"/>
                </a:moveTo>
                <a:cubicBezTo>
                  <a:pt x="-6041" y="5175"/>
                  <a:pt x="87092" y="93370"/>
                  <a:pt x="106142" y="156870"/>
                </a:cubicBezTo>
                <a:cubicBezTo>
                  <a:pt x="125192" y="220370"/>
                  <a:pt x="108259" y="386175"/>
                  <a:pt x="114609" y="381236"/>
                </a:cubicBezTo>
                <a:cubicBezTo>
                  <a:pt x="120959" y="376297"/>
                  <a:pt x="159764" y="185797"/>
                  <a:pt x="144242" y="127236"/>
                </a:cubicBezTo>
                <a:cubicBezTo>
                  <a:pt x="128720" y="68675"/>
                  <a:pt x="6659" y="-4703"/>
                  <a:pt x="309" y="2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4102D136-DDAE-4A0D-B55B-53F704F6A970}"/>
              </a:ext>
            </a:extLst>
          </p:cNvPr>
          <p:cNvSpPr/>
          <p:nvPr/>
        </p:nvSpPr>
        <p:spPr>
          <a:xfrm>
            <a:off x="6942662" y="9061516"/>
            <a:ext cx="398108" cy="715820"/>
          </a:xfrm>
          <a:custGeom>
            <a:avLst/>
            <a:gdLst>
              <a:gd name="connsiteX0" fmla="*/ 5 w 398108"/>
              <a:gd name="connsiteY0" fmla="*/ 2051 h 715820"/>
              <a:gd name="connsiteX1" fmla="*/ 325971 w 398108"/>
              <a:gd name="connsiteY1" fmla="*/ 201017 h 715820"/>
              <a:gd name="connsiteX2" fmla="*/ 334438 w 398108"/>
              <a:gd name="connsiteY2" fmla="*/ 704784 h 715820"/>
              <a:gd name="connsiteX3" fmla="*/ 338671 w 398108"/>
              <a:gd name="connsiteY3" fmla="*/ 526984 h 715820"/>
              <a:gd name="connsiteX4" fmla="*/ 397938 w 398108"/>
              <a:gd name="connsiteY4" fmla="*/ 272984 h 715820"/>
              <a:gd name="connsiteX5" fmla="*/ 317505 w 398108"/>
              <a:gd name="connsiteY5" fmla="*/ 107884 h 715820"/>
              <a:gd name="connsiteX6" fmla="*/ 5 w 398108"/>
              <a:gd name="connsiteY6" fmla="*/ 2051 h 715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108" h="715820">
                <a:moveTo>
                  <a:pt x="5" y="2051"/>
                </a:moveTo>
                <a:cubicBezTo>
                  <a:pt x="1416" y="17573"/>
                  <a:pt x="270232" y="83895"/>
                  <a:pt x="325971" y="201017"/>
                </a:cubicBezTo>
                <a:cubicBezTo>
                  <a:pt x="381710" y="318139"/>
                  <a:pt x="332321" y="650456"/>
                  <a:pt x="334438" y="704784"/>
                </a:cubicBezTo>
                <a:cubicBezTo>
                  <a:pt x="336555" y="759112"/>
                  <a:pt x="328088" y="598951"/>
                  <a:pt x="338671" y="526984"/>
                </a:cubicBezTo>
                <a:cubicBezTo>
                  <a:pt x="349254" y="455017"/>
                  <a:pt x="401466" y="342834"/>
                  <a:pt x="397938" y="272984"/>
                </a:cubicBezTo>
                <a:cubicBezTo>
                  <a:pt x="394410" y="203134"/>
                  <a:pt x="378888" y="153039"/>
                  <a:pt x="317505" y="107884"/>
                </a:cubicBezTo>
                <a:cubicBezTo>
                  <a:pt x="256122" y="62729"/>
                  <a:pt x="-1406" y="-13471"/>
                  <a:pt x="5" y="20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2A72CD78-1766-431C-87E9-F4113DE9CBAE}"/>
              </a:ext>
            </a:extLst>
          </p:cNvPr>
          <p:cNvSpPr/>
          <p:nvPr/>
        </p:nvSpPr>
        <p:spPr>
          <a:xfrm>
            <a:off x="6034277" y="8386184"/>
            <a:ext cx="379254" cy="345332"/>
          </a:xfrm>
          <a:custGeom>
            <a:avLst/>
            <a:gdLst>
              <a:gd name="connsiteX0" fmla="*/ 2456 w 379254"/>
              <a:gd name="connsiteY0" fmla="*/ 49 h 345332"/>
              <a:gd name="connsiteX1" fmla="*/ 120990 w 379254"/>
              <a:gd name="connsiteY1" fmla="*/ 241349 h 345332"/>
              <a:gd name="connsiteX2" fmla="*/ 379223 w 379254"/>
              <a:gd name="connsiteY2" fmla="*/ 342949 h 345332"/>
              <a:gd name="connsiteX3" fmla="*/ 137923 w 379254"/>
              <a:gd name="connsiteY3" fmla="*/ 309083 h 345332"/>
              <a:gd name="connsiteX4" fmla="*/ 49023 w 379254"/>
              <a:gd name="connsiteY4" fmla="*/ 262516 h 345332"/>
              <a:gd name="connsiteX5" fmla="*/ 2456 w 379254"/>
              <a:gd name="connsiteY5" fmla="*/ 49 h 34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254" h="345332">
                <a:moveTo>
                  <a:pt x="2456" y="49"/>
                </a:moveTo>
                <a:cubicBezTo>
                  <a:pt x="14451" y="-3479"/>
                  <a:pt x="58196" y="184199"/>
                  <a:pt x="120990" y="241349"/>
                </a:cubicBezTo>
                <a:cubicBezTo>
                  <a:pt x="183785" y="298499"/>
                  <a:pt x="376401" y="331660"/>
                  <a:pt x="379223" y="342949"/>
                </a:cubicBezTo>
                <a:cubicBezTo>
                  <a:pt x="382045" y="354238"/>
                  <a:pt x="192956" y="322489"/>
                  <a:pt x="137923" y="309083"/>
                </a:cubicBezTo>
                <a:cubicBezTo>
                  <a:pt x="82890" y="295678"/>
                  <a:pt x="73012" y="310494"/>
                  <a:pt x="49023" y="262516"/>
                </a:cubicBezTo>
                <a:cubicBezTo>
                  <a:pt x="25034" y="214538"/>
                  <a:pt x="-9539" y="3577"/>
                  <a:pt x="2456" y="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43AD79C6-B1D8-437A-99EA-10EC2E51136B}"/>
              </a:ext>
            </a:extLst>
          </p:cNvPr>
          <p:cNvSpPr/>
          <p:nvPr/>
        </p:nvSpPr>
        <p:spPr>
          <a:xfrm>
            <a:off x="5448133" y="8276130"/>
            <a:ext cx="606795" cy="873278"/>
          </a:xfrm>
          <a:custGeom>
            <a:avLst/>
            <a:gdLst>
              <a:gd name="connsiteX0" fmla="*/ 605534 w 606795"/>
              <a:gd name="connsiteY0" fmla="*/ 37 h 873278"/>
              <a:gd name="connsiteX1" fmla="*/ 444667 w 606795"/>
              <a:gd name="connsiteY1" fmla="*/ 334470 h 873278"/>
              <a:gd name="connsiteX2" fmla="*/ 203367 w 606795"/>
              <a:gd name="connsiteY2" fmla="*/ 563070 h 873278"/>
              <a:gd name="connsiteX3" fmla="*/ 167 w 606795"/>
              <a:gd name="connsiteY3" fmla="*/ 872103 h 873278"/>
              <a:gd name="connsiteX4" fmla="*/ 173734 w 606795"/>
              <a:gd name="connsiteY4" fmla="*/ 660437 h 873278"/>
              <a:gd name="connsiteX5" fmla="*/ 440434 w 606795"/>
              <a:gd name="connsiteY5" fmla="*/ 440303 h 873278"/>
              <a:gd name="connsiteX6" fmla="*/ 516634 w 606795"/>
              <a:gd name="connsiteY6" fmla="*/ 355637 h 873278"/>
              <a:gd name="connsiteX7" fmla="*/ 605534 w 606795"/>
              <a:gd name="connsiteY7" fmla="*/ 37 h 87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795" h="873278">
                <a:moveTo>
                  <a:pt x="605534" y="37"/>
                </a:moveTo>
                <a:cubicBezTo>
                  <a:pt x="593539" y="-3491"/>
                  <a:pt x="511695" y="240631"/>
                  <a:pt x="444667" y="334470"/>
                </a:cubicBezTo>
                <a:cubicBezTo>
                  <a:pt x="377639" y="428309"/>
                  <a:pt x="277450" y="473465"/>
                  <a:pt x="203367" y="563070"/>
                </a:cubicBezTo>
                <a:cubicBezTo>
                  <a:pt x="129284" y="652675"/>
                  <a:pt x="5106" y="855875"/>
                  <a:pt x="167" y="872103"/>
                </a:cubicBezTo>
                <a:cubicBezTo>
                  <a:pt x="-4772" y="888331"/>
                  <a:pt x="100356" y="732404"/>
                  <a:pt x="173734" y="660437"/>
                </a:cubicBezTo>
                <a:cubicBezTo>
                  <a:pt x="247112" y="588470"/>
                  <a:pt x="383284" y="491103"/>
                  <a:pt x="440434" y="440303"/>
                </a:cubicBezTo>
                <a:cubicBezTo>
                  <a:pt x="497584" y="389503"/>
                  <a:pt x="492645" y="425487"/>
                  <a:pt x="516634" y="355637"/>
                </a:cubicBezTo>
                <a:cubicBezTo>
                  <a:pt x="540623" y="285787"/>
                  <a:pt x="617529" y="3565"/>
                  <a:pt x="605534" y="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A5DDBEA-B062-473A-BFE8-3473CC79D4D3}"/>
              </a:ext>
            </a:extLst>
          </p:cNvPr>
          <p:cNvSpPr/>
          <p:nvPr/>
        </p:nvSpPr>
        <p:spPr>
          <a:xfrm>
            <a:off x="6091853" y="9504500"/>
            <a:ext cx="1242406" cy="1360785"/>
          </a:xfrm>
          <a:custGeom>
            <a:avLst/>
            <a:gdLst>
              <a:gd name="connsiteX0" fmla="*/ 1242397 w 1242406"/>
              <a:gd name="connsiteY0" fmla="*/ 1450 h 1360785"/>
              <a:gd name="connsiteX1" fmla="*/ 1118572 w 1242406"/>
              <a:gd name="connsiteY1" fmla="*/ 376100 h 1360785"/>
              <a:gd name="connsiteX2" fmla="*/ 950297 w 1242406"/>
              <a:gd name="connsiteY2" fmla="*/ 655500 h 1360785"/>
              <a:gd name="connsiteX3" fmla="*/ 648672 w 1242406"/>
              <a:gd name="connsiteY3" fmla="*/ 985700 h 1360785"/>
              <a:gd name="connsiteX4" fmla="*/ 972 w 1242406"/>
              <a:gd name="connsiteY4" fmla="*/ 1360350 h 1360785"/>
              <a:gd name="connsiteX5" fmla="*/ 512147 w 1242406"/>
              <a:gd name="connsiteY5" fmla="*/ 1052375 h 1360785"/>
              <a:gd name="connsiteX6" fmla="*/ 909022 w 1242406"/>
              <a:gd name="connsiteY6" fmla="*/ 671375 h 1360785"/>
              <a:gd name="connsiteX7" fmla="*/ 1051897 w 1242406"/>
              <a:gd name="connsiteY7" fmla="*/ 458650 h 1360785"/>
              <a:gd name="connsiteX8" fmla="*/ 1124922 w 1242406"/>
              <a:gd name="connsiteY8" fmla="*/ 255450 h 1360785"/>
              <a:gd name="connsiteX9" fmla="*/ 1242397 w 1242406"/>
              <a:gd name="connsiteY9" fmla="*/ 1450 h 136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2406" h="1360785">
                <a:moveTo>
                  <a:pt x="1242397" y="1450"/>
                </a:moveTo>
                <a:cubicBezTo>
                  <a:pt x="1241339" y="21558"/>
                  <a:pt x="1167255" y="267092"/>
                  <a:pt x="1118572" y="376100"/>
                </a:cubicBezTo>
                <a:cubicBezTo>
                  <a:pt x="1069889" y="485108"/>
                  <a:pt x="1028614" y="553900"/>
                  <a:pt x="950297" y="655500"/>
                </a:cubicBezTo>
                <a:cubicBezTo>
                  <a:pt x="871980" y="757100"/>
                  <a:pt x="806893" y="868225"/>
                  <a:pt x="648672" y="985700"/>
                </a:cubicBezTo>
                <a:cubicBezTo>
                  <a:pt x="490451" y="1103175"/>
                  <a:pt x="23726" y="1349238"/>
                  <a:pt x="972" y="1360350"/>
                </a:cubicBezTo>
                <a:cubicBezTo>
                  <a:pt x="-21782" y="1371462"/>
                  <a:pt x="360805" y="1167204"/>
                  <a:pt x="512147" y="1052375"/>
                </a:cubicBezTo>
                <a:cubicBezTo>
                  <a:pt x="663489" y="937546"/>
                  <a:pt x="819064" y="770329"/>
                  <a:pt x="909022" y="671375"/>
                </a:cubicBezTo>
                <a:cubicBezTo>
                  <a:pt x="998980" y="572421"/>
                  <a:pt x="1015914" y="527971"/>
                  <a:pt x="1051897" y="458650"/>
                </a:cubicBezTo>
                <a:cubicBezTo>
                  <a:pt x="1087880" y="389329"/>
                  <a:pt x="1093701" y="335354"/>
                  <a:pt x="1124922" y="255450"/>
                </a:cubicBezTo>
                <a:cubicBezTo>
                  <a:pt x="1156143" y="175546"/>
                  <a:pt x="1243455" y="-18658"/>
                  <a:pt x="1242397" y="14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01EF6D2-E4B4-4B39-8F23-1241B37D0AB0}"/>
              </a:ext>
            </a:extLst>
          </p:cNvPr>
          <p:cNvSpPr/>
          <p:nvPr/>
        </p:nvSpPr>
        <p:spPr>
          <a:xfrm>
            <a:off x="5079934" y="9140202"/>
            <a:ext cx="372919" cy="699650"/>
          </a:xfrm>
          <a:custGeom>
            <a:avLst/>
            <a:gdLst>
              <a:gd name="connsiteX0" fmla="*/ 371541 w 372919"/>
              <a:gd name="connsiteY0" fmla="*/ 623 h 699650"/>
              <a:gd name="connsiteX1" fmla="*/ 219141 w 372919"/>
              <a:gd name="connsiteY1" fmla="*/ 235573 h 699650"/>
              <a:gd name="connsiteX2" fmla="*/ 66 w 372919"/>
              <a:gd name="connsiteY2" fmla="*/ 699123 h 699650"/>
              <a:gd name="connsiteX3" fmla="*/ 196916 w 372919"/>
              <a:gd name="connsiteY3" fmla="*/ 324473 h 699650"/>
              <a:gd name="connsiteX4" fmla="*/ 288991 w 372919"/>
              <a:gd name="connsiteY4" fmla="*/ 172073 h 699650"/>
              <a:gd name="connsiteX5" fmla="*/ 371541 w 372919"/>
              <a:gd name="connsiteY5" fmla="*/ 623 h 69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919" h="699650">
                <a:moveTo>
                  <a:pt x="371541" y="623"/>
                </a:moveTo>
                <a:cubicBezTo>
                  <a:pt x="359899" y="11206"/>
                  <a:pt x="281053" y="119156"/>
                  <a:pt x="219141" y="235573"/>
                </a:cubicBezTo>
                <a:cubicBezTo>
                  <a:pt x="157228" y="351990"/>
                  <a:pt x="3770" y="684306"/>
                  <a:pt x="66" y="699123"/>
                </a:cubicBezTo>
                <a:cubicBezTo>
                  <a:pt x="-3638" y="713940"/>
                  <a:pt x="148762" y="412315"/>
                  <a:pt x="196916" y="324473"/>
                </a:cubicBezTo>
                <a:cubicBezTo>
                  <a:pt x="245070" y="236631"/>
                  <a:pt x="259887" y="227106"/>
                  <a:pt x="288991" y="172073"/>
                </a:cubicBezTo>
                <a:cubicBezTo>
                  <a:pt x="318095" y="117040"/>
                  <a:pt x="383183" y="-9960"/>
                  <a:pt x="371541" y="6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E8F974A-31C4-4938-A329-8A1DC8B0F95D}"/>
              </a:ext>
            </a:extLst>
          </p:cNvPr>
          <p:cNvSpPr/>
          <p:nvPr/>
        </p:nvSpPr>
        <p:spPr>
          <a:xfrm>
            <a:off x="4749533" y="9744039"/>
            <a:ext cx="340825" cy="539798"/>
          </a:xfrm>
          <a:custGeom>
            <a:avLst/>
            <a:gdLst>
              <a:gd name="connsiteX0" fmla="*/ 339992 w 340825"/>
              <a:gd name="connsiteY0" fmla="*/ 36 h 539798"/>
              <a:gd name="connsiteX1" fmla="*/ 247917 w 340825"/>
              <a:gd name="connsiteY1" fmla="*/ 187361 h 539798"/>
              <a:gd name="connsiteX2" fmla="*/ 267 w 340825"/>
              <a:gd name="connsiteY2" fmla="*/ 539786 h 539798"/>
              <a:gd name="connsiteX3" fmla="*/ 203467 w 340825"/>
              <a:gd name="connsiteY3" fmla="*/ 174661 h 539798"/>
              <a:gd name="connsiteX4" fmla="*/ 339992 w 340825"/>
              <a:gd name="connsiteY4" fmla="*/ 36 h 53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825" h="539798">
                <a:moveTo>
                  <a:pt x="339992" y="36"/>
                </a:moveTo>
                <a:cubicBezTo>
                  <a:pt x="347400" y="2153"/>
                  <a:pt x="304538" y="97403"/>
                  <a:pt x="247917" y="187361"/>
                </a:cubicBezTo>
                <a:cubicBezTo>
                  <a:pt x="191296" y="277319"/>
                  <a:pt x="7675" y="541903"/>
                  <a:pt x="267" y="539786"/>
                </a:cubicBezTo>
                <a:cubicBezTo>
                  <a:pt x="-7141" y="537669"/>
                  <a:pt x="141555" y="261973"/>
                  <a:pt x="203467" y="174661"/>
                </a:cubicBezTo>
                <a:cubicBezTo>
                  <a:pt x="265379" y="87349"/>
                  <a:pt x="332584" y="-2081"/>
                  <a:pt x="339992" y="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5AEAAD74-1775-4E7A-8D82-CFB0B10C18DB}"/>
              </a:ext>
            </a:extLst>
          </p:cNvPr>
          <p:cNvSpPr/>
          <p:nvPr/>
        </p:nvSpPr>
        <p:spPr>
          <a:xfrm>
            <a:off x="4523431" y="10257994"/>
            <a:ext cx="232793" cy="368902"/>
          </a:xfrm>
          <a:custGeom>
            <a:avLst/>
            <a:gdLst>
              <a:gd name="connsiteX0" fmla="*/ 213669 w 232793"/>
              <a:gd name="connsiteY0" fmla="*/ 431 h 368902"/>
              <a:gd name="connsiteX1" fmla="*/ 200969 w 232793"/>
              <a:gd name="connsiteY1" fmla="*/ 57581 h 368902"/>
              <a:gd name="connsiteX2" fmla="*/ 64444 w 232793"/>
              <a:gd name="connsiteY2" fmla="*/ 203631 h 368902"/>
              <a:gd name="connsiteX3" fmla="*/ 944 w 232793"/>
              <a:gd name="connsiteY3" fmla="*/ 368731 h 368902"/>
              <a:gd name="connsiteX4" fmla="*/ 108894 w 232793"/>
              <a:gd name="connsiteY4" fmla="*/ 171881 h 368902"/>
              <a:gd name="connsiteX5" fmla="*/ 226369 w 232793"/>
              <a:gd name="connsiteY5" fmla="*/ 82981 h 368902"/>
              <a:gd name="connsiteX6" fmla="*/ 213669 w 232793"/>
              <a:gd name="connsiteY6" fmla="*/ 431 h 36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793" h="368902">
                <a:moveTo>
                  <a:pt x="213669" y="431"/>
                </a:moveTo>
                <a:cubicBezTo>
                  <a:pt x="209436" y="-3802"/>
                  <a:pt x="225840" y="23714"/>
                  <a:pt x="200969" y="57581"/>
                </a:cubicBezTo>
                <a:cubicBezTo>
                  <a:pt x="176098" y="91448"/>
                  <a:pt x="97781" y="151773"/>
                  <a:pt x="64444" y="203631"/>
                </a:cubicBezTo>
                <a:cubicBezTo>
                  <a:pt x="31106" y="255489"/>
                  <a:pt x="-6464" y="374023"/>
                  <a:pt x="944" y="368731"/>
                </a:cubicBezTo>
                <a:cubicBezTo>
                  <a:pt x="8352" y="363439"/>
                  <a:pt x="71323" y="219506"/>
                  <a:pt x="108894" y="171881"/>
                </a:cubicBezTo>
                <a:cubicBezTo>
                  <a:pt x="146465" y="124256"/>
                  <a:pt x="207848" y="109439"/>
                  <a:pt x="226369" y="82981"/>
                </a:cubicBezTo>
                <a:cubicBezTo>
                  <a:pt x="244890" y="56523"/>
                  <a:pt x="217902" y="4664"/>
                  <a:pt x="213669" y="4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A962C2B-E062-4B40-BBDD-E05D774514EC}"/>
              </a:ext>
            </a:extLst>
          </p:cNvPr>
          <p:cNvSpPr/>
          <p:nvPr/>
        </p:nvSpPr>
        <p:spPr>
          <a:xfrm>
            <a:off x="4819540" y="10772679"/>
            <a:ext cx="1515795" cy="933679"/>
          </a:xfrm>
          <a:custGeom>
            <a:avLst/>
            <a:gdLst>
              <a:gd name="connsiteX0" fmla="*/ 1514585 w 1515795"/>
              <a:gd name="connsiteY0" fmla="*/ 96 h 933679"/>
              <a:gd name="connsiteX1" fmla="*/ 1085960 w 1515795"/>
              <a:gd name="connsiteY1" fmla="*/ 190596 h 933679"/>
              <a:gd name="connsiteX2" fmla="*/ 803385 w 1515795"/>
              <a:gd name="connsiteY2" fmla="*/ 352521 h 933679"/>
              <a:gd name="connsiteX3" fmla="*/ 238235 w 1515795"/>
              <a:gd name="connsiteY3" fmla="*/ 749396 h 933679"/>
              <a:gd name="connsiteX4" fmla="*/ 9635 w 1515795"/>
              <a:gd name="connsiteY4" fmla="*/ 924021 h 933679"/>
              <a:gd name="connsiteX5" fmla="*/ 530335 w 1515795"/>
              <a:gd name="connsiteY5" fmla="*/ 476346 h 933679"/>
              <a:gd name="connsiteX6" fmla="*/ 943085 w 1515795"/>
              <a:gd name="connsiteY6" fmla="*/ 215996 h 933679"/>
              <a:gd name="connsiteX7" fmla="*/ 1514585 w 1515795"/>
              <a:gd name="connsiteY7" fmla="*/ 96 h 93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5795" h="933679">
                <a:moveTo>
                  <a:pt x="1514585" y="96"/>
                </a:moveTo>
                <a:cubicBezTo>
                  <a:pt x="1538397" y="-4137"/>
                  <a:pt x="1204493" y="131859"/>
                  <a:pt x="1085960" y="190596"/>
                </a:cubicBezTo>
                <a:cubicBezTo>
                  <a:pt x="967427" y="249333"/>
                  <a:pt x="944672" y="259388"/>
                  <a:pt x="803385" y="352521"/>
                </a:cubicBezTo>
                <a:cubicBezTo>
                  <a:pt x="662098" y="445654"/>
                  <a:pt x="370527" y="654146"/>
                  <a:pt x="238235" y="749396"/>
                </a:cubicBezTo>
                <a:cubicBezTo>
                  <a:pt x="105943" y="844646"/>
                  <a:pt x="-39048" y="969529"/>
                  <a:pt x="9635" y="924021"/>
                </a:cubicBezTo>
                <a:cubicBezTo>
                  <a:pt x="58318" y="878513"/>
                  <a:pt x="374760" y="594350"/>
                  <a:pt x="530335" y="476346"/>
                </a:cubicBezTo>
                <a:cubicBezTo>
                  <a:pt x="685910" y="358342"/>
                  <a:pt x="775339" y="298546"/>
                  <a:pt x="943085" y="215996"/>
                </a:cubicBezTo>
                <a:cubicBezTo>
                  <a:pt x="1110831" y="133446"/>
                  <a:pt x="1490773" y="4329"/>
                  <a:pt x="1514585" y="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817C2630-07C2-4245-B9FD-505F91CFD94C}"/>
              </a:ext>
            </a:extLst>
          </p:cNvPr>
          <p:cNvSpPr/>
          <p:nvPr/>
        </p:nvSpPr>
        <p:spPr>
          <a:xfrm>
            <a:off x="4530602" y="10677485"/>
            <a:ext cx="387944" cy="441483"/>
          </a:xfrm>
          <a:custGeom>
            <a:avLst/>
            <a:gdLst>
              <a:gd name="connsiteX0" fmla="*/ 123 w 387944"/>
              <a:gd name="connsiteY0" fmla="*/ 40 h 441483"/>
              <a:gd name="connsiteX1" fmla="*/ 254123 w 387944"/>
              <a:gd name="connsiteY1" fmla="*/ 130215 h 441483"/>
              <a:gd name="connsiteX2" fmla="*/ 352548 w 387944"/>
              <a:gd name="connsiteY2" fmla="*/ 254040 h 441483"/>
              <a:gd name="connsiteX3" fmla="*/ 377948 w 387944"/>
              <a:gd name="connsiteY3" fmla="*/ 441365 h 441483"/>
              <a:gd name="connsiteX4" fmla="*/ 381123 w 387944"/>
              <a:gd name="connsiteY4" fmla="*/ 225465 h 441483"/>
              <a:gd name="connsiteX5" fmla="*/ 289048 w 387944"/>
              <a:gd name="connsiteY5" fmla="*/ 117515 h 441483"/>
              <a:gd name="connsiteX6" fmla="*/ 123 w 387944"/>
              <a:gd name="connsiteY6" fmla="*/ 40 h 44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944" h="441483">
                <a:moveTo>
                  <a:pt x="123" y="40"/>
                </a:moveTo>
                <a:cubicBezTo>
                  <a:pt x="-5698" y="2157"/>
                  <a:pt x="195386" y="87882"/>
                  <a:pt x="254123" y="130215"/>
                </a:cubicBezTo>
                <a:cubicBezTo>
                  <a:pt x="312860" y="172548"/>
                  <a:pt x="331910" y="202182"/>
                  <a:pt x="352548" y="254040"/>
                </a:cubicBezTo>
                <a:cubicBezTo>
                  <a:pt x="373186" y="305898"/>
                  <a:pt x="373186" y="446127"/>
                  <a:pt x="377948" y="441365"/>
                </a:cubicBezTo>
                <a:cubicBezTo>
                  <a:pt x="382710" y="436603"/>
                  <a:pt x="395940" y="279440"/>
                  <a:pt x="381123" y="225465"/>
                </a:cubicBezTo>
                <a:cubicBezTo>
                  <a:pt x="366306" y="171490"/>
                  <a:pt x="350431" y="155615"/>
                  <a:pt x="289048" y="117515"/>
                </a:cubicBezTo>
                <a:cubicBezTo>
                  <a:pt x="227665" y="79415"/>
                  <a:pt x="5944" y="-2077"/>
                  <a:pt x="123" y="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1E49D579-8344-49C4-BA10-770B58525D97}"/>
              </a:ext>
            </a:extLst>
          </p:cNvPr>
          <p:cNvSpPr/>
          <p:nvPr/>
        </p:nvSpPr>
        <p:spPr>
          <a:xfrm>
            <a:off x="3831100" y="10589663"/>
            <a:ext cx="804374" cy="93183"/>
          </a:xfrm>
          <a:custGeom>
            <a:avLst/>
            <a:gdLst>
              <a:gd name="connsiteX0" fmla="*/ 67 w 804374"/>
              <a:gd name="connsiteY0" fmla="*/ 50820 h 93183"/>
              <a:gd name="connsiteX1" fmla="*/ 323917 w 804374"/>
              <a:gd name="connsiteY1" fmla="*/ 36004 h 93183"/>
              <a:gd name="connsiteX2" fmla="*/ 586383 w 804374"/>
              <a:gd name="connsiteY2" fmla="*/ 61404 h 93183"/>
              <a:gd name="connsiteX3" fmla="*/ 802283 w 804374"/>
              <a:gd name="connsiteY3" fmla="*/ 20 h 93183"/>
              <a:gd name="connsiteX4" fmla="*/ 690100 w 804374"/>
              <a:gd name="connsiteY4" fmla="*/ 55054 h 93183"/>
              <a:gd name="connsiteX5" fmla="*/ 592733 w 804374"/>
              <a:gd name="connsiteY5" fmla="*/ 93154 h 93183"/>
              <a:gd name="connsiteX6" fmla="*/ 501717 w 804374"/>
              <a:gd name="connsiteY6" fmla="*/ 61404 h 93183"/>
              <a:gd name="connsiteX7" fmla="*/ 351433 w 804374"/>
              <a:gd name="connsiteY7" fmla="*/ 63520 h 93183"/>
              <a:gd name="connsiteX8" fmla="*/ 67 w 804374"/>
              <a:gd name="connsiteY8" fmla="*/ 50820 h 9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374" h="93183">
                <a:moveTo>
                  <a:pt x="67" y="50820"/>
                </a:moveTo>
                <a:cubicBezTo>
                  <a:pt x="-4519" y="46234"/>
                  <a:pt x="226198" y="34240"/>
                  <a:pt x="323917" y="36004"/>
                </a:cubicBezTo>
                <a:cubicBezTo>
                  <a:pt x="421636" y="37768"/>
                  <a:pt x="506655" y="67401"/>
                  <a:pt x="586383" y="61404"/>
                </a:cubicBezTo>
                <a:cubicBezTo>
                  <a:pt x="666111" y="55407"/>
                  <a:pt x="784997" y="1078"/>
                  <a:pt x="802283" y="20"/>
                </a:cubicBezTo>
                <a:cubicBezTo>
                  <a:pt x="819569" y="-1038"/>
                  <a:pt x="725025" y="39532"/>
                  <a:pt x="690100" y="55054"/>
                </a:cubicBezTo>
                <a:cubicBezTo>
                  <a:pt x="655175" y="70576"/>
                  <a:pt x="624130" y="92096"/>
                  <a:pt x="592733" y="93154"/>
                </a:cubicBezTo>
                <a:cubicBezTo>
                  <a:pt x="561336" y="94212"/>
                  <a:pt x="541934" y="66343"/>
                  <a:pt x="501717" y="61404"/>
                </a:cubicBezTo>
                <a:cubicBezTo>
                  <a:pt x="461500" y="56465"/>
                  <a:pt x="351433" y="63520"/>
                  <a:pt x="351433" y="63520"/>
                </a:cubicBezTo>
                <a:cubicBezTo>
                  <a:pt x="272411" y="62814"/>
                  <a:pt x="4653" y="55406"/>
                  <a:pt x="67" y="508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6B45C390-C58A-4DCC-96EC-A194506858B7}"/>
              </a:ext>
            </a:extLst>
          </p:cNvPr>
          <p:cNvSpPr/>
          <p:nvPr/>
        </p:nvSpPr>
        <p:spPr>
          <a:xfrm>
            <a:off x="3124200" y="10667996"/>
            <a:ext cx="648807" cy="215904"/>
          </a:xfrm>
          <a:custGeom>
            <a:avLst/>
            <a:gdLst>
              <a:gd name="connsiteX0" fmla="*/ 0 w 648807"/>
              <a:gd name="connsiteY0" fmla="*/ 215904 h 215904"/>
              <a:gd name="connsiteX1" fmla="*/ 220133 w 648807"/>
              <a:gd name="connsiteY1" fmla="*/ 99487 h 215904"/>
              <a:gd name="connsiteX2" fmla="*/ 355600 w 648807"/>
              <a:gd name="connsiteY2" fmla="*/ 33871 h 215904"/>
              <a:gd name="connsiteX3" fmla="*/ 647700 w 648807"/>
              <a:gd name="connsiteY3" fmla="*/ 4 h 215904"/>
              <a:gd name="connsiteX4" fmla="*/ 450850 w 648807"/>
              <a:gd name="connsiteY4" fmla="*/ 31754 h 215904"/>
              <a:gd name="connsiteX5" fmla="*/ 325967 w 648807"/>
              <a:gd name="connsiteY5" fmla="*/ 69854 h 215904"/>
              <a:gd name="connsiteX6" fmla="*/ 209550 w 648807"/>
              <a:gd name="connsiteY6" fmla="*/ 120654 h 215904"/>
              <a:gd name="connsiteX7" fmla="*/ 0 w 648807"/>
              <a:gd name="connsiteY7" fmla="*/ 215904 h 21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8807" h="215904">
                <a:moveTo>
                  <a:pt x="0" y="215904"/>
                </a:moveTo>
                <a:lnTo>
                  <a:pt x="220133" y="99487"/>
                </a:lnTo>
                <a:cubicBezTo>
                  <a:pt x="279400" y="69148"/>
                  <a:pt x="284339" y="50451"/>
                  <a:pt x="355600" y="33871"/>
                </a:cubicBezTo>
                <a:cubicBezTo>
                  <a:pt x="426861" y="17291"/>
                  <a:pt x="631825" y="357"/>
                  <a:pt x="647700" y="4"/>
                </a:cubicBezTo>
                <a:cubicBezTo>
                  <a:pt x="663575" y="-349"/>
                  <a:pt x="504472" y="20112"/>
                  <a:pt x="450850" y="31754"/>
                </a:cubicBezTo>
                <a:cubicBezTo>
                  <a:pt x="397228" y="43396"/>
                  <a:pt x="366184" y="55037"/>
                  <a:pt x="325967" y="69854"/>
                </a:cubicBezTo>
                <a:cubicBezTo>
                  <a:pt x="285750" y="84671"/>
                  <a:pt x="209550" y="120654"/>
                  <a:pt x="209550" y="120654"/>
                </a:cubicBezTo>
                <a:lnTo>
                  <a:pt x="0" y="215904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8AA86D32-8721-4324-8BFD-8A6C24944CDC}"/>
              </a:ext>
            </a:extLst>
          </p:cNvPr>
          <p:cNvSpPr/>
          <p:nvPr/>
        </p:nvSpPr>
        <p:spPr>
          <a:xfrm>
            <a:off x="2906747" y="10936417"/>
            <a:ext cx="149730" cy="307330"/>
          </a:xfrm>
          <a:custGeom>
            <a:avLst/>
            <a:gdLst>
              <a:gd name="connsiteX0" fmla="*/ 149720 w 149730"/>
              <a:gd name="connsiteY0" fmla="*/ 400 h 307330"/>
              <a:gd name="connsiteX1" fmla="*/ 48120 w 149730"/>
              <a:gd name="connsiteY1" fmla="*/ 129516 h 307330"/>
              <a:gd name="connsiteX2" fmla="*/ 1553 w 149730"/>
              <a:gd name="connsiteY2" fmla="*/ 180316 h 307330"/>
              <a:gd name="connsiteX3" fmla="*/ 12136 w 149730"/>
              <a:gd name="connsiteY3" fmla="*/ 307316 h 307330"/>
              <a:gd name="connsiteX4" fmla="*/ 22720 w 149730"/>
              <a:gd name="connsiteY4" fmla="*/ 171850 h 307330"/>
              <a:gd name="connsiteX5" fmla="*/ 41770 w 149730"/>
              <a:gd name="connsiteY5" fmla="*/ 91416 h 307330"/>
              <a:gd name="connsiteX6" fmla="*/ 149720 w 149730"/>
              <a:gd name="connsiteY6" fmla="*/ 400 h 30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730" h="307330">
                <a:moveTo>
                  <a:pt x="149720" y="400"/>
                </a:moveTo>
                <a:cubicBezTo>
                  <a:pt x="150778" y="6750"/>
                  <a:pt x="72814" y="99530"/>
                  <a:pt x="48120" y="129516"/>
                </a:cubicBezTo>
                <a:cubicBezTo>
                  <a:pt x="23425" y="159502"/>
                  <a:pt x="7550" y="150683"/>
                  <a:pt x="1553" y="180316"/>
                </a:cubicBezTo>
                <a:cubicBezTo>
                  <a:pt x="-4444" y="209949"/>
                  <a:pt x="8608" y="308727"/>
                  <a:pt x="12136" y="307316"/>
                </a:cubicBezTo>
                <a:cubicBezTo>
                  <a:pt x="15664" y="305905"/>
                  <a:pt x="17781" y="207833"/>
                  <a:pt x="22720" y="171850"/>
                </a:cubicBezTo>
                <a:cubicBezTo>
                  <a:pt x="27659" y="135867"/>
                  <a:pt x="22015" y="117874"/>
                  <a:pt x="41770" y="91416"/>
                </a:cubicBezTo>
                <a:cubicBezTo>
                  <a:pt x="61525" y="64958"/>
                  <a:pt x="148662" y="-5950"/>
                  <a:pt x="149720" y="4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F0D796B0-72CD-476E-9C32-F48383578496}"/>
              </a:ext>
            </a:extLst>
          </p:cNvPr>
          <p:cNvSpPr/>
          <p:nvPr/>
        </p:nvSpPr>
        <p:spPr>
          <a:xfrm>
            <a:off x="2923598" y="11281801"/>
            <a:ext cx="399835" cy="121173"/>
          </a:xfrm>
          <a:custGeom>
            <a:avLst/>
            <a:gdLst>
              <a:gd name="connsiteX0" fmla="*/ 1635 w 399835"/>
              <a:gd name="connsiteY0" fmla="*/ 32 h 121173"/>
              <a:gd name="connsiteX1" fmla="*/ 90535 w 399835"/>
              <a:gd name="connsiteY1" fmla="*/ 63532 h 121173"/>
              <a:gd name="connsiteX2" fmla="*/ 268335 w 399835"/>
              <a:gd name="connsiteY2" fmla="*/ 116449 h 121173"/>
              <a:gd name="connsiteX3" fmla="*/ 399569 w 399835"/>
              <a:gd name="connsiteY3" fmla="*/ 116449 h 121173"/>
              <a:gd name="connsiteX4" fmla="*/ 234469 w 399835"/>
              <a:gd name="connsiteY4" fmla="*/ 97399 h 121173"/>
              <a:gd name="connsiteX5" fmla="*/ 162502 w 399835"/>
              <a:gd name="connsiteY5" fmla="*/ 71999 h 121173"/>
              <a:gd name="connsiteX6" fmla="*/ 1635 w 399835"/>
              <a:gd name="connsiteY6" fmla="*/ 32 h 12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835" h="121173">
                <a:moveTo>
                  <a:pt x="1635" y="32"/>
                </a:moveTo>
                <a:cubicBezTo>
                  <a:pt x="-10359" y="-1379"/>
                  <a:pt x="46085" y="44129"/>
                  <a:pt x="90535" y="63532"/>
                </a:cubicBezTo>
                <a:cubicBezTo>
                  <a:pt x="134985" y="82935"/>
                  <a:pt x="216829" y="107630"/>
                  <a:pt x="268335" y="116449"/>
                </a:cubicBezTo>
                <a:cubicBezTo>
                  <a:pt x="319841" y="125268"/>
                  <a:pt x="405213" y="119624"/>
                  <a:pt x="399569" y="116449"/>
                </a:cubicBezTo>
                <a:cubicBezTo>
                  <a:pt x="393925" y="113274"/>
                  <a:pt x="273980" y="104807"/>
                  <a:pt x="234469" y="97399"/>
                </a:cubicBezTo>
                <a:cubicBezTo>
                  <a:pt x="194958" y="89991"/>
                  <a:pt x="197780" y="88227"/>
                  <a:pt x="162502" y="71999"/>
                </a:cubicBezTo>
                <a:cubicBezTo>
                  <a:pt x="127224" y="55771"/>
                  <a:pt x="13629" y="1443"/>
                  <a:pt x="1635" y="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52C0F22-005B-4179-B7B4-DA597642C2C8}"/>
              </a:ext>
            </a:extLst>
          </p:cNvPr>
          <p:cNvSpPr/>
          <p:nvPr/>
        </p:nvSpPr>
        <p:spPr>
          <a:xfrm>
            <a:off x="3196069" y="11150451"/>
            <a:ext cx="237192" cy="50763"/>
          </a:xfrm>
          <a:custGeom>
            <a:avLst/>
            <a:gdLst>
              <a:gd name="connsiteX0" fmla="*/ 98 w 237192"/>
              <a:gd name="connsiteY0" fmla="*/ 149 h 50763"/>
              <a:gd name="connsiteX1" fmla="*/ 69948 w 237192"/>
              <a:gd name="connsiteY1" fmla="*/ 48832 h 50763"/>
              <a:gd name="connsiteX2" fmla="*/ 237164 w 237192"/>
              <a:gd name="connsiteY2" fmla="*/ 40366 h 50763"/>
              <a:gd name="connsiteX3" fmla="*/ 82648 w 237192"/>
              <a:gd name="connsiteY3" fmla="*/ 34016 h 50763"/>
              <a:gd name="connsiteX4" fmla="*/ 98 w 237192"/>
              <a:gd name="connsiteY4" fmla="*/ 149 h 5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192" h="50763">
                <a:moveTo>
                  <a:pt x="98" y="149"/>
                </a:moveTo>
                <a:cubicBezTo>
                  <a:pt x="-2019" y="2618"/>
                  <a:pt x="30437" y="42129"/>
                  <a:pt x="69948" y="48832"/>
                </a:cubicBezTo>
                <a:cubicBezTo>
                  <a:pt x="109459" y="55535"/>
                  <a:pt x="235047" y="42835"/>
                  <a:pt x="237164" y="40366"/>
                </a:cubicBezTo>
                <a:cubicBezTo>
                  <a:pt x="239281" y="37897"/>
                  <a:pt x="122159" y="41424"/>
                  <a:pt x="82648" y="34016"/>
                </a:cubicBezTo>
                <a:cubicBezTo>
                  <a:pt x="43137" y="26608"/>
                  <a:pt x="2215" y="-2320"/>
                  <a:pt x="98" y="1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B68367C5-7E92-42F8-A26D-926E7D69DA21}"/>
              </a:ext>
            </a:extLst>
          </p:cNvPr>
          <p:cNvSpPr/>
          <p:nvPr/>
        </p:nvSpPr>
        <p:spPr>
          <a:xfrm>
            <a:off x="3208504" y="10996042"/>
            <a:ext cx="335145" cy="84893"/>
          </a:xfrm>
          <a:custGeom>
            <a:avLst/>
            <a:gdLst>
              <a:gd name="connsiteX0" fmla="*/ 363 w 335145"/>
              <a:gd name="connsiteY0" fmla="*/ 41 h 84893"/>
              <a:gd name="connsiteX1" fmla="*/ 95613 w 335145"/>
              <a:gd name="connsiteY1" fmla="*/ 50841 h 84893"/>
              <a:gd name="connsiteX2" fmla="*/ 137946 w 335145"/>
              <a:gd name="connsiteY2" fmla="*/ 84708 h 84893"/>
              <a:gd name="connsiteX3" fmla="*/ 152763 w 335145"/>
              <a:gd name="connsiteY3" fmla="*/ 63541 h 84893"/>
              <a:gd name="connsiteX4" fmla="*/ 262829 w 335145"/>
              <a:gd name="connsiteY4" fmla="*/ 44491 h 84893"/>
              <a:gd name="connsiteX5" fmla="*/ 330563 w 335145"/>
              <a:gd name="connsiteY5" fmla="*/ 61425 h 84893"/>
              <a:gd name="connsiteX6" fmla="*/ 133713 w 335145"/>
              <a:gd name="connsiteY6" fmla="*/ 42375 h 84893"/>
              <a:gd name="connsiteX7" fmla="*/ 363 w 335145"/>
              <a:gd name="connsiteY7" fmla="*/ 41 h 8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145" h="84893">
                <a:moveTo>
                  <a:pt x="363" y="41"/>
                </a:moveTo>
                <a:cubicBezTo>
                  <a:pt x="-5987" y="1452"/>
                  <a:pt x="72683" y="36730"/>
                  <a:pt x="95613" y="50841"/>
                </a:cubicBezTo>
                <a:cubicBezTo>
                  <a:pt x="118543" y="64952"/>
                  <a:pt x="128421" y="82591"/>
                  <a:pt x="137946" y="84708"/>
                </a:cubicBezTo>
                <a:cubicBezTo>
                  <a:pt x="147471" y="86825"/>
                  <a:pt x="131949" y="70244"/>
                  <a:pt x="152763" y="63541"/>
                </a:cubicBezTo>
                <a:cubicBezTo>
                  <a:pt x="173577" y="56838"/>
                  <a:pt x="233196" y="44844"/>
                  <a:pt x="262829" y="44491"/>
                </a:cubicBezTo>
                <a:cubicBezTo>
                  <a:pt x="292462" y="44138"/>
                  <a:pt x="352082" y="61778"/>
                  <a:pt x="330563" y="61425"/>
                </a:cubicBezTo>
                <a:cubicBezTo>
                  <a:pt x="309044" y="61072"/>
                  <a:pt x="186277" y="51194"/>
                  <a:pt x="133713" y="42375"/>
                </a:cubicBezTo>
                <a:cubicBezTo>
                  <a:pt x="81149" y="33556"/>
                  <a:pt x="6713" y="-1370"/>
                  <a:pt x="363" y="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9C656D45-A154-4017-BD67-5D77CDEAD115}"/>
              </a:ext>
            </a:extLst>
          </p:cNvPr>
          <p:cNvSpPr/>
          <p:nvPr/>
        </p:nvSpPr>
        <p:spPr>
          <a:xfrm>
            <a:off x="3430848" y="10890249"/>
            <a:ext cx="68129" cy="145114"/>
          </a:xfrm>
          <a:custGeom>
            <a:avLst/>
            <a:gdLst>
              <a:gd name="connsiteX0" fmla="*/ 269 w 68129"/>
              <a:gd name="connsiteY0" fmla="*/ 1 h 145114"/>
              <a:gd name="connsiteX1" fmla="*/ 34135 w 68129"/>
              <a:gd name="connsiteY1" fmla="*/ 80434 h 145114"/>
              <a:gd name="connsiteX2" fmla="*/ 68002 w 68129"/>
              <a:gd name="connsiteY2" fmla="*/ 143934 h 145114"/>
              <a:gd name="connsiteX3" fmla="*/ 44719 w 68129"/>
              <a:gd name="connsiteY3" fmla="*/ 118534 h 145114"/>
              <a:gd name="connsiteX4" fmla="*/ 19319 w 68129"/>
              <a:gd name="connsiteY4" fmla="*/ 78318 h 145114"/>
              <a:gd name="connsiteX5" fmla="*/ 269 w 68129"/>
              <a:gd name="connsiteY5" fmla="*/ 1 h 1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129" h="145114">
                <a:moveTo>
                  <a:pt x="269" y="1"/>
                </a:moveTo>
                <a:cubicBezTo>
                  <a:pt x="2738" y="354"/>
                  <a:pt x="22846" y="56445"/>
                  <a:pt x="34135" y="80434"/>
                </a:cubicBezTo>
                <a:cubicBezTo>
                  <a:pt x="45424" y="104423"/>
                  <a:pt x="66238" y="137584"/>
                  <a:pt x="68002" y="143934"/>
                </a:cubicBezTo>
                <a:cubicBezTo>
                  <a:pt x="69766" y="150284"/>
                  <a:pt x="52833" y="129470"/>
                  <a:pt x="44719" y="118534"/>
                </a:cubicBezTo>
                <a:cubicBezTo>
                  <a:pt x="36605" y="107598"/>
                  <a:pt x="25669" y="95957"/>
                  <a:pt x="19319" y="78318"/>
                </a:cubicBezTo>
                <a:cubicBezTo>
                  <a:pt x="12969" y="60679"/>
                  <a:pt x="-2200" y="-352"/>
                  <a:pt x="269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4028B652-971F-43CA-9E84-98434A295EC0}"/>
              </a:ext>
            </a:extLst>
          </p:cNvPr>
          <p:cNvSpPr/>
          <p:nvPr/>
        </p:nvSpPr>
        <p:spPr>
          <a:xfrm>
            <a:off x="3356668" y="10907182"/>
            <a:ext cx="51735" cy="150287"/>
          </a:xfrm>
          <a:custGeom>
            <a:avLst/>
            <a:gdLst>
              <a:gd name="connsiteX0" fmla="*/ 19415 w 51735"/>
              <a:gd name="connsiteY0" fmla="*/ 1 h 150287"/>
              <a:gd name="connsiteX1" fmla="*/ 27882 w 51735"/>
              <a:gd name="connsiteY1" fmla="*/ 91018 h 150287"/>
              <a:gd name="connsiteX2" fmla="*/ 365 w 51735"/>
              <a:gd name="connsiteY2" fmla="*/ 150285 h 150287"/>
              <a:gd name="connsiteX3" fmla="*/ 51165 w 51735"/>
              <a:gd name="connsiteY3" fmla="*/ 88901 h 150287"/>
              <a:gd name="connsiteX4" fmla="*/ 19415 w 51735"/>
              <a:gd name="connsiteY4" fmla="*/ 1 h 15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35" h="150287">
                <a:moveTo>
                  <a:pt x="19415" y="1"/>
                </a:moveTo>
                <a:cubicBezTo>
                  <a:pt x="15535" y="354"/>
                  <a:pt x="31057" y="65971"/>
                  <a:pt x="27882" y="91018"/>
                </a:cubicBezTo>
                <a:cubicBezTo>
                  <a:pt x="24707" y="116065"/>
                  <a:pt x="-3515" y="150638"/>
                  <a:pt x="365" y="150285"/>
                </a:cubicBezTo>
                <a:cubicBezTo>
                  <a:pt x="4245" y="149932"/>
                  <a:pt x="45873" y="113595"/>
                  <a:pt x="51165" y="88901"/>
                </a:cubicBezTo>
                <a:cubicBezTo>
                  <a:pt x="56457" y="64207"/>
                  <a:pt x="23295" y="-352"/>
                  <a:pt x="19415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9CCA0885-3046-49BD-818B-24FBD9DABBE8}"/>
              </a:ext>
            </a:extLst>
          </p:cNvPr>
          <p:cNvSpPr/>
          <p:nvPr/>
        </p:nvSpPr>
        <p:spPr>
          <a:xfrm>
            <a:off x="3621300" y="10883900"/>
            <a:ext cx="161185" cy="235962"/>
          </a:xfrm>
          <a:custGeom>
            <a:avLst/>
            <a:gdLst>
              <a:gd name="connsiteX0" fmla="*/ 161183 w 161185"/>
              <a:gd name="connsiteY0" fmla="*/ 0 h 235962"/>
              <a:gd name="connsiteX1" fmla="*/ 10900 w 161185"/>
              <a:gd name="connsiteY1" fmla="*/ 93133 h 235962"/>
              <a:gd name="connsiteX2" fmla="*/ 10900 w 161185"/>
              <a:gd name="connsiteY2" fmla="*/ 234950 h 235962"/>
              <a:gd name="connsiteX3" fmla="*/ 4550 w 161185"/>
              <a:gd name="connsiteY3" fmla="*/ 154517 h 235962"/>
              <a:gd name="connsiteX4" fmla="*/ 36300 w 161185"/>
              <a:gd name="connsiteY4" fmla="*/ 112183 h 235962"/>
              <a:gd name="connsiteX5" fmla="*/ 32067 w 161185"/>
              <a:gd name="connsiteY5" fmla="*/ 143933 h 235962"/>
              <a:gd name="connsiteX6" fmla="*/ 144250 w 161185"/>
              <a:gd name="connsiteY6" fmla="*/ 48683 h 235962"/>
              <a:gd name="connsiteX7" fmla="*/ 49000 w 161185"/>
              <a:gd name="connsiteY7" fmla="*/ 110067 h 235962"/>
              <a:gd name="connsiteX8" fmla="*/ 49000 w 161185"/>
              <a:gd name="connsiteY8" fmla="*/ 78317 h 235962"/>
              <a:gd name="connsiteX9" fmla="*/ 15133 w 161185"/>
              <a:gd name="connsiteY9" fmla="*/ 93133 h 235962"/>
              <a:gd name="connsiteX10" fmla="*/ 161183 w 161185"/>
              <a:gd name="connsiteY10" fmla="*/ 0 h 23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185" h="235962">
                <a:moveTo>
                  <a:pt x="161183" y="0"/>
                </a:moveTo>
                <a:cubicBezTo>
                  <a:pt x="160478" y="0"/>
                  <a:pt x="35947" y="53975"/>
                  <a:pt x="10900" y="93133"/>
                </a:cubicBezTo>
                <a:cubicBezTo>
                  <a:pt x="-14147" y="132291"/>
                  <a:pt x="11958" y="224719"/>
                  <a:pt x="10900" y="234950"/>
                </a:cubicBezTo>
                <a:cubicBezTo>
                  <a:pt x="9842" y="245181"/>
                  <a:pt x="317" y="174978"/>
                  <a:pt x="4550" y="154517"/>
                </a:cubicBezTo>
                <a:cubicBezTo>
                  <a:pt x="8783" y="134056"/>
                  <a:pt x="31714" y="113947"/>
                  <a:pt x="36300" y="112183"/>
                </a:cubicBezTo>
                <a:cubicBezTo>
                  <a:pt x="40886" y="110419"/>
                  <a:pt x="14075" y="154516"/>
                  <a:pt x="32067" y="143933"/>
                </a:cubicBezTo>
                <a:cubicBezTo>
                  <a:pt x="50059" y="133350"/>
                  <a:pt x="141428" y="54327"/>
                  <a:pt x="144250" y="48683"/>
                </a:cubicBezTo>
                <a:cubicBezTo>
                  <a:pt x="147072" y="43039"/>
                  <a:pt x="64875" y="105128"/>
                  <a:pt x="49000" y="110067"/>
                </a:cubicBezTo>
                <a:cubicBezTo>
                  <a:pt x="33125" y="115006"/>
                  <a:pt x="54644" y="81139"/>
                  <a:pt x="49000" y="78317"/>
                </a:cubicBezTo>
                <a:cubicBezTo>
                  <a:pt x="43356" y="75495"/>
                  <a:pt x="-1447" y="101247"/>
                  <a:pt x="15133" y="93133"/>
                </a:cubicBezTo>
                <a:cubicBezTo>
                  <a:pt x="31713" y="85019"/>
                  <a:pt x="161888" y="0"/>
                  <a:pt x="161183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0F3A8A9A-C29F-44E1-BD55-FD3D6DEC29E4}"/>
              </a:ext>
            </a:extLst>
          </p:cNvPr>
          <p:cNvSpPr/>
          <p:nvPr/>
        </p:nvSpPr>
        <p:spPr>
          <a:xfrm>
            <a:off x="3010339" y="11131372"/>
            <a:ext cx="218972" cy="150790"/>
          </a:xfrm>
          <a:custGeom>
            <a:avLst/>
            <a:gdLst>
              <a:gd name="connsiteX0" fmla="*/ 90578 w 218972"/>
              <a:gd name="connsiteY0" fmla="*/ 178 h 150790"/>
              <a:gd name="connsiteX1" fmla="*/ 113861 w 218972"/>
              <a:gd name="connsiteY1" fmla="*/ 78495 h 150790"/>
              <a:gd name="connsiteX2" fmla="*/ 175244 w 218972"/>
              <a:gd name="connsiteY2" fmla="*/ 131411 h 150790"/>
              <a:gd name="connsiteX3" fmla="*/ 115978 w 218972"/>
              <a:gd name="connsiteY3" fmla="*/ 133528 h 150790"/>
              <a:gd name="connsiteX4" fmla="*/ 1678 w 218972"/>
              <a:gd name="connsiteY4" fmla="*/ 150461 h 150790"/>
              <a:gd name="connsiteX5" fmla="*/ 211228 w 218972"/>
              <a:gd name="connsiteY5" fmla="*/ 141995 h 150790"/>
              <a:gd name="connsiteX6" fmla="*/ 171011 w 218972"/>
              <a:gd name="connsiteY6" fmla="*/ 110245 h 150790"/>
              <a:gd name="connsiteX7" fmla="*/ 143494 w 218972"/>
              <a:gd name="connsiteY7" fmla="*/ 101778 h 150790"/>
              <a:gd name="connsiteX8" fmla="*/ 90578 w 218972"/>
              <a:gd name="connsiteY8" fmla="*/ 178 h 15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72" h="150790">
                <a:moveTo>
                  <a:pt x="90578" y="178"/>
                </a:moveTo>
                <a:cubicBezTo>
                  <a:pt x="85639" y="-3702"/>
                  <a:pt x="99750" y="56623"/>
                  <a:pt x="113861" y="78495"/>
                </a:cubicBezTo>
                <a:cubicBezTo>
                  <a:pt x="127972" y="100367"/>
                  <a:pt x="174891" y="122239"/>
                  <a:pt x="175244" y="131411"/>
                </a:cubicBezTo>
                <a:cubicBezTo>
                  <a:pt x="175597" y="140583"/>
                  <a:pt x="144906" y="130353"/>
                  <a:pt x="115978" y="133528"/>
                </a:cubicBezTo>
                <a:cubicBezTo>
                  <a:pt x="87050" y="136703"/>
                  <a:pt x="-14197" y="149050"/>
                  <a:pt x="1678" y="150461"/>
                </a:cubicBezTo>
                <a:cubicBezTo>
                  <a:pt x="17553" y="151872"/>
                  <a:pt x="183006" y="148698"/>
                  <a:pt x="211228" y="141995"/>
                </a:cubicBezTo>
                <a:cubicBezTo>
                  <a:pt x="239450" y="135292"/>
                  <a:pt x="182300" y="116948"/>
                  <a:pt x="171011" y="110245"/>
                </a:cubicBezTo>
                <a:cubicBezTo>
                  <a:pt x="159722" y="103542"/>
                  <a:pt x="155488" y="120475"/>
                  <a:pt x="143494" y="101778"/>
                </a:cubicBezTo>
                <a:cubicBezTo>
                  <a:pt x="131500" y="83081"/>
                  <a:pt x="95517" y="4058"/>
                  <a:pt x="90578" y="1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D7E4ECB3-B1E9-4B00-A61C-C4B7A3D28CD5}"/>
              </a:ext>
            </a:extLst>
          </p:cNvPr>
          <p:cNvSpPr/>
          <p:nvPr/>
        </p:nvSpPr>
        <p:spPr>
          <a:xfrm>
            <a:off x="3818459" y="10945193"/>
            <a:ext cx="232842" cy="218512"/>
          </a:xfrm>
          <a:custGeom>
            <a:avLst/>
            <a:gdLst>
              <a:gd name="connsiteX0" fmla="*/ 8 w 232842"/>
              <a:gd name="connsiteY0" fmla="*/ 218107 h 218512"/>
              <a:gd name="connsiteX1" fmla="*/ 122774 w 232842"/>
              <a:gd name="connsiteY1" fmla="*/ 158840 h 218512"/>
              <a:gd name="connsiteX2" fmla="*/ 152408 w 232842"/>
              <a:gd name="connsiteY2" fmla="*/ 118624 h 218512"/>
              <a:gd name="connsiteX3" fmla="*/ 232841 w 232842"/>
              <a:gd name="connsiteY3" fmla="*/ 90 h 218512"/>
              <a:gd name="connsiteX4" fmla="*/ 150291 w 232842"/>
              <a:gd name="connsiteY4" fmla="*/ 99574 h 218512"/>
              <a:gd name="connsiteX5" fmla="*/ 129124 w 232842"/>
              <a:gd name="connsiteY5" fmla="*/ 127090 h 218512"/>
              <a:gd name="connsiteX6" fmla="*/ 8 w 232842"/>
              <a:gd name="connsiteY6" fmla="*/ 218107 h 21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842" h="218512">
                <a:moveTo>
                  <a:pt x="8" y="218107"/>
                </a:moveTo>
                <a:cubicBezTo>
                  <a:pt x="-1050" y="223398"/>
                  <a:pt x="97374" y="175420"/>
                  <a:pt x="122774" y="158840"/>
                </a:cubicBezTo>
                <a:cubicBezTo>
                  <a:pt x="148174" y="142260"/>
                  <a:pt x="134063" y="145082"/>
                  <a:pt x="152408" y="118624"/>
                </a:cubicBezTo>
                <a:cubicBezTo>
                  <a:pt x="170753" y="92166"/>
                  <a:pt x="233194" y="3265"/>
                  <a:pt x="232841" y="90"/>
                </a:cubicBezTo>
                <a:cubicBezTo>
                  <a:pt x="232488" y="-3085"/>
                  <a:pt x="167577" y="78407"/>
                  <a:pt x="150291" y="99574"/>
                </a:cubicBezTo>
                <a:cubicBezTo>
                  <a:pt x="133005" y="120741"/>
                  <a:pt x="150643" y="108746"/>
                  <a:pt x="129124" y="127090"/>
                </a:cubicBezTo>
                <a:cubicBezTo>
                  <a:pt x="107605" y="145434"/>
                  <a:pt x="1066" y="212816"/>
                  <a:pt x="8" y="2181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4C46B95F-F3B2-4EAE-9619-72D6BE94D3B7}"/>
              </a:ext>
            </a:extLst>
          </p:cNvPr>
          <p:cNvSpPr/>
          <p:nvPr/>
        </p:nvSpPr>
        <p:spPr>
          <a:xfrm>
            <a:off x="3515473" y="11063799"/>
            <a:ext cx="102461" cy="169363"/>
          </a:xfrm>
          <a:custGeom>
            <a:avLst/>
            <a:gdLst>
              <a:gd name="connsiteX0" fmla="*/ 91327 w 102461"/>
              <a:gd name="connsiteY0" fmla="*/ 18 h 169363"/>
              <a:gd name="connsiteX1" fmla="*/ 65927 w 102461"/>
              <a:gd name="connsiteY1" fmla="*/ 71984 h 169363"/>
              <a:gd name="connsiteX2" fmla="*/ 310 w 102461"/>
              <a:gd name="connsiteY2" fmla="*/ 169351 h 169363"/>
              <a:gd name="connsiteX3" fmla="*/ 95560 w 102461"/>
              <a:gd name="connsiteY3" fmla="*/ 78334 h 169363"/>
              <a:gd name="connsiteX4" fmla="*/ 91327 w 102461"/>
              <a:gd name="connsiteY4" fmla="*/ 18 h 16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61" h="169363">
                <a:moveTo>
                  <a:pt x="91327" y="18"/>
                </a:moveTo>
                <a:cubicBezTo>
                  <a:pt x="86388" y="-1040"/>
                  <a:pt x="81096" y="43762"/>
                  <a:pt x="65927" y="71984"/>
                </a:cubicBezTo>
                <a:cubicBezTo>
                  <a:pt x="50758" y="100206"/>
                  <a:pt x="-4629" y="168293"/>
                  <a:pt x="310" y="169351"/>
                </a:cubicBezTo>
                <a:cubicBezTo>
                  <a:pt x="5249" y="170409"/>
                  <a:pt x="80038" y="102676"/>
                  <a:pt x="95560" y="78334"/>
                </a:cubicBezTo>
                <a:cubicBezTo>
                  <a:pt x="111082" y="53992"/>
                  <a:pt x="96266" y="1076"/>
                  <a:pt x="91327" y="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839C8415-FBE5-4D4A-8518-3C79A98C8258}"/>
              </a:ext>
            </a:extLst>
          </p:cNvPr>
          <p:cNvSpPr/>
          <p:nvPr/>
        </p:nvSpPr>
        <p:spPr>
          <a:xfrm>
            <a:off x="3616655" y="11169323"/>
            <a:ext cx="388195" cy="461483"/>
          </a:xfrm>
          <a:custGeom>
            <a:avLst/>
            <a:gdLst>
              <a:gd name="connsiteX0" fmla="*/ 388078 w 388195"/>
              <a:gd name="connsiteY0" fmla="*/ 327 h 461483"/>
              <a:gd name="connsiteX1" fmla="*/ 222978 w 388195"/>
              <a:gd name="connsiteY1" fmla="*/ 101927 h 461483"/>
              <a:gd name="connsiteX2" fmla="*/ 208162 w 388195"/>
              <a:gd name="connsiteY2" fmla="*/ 235277 h 461483"/>
              <a:gd name="connsiteX3" fmla="*/ 203928 w 388195"/>
              <a:gd name="connsiteY3" fmla="*/ 292427 h 461483"/>
              <a:gd name="connsiteX4" fmla="*/ 728 w 388195"/>
              <a:gd name="connsiteY4" fmla="*/ 459644 h 461483"/>
              <a:gd name="connsiteX5" fmla="*/ 138312 w 388195"/>
              <a:gd name="connsiteY5" fmla="*/ 377094 h 461483"/>
              <a:gd name="connsiteX6" fmla="*/ 199695 w 388195"/>
              <a:gd name="connsiteY6" fmla="*/ 305127 h 461483"/>
              <a:gd name="connsiteX7" fmla="*/ 199695 w 388195"/>
              <a:gd name="connsiteY7" fmla="*/ 224694 h 461483"/>
              <a:gd name="connsiteX8" fmla="*/ 176412 w 388195"/>
              <a:gd name="connsiteY8" fmla="*/ 93460 h 461483"/>
              <a:gd name="connsiteX9" fmla="*/ 248378 w 388195"/>
              <a:gd name="connsiteY9" fmla="*/ 70177 h 461483"/>
              <a:gd name="connsiteX10" fmla="*/ 388078 w 388195"/>
              <a:gd name="connsiteY10" fmla="*/ 327 h 46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8195" h="461483">
                <a:moveTo>
                  <a:pt x="388078" y="327"/>
                </a:moveTo>
                <a:cubicBezTo>
                  <a:pt x="383845" y="5619"/>
                  <a:pt x="252964" y="62769"/>
                  <a:pt x="222978" y="101927"/>
                </a:cubicBezTo>
                <a:cubicBezTo>
                  <a:pt x="192992" y="141085"/>
                  <a:pt x="211337" y="203527"/>
                  <a:pt x="208162" y="235277"/>
                </a:cubicBezTo>
                <a:cubicBezTo>
                  <a:pt x="204987" y="267027"/>
                  <a:pt x="238500" y="255033"/>
                  <a:pt x="203928" y="292427"/>
                </a:cubicBezTo>
                <a:cubicBezTo>
                  <a:pt x="169356" y="329821"/>
                  <a:pt x="11664" y="445533"/>
                  <a:pt x="728" y="459644"/>
                </a:cubicBezTo>
                <a:cubicBezTo>
                  <a:pt x="-10208" y="473755"/>
                  <a:pt x="105151" y="402847"/>
                  <a:pt x="138312" y="377094"/>
                </a:cubicBezTo>
                <a:cubicBezTo>
                  <a:pt x="171473" y="351341"/>
                  <a:pt x="189464" y="330527"/>
                  <a:pt x="199695" y="305127"/>
                </a:cubicBezTo>
                <a:cubicBezTo>
                  <a:pt x="209926" y="279727"/>
                  <a:pt x="203576" y="259972"/>
                  <a:pt x="199695" y="224694"/>
                </a:cubicBezTo>
                <a:cubicBezTo>
                  <a:pt x="195814" y="189416"/>
                  <a:pt x="168298" y="119213"/>
                  <a:pt x="176412" y="93460"/>
                </a:cubicBezTo>
                <a:cubicBezTo>
                  <a:pt x="184526" y="67707"/>
                  <a:pt x="215570" y="84994"/>
                  <a:pt x="248378" y="70177"/>
                </a:cubicBezTo>
                <a:cubicBezTo>
                  <a:pt x="281186" y="55360"/>
                  <a:pt x="392311" y="-4965"/>
                  <a:pt x="388078" y="3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C65AAC3-8B7D-4C63-A4E2-515D8021EE1F}"/>
              </a:ext>
            </a:extLst>
          </p:cNvPr>
          <p:cNvSpPr/>
          <p:nvPr/>
        </p:nvSpPr>
        <p:spPr>
          <a:xfrm>
            <a:off x="3424717" y="11249943"/>
            <a:ext cx="82624" cy="211871"/>
          </a:xfrm>
          <a:custGeom>
            <a:avLst/>
            <a:gdLst>
              <a:gd name="connsiteX0" fmla="*/ 82600 w 82624"/>
              <a:gd name="connsiteY0" fmla="*/ 140 h 211871"/>
              <a:gd name="connsiteX1" fmla="*/ 36033 w 82624"/>
              <a:gd name="connsiteY1" fmla="*/ 89040 h 211871"/>
              <a:gd name="connsiteX2" fmla="*/ 50 w 82624"/>
              <a:gd name="connsiteY2" fmla="*/ 211807 h 211871"/>
              <a:gd name="connsiteX3" fmla="*/ 29683 w 82624"/>
              <a:gd name="connsiteY3" fmla="*/ 72107 h 211871"/>
              <a:gd name="connsiteX4" fmla="*/ 82600 w 82624"/>
              <a:gd name="connsiteY4" fmla="*/ 140 h 21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24" h="211871">
                <a:moveTo>
                  <a:pt x="82600" y="140"/>
                </a:moveTo>
                <a:cubicBezTo>
                  <a:pt x="83658" y="2962"/>
                  <a:pt x="49791" y="53762"/>
                  <a:pt x="36033" y="89040"/>
                </a:cubicBezTo>
                <a:cubicBezTo>
                  <a:pt x="22275" y="124318"/>
                  <a:pt x="1108" y="214629"/>
                  <a:pt x="50" y="211807"/>
                </a:cubicBezTo>
                <a:cubicBezTo>
                  <a:pt x="-1008" y="208985"/>
                  <a:pt x="14866" y="106679"/>
                  <a:pt x="29683" y="72107"/>
                </a:cubicBezTo>
                <a:cubicBezTo>
                  <a:pt x="44500" y="37535"/>
                  <a:pt x="81542" y="-2682"/>
                  <a:pt x="82600" y="1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EC7E832-A5B3-44B5-9A29-D3E047D4B8BE}"/>
              </a:ext>
            </a:extLst>
          </p:cNvPr>
          <p:cNvSpPr/>
          <p:nvPr/>
        </p:nvSpPr>
        <p:spPr>
          <a:xfrm>
            <a:off x="3569825" y="11432507"/>
            <a:ext cx="193421" cy="162596"/>
          </a:xfrm>
          <a:custGeom>
            <a:avLst/>
            <a:gdLst>
              <a:gd name="connsiteX0" fmla="*/ 992 w 193421"/>
              <a:gd name="connsiteY0" fmla="*/ 162593 h 162596"/>
              <a:gd name="connsiteX1" fmla="*/ 94125 w 193421"/>
              <a:gd name="connsiteY1" fmla="*/ 124493 h 162596"/>
              <a:gd name="connsiteX2" fmla="*/ 191492 w 193421"/>
              <a:gd name="connsiteY2" fmla="*/ 8076 h 162596"/>
              <a:gd name="connsiteX3" fmla="*/ 155508 w 193421"/>
              <a:gd name="connsiteY3" fmla="*/ 18660 h 162596"/>
              <a:gd name="connsiteX4" fmla="*/ 113175 w 193421"/>
              <a:gd name="connsiteY4" fmla="*/ 88510 h 162596"/>
              <a:gd name="connsiteX5" fmla="*/ 47558 w 193421"/>
              <a:gd name="connsiteY5" fmla="*/ 126610 h 162596"/>
              <a:gd name="connsiteX6" fmla="*/ 992 w 193421"/>
              <a:gd name="connsiteY6" fmla="*/ 162593 h 16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421" h="162596">
                <a:moveTo>
                  <a:pt x="992" y="162593"/>
                </a:moveTo>
                <a:cubicBezTo>
                  <a:pt x="8753" y="162240"/>
                  <a:pt x="62375" y="150246"/>
                  <a:pt x="94125" y="124493"/>
                </a:cubicBezTo>
                <a:cubicBezTo>
                  <a:pt x="125875" y="98740"/>
                  <a:pt x="181262" y="25715"/>
                  <a:pt x="191492" y="8076"/>
                </a:cubicBezTo>
                <a:cubicBezTo>
                  <a:pt x="201722" y="-9563"/>
                  <a:pt x="168561" y="5254"/>
                  <a:pt x="155508" y="18660"/>
                </a:cubicBezTo>
                <a:cubicBezTo>
                  <a:pt x="142455" y="32066"/>
                  <a:pt x="131167" y="70518"/>
                  <a:pt x="113175" y="88510"/>
                </a:cubicBezTo>
                <a:cubicBezTo>
                  <a:pt x="95183" y="106502"/>
                  <a:pt x="62022" y="117438"/>
                  <a:pt x="47558" y="126610"/>
                </a:cubicBezTo>
                <a:cubicBezTo>
                  <a:pt x="33094" y="135782"/>
                  <a:pt x="-6769" y="162946"/>
                  <a:pt x="992" y="1625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74805823-16CD-42B2-A020-A44BF0E72B85}"/>
              </a:ext>
            </a:extLst>
          </p:cNvPr>
          <p:cNvSpPr/>
          <p:nvPr/>
        </p:nvSpPr>
        <p:spPr>
          <a:xfrm>
            <a:off x="3423799" y="11457517"/>
            <a:ext cx="168224" cy="131795"/>
          </a:xfrm>
          <a:custGeom>
            <a:avLst/>
            <a:gdLst>
              <a:gd name="connsiteX0" fmla="*/ 3084 w 168224"/>
              <a:gd name="connsiteY0" fmla="*/ 0 h 131795"/>
              <a:gd name="connsiteX1" fmla="*/ 20018 w 168224"/>
              <a:gd name="connsiteY1" fmla="*/ 74083 h 131795"/>
              <a:gd name="connsiteX2" fmla="*/ 166068 w 168224"/>
              <a:gd name="connsiteY2" fmla="*/ 131233 h 131795"/>
              <a:gd name="connsiteX3" fmla="*/ 102568 w 168224"/>
              <a:gd name="connsiteY3" fmla="*/ 101600 h 131795"/>
              <a:gd name="connsiteX4" fmla="*/ 36951 w 168224"/>
              <a:gd name="connsiteY4" fmla="*/ 74083 h 131795"/>
              <a:gd name="connsiteX5" fmla="*/ 3084 w 168224"/>
              <a:gd name="connsiteY5" fmla="*/ 0 h 13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224" h="131795">
                <a:moveTo>
                  <a:pt x="3084" y="0"/>
                </a:moveTo>
                <a:cubicBezTo>
                  <a:pt x="262" y="0"/>
                  <a:pt x="-7146" y="52211"/>
                  <a:pt x="20018" y="74083"/>
                </a:cubicBezTo>
                <a:cubicBezTo>
                  <a:pt x="47182" y="95955"/>
                  <a:pt x="152310" y="126647"/>
                  <a:pt x="166068" y="131233"/>
                </a:cubicBezTo>
                <a:cubicBezTo>
                  <a:pt x="179826" y="135819"/>
                  <a:pt x="124087" y="111125"/>
                  <a:pt x="102568" y="101600"/>
                </a:cubicBezTo>
                <a:cubicBezTo>
                  <a:pt x="81049" y="92075"/>
                  <a:pt x="51062" y="87841"/>
                  <a:pt x="36951" y="74083"/>
                </a:cubicBezTo>
                <a:cubicBezTo>
                  <a:pt x="22840" y="60325"/>
                  <a:pt x="5906" y="0"/>
                  <a:pt x="3084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EFD5481D-9753-49C0-B6BB-26EE1FA483F6}"/>
              </a:ext>
            </a:extLst>
          </p:cNvPr>
          <p:cNvSpPr/>
          <p:nvPr/>
        </p:nvSpPr>
        <p:spPr>
          <a:xfrm>
            <a:off x="3456500" y="11537838"/>
            <a:ext cx="209946" cy="94628"/>
          </a:xfrm>
          <a:custGeom>
            <a:avLst/>
            <a:gdLst>
              <a:gd name="connsiteX0" fmla="*/ 17 w 209946"/>
              <a:gd name="connsiteY0" fmla="*/ 112 h 94628"/>
              <a:gd name="connsiteX1" fmla="*/ 114317 w 209946"/>
              <a:gd name="connsiteY1" fmla="*/ 93245 h 94628"/>
              <a:gd name="connsiteX2" fmla="*/ 209567 w 209946"/>
              <a:gd name="connsiteY2" fmla="*/ 57262 h 94628"/>
              <a:gd name="connsiteX3" fmla="*/ 146067 w 209946"/>
              <a:gd name="connsiteY3" fmla="*/ 76312 h 94628"/>
              <a:gd name="connsiteX4" fmla="*/ 105850 w 209946"/>
              <a:gd name="connsiteY4" fmla="*/ 74195 h 94628"/>
              <a:gd name="connsiteX5" fmla="*/ 17 w 209946"/>
              <a:gd name="connsiteY5" fmla="*/ 112 h 9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946" h="94628">
                <a:moveTo>
                  <a:pt x="17" y="112"/>
                </a:moveTo>
                <a:cubicBezTo>
                  <a:pt x="1428" y="3287"/>
                  <a:pt x="79392" y="83720"/>
                  <a:pt x="114317" y="93245"/>
                </a:cubicBezTo>
                <a:cubicBezTo>
                  <a:pt x="149242" y="102770"/>
                  <a:pt x="204275" y="60084"/>
                  <a:pt x="209567" y="57262"/>
                </a:cubicBezTo>
                <a:cubicBezTo>
                  <a:pt x="214859" y="54440"/>
                  <a:pt x="163353" y="73490"/>
                  <a:pt x="146067" y="76312"/>
                </a:cubicBezTo>
                <a:cubicBezTo>
                  <a:pt x="128781" y="79134"/>
                  <a:pt x="127370" y="86190"/>
                  <a:pt x="105850" y="74195"/>
                </a:cubicBezTo>
                <a:cubicBezTo>
                  <a:pt x="84330" y="62200"/>
                  <a:pt x="-1394" y="-3063"/>
                  <a:pt x="17" y="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6C94DFBA-AC6A-4809-A6DF-C860176926E2}"/>
              </a:ext>
            </a:extLst>
          </p:cNvPr>
          <p:cNvSpPr/>
          <p:nvPr/>
        </p:nvSpPr>
        <p:spPr>
          <a:xfrm>
            <a:off x="3555828" y="11258683"/>
            <a:ext cx="185811" cy="156509"/>
          </a:xfrm>
          <a:custGeom>
            <a:avLst/>
            <a:gdLst>
              <a:gd name="connsiteX0" fmla="*/ 172 w 185811"/>
              <a:gd name="connsiteY0" fmla="*/ 8334 h 156509"/>
              <a:gd name="connsiteX1" fmla="*/ 99655 w 185811"/>
              <a:gd name="connsiteY1" fmla="*/ 1984 h 156509"/>
              <a:gd name="connsiteX2" fmla="*/ 173739 w 185811"/>
              <a:gd name="connsiteY2" fmla="*/ 42200 h 156509"/>
              <a:gd name="connsiteX3" fmla="*/ 184322 w 185811"/>
              <a:gd name="connsiteY3" fmla="*/ 156500 h 156509"/>
              <a:gd name="connsiteX4" fmla="*/ 158922 w 185811"/>
              <a:gd name="connsiteY4" fmla="*/ 35850 h 156509"/>
              <a:gd name="connsiteX5" fmla="*/ 125055 w 185811"/>
              <a:gd name="connsiteY5" fmla="*/ 27384 h 156509"/>
              <a:gd name="connsiteX6" fmla="*/ 172 w 185811"/>
              <a:gd name="connsiteY6" fmla="*/ 8334 h 15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811" h="156509">
                <a:moveTo>
                  <a:pt x="172" y="8334"/>
                </a:moveTo>
                <a:cubicBezTo>
                  <a:pt x="-4061" y="4101"/>
                  <a:pt x="70727" y="-3660"/>
                  <a:pt x="99655" y="1984"/>
                </a:cubicBezTo>
                <a:cubicBezTo>
                  <a:pt x="128583" y="7628"/>
                  <a:pt x="159628" y="16447"/>
                  <a:pt x="173739" y="42200"/>
                </a:cubicBezTo>
                <a:cubicBezTo>
                  <a:pt x="187850" y="67953"/>
                  <a:pt x="186792" y="157558"/>
                  <a:pt x="184322" y="156500"/>
                </a:cubicBezTo>
                <a:cubicBezTo>
                  <a:pt x="181853" y="155442"/>
                  <a:pt x="168800" y="57369"/>
                  <a:pt x="158922" y="35850"/>
                </a:cubicBezTo>
                <a:cubicBezTo>
                  <a:pt x="149044" y="14331"/>
                  <a:pt x="152572" y="31264"/>
                  <a:pt x="125055" y="27384"/>
                </a:cubicBezTo>
                <a:cubicBezTo>
                  <a:pt x="97538" y="23504"/>
                  <a:pt x="4405" y="12567"/>
                  <a:pt x="172" y="833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FF09A3AB-38BE-4011-BAA7-E3948C4D34AB}"/>
              </a:ext>
            </a:extLst>
          </p:cNvPr>
          <p:cNvSpPr/>
          <p:nvPr/>
        </p:nvSpPr>
        <p:spPr>
          <a:xfrm>
            <a:off x="3674413" y="11067684"/>
            <a:ext cx="121891" cy="148720"/>
          </a:xfrm>
          <a:custGeom>
            <a:avLst/>
            <a:gdLst>
              <a:gd name="connsiteX0" fmla="*/ 120 w 121891"/>
              <a:gd name="connsiteY0" fmla="*/ 366 h 148720"/>
              <a:gd name="connsiteX1" fmla="*/ 112304 w 121891"/>
              <a:gd name="connsiteY1" fmla="*/ 70216 h 148720"/>
              <a:gd name="connsiteX2" fmla="*/ 116537 w 121891"/>
              <a:gd name="connsiteY2" fmla="*/ 148533 h 148720"/>
              <a:gd name="connsiteX3" fmla="*/ 118654 w 121891"/>
              <a:gd name="connsiteY3" fmla="*/ 46933 h 148720"/>
              <a:gd name="connsiteX4" fmla="*/ 91137 w 121891"/>
              <a:gd name="connsiteY4" fmla="*/ 42699 h 148720"/>
              <a:gd name="connsiteX5" fmla="*/ 120 w 121891"/>
              <a:gd name="connsiteY5" fmla="*/ 366 h 14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91" h="148720">
                <a:moveTo>
                  <a:pt x="120" y="366"/>
                </a:moveTo>
                <a:cubicBezTo>
                  <a:pt x="3648" y="4952"/>
                  <a:pt x="92901" y="45522"/>
                  <a:pt x="112304" y="70216"/>
                </a:cubicBezTo>
                <a:cubicBezTo>
                  <a:pt x="131707" y="94911"/>
                  <a:pt x="115479" y="152414"/>
                  <a:pt x="116537" y="148533"/>
                </a:cubicBezTo>
                <a:cubicBezTo>
                  <a:pt x="117595" y="144653"/>
                  <a:pt x="122887" y="64572"/>
                  <a:pt x="118654" y="46933"/>
                </a:cubicBezTo>
                <a:cubicBezTo>
                  <a:pt x="114421" y="29294"/>
                  <a:pt x="110540" y="49755"/>
                  <a:pt x="91137" y="42699"/>
                </a:cubicBezTo>
                <a:cubicBezTo>
                  <a:pt x="71734" y="35643"/>
                  <a:pt x="-3408" y="-4220"/>
                  <a:pt x="120" y="3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23D7965F-78FA-49EE-B686-B81B5E23F449}"/>
              </a:ext>
            </a:extLst>
          </p:cNvPr>
          <p:cNvSpPr/>
          <p:nvPr/>
        </p:nvSpPr>
        <p:spPr>
          <a:xfrm>
            <a:off x="3864399" y="10963971"/>
            <a:ext cx="93802" cy="140332"/>
          </a:xfrm>
          <a:custGeom>
            <a:avLst/>
            <a:gdLst>
              <a:gd name="connsiteX0" fmla="*/ 93768 w 93802"/>
              <a:gd name="connsiteY0" fmla="*/ 362 h 140332"/>
              <a:gd name="connsiteX1" fmla="*/ 15451 w 93802"/>
              <a:gd name="connsiteY1" fmla="*/ 74446 h 140332"/>
              <a:gd name="connsiteX2" fmla="*/ 6984 w 93802"/>
              <a:gd name="connsiteY2" fmla="*/ 140062 h 140332"/>
              <a:gd name="connsiteX3" fmla="*/ 4868 w 93802"/>
              <a:gd name="connsiteY3" fmla="*/ 49046 h 140332"/>
              <a:gd name="connsiteX4" fmla="*/ 93768 w 93802"/>
              <a:gd name="connsiteY4" fmla="*/ 362 h 140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802" h="140332">
                <a:moveTo>
                  <a:pt x="93768" y="362"/>
                </a:moveTo>
                <a:cubicBezTo>
                  <a:pt x="95532" y="4595"/>
                  <a:pt x="29915" y="51163"/>
                  <a:pt x="15451" y="74446"/>
                </a:cubicBezTo>
                <a:cubicBezTo>
                  <a:pt x="987" y="97729"/>
                  <a:pt x="8748" y="144295"/>
                  <a:pt x="6984" y="140062"/>
                </a:cubicBezTo>
                <a:cubicBezTo>
                  <a:pt x="5220" y="135829"/>
                  <a:pt x="-6421" y="68096"/>
                  <a:pt x="4868" y="49046"/>
                </a:cubicBezTo>
                <a:cubicBezTo>
                  <a:pt x="16157" y="29996"/>
                  <a:pt x="92004" y="-3871"/>
                  <a:pt x="93768" y="3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B6C90891-B1D6-49DE-8C39-0B8E7952BD09}"/>
              </a:ext>
            </a:extLst>
          </p:cNvPr>
          <p:cNvSpPr/>
          <p:nvPr/>
        </p:nvSpPr>
        <p:spPr>
          <a:xfrm>
            <a:off x="3880761" y="11044495"/>
            <a:ext cx="352608" cy="297891"/>
          </a:xfrm>
          <a:custGeom>
            <a:avLst/>
            <a:gdLst>
              <a:gd name="connsiteX0" fmla="*/ 352572 w 352608"/>
              <a:gd name="connsiteY0" fmla="*/ 272 h 297891"/>
              <a:gd name="connsiteX1" fmla="*/ 272139 w 352608"/>
              <a:gd name="connsiteY1" fmla="*/ 108222 h 297891"/>
              <a:gd name="connsiteX2" fmla="*/ 134556 w 352608"/>
              <a:gd name="connsiteY2" fmla="*/ 156905 h 297891"/>
              <a:gd name="connsiteX3" fmla="*/ 60472 w 352608"/>
              <a:gd name="connsiteY3" fmla="*/ 222522 h 297891"/>
              <a:gd name="connsiteX4" fmla="*/ 3322 w 352608"/>
              <a:gd name="connsiteY4" fmla="*/ 296605 h 297891"/>
              <a:gd name="connsiteX5" fmla="*/ 162072 w 352608"/>
              <a:gd name="connsiteY5" fmla="*/ 156905 h 297891"/>
              <a:gd name="connsiteX6" fmla="*/ 280606 w 352608"/>
              <a:gd name="connsiteY6" fmla="*/ 80705 h 297891"/>
              <a:gd name="connsiteX7" fmla="*/ 352572 w 352608"/>
              <a:gd name="connsiteY7" fmla="*/ 272 h 29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608" h="297891">
                <a:moveTo>
                  <a:pt x="352572" y="272"/>
                </a:moveTo>
                <a:cubicBezTo>
                  <a:pt x="351161" y="4858"/>
                  <a:pt x="308475" y="82116"/>
                  <a:pt x="272139" y="108222"/>
                </a:cubicBezTo>
                <a:cubicBezTo>
                  <a:pt x="235803" y="134328"/>
                  <a:pt x="169834" y="137855"/>
                  <a:pt x="134556" y="156905"/>
                </a:cubicBezTo>
                <a:cubicBezTo>
                  <a:pt x="99278" y="175955"/>
                  <a:pt x="82344" y="199239"/>
                  <a:pt x="60472" y="222522"/>
                </a:cubicBezTo>
                <a:cubicBezTo>
                  <a:pt x="38600" y="245805"/>
                  <a:pt x="-13611" y="307541"/>
                  <a:pt x="3322" y="296605"/>
                </a:cubicBezTo>
                <a:cubicBezTo>
                  <a:pt x="20255" y="285669"/>
                  <a:pt x="115858" y="192888"/>
                  <a:pt x="162072" y="156905"/>
                </a:cubicBezTo>
                <a:cubicBezTo>
                  <a:pt x="208286" y="120922"/>
                  <a:pt x="247092" y="111397"/>
                  <a:pt x="280606" y="80705"/>
                </a:cubicBezTo>
                <a:cubicBezTo>
                  <a:pt x="314120" y="50013"/>
                  <a:pt x="353983" y="-4314"/>
                  <a:pt x="352572" y="2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81F37F1-AFCD-4577-9344-DA4BF4020A55}"/>
              </a:ext>
            </a:extLst>
          </p:cNvPr>
          <p:cNvSpPr/>
          <p:nvPr/>
        </p:nvSpPr>
        <p:spPr>
          <a:xfrm>
            <a:off x="3752603" y="10766217"/>
            <a:ext cx="95190" cy="149759"/>
          </a:xfrm>
          <a:custGeom>
            <a:avLst/>
            <a:gdLst>
              <a:gd name="connsiteX0" fmla="*/ 68510 w 95190"/>
              <a:gd name="connsiteY0" fmla="*/ 208 h 149759"/>
              <a:gd name="connsiteX1" fmla="*/ 65335 w 95190"/>
              <a:gd name="connsiteY1" fmla="*/ 95458 h 149759"/>
              <a:gd name="connsiteX2" fmla="*/ 247 w 95190"/>
              <a:gd name="connsiteY2" fmla="*/ 149433 h 149759"/>
              <a:gd name="connsiteX3" fmla="*/ 92322 w 95190"/>
              <a:gd name="connsiteY3" fmla="*/ 71646 h 149759"/>
              <a:gd name="connsiteX4" fmla="*/ 68510 w 95190"/>
              <a:gd name="connsiteY4" fmla="*/ 208 h 14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90" h="149759">
                <a:moveTo>
                  <a:pt x="68510" y="208"/>
                </a:moveTo>
                <a:cubicBezTo>
                  <a:pt x="64012" y="4177"/>
                  <a:pt x="76712" y="70587"/>
                  <a:pt x="65335" y="95458"/>
                </a:cubicBezTo>
                <a:cubicBezTo>
                  <a:pt x="53958" y="120329"/>
                  <a:pt x="-4251" y="153402"/>
                  <a:pt x="247" y="149433"/>
                </a:cubicBezTo>
                <a:cubicBezTo>
                  <a:pt x="4745" y="145464"/>
                  <a:pt x="79887" y="93342"/>
                  <a:pt x="92322" y="71646"/>
                </a:cubicBezTo>
                <a:cubicBezTo>
                  <a:pt x="104757" y="49950"/>
                  <a:pt x="73008" y="-3761"/>
                  <a:pt x="68510" y="20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1F0CBF2-A979-4D84-B06A-AE70D79728AB}"/>
              </a:ext>
            </a:extLst>
          </p:cNvPr>
          <p:cNvSpPr/>
          <p:nvPr/>
        </p:nvSpPr>
        <p:spPr>
          <a:xfrm>
            <a:off x="3514595" y="10821982"/>
            <a:ext cx="40143" cy="190508"/>
          </a:xfrm>
          <a:custGeom>
            <a:avLst/>
            <a:gdLst>
              <a:gd name="connsiteX0" fmla="*/ 130 w 40143"/>
              <a:gd name="connsiteY0" fmla="*/ 6 h 190508"/>
              <a:gd name="connsiteX1" fmla="*/ 27118 w 40143"/>
              <a:gd name="connsiteY1" fmla="*/ 63506 h 190508"/>
              <a:gd name="connsiteX2" fmla="*/ 28705 w 40143"/>
              <a:gd name="connsiteY2" fmla="*/ 190506 h 190508"/>
              <a:gd name="connsiteX3" fmla="*/ 39818 w 40143"/>
              <a:gd name="connsiteY3" fmla="*/ 66681 h 190508"/>
              <a:gd name="connsiteX4" fmla="*/ 130 w 40143"/>
              <a:gd name="connsiteY4" fmla="*/ 6 h 19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43" h="190508">
                <a:moveTo>
                  <a:pt x="130" y="6"/>
                </a:moveTo>
                <a:cubicBezTo>
                  <a:pt x="-1987" y="-523"/>
                  <a:pt x="22356" y="31756"/>
                  <a:pt x="27118" y="63506"/>
                </a:cubicBezTo>
                <a:cubicBezTo>
                  <a:pt x="31880" y="95256"/>
                  <a:pt x="26588" y="189977"/>
                  <a:pt x="28705" y="190506"/>
                </a:cubicBezTo>
                <a:cubicBezTo>
                  <a:pt x="30822" y="191035"/>
                  <a:pt x="42199" y="97373"/>
                  <a:pt x="39818" y="66681"/>
                </a:cubicBezTo>
                <a:cubicBezTo>
                  <a:pt x="37437" y="35989"/>
                  <a:pt x="2247" y="535"/>
                  <a:pt x="130" y="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82A9A6C4-79D7-495B-932F-1C71B32BF88A}"/>
              </a:ext>
            </a:extLst>
          </p:cNvPr>
          <p:cNvSpPr/>
          <p:nvPr/>
        </p:nvSpPr>
        <p:spPr>
          <a:xfrm>
            <a:off x="3582570" y="10731396"/>
            <a:ext cx="151284" cy="57597"/>
          </a:xfrm>
          <a:custGeom>
            <a:avLst/>
            <a:gdLst>
              <a:gd name="connsiteX0" fmla="*/ 2005 w 151284"/>
              <a:gd name="connsiteY0" fmla="*/ 104 h 57597"/>
              <a:gd name="connsiteX1" fmla="*/ 35343 w 151284"/>
              <a:gd name="connsiteY1" fmla="*/ 42967 h 57597"/>
              <a:gd name="connsiteX2" fmla="*/ 151230 w 151284"/>
              <a:gd name="connsiteY2" fmla="*/ 38204 h 57597"/>
              <a:gd name="connsiteX3" fmla="*/ 19468 w 151284"/>
              <a:gd name="connsiteY3" fmla="*/ 57254 h 57597"/>
              <a:gd name="connsiteX4" fmla="*/ 2005 w 151284"/>
              <a:gd name="connsiteY4" fmla="*/ 104 h 5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284" h="57597">
                <a:moveTo>
                  <a:pt x="2005" y="104"/>
                </a:moveTo>
                <a:cubicBezTo>
                  <a:pt x="4651" y="-2277"/>
                  <a:pt x="10472" y="36617"/>
                  <a:pt x="35343" y="42967"/>
                </a:cubicBezTo>
                <a:cubicBezTo>
                  <a:pt x="60214" y="49317"/>
                  <a:pt x="153876" y="35823"/>
                  <a:pt x="151230" y="38204"/>
                </a:cubicBezTo>
                <a:cubicBezTo>
                  <a:pt x="148584" y="40585"/>
                  <a:pt x="43545" y="60429"/>
                  <a:pt x="19468" y="57254"/>
                </a:cubicBezTo>
                <a:cubicBezTo>
                  <a:pt x="-4609" y="54079"/>
                  <a:pt x="-641" y="2485"/>
                  <a:pt x="2005" y="1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F7CD87C8-5DC7-4E17-8E86-1E59EF9AFFFB}"/>
              </a:ext>
            </a:extLst>
          </p:cNvPr>
          <p:cNvSpPr/>
          <p:nvPr/>
        </p:nvSpPr>
        <p:spPr>
          <a:xfrm>
            <a:off x="3604958" y="10809278"/>
            <a:ext cx="70187" cy="128608"/>
          </a:xfrm>
          <a:custGeom>
            <a:avLst/>
            <a:gdLst>
              <a:gd name="connsiteX0" fmla="*/ 32005 w 70187"/>
              <a:gd name="connsiteY0" fmla="*/ 10 h 128608"/>
              <a:gd name="connsiteX1" fmla="*/ 16130 w 70187"/>
              <a:gd name="connsiteY1" fmla="*/ 65097 h 128608"/>
              <a:gd name="connsiteX2" fmla="*/ 70105 w 70187"/>
              <a:gd name="connsiteY2" fmla="*/ 128597 h 128608"/>
              <a:gd name="connsiteX3" fmla="*/ 1842 w 70187"/>
              <a:gd name="connsiteY3" fmla="*/ 69860 h 128608"/>
              <a:gd name="connsiteX4" fmla="*/ 32005 w 70187"/>
              <a:gd name="connsiteY4" fmla="*/ 10 h 1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187" h="128608">
                <a:moveTo>
                  <a:pt x="32005" y="10"/>
                </a:moveTo>
                <a:cubicBezTo>
                  <a:pt x="34386" y="-784"/>
                  <a:pt x="9780" y="43666"/>
                  <a:pt x="16130" y="65097"/>
                </a:cubicBezTo>
                <a:cubicBezTo>
                  <a:pt x="22480" y="86528"/>
                  <a:pt x="72486" y="127803"/>
                  <a:pt x="70105" y="128597"/>
                </a:cubicBezTo>
                <a:cubicBezTo>
                  <a:pt x="67724" y="129391"/>
                  <a:pt x="12425" y="89439"/>
                  <a:pt x="1842" y="69860"/>
                </a:cubicBezTo>
                <a:cubicBezTo>
                  <a:pt x="-8741" y="50281"/>
                  <a:pt x="29624" y="804"/>
                  <a:pt x="32005" y="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7F5D2201-D9A3-4910-9A7A-17C6A5A3926F}"/>
              </a:ext>
            </a:extLst>
          </p:cNvPr>
          <p:cNvSpPr/>
          <p:nvPr/>
        </p:nvSpPr>
        <p:spPr>
          <a:xfrm>
            <a:off x="3070180" y="10924896"/>
            <a:ext cx="160436" cy="119342"/>
          </a:xfrm>
          <a:custGeom>
            <a:avLst/>
            <a:gdLst>
              <a:gd name="connsiteX0" fmla="*/ 160383 w 160436"/>
              <a:gd name="connsiteY0" fmla="*/ 279 h 119342"/>
              <a:gd name="connsiteX1" fmla="*/ 22270 w 160436"/>
              <a:gd name="connsiteY1" fmla="*/ 41554 h 119342"/>
              <a:gd name="connsiteX2" fmla="*/ 30208 w 160436"/>
              <a:gd name="connsiteY2" fmla="*/ 119342 h 119342"/>
              <a:gd name="connsiteX3" fmla="*/ 45 w 160436"/>
              <a:gd name="connsiteY3" fmla="*/ 41554 h 119342"/>
              <a:gd name="connsiteX4" fmla="*/ 38145 w 160436"/>
              <a:gd name="connsiteY4" fmla="*/ 24092 h 119342"/>
              <a:gd name="connsiteX5" fmla="*/ 160383 w 160436"/>
              <a:gd name="connsiteY5" fmla="*/ 279 h 11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36" h="119342">
                <a:moveTo>
                  <a:pt x="160383" y="279"/>
                </a:moveTo>
                <a:cubicBezTo>
                  <a:pt x="157737" y="3189"/>
                  <a:pt x="43966" y="21710"/>
                  <a:pt x="22270" y="41554"/>
                </a:cubicBezTo>
                <a:cubicBezTo>
                  <a:pt x="574" y="61398"/>
                  <a:pt x="33912" y="119342"/>
                  <a:pt x="30208" y="119342"/>
                </a:cubicBezTo>
                <a:cubicBezTo>
                  <a:pt x="26504" y="119342"/>
                  <a:pt x="-1278" y="57429"/>
                  <a:pt x="45" y="41554"/>
                </a:cubicBezTo>
                <a:cubicBezTo>
                  <a:pt x="1368" y="25679"/>
                  <a:pt x="9835" y="30177"/>
                  <a:pt x="38145" y="24092"/>
                </a:cubicBezTo>
                <a:cubicBezTo>
                  <a:pt x="66455" y="18007"/>
                  <a:pt x="163029" y="-2631"/>
                  <a:pt x="160383" y="2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7B477EEB-D788-4492-B0BB-33F98CEC7640}"/>
              </a:ext>
            </a:extLst>
          </p:cNvPr>
          <p:cNvSpPr/>
          <p:nvPr/>
        </p:nvSpPr>
        <p:spPr>
          <a:xfrm>
            <a:off x="2983529" y="11086828"/>
            <a:ext cx="77202" cy="135559"/>
          </a:xfrm>
          <a:custGeom>
            <a:avLst/>
            <a:gdLst>
              <a:gd name="connsiteX0" fmla="*/ 37484 w 77202"/>
              <a:gd name="connsiteY0" fmla="*/ 272 h 135559"/>
              <a:gd name="connsiteX1" fmla="*/ 34309 w 77202"/>
              <a:gd name="connsiteY1" fmla="*/ 89172 h 135559"/>
              <a:gd name="connsiteX2" fmla="*/ 971 w 77202"/>
              <a:gd name="connsiteY2" fmla="*/ 111397 h 135559"/>
              <a:gd name="connsiteX3" fmla="*/ 77171 w 77202"/>
              <a:gd name="connsiteY3" fmla="*/ 135210 h 135559"/>
              <a:gd name="connsiteX4" fmla="*/ 10496 w 77202"/>
              <a:gd name="connsiteY4" fmla="*/ 92347 h 135559"/>
              <a:gd name="connsiteX5" fmla="*/ 16846 w 77202"/>
              <a:gd name="connsiteY5" fmla="*/ 62185 h 135559"/>
              <a:gd name="connsiteX6" fmla="*/ 37484 w 77202"/>
              <a:gd name="connsiteY6" fmla="*/ 272 h 13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02" h="135559">
                <a:moveTo>
                  <a:pt x="37484" y="272"/>
                </a:moveTo>
                <a:cubicBezTo>
                  <a:pt x="40395" y="4770"/>
                  <a:pt x="40394" y="70651"/>
                  <a:pt x="34309" y="89172"/>
                </a:cubicBezTo>
                <a:cubicBezTo>
                  <a:pt x="28224" y="107693"/>
                  <a:pt x="-6173" y="103724"/>
                  <a:pt x="971" y="111397"/>
                </a:cubicBezTo>
                <a:cubicBezTo>
                  <a:pt x="8115" y="119070"/>
                  <a:pt x="75584" y="138385"/>
                  <a:pt x="77171" y="135210"/>
                </a:cubicBezTo>
                <a:cubicBezTo>
                  <a:pt x="78758" y="132035"/>
                  <a:pt x="20550" y="104518"/>
                  <a:pt x="10496" y="92347"/>
                </a:cubicBezTo>
                <a:cubicBezTo>
                  <a:pt x="442" y="80176"/>
                  <a:pt x="14994" y="76208"/>
                  <a:pt x="16846" y="62185"/>
                </a:cubicBezTo>
                <a:cubicBezTo>
                  <a:pt x="18698" y="48162"/>
                  <a:pt x="34573" y="-4226"/>
                  <a:pt x="37484" y="2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881AC886-0137-437A-A1DD-BE692D85DF30}"/>
              </a:ext>
            </a:extLst>
          </p:cNvPr>
          <p:cNvSpPr/>
          <p:nvPr/>
        </p:nvSpPr>
        <p:spPr>
          <a:xfrm>
            <a:off x="3287701" y="11098185"/>
            <a:ext cx="269996" cy="37004"/>
          </a:xfrm>
          <a:custGeom>
            <a:avLst/>
            <a:gdLst>
              <a:gd name="connsiteX0" fmla="*/ 12 w 269996"/>
              <a:gd name="connsiteY0" fmla="*/ 7965 h 37004"/>
              <a:gd name="connsiteX1" fmla="*/ 196862 w 269996"/>
              <a:gd name="connsiteY1" fmla="*/ 36540 h 37004"/>
              <a:gd name="connsiteX2" fmla="*/ 261949 w 269996"/>
              <a:gd name="connsiteY2" fmla="*/ 23840 h 37004"/>
              <a:gd name="connsiteX3" fmla="*/ 266712 w 269996"/>
              <a:gd name="connsiteY3" fmla="*/ 28 h 37004"/>
              <a:gd name="connsiteX4" fmla="*/ 241312 w 269996"/>
              <a:gd name="connsiteY4" fmla="*/ 19078 h 37004"/>
              <a:gd name="connsiteX5" fmla="*/ 187337 w 269996"/>
              <a:gd name="connsiteY5" fmla="*/ 23840 h 37004"/>
              <a:gd name="connsiteX6" fmla="*/ 12 w 269996"/>
              <a:gd name="connsiteY6" fmla="*/ 7965 h 3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996" h="37004">
                <a:moveTo>
                  <a:pt x="12" y="7965"/>
                </a:moveTo>
                <a:cubicBezTo>
                  <a:pt x="1600" y="10082"/>
                  <a:pt x="153206" y="33894"/>
                  <a:pt x="196862" y="36540"/>
                </a:cubicBezTo>
                <a:cubicBezTo>
                  <a:pt x="240518" y="39186"/>
                  <a:pt x="250307" y="29925"/>
                  <a:pt x="261949" y="23840"/>
                </a:cubicBezTo>
                <a:cubicBezTo>
                  <a:pt x="273591" y="17755"/>
                  <a:pt x="270151" y="822"/>
                  <a:pt x="266712" y="28"/>
                </a:cubicBezTo>
                <a:cubicBezTo>
                  <a:pt x="263273" y="-766"/>
                  <a:pt x="254541" y="15109"/>
                  <a:pt x="241312" y="19078"/>
                </a:cubicBezTo>
                <a:cubicBezTo>
                  <a:pt x="228083" y="23047"/>
                  <a:pt x="224114" y="24898"/>
                  <a:pt x="187337" y="23840"/>
                </a:cubicBezTo>
                <a:cubicBezTo>
                  <a:pt x="150560" y="22782"/>
                  <a:pt x="-1576" y="5848"/>
                  <a:pt x="12" y="79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93D50B22-A54D-4515-ABB6-4AB13AEE602D}"/>
              </a:ext>
            </a:extLst>
          </p:cNvPr>
          <p:cNvSpPr/>
          <p:nvPr/>
        </p:nvSpPr>
        <p:spPr>
          <a:xfrm>
            <a:off x="3403426" y="11182152"/>
            <a:ext cx="92465" cy="193898"/>
          </a:xfrm>
          <a:custGeom>
            <a:avLst/>
            <a:gdLst>
              <a:gd name="connsiteX0" fmla="*/ 92249 w 92465"/>
              <a:gd name="connsiteY0" fmla="*/ 198 h 193898"/>
              <a:gd name="connsiteX1" fmla="*/ 50974 w 92465"/>
              <a:gd name="connsiteY1" fmla="*/ 57348 h 193898"/>
              <a:gd name="connsiteX2" fmla="*/ 20812 w 92465"/>
              <a:gd name="connsiteY2" fmla="*/ 71636 h 193898"/>
              <a:gd name="connsiteX3" fmla="*/ 19224 w 92465"/>
              <a:gd name="connsiteY3" fmla="*/ 193873 h 193898"/>
              <a:gd name="connsiteX4" fmla="*/ 174 w 92465"/>
              <a:gd name="connsiteY4" fmla="*/ 60523 h 193898"/>
              <a:gd name="connsiteX5" fmla="*/ 31924 w 92465"/>
              <a:gd name="connsiteY5" fmla="*/ 38298 h 193898"/>
              <a:gd name="connsiteX6" fmla="*/ 92249 w 92465"/>
              <a:gd name="connsiteY6" fmla="*/ 198 h 19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465" h="193898">
                <a:moveTo>
                  <a:pt x="92249" y="198"/>
                </a:moveTo>
                <a:cubicBezTo>
                  <a:pt x="95424" y="3373"/>
                  <a:pt x="62880" y="45442"/>
                  <a:pt x="50974" y="57348"/>
                </a:cubicBezTo>
                <a:cubicBezTo>
                  <a:pt x="39068" y="69254"/>
                  <a:pt x="26104" y="48882"/>
                  <a:pt x="20812" y="71636"/>
                </a:cubicBezTo>
                <a:cubicBezTo>
                  <a:pt x="15520" y="94390"/>
                  <a:pt x="22664" y="195725"/>
                  <a:pt x="19224" y="193873"/>
                </a:cubicBezTo>
                <a:cubicBezTo>
                  <a:pt x="15784" y="192021"/>
                  <a:pt x="-1943" y="86452"/>
                  <a:pt x="174" y="60523"/>
                </a:cubicBezTo>
                <a:cubicBezTo>
                  <a:pt x="2291" y="34594"/>
                  <a:pt x="18430" y="43590"/>
                  <a:pt x="31924" y="38298"/>
                </a:cubicBezTo>
                <a:cubicBezTo>
                  <a:pt x="45418" y="33006"/>
                  <a:pt x="89074" y="-2977"/>
                  <a:pt x="92249" y="1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4B892478-6148-4292-A3F9-1F161CE7C4AD}"/>
              </a:ext>
            </a:extLst>
          </p:cNvPr>
          <p:cNvSpPr/>
          <p:nvPr/>
        </p:nvSpPr>
        <p:spPr>
          <a:xfrm>
            <a:off x="3225280" y="11375744"/>
            <a:ext cx="198958" cy="43413"/>
          </a:xfrm>
          <a:custGeom>
            <a:avLst/>
            <a:gdLst>
              <a:gd name="connsiteX0" fmla="*/ 520 w 198958"/>
              <a:gd name="connsiteY0" fmla="*/ 43144 h 43413"/>
              <a:gd name="connsiteX1" fmla="*/ 151333 w 198958"/>
              <a:gd name="connsiteY1" fmla="*/ 27269 h 43413"/>
              <a:gd name="connsiteX2" fmla="*/ 197370 w 198958"/>
              <a:gd name="connsiteY2" fmla="*/ 281 h 43413"/>
              <a:gd name="connsiteX3" fmla="*/ 105295 w 198958"/>
              <a:gd name="connsiteY3" fmla="*/ 14569 h 43413"/>
              <a:gd name="connsiteX4" fmla="*/ 520 w 198958"/>
              <a:gd name="connsiteY4" fmla="*/ 43144 h 4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958" h="43413">
                <a:moveTo>
                  <a:pt x="520" y="43144"/>
                </a:moveTo>
                <a:cubicBezTo>
                  <a:pt x="8193" y="45261"/>
                  <a:pt x="118525" y="34413"/>
                  <a:pt x="151333" y="27269"/>
                </a:cubicBezTo>
                <a:cubicBezTo>
                  <a:pt x="184141" y="20125"/>
                  <a:pt x="205043" y="2398"/>
                  <a:pt x="197370" y="281"/>
                </a:cubicBezTo>
                <a:cubicBezTo>
                  <a:pt x="189697" y="-1836"/>
                  <a:pt x="138633" y="8483"/>
                  <a:pt x="105295" y="14569"/>
                </a:cubicBezTo>
                <a:cubicBezTo>
                  <a:pt x="71958" y="20654"/>
                  <a:pt x="-7153" y="41027"/>
                  <a:pt x="520" y="431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18F4AAC6-379D-4FEA-B39C-0DED27F6947A}"/>
              </a:ext>
            </a:extLst>
          </p:cNvPr>
          <p:cNvSpPr/>
          <p:nvPr/>
        </p:nvSpPr>
        <p:spPr>
          <a:xfrm>
            <a:off x="3311507" y="11225147"/>
            <a:ext cx="47843" cy="131881"/>
          </a:xfrm>
          <a:custGeom>
            <a:avLst/>
            <a:gdLst>
              <a:gd name="connsiteX0" fmla="*/ 47643 w 47843"/>
              <a:gd name="connsiteY0" fmla="*/ 66 h 131881"/>
              <a:gd name="connsiteX1" fmla="*/ 17481 w 47843"/>
              <a:gd name="connsiteY1" fmla="*/ 57216 h 131881"/>
              <a:gd name="connsiteX2" fmla="*/ 27006 w 47843"/>
              <a:gd name="connsiteY2" fmla="*/ 131828 h 131881"/>
              <a:gd name="connsiteX3" fmla="*/ 18 w 47843"/>
              <a:gd name="connsiteY3" fmla="*/ 68328 h 131881"/>
              <a:gd name="connsiteX4" fmla="*/ 47643 w 47843"/>
              <a:gd name="connsiteY4" fmla="*/ 66 h 13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43" h="131881">
                <a:moveTo>
                  <a:pt x="47643" y="66"/>
                </a:moveTo>
                <a:cubicBezTo>
                  <a:pt x="50553" y="-1786"/>
                  <a:pt x="20920" y="35256"/>
                  <a:pt x="17481" y="57216"/>
                </a:cubicBezTo>
                <a:cubicBezTo>
                  <a:pt x="14041" y="79176"/>
                  <a:pt x="29916" y="129976"/>
                  <a:pt x="27006" y="131828"/>
                </a:cubicBezTo>
                <a:cubicBezTo>
                  <a:pt x="24096" y="133680"/>
                  <a:pt x="1076" y="87113"/>
                  <a:pt x="18" y="68328"/>
                </a:cubicBezTo>
                <a:cubicBezTo>
                  <a:pt x="-1040" y="49543"/>
                  <a:pt x="44733" y="1918"/>
                  <a:pt x="47643" y="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781A421A-7691-4330-A77B-5399507D0154}"/>
              </a:ext>
            </a:extLst>
          </p:cNvPr>
          <p:cNvSpPr/>
          <p:nvPr/>
        </p:nvSpPr>
        <p:spPr>
          <a:xfrm>
            <a:off x="5918030" y="8860031"/>
            <a:ext cx="501688" cy="182924"/>
          </a:xfrm>
          <a:custGeom>
            <a:avLst/>
            <a:gdLst>
              <a:gd name="connsiteX0" fmla="*/ 170 w 501688"/>
              <a:gd name="connsiteY0" fmla="*/ 336 h 182924"/>
              <a:gd name="connsiteX1" fmla="*/ 182203 w 501688"/>
              <a:gd name="connsiteY1" fmla="*/ 123102 h 182924"/>
              <a:gd name="connsiteX2" fmla="*/ 499703 w 501688"/>
              <a:gd name="connsiteY2" fmla="*/ 144269 h 182924"/>
              <a:gd name="connsiteX3" fmla="*/ 309203 w 501688"/>
              <a:gd name="connsiteY3" fmla="*/ 178136 h 182924"/>
              <a:gd name="connsiteX4" fmla="*/ 152570 w 501688"/>
              <a:gd name="connsiteY4" fmla="*/ 165436 h 182924"/>
              <a:gd name="connsiteX5" fmla="*/ 170 w 501688"/>
              <a:gd name="connsiteY5" fmla="*/ 336 h 18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688" h="182924">
                <a:moveTo>
                  <a:pt x="170" y="336"/>
                </a:moveTo>
                <a:cubicBezTo>
                  <a:pt x="5109" y="-6720"/>
                  <a:pt x="98948" y="99113"/>
                  <a:pt x="182203" y="123102"/>
                </a:cubicBezTo>
                <a:cubicBezTo>
                  <a:pt x="265458" y="147091"/>
                  <a:pt x="478536" y="135097"/>
                  <a:pt x="499703" y="144269"/>
                </a:cubicBezTo>
                <a:cubicBezTo>
                  <a:pt x="520870" y="153441"/>
                  <a:pt x="367058" y="174608"/>
                  <a:pt x="309203" y="178136"/>
                </a:cubicBezTo>
                <a:cubicBezTo>
                  <a:pt x="251348" y="181664"/>
                  <a:pt x="206192" y="191542"/>
                  <a:pt x="152570" y="165436"/>
                </a:cubicBezTo>
                <a:cubicBezTo>
                  <a:pt x="98948" y="139330"/>
                  <a:pt x="-4769" y="7392"/>
                  <a:pt x="170" y="3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2F4BABA3-C611-46D7-9A97-B2DA79396A68}"/>
              </a:ext>
            </a:extLst>
          </p:cNvPr>
          <p:cNvSpPr/>
          <p:nvPr/>
        </p:nvSpPr>
        <p:spPr>
          <a:xfrm>
            <a:off x="5558596" y="8949119"/>
            <a:ext cx="307319" cy="770923"/>
          </a:xfrm>
          <a:custGeom>
            <a:avLst/>
            <a:gdLst>
              <a:gd name="connsiteX0" fmla="*/ 287637 w 307319"/>
              <a:gd name="connsiteY0" fmla="*/ 148 h 770923"/>
              <a:gd name="connsiteX1" fmla="*/ 80204 w 307319"/>
              <a:gd name="connsiteY1" fmla="*/ 271081 h 770923"/>
              <a:gd name="connsiteX2" fmla="*/ 67504 w 307319"/>
              <a:gd name="connsiteY2" fmla="*/ 465814 h 770923"/>
              <a:gd name="connsiteX3" fmla="*/ 164871 w 307319"/>
              <a:gd name="connsiteY3" fmla="*/ 639381 h 770923"/>
              <a:gd name="connsiteX4" fmla="*/ 304571 w 307319"/>
              <a:gd name="connsiteY4" fmla="*/ 766381 h 770923"/>
              <a:gd name="connsiteX5" fmla="*/ 29404 w 307319"/>
              <a:gd name="connsiteY5" fmla="*/ 474281 h 770923"/>
              <a:gd name="connsiteX6" fmla="*/ 37871 w 307319"/>
              <a:gd name="connsiteY6" fmla="*/ 309181 h 770923"/>
              <a:gd name="connsiteX7" fmla="*/ 287637 w 307319"/>
              <a:gd name="connsiteY7" fmla="*/ 148 h 77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7319" h="770923">
                <a:moveTo>
                  <a:pt x="287637" y="148"/>
                </a:moveTo>
                <a:cubicBezTo>
                  <a:pt x="294692" y="-6202"/>
                  <a:pt x="116893" y="193470"/>
                  <a:pt x="80204" y="271081"/>
                </a:cubicBezTo>
                <a:cubicBezTo>
                  <a:pt x="43515" y="348692"/>
                  <a:pt x="53393" y="404431"/>
                  <a:pt x="67504" y="465814"/>
                </a:cubicBezTo>
                <a:cubicBezTo>
                  <a:pt x="81615" y="527197"/>
                  <a:pt x="125360" y="589287"/>
                  <a:pt x="164871" y="639381"/>
                </a:cubicBezTo>
                <a:cubicBezTo>
                  <a:pt x="204382" y="689475"/>
                  <a:pt x="327149" y="793898"/>
                  <a:pt x="304571" y="766381"/>
                </a:cubicBezTo>
                <a:cubicBezTo>
                  <a:pt x="281993" y="738864"/>
                  <a:pt x="73854" y="550481"/>
                  <a:pt x="29404" y="474281"/>
                </a:cubicBezTo>
                <a:cubicBezTo>
                  <a:pt x="-15046" y="398081"/>
                  <a:pt x="-6579" y="385381"/>
                  <a:pt x="37871" y="309181"/>
                </a:cubicBezTo>
                <a:cubicBezTo>
                  <a:pt x="82321" y="232981"/>
                  <a:pt x="280582" y="6498"/>
                  <a:pt x="287637" y="1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4164E233-40DE-4253-B1F9-902583E9AB77}"/>
              </a:ext>
            </a:extLst>
          </p:cNvPr>
          <p:cNvSpPr/>
          <p:nvPr/>
        </p:nvSpPr>
        <p:spPr>
          <a:xfrm>
            <a:off x="5031411" y="9545681"/>
            <a:ext cx="442314" cy="747821"/>
          </a:xfrm>
          <a:custGeom>
            <a:avLst/>
            <a:gdLst>
              <a:gd name="connsiteX0" fmla="*/ 442289 w 442314"/>
              <a:gd name="connsiteY0" fmla="*/ 486 h 747821"/>
              <a:gd name="connsiteX1" fmla="*/ 230622 w 442314"/>
              <a:gd name="connsiteY1" fmla="*/ 347619 h 747821"/>
              <a:gd name="connsiteX2" fmla="*/ 133256 w 442314"/>
              <a:gd name="connsiteY2" fmla="*/ 559286 h 747821"/>
              <a:gd name="connsiteX3" fmla="*/ 2022 w 442314"/>
              <a:gd name="connsiteY3" fmla="*/ 745552 h 747821"/>
              <a:gd name="connsiteX4" fmla="*/ 243322 w 442314"/>
              <a:gd name="connsiteY4" fmla="*/ 428052 h 747821"/>
              <a:gd name="connsiteX5" fmla="*/ 442289 w 442314"/>
              <a:gd name="connsiteY5" fmla="*/ 486 h 74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314" h="747821">
                <a:moveTo>
                  <a:pt x="442289" y="486"/>
                </a:moveTo>
                <a:cubicBezTo>
                  <a:pt x="440172" y="-12920"/>
                  <a:pt x="282127" y="254486"/>
                  <a:pt x="230622" y="347619"/>
                </a:cubicBezTo>
                <a:cubicBezTo>
                  <a:pt x="179116" y="440752"/>
                  <a:pt x="171356" y="492964"/>
                  <a:pt x="133256" y="559286"/>
                </a:cubicBezTo>
                <a:cubicBezTo>
                  <a:pt x="95156" y="625608"/>
                  <a:pt x="-16322" y="767424"/>
                  <a:pt x="2022" y="745552"/>
                </a:cubicBezTo>
                <a:cubicBezTo>
                  <a:pt x="20366" y="723680"/>
                  <a:pt x="172766" y="547291"/>
                  <a:pt x="243322" y="428052"/>
                </a:cubicBezTo>
                <a:cubicBezTo>
                  <a:pt x="313878" y="308813"/>
                  <a:pt x="444406" y="13892"/>
                  <a:pt x="442289" y="4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4B9144DE-F1A3-4C5F-B062-F98F85165B43}"/>
              </a:ext>
            </a:extLst>
          </p:cNvPr>
          <p:cNvSpPr/>
          <p:nvPr/>
        </p:nvSpPr>
        <p:spPr>
          <a:xfrm>
            <a:off x="4931294" y="10265139"/>
            <a:ext cx="428328" cy="496210"/>
          </a:xfrm>
          <a:custGeom>
            <a:avLst/>
            <a:gdLst>
              <a:gd name="connsiteX0" fmla="*/ 428106 w 428328"/>
              <a:gd name="connsiteY0" fmla="*/ 694 h 496210"/>
              <a:gd name="connsiteX1" fmla="*/ 42873 w 428328"/>
              <a:gd name="connsiteY1" fmla="*/ 398628 h 496210"/>
              <a:gd name="connsiteX2" fmla="*/ 9006 w 428328"/>
              <a:gd name="connsiteY2" fmla="*/ 491761 h 496210"/>
              <a:gd name="connsiteX3" fmla="*/ 38639 w 428328"/>
              <a:gd name="connsiteY3" fmla="*/ 301261 h 496210"/>
              <a:gd name="connsiteX4" fmla="*/ 97906 w 428328"/>
              <a:gd name="connsiteY4" fmla="*/ 301261 h 496210"/>
              <a:gd name="connsiteX5" fmla="*/ 428106 w 428328"/>
              <a:gd name="connsiteY5" fmla="*/ 694 h 49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328" h="496210">
                <a:moveTo>
                  <a:pt x="428106" y="694"/>
                </a:moveTo>
                <a:cubicBezTo>
                  <a:pt x="418934" y="16922"/>
                  <a:pt x="112723" y="316784"/>
                  <a:pt x="42873" y="398628"/>
                </a:cubicBezTo>
                <a:cubicBezTo>
                  <a:pt x="-26977" y="480472"/>
                  <a:pt x="9712" y="507989"/>
                  <a:pt x="9006" y="491761"/>
                </a:cubicBezTo>
                <a:cubicBezTo>
                  <a:pt x="8300" y="475533"/>
                  <a:pt x="23822" y="333011"/>
                  <a:pt x="38639" y="301261"/>
                </a:cubicBezTo>
                <a:cubicBezTo>
                  <a:pt x="53456" y="269511"/>
                  <a:pt x="35817" y="345005"/>
                  <a:pt x="97906" y="301261"/>
                </a:cubicBezTo>
                <a:cubicBezTo>
                  <a:pt x="159995" y="257517"/>
                  <a:pt x="437278" y="-15534"/>
                  <a:pt x="428106" y="6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F570CD5F-F43B-46C3-9881-14766622541D}"/>
              </a:ext>
            </a:extLst>
          </p:cNvPr>
          <p:cNvSpPr/>
          <p:nvPr/>
        </p:nvSpPr>
        <p:spPr>
          <a:xfrm>
            <a:off x="5809302" y="8938400"/>
            <a:ext cx="168435" cy="714302"/>
          </a:xfrm>
          <a:custGeom>
            <a:avLst/>
            <a:gdLst>
              <a:gd name="connsiteX0" fmla="*/ 113131 w 168435"/>
              <a:gd name="connsiteY0" fmla="*/ 2400 h 714302"/>
              <a:gd name="connsiteX1" fmla="*/ 36931 w 168435"/>
              <a:gd name="connsiteY1" fmla="*/ 421500 h 714302"/>
              <a:gd name="connsiteX2" fmla="*/ 45398 w 168435"/>
              <a:gd name="connsiteY2" fmla="*/ 624700 h 714302"/>
              <a:gd name="connsiteX3" fmla="*/ 168165 w 168435"/>
              <a:gd name="connsiteY3" fmla="*/ 713600 h 714302"/>
              <a:gd name="connsiteX4" fmla="*/ 7298 w 168435"/>
              <a:gd name="connsiteY4" fmla="*/ 582367 h 714302"/>
              <a:gd name="connsiteX5" fmla="*/ 36931 w 168435"/>
              <a:gd name="connsiteY5" fmla="*/ 264867 h 714302"/>
              <a:gd name="connsiteX6" fmla="*/ 113131 w 168435"/>
              <a:gd name="connsiteY6" fmla="*/ 2400 h 71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435" h="714302">
                <a:moveTo>
                  <a:pt x="113131" y="2400"/>
                </a:moveTo>
                <a:cubicBezTo>
                  <a:pt x="113131" y="28505"/>
                  <a:pt x="48220" y="317783"/>
                  <a:pt x="36931" y="421500"/>
                </a:cubicBezTo>
                <a:cubicBezTo>
                  <a:pt x="25642" y="525217"/>
                  <a:pt x="23526" y="576017"/>
                  <a:pt x="45398" y="624700"/>
                </a:cubicBezTo>
                <a:cubicBezTo>
                  <a:pt x="67270" y="673383"/>
                  <a:pt x="174515" y="720655"/>
                  <a:pt x="168165" y="713600"/>
                </a:cubicBezTo>
                <a:cubicBezTo>
                  <a:pt x="161815" y="706545"/>
                  <a:pt x="29170" y="657156"/>
                  <a:pt x="7298" y="582367"/>
                </a:cubicBezTo>
                <a:cubicBezTo>
                  <a:pt x="-14574" y="507578"/>
                  <a:pt x="17881" y="360117"/>
                  <a:pt x="36931" y="264867"/>
                </a:cubicBezTo>
                <a:cubicBezTo>
                  <a:pt x="55981" y="169617"/>
                  <a:pt x="113131" y="-23705"/>
                  <a:pt x="113131" y="24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36D0CC42-A32A-451A-8DA9-47DFECDF25C2}"/>
              </a:ext>
            </a:extLst>
          </p:cNvPr>
          <p:cNvSpPr/>
          <p:nvPr/>
        </p:nvSpPr>
        <p:spPr>
          <a:xfrm>
            <a:off x="6189125" y="9266712"/>
            <a:ext cx="216637" cy="499762"/>
          </a:xfrm>
          <a:custGeom>
            <a:avLst/>
            <a:gdLst>
              <a:gd name="connsiteX0" fmla="*/ 182042 w 216637"/>
              <a:gd name="connsiteY0" fmla="*/ 55 h 499762"/>
              <a:gd name="connsiteX1" fmla="*/ 207442 w 216637"/>
              <a:gd name="connsiteY1" fmla="*/ 347188 h 499762"/>
              <a:gd name="connsiteX2" fmla="*/ 8 w 216637"/>
              <a:gd name="connsiteY2" fmla="*/ 499588 h 499762"/>
              <a:gd name="connsiteX3" fmla="*/ 198975 w 216637"/>
              <a:gd name="connsiteY3" fmla="*/ 321788 h 499762"/>
              <a:gd name="connsiteX4" fmla="*/ 182042 w 216637"/>
              <a:gd name="connsiteY4" fmla="*/ 55 h 49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637" h="499762">
                <a:moveTo>
                  <a:pt x="182042" y="55"/>
                </a:moveTo>
                <a:cubicBezTo>
                  <a:pt x="183453" y="4288"/>
                  <a:pt x="237781" y="263933"/>
                  <a:pt x="207442" y="347188"/>
                </a:cubicBezTo>
                <a:cubicBezTo>
                  <a:pt x="177103" y="430443"/>
                  <a:pt x="1419" y="503821"/>
                  <a:pt x="8" y="499588"/>
                </a:cubicBezTo>
                <a:cubicBezTo>
                  <a:pt x="-1403" y="495355"/>
                  <a:pt x="168636" y="407160"/>
                  <a:pt x="198975" y="321788"/>
                </a:cubicBezTo>
                <a:cubicBezTo>
                  <a:pt x="229314" y="236416"/>
                  <a:pt x="180631" y="-4178"/>
                  <a:pt x="182042" y="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1CB98173-59B4-4913-BE2A-0D4595E15B53}"/>
              </a:ext>
            </a:extLst>
          </p:cNvPr>
          <p:cNvSpPr/>
          <p:nvPr/>
        </p:nvSpPr>
        <p:spPr>
          <a:xfrm>
            <a:off x="4681862" y="10587386"/>
            <a:ext cx="330145" cy="544750"/>
          </a:xfrm>
          <a:custGeom>
            <a:avLst/>
            <a:gdLst>
              <a:gd name="connsiteX0" fmla="*/ 1263 w 330145"/>
              <a:gd name="connsiteY0" fmla="*/ 1239 h 544750"/>
              <a:gd name="connsiteX1" fmla="*/ 315588 w 330145"/>
              <a:gd name="connsiteY1" fmla="*/ 185389 h 544750"/>
              <a:gd name="connsiteX2" fmla="*/ 280663 w 330145"/>
              <a:gd name="connsiteY2" fmla="*/ 544164 h 544750"/>
              <a:gd name="connsiteX3" fmla="*/ 306063 w 330145"/>
              <a:gd name="connsiteY3" fmla="*/ 267939 h 544750"/>
              <a:gd name="connsiteX4" fmla="*/ 299713 w 330145"/>
              <a:gd name="connsiteY4" fmla="*/ 198089 h 544750"/>
              <a:gd name="connsiteX5" fmla="*/ 207638 w 330145"/>
              <a:gd name="connsiteY5" fmla="*/ 109189 h 544750"/>
              <a:gd name="connsiteX6" fmla="*/ 1263 w 330145"/>
              <a:gd name="connsiteY6" fmla="*/ 1239 h 54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145" h="544750">
                <a:moveTo>
                  <a:pt x="1263" y="1239"/>
                </a:moveTo>
                <a:cubicBezTo>
                  <a:pt x="19255" y="13939"/>
                  <a:pt x="269021" y="94901"/>
                  <a:pt x="315588" y="185389"/>
                </a:cubicBezTo>
                <a:cubicBezTo>
                  <a:pt x="362155" y="275877"/>
                  <a:pt x="282250" y="530406"/>
                  <a:pt x="280663" y="544164"/>
                </a:cubicBezTo>
                <a:cubicBezTo>
                  <a:pt x="279076" y="557922"/>
                  <a:pt x="302888" y="325618"/>
                  <a:pt x="306063" y="267939"/>
                </a:cubicBezTo>
                <a:cubicBezTo>
                  <a:pt x="309238" y="210260"/>
                  <a:pt x="316117" y="224547"/>
                  <a:pt x="299713" y="198089"/>
                </a:cubicBezTo>
                <a:cubicBezTo>
                  <a:pt x="283309" y="171631"/>
                  <a:pt x="252617" y="141468"/>
                  <a:pt x="207638" y="109189"/>
                </a:cubicBezTo>
                <a:cubicBezTo>
                  <a:pt x="162659" y="76910"/>
                  <a:pt x="-16729" y="-11461"/>
                  <a:pt x="1263" y="12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D6AC38F5-1244-4A14-8261-E080C3090C31}"/>
              </a:ext>
            </a:extLst>
          </p:cNvPr>
          <p:cNvSpPr/>
          <p:nvPr/>
        </p:nvSpPr>
        <p:spPr>
          <a:xfrm>
            <a:off x="4689312" y="11315209"/>
            <a:ext cx="254468" cy="543441"/>
          </a:xfrm>
          <a:custGeom>
            <a:avLst/>
            <a:gdLst>
              <a:gd name="connsiteX0" fmla="*/ 254163 w 254468"/>
              <a:gd name="connsiteY0" fmla="*/ 491 h 543441"/>
              <a:gd name="connsiteX1" fmla="*/ 200188 w 254468"/>
              <a:gd name="connsiteY1" fmla="*/ 257666 h 543441"/>
              <a:gd name="connsiteX2" fmla="*/ 177963 w 254468"/>
              <a:gd name="connsiteY2" fmla="*/ 368791 h 543441"/>
              <a:gd name="connsiteX3" fmla="*/ 163 w 254468"/>
              <a:gd name="connsiteY3" fmla="*/ 543416 h 543441"/>
              <a:gd name="connsiteX4" fmla="*/ 146213 w 254468"/>
              <a:gd name="connsiteY4" fmla="*/ 356091 h 543441"/>
              <a:gd name="connsiteX5" fmla="*/ 162088 w 254468"/>
              <a:gd name="connsiteY5" fmla="*/ 264016 h 543441"/>
              <a:gd name="connsiteX6" fmla="*/ 219238 w 254468"/>
              <a:gd name="connsiteY6" fmla="*/ 194166 h 543441"/>
              <a:gd name="connsiteX7" fmla="*/ 254163 w 254468"/>
              <a:gd name="connsiteY7" fmla="*/ 491 h 54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68" h="543441">
                <a:moveTo>
                  <a:pt x="254163" y="491"/>
                </a:moveTo>
                <a:cubicBezTo>
                  <a:pt x="250988" y="11074"/>
                  <a:pt x="212888" y="196283"/>
                  <a:pt x="200188" y="257666"/>
                </a:cubicBezTo>
                <a:cubicBezTo>
                  <a:pt x="187488" y="319049"/>
                  <a:pt x="211300" y="321166"/>
                  <a:pt x="177963" y="368791"/>
                </a:cubicBezTo>
                <a:cubicBezTo>
                  <a:pt x="144625" y="416416"/>
                  <a:pt x="5455" y="545533"/>
                  <a:pt x="163" y="543416"/>
                </a:cubicBezTo>
                <a:cubicBezTo>
                  <a:pt x="-5129" y="541299"/>
                  <a:pt x="119226" y="402658"/>
                  <a:pt x="146213" y="356091"/>
                </a:cubicBezTo>
                <a:cubicBezTo>
                  <a:pt x="173200" y="309524"/>
                  <a:pt x="149917" y="291004"/>
                  <a:pt x="162088" y="264016"/>
                </a:cubicBezTo>
                <a:cubicBezTo>
                  <a:pt x="174259" y="237029"/>
                  <a:pt x="203363" y="234912"/>
                  <a:pt x="219238" y="194166"/>
                </a:cubicBezTo>
                <a:cubicBezTo>
                  <a:pt x="235113" y="153420"/>
                  <a:pt x="257338" y="-10092"/>
                  <a:pt x="254163" y="4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E2A0EA68-63E8-4C80-BD73-3CC028030280}"/>
              </a:ext>
            </a:extLst>
          </p:cNvPr>
          <p:cNvSpPr/>
          <p:nvPr/>
        </p:nvSpPr>
        <p:spPr>
          <a:xfrm>
            <a:off x="4954863" y="10874253"/>
            <a:ext cx="455366" cy="368541"/>
          </a:xfrm>
          <a:custGeom>
            <a:avLst/>
            <a:gdLst>
              <a:gd name="connsiteX0" fmla="*/ 1312 w 455366"/>
              <a:gd name="connsiteY0" fmla="*/ 368422 h 368541"/>
              <a:gd name="connsiteX1" fmla="*/ 141012 w 455366"/>
              <a:gd name="connsiteY1" fmla="*/ 225547 h 368541"/>
              <a:gd name="connsiteX2" fmla="*/ 293412 w 455366"/>
              <a:gd name="connsiteY2" fmla="*/ 92197 h 368541"/>
              <a:gd name="connsiteX3" fmla="*/ 455337 w 455366"/>
              <a:gd name="connsiteY3" fmla="*/ 122 h 368541"/>
              <a:gd name="connsiteX4" fmla="*/ 280712 w 455366"/>
              <a:gd name="connsiteY4" fmla="*/ 73147 h 368541"/>
              <a:gd name="connsiteX5" fmla="*/ 239437 w 455366"/>
              <a:gd name="connsiteY5" fmla="*/ 101722 h 368541"/>
              <a:gd name="connsiteX6" fmla="*/ 80687 w 455366"/>
              <a:gd name="connsiteY6" fmla="*/ 247772 h 368541"/>
              <a:gd name="connsiteX7" fmla="*/ 1312 w 455366"/>
              <a:gd name="connsiteY7" fmla="*/ 368422 h 36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5366" h="368541">
                <a:moveTo>
                  <a:pt x="1312" y="368422"/>
                </a:moveTo>
                <a:cubicBezTo>
                  <a:pt x="11366" y="364718"/>
                  <a:pt x="92329" y="271584"/>
                  <a:pt x="141012" y="225547"/>
                </a:cubicBezTo>
                <a:cubicBezTo>
                  <a:pt x="189695" y="179509"/>
                  <a:pt x="241025" y="129768"/>
                  <a:pt x="293412" y="92197"/>
                </a:cubicBezTo>
                <a:cubicBezTo>
                  <a:pt x="345800" y="54626"/>
                  <a:pt x="457454" y="3297"/>
                  <a:pt x="455337" y="122"/>
                </a:cubicBezTo>
                <a:cubicBezTo>
                  <a:pt x="453220" y="-3053"/>
                  <a:pt x="316695" y="56214"/>
                  <a:pt x="280712" y="73147"/>
                </a:cubicBezTo>
                <a:cubicBezTo>
                  <a:pt x="244729" y="90080"/>
                  <a:pt x="272774" y="72618"/>
                  <a:pt x="239437" y="101722"/>
                </a:cubicBezTo>
                <a:cubicBezTo>
                  <a:pt x="206100" y="130826"/>
                  <a:pt x="120374" y="206497"/>
                  <a:pt x="80687" y="247772"/>
                </a:cubicBezTo>
                <a:cubicBezTo>
                  <a:pt x="41000" y="289047"/>
                  <a:pt x="-8742" y="372126"/>
                  <a:pt x="1312" y="36842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6DF570D1-01C3-46DF-976E-DC70E4E20325}"/>
              </a:ext>
            </a:extLst>
          </p:cNvPr>
          <p:cNvSpPr/>
          <p:nvPr/>
        </p:nvSpPr>
        <p:spPr>
          <a:xfrm>
            <a:off x="5054196" y="10991798"/>
            <a:ext cx="273594" cy="374718"/>
          </a:xfrm>
          <a:custGeom>
            <a:avLst/>
            <a:gdLst>
              <a:gd name="connsiteX0" fmla="*/ 273454 w 273594"/>
              <a:gd name="connsiteY0" fmla="*/ 52 h 374718"/>
              <a:gd name="connsiteX1" fmla="*/ 92479 w 273594"/>
              <a:gd name="connsiteY1" fmla="*/ 149277 h 374718"/>
              <a:gd name="connsiteX2" fmla="*/ 32154 w 273594"/>
              <a:gd name="connsiteY2" fmla="*/ 212777 h 374718"/>
              <a:gd name="connsiteX3" fmla="*/ 3579 w 273594"/>
              <a:gd name="connsiteY3" fmla="*/ 374702 h 374718"/>
              <a:gd name="connsiteX4" fmla="*/ 6754 w 273594"/>
              <a:gd name="connsiteY4" fmla="*/ 222302 h 374718"/>
              <a:gd name="connsiteX5" fmla="*/ 60729 w 273594"/>
              <a:gd name="connsiteY5" fmla="*/ 133402 h 374718"/>
              <a:gd name="connsiteX6" fmla="*/ 273454 w 273594"/>
              <a:gd name="connsiteY6" fmla="*/ 52 h 37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594" h="374718">
                <a:moveTo>
                  <a:pt x="273454" y="52"/>
                </a:moveTo>
                <a:cubicBezTo>
                  <a:pt x="278746" y="2698"/>
                  <a:pt x="132695" y="113823"/>
                  <a:pt x="92479" y="149277"/>
                </a:cubicBezTo>
                <a:cubicBezTo>
                  <a:pt x="52263" y="184731"/>
                  <a:pt x="46971" y="175206"/>
                  <a:pt x="32154" y="212777"/>
                </a:cubicBezTo>
                <a:cubicBezTo>
                  <a:pt x="17337" y="250348"/>
                  <a:pt x="7812" y="373115"/>
                  <a:pt x="3579" y="374702"/>
                </a:cubicBezTo>
                <a:cubicBezTo>
                  <a:pt x="-654" y="376289"/>
                  <a:pt x="-2771" y="262519"/>
                  <a:pt x="6754" y="222302"/>
                </a:cubicBezTo>
                <a:cubicBezTo>
                  <a:pt x="16279" y="182085"/>
                  <a:pt x="21041" y="170444"/>
                  <a:pt x="60729" y="133402"/>
                </a:cubicBezTo>
                <a:cubicBezTo>
                  <a:pt x="100416" y="96360"/>
                  <a:pt x="268162" y="-2594"/>
                  <a:pt x="273454" y="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AEC84ACD-CFF6-45A1-BA74-EFC2A7B46661}"/>
              </a:ext>
            </a:extLst>
          </p:cNvPr>
          <p:cNvSpPr/>
          <p:nvPr/>
        </p:nvSpPr>
        <p:spPr>
          <a:xfrm>
            <a:off x="5841804" y="9374144"/>
            <a:ext cx="1158089" cy="855717"/>
          </a:xfrm>
          <a:custGeom>
            <a:avLst/>
            <a:gdLst>
              <a:gd name="connsiteX0" fmla="*/ 1155896 w 1158089"/>
              <a:gd name="connsiteY0" fmla="*/ 4806 h 855717"/>
              <a:gd name="connsiteX1" fmla="*/ 711396 w 1158089"/>
              <a:gd name="connsiteY1" fmla="*/ 217531 h 855717"/>
              <a:gd name="connsiteX2" fmla="*/ 447871 w 1158089"/>
              <a:gd name="connsiteY2" fmla="*/ 617581 h 855717"/>
              <a:gd name="connsiteX3" fmla="*/ 196 w 1158089"/>
              <a:gd name="connsiteY3" fmla="*/ 855706 h 855717"/>
              <a:gd name="connsiteX4" fmla="*/ 505021 w 1158089"/>
              <a:gd name="connsiteY4" fmla="*/ 627106 h 855717"/>
              <a:gd name="connsiteX5" fmla="*/ 571696 w 1158089"/>
              <a:gd name="connsiteY5" fmla="*/ 477881 h 855717"/>
              <a:gd name="connsiteX6" fmla="*/ 752671 w 1158089"/>
              <a:gd name="connsiteY6" fmla="*/ 208006 h 855717"/>
              <a:gd name="connsiteX7" fmla="*/ 876496 w 1158089"/>
              <a:gd name="connsiteY7" fmla="*/ 81006 h 855717"/>
              <a:gd name="connsiteX8" fmla="*/ 1155896 w 1158089"/>
              <a:gd name="connsiteY8" fmla="*/ 4806 h 8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8089" h="855717">
                <a:moveTo>
                  <a:pt x="1155896" y="4806"/>
                </a:moveTo>
                <a:cubicBezTo>
                  <a:pt x="1128379" y="27560"/>
                  <a:pt x="829400" y="115402"/>
                  <a:pt x="711396" y="217531"/>
                </a:cubicBezTo>
                <a:cubicBezTo>
                  <a:pt x="593392" y="319660"/>
                  <a:pt x="566404" y="511219"/>
                  <a:pt x="447871" y="617581"/>
                </a:cubicBezTo>
                <a:cubicBezTo>
                  <a:pt x="329338" y="723943"/>
                  <a:pt x="-9329" y="854119"/>
                  <a:pt x="196" y="855706"/>
                </a:cubicBezTo>
                <a:cubicBezTo>
                  <a:pt x="9721" y="857294"/>
                  <a:pt x="409771" y="690077"/>
                  <a:pt x="505021" y="627106"/>
                </a:cubicBezTo>
                <a:cubicBezTo>
                  <a:pt x="600271" y="564135"/>
                  <a:pt x="530421" y="547731"/>
                  <a:pt x="571696" y="477881"/>
                </a:cubicBezTo>
                <a:cubicBezTo>
                  <a:pt x="612971" y="408031"/>
                  <a:pt x="701871" y="274152"/>
                  <a:pt x="752671" y="208006"/>
                </a:cubicBezTo>
                <a:cubicBezTo>
                  <a:pt x="803471" y="141860"/>
                  <a:pt x="808763" y="116460"/>
                  <a:pt x="876496" y="81006"/>
                </a:cubicBezTo>
                <a:cubicBezTo>
                  <a:pt x="944229" y="45552"/>
                  <a:pt x="1183413" y="-17948"/>
                  <a:pt x="1155896" y="48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5BBC8E38-743F-490C-933F-AD4F7D1B095D}"/>
              </a:ext>
            </a:extLst>
          </p:cNvPr>
          <p:cNvSpPr/>
          <p:nvPr/>
        </p:nvSpPr>
        <p:spPr>
          <a:xfrm>
            <a:off x="5495858" y="9874150"/>
            <a:ext cx="126021" cy="702498"/>
          </a:xfrm>
          <a:custGeom>
            <a:avLst/>
            <a:gdLst>
              <a:gd name="connsiteX0" fmla="*/ 76267 w 126021"/>
              <a:gd name="connsiteY0" fmla="*/ 100 h 702498"/>
              <a:gd name="connsiteX1" fmla="*/ 73092 w 126021"/>
              <a:gd name="connsiteY1" fmla="*/ 320775 h 702498"/>
              <a:gd name="connsiteX2" fmla="*/ 6417 w 126021"/>
              <a:gd name="connsiteY2" fmla="*/ 692250 h 702498"/>
              <a:gd name="connsiteX3" fmla="*/ 15942 w 126021"/>
              <a:gd name="connsiteY3" fmla="*/ 571600 h 702498"/>
              <a:gd name="connsiteX4" fmla="*/ 123892 w 126021"/>
              <a:gd name="connsiteY4" fmla="*/ 289025 h 702498"/>
              <a:gd name="connsiteX5" fmla="*/ 76267 w 126021"/>
              <a:gd name="connsiteY5" fmla="*/ 100 h 70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021" h="702498">
                <a:moveTo>
                  <a:pt x="76267" y="100"/>
                </a:moveTo>
                <a:cubicBezTo>
                  <a:pt x="67800" y="5392"/>
                  <a:pt x="84734" y="205417"/>
                  <a:pt x="73092" y="320775"/>
                </a:cubicBezTo>
                <a:cubicBezTo>
                  <a:pt x="61450" y="436133"/>
                  <a:pt x="15942" y="650446"/>
                  <a:pt x="6417" y="692250"/>
                </a:cubicBezTo>
                <a:cubicBezTo>
                  <a:pt x="-3108" y="734054"/>
                  <a:pt x="-3637" y="638804"/>
                  <a:pt x="15942" y="571600"/>
                </a:cubicBezTo>
                <a:cubicBezTo>
                  <a:pt x="35521" y="504396"/>
                  <a:pt x="110663" y="378454"/>
                  <a:pt x="123892" y="289025"/>
                </a:cubicBezTo>
                <a:cubicBezTo>
                  <a:pt x="137121" y="199596"/>
                  <a:pt x="84734" y="-5192"/>
                  <a:pt x="76267" y="1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01A664CD-785E-40A9-B255-14C7BC1C7A49}"/>
              </a:ext>
            </a:extLst>
          </p:cNvPr>
          <p:cNvSpPr/>
          <p:nvPr/>
        </p:nvSpPr>
        <p:spPr>
          <a:xfrm>
            <a:off x="3958196" y="10708213"/>
            <a:ext cx="292134" cy="122850"/>
          </a:xfrm>
          <a:custGeom>
            <a:avLst/>
            <a:gdLst>
              <a:gd name="connsiteX0" fmla="*/ 74054 w 292134"/>
              <a:gd name="connsiteY0" fmla="*/ 4 h 122850"/>
              <a:gd name="connsiteX1" fmla="*/ 50771 w 292134"/>
              <a:gd name="connsiteY1" fmla="*/ 101604 h 122850"/>
              <a:gd name="connsiteX2" fmla="*/ 292071 w 292134"/>
              <a:gd name="connsiteY2" fmla="*/ 93137 h 122850"/>
              <a:gd name="connsiteX3" fmla="*/ 25371 w 292134"/>
              <a:gd name="connsiteY3" fmla="*/ 122770 h 122850"/>
              <a:gd name="connsiteX4" fmla="*/ 16904 w 292134"/>
              <a:gd name="connsiteY4" fmla="*/ 97370 h 122850"/>
              <a:gd name="connsiteX5" fmla="*/ 74054 w 292134"/>
              <a:gd name="connsiteY5" fmla="*/ 4 h 12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134" h="122850">
                <a:moveTo>
                  <a:pt x="74054" y="4"/>
                </a:moveTo>
                <a:cubicBezTo>
                  <a:pt x="79699" y="710"/>
                  <a:pt x="14435" y="86082"/>
                  <a:pt x="50771" y="101604"/>
                </a:cubicBezTo>
                <a:cubicBezTo>
                  <a:pt x="87107" y="117126"/>
                  <a:pt x="296304" y="89609"/>
                  <a:pt x="292071" y="93137"/>
                </a:cubicBezTo>
                <a:cubicBezTo>
                  <a:pt x="287838" y="96665"/>
                  <a:pt x="71232" y="122065"/>
                  <a:pt x="25371" y="122770"/>
                </a:cubicBezTo>
                <a:cubicBezTo>
                  <a:pt x="-20490" y="123475"/>
                  <a:pt x="8085" y="119948"/>
                  <a:pt x="16904" y="97370"/>
                </a:cubicBezTo>
                <a:cubicBezTo>
                  <a:pt x="25723" y="74792"/>
                  <a:pt x="68409" y="-702"/>
                  <a:pt x="74054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4DB047EA-75D0-4596-BBF9-ABF4872BD1FB}"/>
              </a:ext>
            </a:extLst>
          </p:cNvPr>
          <p:cNvSpPr/>
          <p:nvPr/>
        </p:nvSpPr>
        <p:spPr>
          <a:xfrm>
            <a:off x="4068233" y="10749815"/>
            <a:ext cx="398452" cy="187224"/>
          </a:xfrm>
          <a:custGeom>
            <a:avLst/>
            <a:gdLst>
              <a:gd name="connsiteX0" fmla="*/ 397934 w 398452"/>
              <a:gd name="connsiteY0" fmla="*/ 735 h 187224"/>
              <a:gd name="connsiteX1" fmla="*/ 264584 w 398452"/>
              <a:gd name="connsiteY1" fmla="*/ 127735 h 187224"/>
              <a:gd name="connsiteX2" fmla="*/ 0 w 398452"/>
              <a:gd name="connsiteY2" fmla="*/ 187002 h 187224"/>
              <a:gd name="connsiteX3" fmla="*/ 264584 w 398452"/>
              <a:gd name="connsiteY3" fmla="*/ 108685 h 187224"/>
              <a:gd name="connsiteX4" fmla="*/ 309034 w 398452"/>
              <a:gd name="connsiteY4" fmla="*/ 76935 h 187224"/>
              <a:gd name="connsiteX5" fmla="*/ 397934 w 398452"/>
              <a:gd name="connsiteY5" fmla="*/ 735 h 18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452" h="187224">
                <a:moveTo>
                  <a:pt x="397934" y="735"/>
                </a:moveTo>
                <a:cubicBezTo>
                  <a:pt x="390526" y="9202"/>
                  <a:pt x="330906" y="96691"/>
                  <a:pt x="264584" y="127735"/>
                </a:cubicBezTo>
                <a:cubicBezTo>
                  <a:pt x="198262" y="158780"/>
                  <a:pt x="0" y="190177"/>
                  <a:pt x="0" y="187002"/>
                </a:cubicBezTo>
                <a:cubicBezTo>
                  <a:pt x="0" y="183827"/>
                  <a:pt x="213078" y="127029"/>
                  <a:pt x="264584" y="108685"/>
                </a:cubicBezTo>
                <a:cubicBezTo>
                  <a:pt x="316090" y="90341"/>
                  <a:pt x="286809" y="94574"/>
                  <a:pt x="309034" y="76935"/>
                </a:cubicBezTo>
                <a:cubicBezTo>
                  <a:pt x="331259" y="59296"/>
                  <a:pt x="405342" y="-7732"/>
                  <a:pt x="397934" y="7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C7DB7E24-BA44-4875-895E-081DC5FE5C42}"/>
              </a:ext>
            </a:extLst>
          </p:cNvPr>
          <p:cNvSpPr/>
          <p:nvPr/>
        </p:nvSpPr>
        <p:spPr>
          <a:xfrm>
            <a:off x="4427281" y="11003985"/>
            <a:ext cx="400836" cy="472611"/>
          </a:xfrm>
          <a:custGeom>
            <a:avLst/>
            <a:gdLst>
              <a:gd name="connsiteX0" fmla="*/ 400836 w 400836"/>
              <a:gd name="connsiteY0" fmla="*/ 565 h 472611"/>
              <a:gd name="connsiteX1" fmla="*/ 379669 w 400836"/>
              <a:gd name="connsiteY1" fmla="*/ 195298 h 472611"/>
              <a:gd name="connsiteX2" fmla="*/ 307702 w 400836"/>
              <a:gd name="connsiteY2" fmla="*/ 277848 h 472611"/>
              <a:gd name="connsiteX3" fmla="*/ 231502 w 400836"/>
              <a:gd name="connsiteY3" fmla="*/ 360398 h 472611"/>
              <a:gd name="connsiteX4" fmla="*/ 87569 w 400836"/>
              <a:gd name="connsiteY4" fmla="*/ 449298 h 472611"/>
              <a:gd name="connsiteX5" fmla="*/ 786 w 400836"/>
              <a:gd name="connsiteY5" fmla="*/ 470465 h 472611"/>
              <a:gd name="connsiteX6" fmla="*/ 136252 w 400836"/>
              <a:gd name="connsiteY6" fmla="*/ 409082 h 472611"/>
              <a:gd name="connsiteX7" fmla="*/ 292886 w 400836"/>
              <a:gd name="connsiteY7" fmla="*/ 271498 h 472611"/>
              <a:gd name="connsiteX8" fmla="*/ 330986 w 400836"/>
              <a:gd name="connsiteY8" fmla="*/ 214348 h 472611"/>
              <a:gd name="connsiteX9" fmla="*/ 379669 w 400836"/>
              <a:gd name="connsiteY9" fmla="*/ 138148 h 472611"/>
              <a:gd name="connsiteX10" fmla="*/ 400836 w 400836"/>
              <a:gd name="connsiteY10" fmla="*/ 565 h 47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836" h="472611">
                <a:moveTo>
                  <a:pt x="400836" y="565"/>
                </a:moveTo>
                <a:cubicBezTo>
                  <a:pt x="400836" y="10090"/>
                  <a:pt x="395191" y="149084"/>
                  <a:pt x="379669" y="195298"/>
                </a:cubicBezTo>
                <a:cubicBezTo>
                  <a:pt x="364147" y="241512"/>
                  <a:pt x="332396" y="250331"/>
                  <a:pt x="307702" y="277848"/>
                </a:cubicBezTo>
                <a:cubicBezTo>
                  <a:pt x="283008" y="305365"/>
                  <a:pt x="268191" y="331823"/>
                  <a:pt x="231502" y="360398"/>
                </a:cubicBezTo>
                <a:cubicBezTo>
                  <a:pt x="194813" y="388973"/>
                  <a:pt x="126022" y="430954"/>
                  <a:pt x="87569" y="449298"/>
                </a:cubicBezTo>
                <a:cubicBezTo>
                  <a:pt x="49116" y="467643"/>
                  <a:pt x="-7328" y="477168"/>
                  <a:pt x="786" y="470465"/>
                </a:cubicBezTo>
                <a:cubicBezTo>
                  <a:pt x="8900" y="463762"/>
                  <a:pt x="87569" y="442243"/>
                  <a:pt x="136252" y="409082"/>
                </a:cubicBezTo>
                <a:cubicBezTo>
                  <a:pt x="184935" y="375921"/>
                  <a:pt x="260430" y="303954"/>
                  <a:pt x="292886" y="271498"/>
                </a:cubicBezTo>
                <a:cubicBezTo>
                  <a:pt x="325342" y="239042"/>
                  <a:pt x="316522" y="236573"/>
                  <a:pt x="330986" y="214348"/>
                </a:cubicBezTo>
                <a:cubicBezTo>
                  <a:pt x="345450" y="192123"/>
                  <a:pt x="370497" y="171662"/>
                  <a:pt x="379669" y="138148"/>
                </a:cubicBezTo>
                <a:cubicBezTo>
                  <a:pt x="388841" y="104634"/>
                  <a:pt x="400836" y="-8960"/>
                  <a:pt x="400836" y="5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24C3DF90-65C5-4A4D-BBE4-6A0F0207E443}"/>
              </a:ext>
            </a:extLst>
          </p:cNvPr>
          <p:cNvSpPr/>
          <p:nvPr/>
        </p:nvSpPr>
        <p:spPr>
          <a:xfrm>
            <a:off x="4065740" y="11334750"/>
            <a:ext cx="442767" cy="240274"/>
          </a:xfrm>
          <a:custGeom>
            <a:avLst/>
            <a:gdLst>
              <a:gd name="connsiteX0" fmla="*/ 377 w 442767"/>
              <a:gd name="connsiteY0" fmla="*/ 0 h 240274"/>
              <a:gd name="connsiteX1" fmla="*/ 169710 w 442767"/>
              <a:gd name="connsiteY1" fmla="*/ 55033 h 240274"/>
              <a:gd name="connsiteX2" fmla="*/ 248027 w 442767"/>
              <a:gd name="connsiteY2" fmla="*/ 137583 h 240274"/>
              <a:gd name="connsiteX3" fmla="*/ 197227 w 442767"/>
              <a:gd name="connsiteY3" fmla="*/ 135467 h 240274"/>
              <a:gd name="connsiteX4" fmla="*/ 275543 w 442767"/>
              <a:gd name="connsiteY4" fmla="*/ 234950 h 240274"/>
              <a:gd name="connsiteX5" fmla="*/ 284010 w 442767"/>
              <a:gd name="connsiteY5" fmla="*/ 218017 h 240274"/>
              <a:gd name="connsiteX6" fmla="*/ 442760 w 442767"/>
              <a:gd name="connsiteY6" fmla="*/ 143933 h 240274"/>
              <a:gd name="connsiteX7" fmla="*/ 290360 w 442767"/>
              <a:gd name="connsiteY7" fmla="*/ 194733 h 240274"/>
              <a:gd name="connsiteX8" fmla="*/ 224743 w 442767"/>
              <a:gd name="connsiteY8" fmla="*/ 158750 h 240274"/>
              <a:gd name="connsiteX9" fmla="*/ 273427 w 442767"/>
              <a:gd name="connsiteY9" fmla="*/ 143933 h 240274"/>
              <a:gd name="connsiteX10" fmla="*/ 220510 w 442767"/>
              <a:gd name="connsiteY10" fmla="*/ 55033 h 240274"/>
              <a:gd name="connsiteX11" fmla="*/ 377 w 442767"/>
              <a:gd name="connsiteY11" fmla="*/ 0 h 24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767" h="240274">
                <a:moveTo>
                  <a:pt x="377" y="0"/>
                </a:moveTo>
                <a:cubicBezTo>
                  <a:pt x="-8090" y="0"/>
                  <a:pt x="128435" y="32103"/>
                  <a:pt x="169710" y="55033"/>
                </a:cubicBezTo>
                <a:cubicBezTo>
                  <a:pt x="210985" y="77963"/>
                  <a:pt x="243441" y="124177"/>
                  <a:pt x="248027" y="137583"/>
                </a:cubicBezTo>
                <a:cubicBezTo>
                  <a:pt x="252613" y="150989"/>
                  <a:pt x="192641" y="119239"/>
                  <a:pt x="197227" y="135467"/>
                </a:cubicBezTo>
                <a:cubicBezTo>
                  <a:pt x="201813" y="151695"/>
                  <a:pt x="261079" y="221192"/>
                  <a:pt x="275543" y="234950"/>
                </a:cubicBezTo>
                <a:cubicBezTo>
                  <a:pt x="290007" y="248708"/>
                  <a:pt x="256141" y="233187"/>
                  <a:pt x="284010" y="218017"/>
                </a:cubicBezTo>
                <a:cubicBezTo>
                  <a:pt x="311880" y="202848"/>
                  <a:pt x="441702" y="147814"/>
                  <a:pt x="442760" y="143933"/>
                </a:cubicBezTo>
                <a:cubicBezTo>
                  <a:pt x="443818" y="140052"/>
                  <a:pt x="326696" y="192264"/>
                  <a:pt x="290360" y="194733"/>
                </a:cubicBezTo>
                <a:cubicBezTo>
                  <a:pt x="254024" y="197203"/>
                  <a:pt x="227565" y="167217"/>
                  <a:pt x="224743" y="158750"/>
                </a:cubicBezTo>
                <a:cubicBezTo>
                  <a:pt x="221921" y="150283"/>
                  <a:pt x="274132" y="161219"/>
                  <a:pt x="273427" y="143933"/>
                </a:cubicBezTo>
                <a:cubicBezTo>
                  <a:pt x="272722" y="126647"/>
                  <a:pt x="260374" y="77963"/>
                  <a:pt x="220510" y="55033"/>
                </a:cubicBezTo>
                <a:cubicBezTo>
                  <a:pt x="180646" y="32103"/>
                  <a:pt x="8844" y="0"/>
                  <a:pt x="377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AF738DC-7CDA-4E6B-A6D2-95B78C808CCB}"/>
              </a:ext>
            </a:extLst>
          </p:cNvPr>
          <p:cNvSpPr/>
          <p:nvPr/>
        </p:nvSpPr>
        <p:spPr>
          <a:xfrm>
            <a:off x="2891362" y="11416437"/>
            <a:ext cx="207461" cy="386456"/>
          </a:xfrm>
          <a:custGeom>
            <a:avLst/>
            <a:gdLst>
              <a:gd name="connsiteX0" fmla="*/ 91021 w 207461"/>
              <a:gd name="connsiteY0" fmla="*/ 863 h 386456"/>
              <a:gd name="connsiteX1" fmla="*/ 31755 w 207461"/>
              <a:gd name="connsiteY1" fmla="*/ 153263 h 386456"/>
              <a:gd name="connsiteX2" fmla="*/ 5 w 207461"/>
              <a:gd name="connsiteY2" fmla="*/ 248513 h 386456"/>
              <a:gd name="connsiteX3" fmla="*/ 33871 w 207461"/>
              <a:gd name="connsiteY3" fmla="*/ 314130 h 386456"/>
              <a:gd name="connsiteX4" fmla="*/ 207438 w 207461"/>
              <a:gd name="connsiteY4" fmla="*/ 386096 h 386456"/>
              <a:gd name="connsiteX5" fmla="*/ 21171 w 207461"/>
              <a:gd name="connsiteY5" fmla="*/ 282380 h 386456"/>
              <a:gd name="connsiteX6" fmla="*/ 27521 w 207461"/>
              <a:gd name="connsiteY6" fmla="*/ 227346 h 386456"/>
              <a:gd name="connsiteX7" fmla="*/ 91021 w 207461"/>
              <a:gd name="connsiteY7" fmla="*/ 863 h 38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461" h="386456">
                <a:moveTo>
                  <a:pt x="91021" y="863"/>
                </a:moveTo>
                <a:cubicBezTo>
                  <a:pt x="91727" y="-11484"/>
                  <a:pt x="46924" y="111988"/>
                  <a:pt x="31755" y="153263"/>
                </a:cubicBezTo>
                <a:cubicBezTo>
                  <a:pt x="16586" y="194538"/>
                  <a:pt x="-348" y="221702"/>
                  <a:pt x="5" y="248513"/>
                </a:cubicBezTo>
                <a:cubicBezTo>
                  <a:pt x="358" y="275324"/>
                  <a:pt x="-701" y="291200"/>
                  <a:pt x="33871" y="314130"/>
                </a:cubicBezTo>
                <a:cubicBezTo>
                  <a:pt x="68443" y="337060"/>
                  <a:pt x="209555" y="391388"/>
                  <a:pt x="207438" y="386096"/>
                </a:cubicBezTo>
                <a:cubicBezTo>
                  <a:pt x="205321" y="380804"/>
                  <a:pt x="51157" y="308838"/>
                  <a:pt x="21171" y="282380"/>
                </a:cubicBezTo>
                <a:cubicBezTo>
                  <a:pt x="-8815" y="255922"/>
                  <a:pt x="15879" y="270385"/>
                  <a:pt x="27521" y="227346"/>
                </a:cubicBezTo>
                <a:cubicBezTo>
                  <a:pt x="39163" y="184307"/>
                  <a:pt x="90315" y="13210"/>
                  <a:pt x="91021" y="8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1DBABAEE-078B-43EB-B823-48105A6FC514}"/>
              </a:ext>
            </a:extLst>
          </p:cNvPr>
          <p:cNvSpPr/>
          <p:nvPr/>
        </p:nvSpPr>
        <p:spPr>
          <a:xfrm>
            <a:off x="2848933" y="11434198"/>
            <a:ext cx="407061" cy="440560"/>
          </a:xfrm>
          <a:custGeom>
            <a:avLst/>
            <a:gdLst>
              <a:gd name="connsiteX0" fmla="*/ 72067 w 407061"/>
              <a:gd name="connsiteY0" fmla="*/ 35 h 440560"/>
              <a:gd name="connsiteX1" fmla="*/ 100 w 407061"/>
              <a:gd name="connsiteY1" fmla="*/ 230752 h 440560"/>
              <a:gd name="connsiteX2" fmla="*/ 91117 w 407061"/>
              <a:gd name="connsiteY2" fmla="*/ 402202 h 440560"/>
              <a:gd name="connsiteX3" fmla="*/ 177900 w 407061"/>
              <a:gd name="connsiteY3" fmla="*/ 440302 h 440560"/>
              <a:gd name="connsiteX4" fmla="*/ 406500 w 407061"/>
              <a:gd name="connsiteY4" fmla="*/ 419135 h 440560"/>
              <a:gd name="connsiteX5" fmla="*/ 239284 w 407061"/>
              <a:gd name="connsiteY5" fmla="*/ 423369 h 440560"/>
              <a:gd name="connsiteX6" fmla="*/ 135567 w 407061"/>
              <a:gd name="connsiteY6" fmla="*/ 419135 h 440560"/>
              <a:gd name="connsiteX7" fmla="*/ 12800 w 407061"/>
              <a:gd name="connsiteY7" fmla="*/ 247685 h 440560"/>
              <a:gd name="connsiteX8" fmla="*/ 72067 w 407061"/>
              <a:gd name="connsiteY8" fmla="*/ 35 h 44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061" h="440560">
                <a:moveTo>
                  <a:pt x="72067" y="35"/>
                </a:moveTo>
                <a:cubicBezTo>
                  <a:pt x="69950" y="-2787"/>
                  <a:pt x="-3075" y="163724"/>
                  <a:pt x="100" y="230752"/>
                </a:cubicBezTo>
                <a:cubicBezTo>
                  <a:pt x="3275" y="297780"/>
                  <a:pt x="61484" y="367277"/>
                  <a:pt x="91117" y="402202"/>
                </a:cubicBezTo>
                <a:cubicBezTo>
                  <a:pt x="120750" y="437127"/>
                  <a:pt x="125336" y="437480"/>
                  <a:pt x="177900" y="440302"/>
                </a:cubicBezTo>
                <a:cubicBezTo>
                  <a:pt x="230464" y="443124"/>
                  <a:pt x="396269" y="421957"/>
                  <a:pt x="406500" y="419135"/>
                </a:cubicBezTo>
                <a:cubicBezTo>
                  <a:pt x="416731" y="416313"/>
                  <a:pt x="284439" y="423369"/>
                  <a:pt x="239284" y="423369"/>
                </a:cubicBezTo>
                <a:cubicBezTo>
                  <a:pt x="194129" y="423369"/>
                  <a:pt x="173314" y="448416"/>
                  <a:pt x="135567" y="419135"/>
                </a:cubicBezTo>
                <a:cubicBezTo>
                  <a:pt x="97820" y="389854"/>
                  <a:pt x="22678" y="313302"/>
                  <a:pt x="12800" y="247685"/>
                </a:cubicBezTo>
                <a:cubicBezTo>
                  <a:pt x="2922" y="182068"/>
                  <a:pt x="74184" y="2857"/>
                  <a:pt x="72067" y="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08710312-A002-48A9-90CE-E9AAD6B6029B}"/>
              </a:ext>
            </a:extLst>
          </p:cNvPr>
          <p:cNvSpPr/>
          <p:nvPr/>
        </p:nvSpPr>
        <p:spPr>
          <a:xfrm>
            <a:off x="3215135" y="11816782"/>
            <a:ext cx="296262" cy="41830"/>
          </a:xfrm>
          <a:custGeom>
            <a:avLst/>
            <a:gdLst>
              <a:gd name="connsiteX0" fmla="*/ 82 w 296262"/>
              <a:gd name="connsiteY0" fmla="*/ 13268 h 41830"/>
              <a:gd name="connsiteX1" fmla="*/ 226565 w 296262"/>
              <a:gd name="connsiteY1" fmla="*/ 30201 h 41830"/>
              <a:gd name="connsiteX2" fmla="*/ 285832 w 296262"/>
              <a:gd name="connsiteY2" fmla="*/ 38668 h 41830"/>
              <a:gd name="connsiteX3" fmla="*/ 287948 w 296262"/>
              <a:gd name="connsiteY3" fmla="*/ 38668 h 41830"/>
              <a:gd name="connsiteX4" fmla="*/ 201165 w 296262"/>
              <a:gd name="connsiteY4" fmla="*/ 568 h 41830"/>
              <a:gd name="connsiteX5" fmla="*/ 82 w 296262"/>
              <a:gd name="connsiteY5" fmla="*/ 13268 h 4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62" h="41830">
                <a:moveTo>
                  <a:pt x="82" y="13268"/>
                </a:moveTo>
                <a:cubicBezTo>
                  <a:pt x="4315" y="18207"/>
                  <a:pt x="178940" y="25968"/>
                  <a:pt x="226565" y="30201"/>
                </a:cubicBezTo>
                <a:cubicBezTo>
                  <a:pt x="274190" y="34434"/>
                  <a:pt x="285832" y="38668"/>
                  <a:pt x="285832" y="38668"/>
                </a:cubicBezTo>
                <a:cubicBezTo>
                  <a:pt x="296062" y="40079"/>
                  <a:pt x="302059" y="45018"/>
                  <a:pt x="287948" y="38668"/>
                </a:cubicBezTo>
                <a:cubicBezTo>
                  <a:pt x="273837" y="32318"/>
                  <a:pt x="246673" y="3743"/>
                  <a:pt x="201165" y="568"/>
                </a:cubicBezTo>
                <a:cubicBezTo>
                  <a:pt x="155657" y="-2607"/>
                  <a:pt x="-4151" y="8329"/>
                  <a:pt x="82" y="132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7E695037-2E3F-4C56-B2BD-2F338A2EFA28}"/>
              </a:ext>
            </a:extLst>
          </p:cNvPr>
          <p:cNvSpPr/>
          <p:nvPr/>
        </p:nvSpPr>
        <p:spPr>
          <a:xfrm>
            <a:off x="3497510" y="11523115"/>
            <a:ext cx="420809" cy="247471"/>
          </a:xfrm>
          <a:custGeom>
            <a:avLst/>
            <a:gdLst>
              <a:gd name="connsiteX0" fmla="*/ 1340 w 420809"/>
              <a:gd name="connsiteY0" fmla="*/ 245552 h 247471"/>
              <a:gd name="connsiteX1" fmla="*/ 170673 w 420809"/>
              <a:gd name="connsiteY1" fmla="*/ 116435 h 247471"/>
              <a:gd name="connsiteX2" fmla="*/ 420440 w 420809"/>
              <a:gd name="connsiteY2" fmla="*/ 18 h 247471"/>
              <a:gd name="connsiteX3" fmla="*/ 223590 w 420809"/>
              <a:gd name="connsiteY3" fmla="*/ 107968 h 247471"/>
              <a:gd name="connsiteX4" fmla="*/ 96590 w 420809"/>
              <a:gd name="connsiteY4" fmla="*/ 188402 h 247471"/>
              <a:gd name="connsiteX5" fmla="*/ 1340 w 420809"/>
              <a:gd name="connsiteY5" fmla="*/ 245552 h 24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809" h="247471">
                <a:moveTo>
                  <a:pt x="1340" y="245552"/>
                </a:moveTo>
                <a:cubicBezTo>
                  <a:pt x="13687" y="233557"/>
                  <a:pt x="100823" y="157357"/>
                  <a:pt x="170673" y="116435"/>
                </a:cubicBezTo>
                <a:cubicBezTo>
                  <a:pt x="240523" y="75513"/>
                  <a:pt x="411620" y="1429"/>
                  <a:pt x="420440" y="18"/>
                </a:cubicBezTo>
                <a:cubicBezTo>
                  <a:pt x="429260" y="-1393"/>
                  <a:pt x="277565" y="76571"/>
                  <a:pt x="223590" y="107968"/>
                </a:cubicBezTo>
                <a:cubicBezTo>
                  <a:pt x="169615" y="139365"/>
                  <a:pt x="127987" y="166530"/>
                  <a:pt x="96590" y="188402"/>
                </a:cubicBezTo>
                <a:cubicBezTo>
                  <a:pt x="65193" y="210274"/>
                  <a:pt x="-11007" y="257547"/>
                  <a:pt x="1340" y="2455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96282C4E-1F20-4D10-847E-AD885E3813D1}"/>
              </a:ext>
            </a:extLst>
          </p:cNvPr>
          <p:cNvSpPr/>
          <p:nvPr/>
        </p:nvSpPr>
        <p:spPr>
          <a:xfrm>
            <a:off x="3864790" y="11353673"/>
            <a:ext cx="61861" cy="192796"/>
          </a:xfrm>
          <a:custGeom>
            <a:avLst/>
            <a:gdLst>
              <a:gd name="connsiteX0" fmla="*/ 61627 w 61861"/>
              <a:gd name="connsiteY0" fmla="*/ 127 h 192796"/>
              <a:gd name="connsiteX1" fmla="*/ 21410 w 61861"/>
              <a:gd name="connsiteY1" fmla="*/ 63627 h 192796"/>
              <a:gd name="connsiteX2" fmla="*/ 23527 w 61861"/>
              <a:gd name="connsiteY2" fmla="*/ 192744 h 192796"/>
              <a:gd name="connsiteX3" fmla="*/ 243 w 61861"/>
              <a:gd name="connsiteY3" fmla="*/ 78444 h 192796"/>
              <a:gd name="connsiteX4" fmla="*/ 61627 w 61861"/>
              <a:gd name="connsiteY4" fmla="*/ 127 h 19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61" h="192796">
                <a:moveTo>
                  <a:pt x="61627" y="127"/>
                </a:moveTo>
                <a:cubicBezTo>
                  <a:pt x="65155" y="-2342"/>
                  <a:pt x="27760" y="31524"/>
                  <a:pt x="21410" y="63627"/>
                </a:cubicBezTo>
                <a:cubicBezTo>
                  <a:pt x="15060" y="95730"/>
                  <a:pt x="27055" y="190275"/>
                  <a:pt x="23527" y="192744"/>
                </a:cubicBezTo>
                <a:cubicBezTo>
                  <a:pt x="19999" y="195213"/>
                  <a:pt x="-2579" y="110194"/>
                  <a:pt x="243" y="78444"/>
                </a:cubicBezTo>
                <a:cubicBezTo>
                  <a:pt x="3065" y="46694"/>
                  <a:pt x="58099" y="2596"/>
                  <a:pt x="61627" y="1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BF3C7CF0-B708-4427-B605-E0746AB3B5D0}"/>
              </a:ext>
            </a:extLst>
          </p:cNvPr>
          <p:cNvSpPr/>
          <p:nvPr/>
        </p:nvSpPr>
        <p:spPr>
          <a:xfrm>
            <a:off x="3151666" y="11461733"/>
            <a:ext cx="46644" cy="228619"/>
          </a:xfrm>
          <a:custGeom>
            <a:avLst/>
            <a:gdLst>
              <a:gd name="connsiteX0" fmla="*/ 36034 w 46644"/>
              <a:gd name="connsiteY0" fmla="*/ 17 h 228619"/>
              <a:gd name="connsiteX1" fmla="*/ 51 w 46644"/>
              <a:gd name="connsiteY1" fmla="*/ 76217 h 228619"/>
              <a:gd name="connsiteX2" fmla="*/ 27567 w 46644"/>
              <a:gd name="connsiteY2" fmla="*/ 160884 h 228619"/>
              <a:gd name="connsiteX3" fmla="*/ 6401 w 46644"/>
              <a:gd name="connsiteY3" fmla="*/ 228617 h 228619"/>
              <a:gd name="connsiteX4" fmla="*/ 46617 w 46644"/>
              <a:gd name="connsiteY4" fmla="*/ 163000 h 228619"/>
              <a:gd name="connsiteX5" fmla="*/ 12751 w 46644"/>
              <a:gd name="connsiteY5" fmla="*/ 69867 h 228619"/>
              <a:gd name="connsiteX6" fmla="*/ 36034 w 46644"/>
              <a:gd name="connsiteY6" fmla="*/ 17 h 22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44" h="228619">
                <a:moveTo>
                  <a:pt x="36034" y="17"/>
                </a:moveTo>
                <a:cubicBezTo>
                  <a:pt x="33917" y="1075"/>
                  <a:pt x="1462" y="49406"/>
                  <a:pt x="51" y="76217"/>
                </a:cubicBezTo>
                <a:cubicBezTo>
                  <a:pt x="-1360" y="103028"/>
                  <a:pt x="26509" y="135484"/>
                  <a:pt x="27567" y="160884"/>
                </a:cubicBezTo>
                <a:cubicBezTo>
                  <a:pt x="28625" y="186284"/>
                  <a:pt x="3226" y="228264"/>
                  <a:pt x="6401" y="228617"/>
                </a:cubicBezTo>
                <a:cubicBezTo>
                  <a:pt x="9576" y="228970"/>
                  <a:pt x="45559" y="189458"/>
                  <a:pt x="46617" y="163000"/>
                </a:cubicBezTo>
                <a:cubicBezTo>
                  <a:pt x="47675" y="136542"/>
                  <a:pt x="17337" y="94914"/>
                  <a:pt x="12751" y="69867"/>
                </a:cubicBezTo>
                <a:cubicBezTo>
                  <a:pt x="8165" y="44820"/>
                  <a:pt x="38151" y="-1041"/>
                  <a:pt x="36034" y="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192065E7-348F-430A-B9A6-77EA0F75B0D1}"/>
              </a:ext>
            </a:extLst>
          </p:cNvPr>
          <p:cNvSpPr/>
          <p:nvPr/>
        </p:nvSpPr>
        <p:spPr>
          <a:xfrm>
            <a:off x="3028279" y="11461737"/>
            <a:ext cx="57937" cy="209573"/>
          </a:xfrm>
          <a:custGeom>
            <a:avLst/>
            <a:gdLst>
              <a:gd name="connsiteX0" fmla="*/ 57821 w 57937"/>
              <a:gd name="connsiteY0" fmla="*/ 13 h 209573"/>
              <a:gd name="connsiteX1" fmla="*/ 15488 w 57937"/>
              <a:gd name="connsiteY1" fmla="*/ 93146 h 209573"/>
              <a:gd name="connsiteX2" fmla="*/ 13371 w 57937"/>
              <a:gd name="connsiteY2" fmla="*/ 209563 h 209573"/>
              <a:gd name="connsiteX3" fmla="*/ 671 w 57937"/>
              <a:gd name="connsiteY3" fmla="*/ 99496 h 209573"/>
              <a:gd name="connsiteX4" fmla="*/ 57821 w 57937"/>
              <a:gd name="connsiteY4" fmla="*/ 13 h 20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7" h="209573">
                <a:moveTo>
                  <a:pt x="57821" y="13"/>
                </a:moveTo>
                <a:cubicBezTo>
                  <a:pt x="60291" y="-1045"/>
                  <a:pt x="22896" y="58221"/>
                  <a:pt x="15488" y="93146"/>
                </a:cubicBezTo>
                <a:cubicBezTo>
                  <a:pt x="8080" y="128071"/>
                  <a:pt x="15840" y="208505"/>
                  <a:pt x="13371" y="209563"/>
                </a:cubicBezTo>
                <a:cubicBezTo>
                  <a:pt x="10901" y="210621"/>
                  <a:pt x="-3210" y="131952"/>
                  <a:pt x="671" y="99496"/>
                </a:cubicBezTo>
                <a:cubicBezTo>
                  <a:pt x="4551" y="67041"/>
                  <a:pt x="55351" y="1071"/>
                  <a:pt x="57821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1A605022-5DC0-4E8A-9A53-6B429270696C}"/>
              </a:ext>
            </a:extLst>
          </p:cNvPr>
          <p:cNvSpPr/>
          <p:nvPr/>
        </p:nvSpPr>
        <p:spPr>
          <a:xfrm>
            <a:off x="3200398" y="11499711"/>
            <a:ext cx="190283" cy="177941"/>
          </a:xfrm>
          <a:custGeom>
            <a:avLst/>
            <a:gdLst>
              <a:gd name="connsiteX0" fmla="*/ 158752 w 190283"/>
              <a:gd name="connsiteY0" fmla="*/ 139 h 177941"/>
              <a:gd name="connsiteX1" fmla="*/ 169335 w 190283"/>
              <a:gd name="connsiteY1" fmla="*/ 103856 h 177941"/>
              <a:gd name="connsiteX2" fmla="*/ 2 w 190283"/>
              <a:gd name="connsiteY2" fmla="*/ 177939 h 177941"/>
              <a:gd name="connsiteX3" fmla="*/ 173569 w 190283"/>
              <a:gd name="connsiteY3" fmla="*/ 101739 h 177941"/>
              <a:gd name="connsiteX4" fmla="*/ 31752 w 190283"/>
              <a:gd name="connsiteY4" fmla="*/ 156772 h 177941"/>
              <a:gd name="connsiteX5" fmla="*/ 184152 w 190283"/>
              <a:gd name="connsiteY5" fmla="*/ 82689 h 177941"/>
              <a:gd name="connsiteX6" fmla="*/ 158752 w 190283"/>
              <a:gd name="connsiteY6" fmla="*/ 139 h 17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283" h="177941">
                <a:moveTo>
                  <a:pt x="158752" y="139"/>
                </a:moveTo>
                <a:cubicBezTo>
                  <a:pt x="156283" y="3667"/>
                  <a:pt x="195793" y="74223"/>
                  <a:pt x="169335" y="103856"/>
                </a:cubicBezTo>
                <a:cubicBezTo>
                  <a:pt x="142877" y="133489"/>
                  <a:pt x="-704" y="178292"/>
                  <a:pt x="2" y="177939"/>
                </a:cubicBezTo>
                <a:cubicBezTo>
                  <a:pt x="708" y="177586"/>
                  <a:pt x="168277" y="105267"/>
                  <a:pt x="173569" y="101739"/>
                </a:cubicBezTo>
                <a:cubicBezTo>
                  <a:pt x="178861" y="98211"/>
                  <a:pt x="29988" y="159947"/>
                  <a:pt x="31752" y="156772"/>
                </a:cubicBezTo>
                <a:cubicBezTo>
                  <a:pt x="33516" y="153597"/>
                  <a:pt x="161927" y="104208"/>
                  <a:pt x="184152" y="82689"/>
                </a:cubicBezTo>
                <a:cubicBezTo>
                  <a:pt x="206377" y="61170"/>
                  <a:pt x="161221" y="-3389"/>
                  <a:pt x="158752" y="1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54ECDDD5-DA4A-453B-BE0C-645B638FA4E9}"/>
              </a:ext>
            </a:extLst>
          </p:cNvPr>
          <p:cNvSpPr/>
          <p:nvPr/>
        </p:nvSpPr>
        <p:spPr>
          <a:xfrm>
            <a:off x="3216979" y="11482917"/>
            <a:ext cx="116848" cy="82735"/>
          </a:xfrm>
          <a:custGeom>
            <a:avLst/>
            <a:gdLst>
              <a:gd name="connsiteX0" fmla="*/ 354 w 116848"/>
              <a:gd name="connsiteY0" fmla="*/ 82550 h 82735"/>
              <a:gd name="connsiteX1" fmla="*/ 27871 w 116848"/>
              <a:gd name="connsiteY1" fmla="*/ 23283 h 82735"/>
              <a:gd name="connsiteX2" fmla="*/ 116771 w 116848"/>
              <a:gd name="connsiteY2" fmla="*/ 52916 h 82735"/>
              <a:gd name="connsiteX3" fmla="*/ 42688 w 116848"/>
              <a:gd name="connsiteY3" fmla="*/ 0 h 82735"/>
              <a:gd name="connsiteX4" fmla="*/ 354 w 116848"/>
              <a:gd name="connsiteY4" fmla="*/ 82550 h 82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8" h="82735">
                <a:moveTo>
                  <a:pt x="354" y="82550"/>
                </a:moveTo>
                <a:cubicBezTo>
                  <a:pt x="-2116" y="86431"/>
                  <a:pt x="8468" y="28222"/>
                  <a:pt x="27871" y="23283"/>
                </a:cubicBezTo>
                <a:cubicBezTo>
                  <a:pt x="47274" y="18344"/>
                  <a:pt x="114302" y="56796"/>
                  <a:pt x="116771" y="52916"/>
                </a:cubicBezTo>
                <a:cubicBezTo>
                  <a:pt x="119241" y="49035"/>
                  <a:pt x="62091" y="0"/>
                  <a:pt x="42688" y="0"/>
                </a:cubicBezTo>
                <a:cubicBezTo>
                  <a:pt x="23285" y="0"/>
                  <a:pt x="2824" y="78669"/>
                  <a:pt x="354" y="825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46DA7338-9AE6-4551-B803-A2CC23E7CD4F}"/>
              </a:ext>
            </a:extLst>
          </p:cNvPr>
          <p:cNvSpPr/>
          <p:nvPr/>
        </p:nvSpPr>
        <p:spPr>
          <a:xfrm>
            <a:off x="2944808" y="11370959"/>
            <a:ext cx="200571" cy="44874"/>
          </a:xfrm>
          <a:custGeom>
            <a:avLst/>
            <a:gdLst>
              <a:gd name="connsiteX0" fmla="*/ 5 w 200571"/>
              <a:gd name="connsiteY0" fmla="*/ 44754 h 44874"/>
              <a:gd name="connsiteX1" fmla="*/ 71442 w 200571"/>
              <a:gd name="connsiteY1" fmla="*/ 22529 h 44874"/>
              <a:gd name="connsiteX2" fmla="*/ 200030 w 200571"/>
              <a:gd name="connsiteY2" fmla="*/ 20941 h 44874"/>
              <a:gd name="connsiteX3" fmla="*/ 115892 w 200571"/>
              <a:gd name="connsiteY3" fmla="*/ 304 h 44874"/>
              <a:gd name="connsiteX4" fmla="*/ 74617 w 200571"/>
              <a:gd name="connsiteY4" fmla="*/ 11416 h 44874"/>
              <a:gd name="connsiteX5" fmla="*/ 5 w 200571"/>
              <a:gd name="connsiteY5" fmla="*/ 44754 h 4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571" h="44874">
                <a:moveTo>
                  <a:pt x="5" y="44754"/>
                </a:moveTo>
                <a:cubicBezTo>
                  <a:pt x="-524" y="46606"/>
                  <a:pt x="38105" y="26498"/>
                  <a:pt x="71442" y="22529"/>
                </a:cubicBezTo>
                <a:cubicBezTo>
                  <a:pt x="104779" y="18560"/>
                  <a:pt x="192622" y="24645"/>
                  <a:pt x="200030" y="20941"/>
                </a:cubicBezTo>
                <a:cubicBezTo>
                  <a:pt x="207438" y="17237"/>
                  <a:pt x="136794" y="1891"/>
                  <a:pt x="115892" y="304"/>
                </a:cubicBezTo>
                <a:cubicBezTo>
                  <a:pt x="94990" y="-1283"/>
                  <a:pt x="96313" y="3479"/>
                  <a:pt x="74617" y="11416"/>
                </a:cubicBezTo>
                <a:cubicBezTo>
                  <a:pt x="52921" y="19353"/>
                  <a:pt x="534" y="42902"/>
                  <a:pt x="5" y="4475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42402A9F-5293-4E37-B663-79C32B04EA95}"/>
              </a:ext>
            </a:extLst>
          </p:cNvPr>
          <p:cNvSpPr/>
          <p:nvPr/>
        </p:nvSpPr>
        <p:spPr>
          <a:xfrm>
            <a:off x="3185931" y="11658474"/>
            <a:ext cx="374832" cy="87086"/>
          </a:xfrm>
          <a:custGeom>
            <a:avLst/>
            <a:gdLst>
              <a:gd name="connsiteX0" fmla="*/ 182 w 374832"/>
              <a:gd name="connsiteY0" fmla="*/ 85851 h 87086"/>
              <a:gd name="connsiteX1" fmla="*/ 203382 w 374832"/>
              <a:gd name="connsiteY1" fmla="*/ 84264 h 87086"/>
              <a:gd name="connsiteX2" fmla="*/ 265294 w 374832"/>
              <a:gd name="connsiteY2" fmla="*/ 65214 h 87086"/>
              <a:gd name="connsiteX3" fmla="*/ 374832 w 374832"/>
              <a:gd name="connsiteY3" fmla="*/ 126 h 87086"/>
              <a:gd name="connsiteX4" fmla="*/ 263707 w 374832"/>
              <a:gd name="connsiteY4" fmla="*/ 49339 h 87086"/>
              <a:gd name="connsiteX5" fmla="*/ 168457 w 374832"/>
              <a:gd name="connsiteY5" fmla="*/ 73151 h 87086"/>
              <a:gd name="connsiteX6" fmla="*/ 182 w 374832"/>
              <a:gd name="connsiteY6" fmla="*/ 85851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832" h="87086">
                <a:moveTo>
                  <a:pt x="182" y="85851"/>
                </a:moveTo>
                <a:cubicBezTo>
                  <a:pt x="6003" y="87703"/>
                  <a:pt x="159197" y="87703"/>
                  <a:pt x="203382" y="84264"/>
                </a:cubicBezTo>
                <a:cubicBezTo>
                  <a:pt x="247567" y="80825"/>
                  <a:pt x="236719" y="79237"/>
                  <a:pt x="265294" y="65214"/>
                </a:cubicBezTo>
                <a:cubicBezTo>
                  <a:pt x="293869" y="51191"/>
                  <a:pt x="375096" y="2772"/>
                  <a:pt x="374832" y="126"/>
                </a:cubicBezTo>
                <a:cubicBezTo>
                  <a:pt x="374568" y="-2520"/>
                  <a:pt x="298103" y="37168"/>
                  <a:pt x="263707" y="49339"/>
                </a:cubicBezTo>
                <a:cubicBezTo>
                  <a:pt x="229311" y="61510"/>
                  <a:pt x="207351" y="67595"/>
                  <a:pt x="168457" y="73151"/>
                </a:cubicBezTo>
                <a:cubicBezTo>
                  <a:pt x="129563" y="78707"/>
                  <a:pt x="-5639" y="83999"/>
                  <a:pt x="182" y="858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67B8A4B0-BE98-451C-8E76-4162D5637233}"/>
              </a:ext>
            </a:extLst>
          </p:cNvPr>
          <p:cNvSpPr/>
          <p:nvPr/>
        </p:nvSpPr>
        <p:spPr>
          <a:xfrm>
            <a:off x="3386021" y="11587112"/>
            <a:ext cx="62254" cy="101715"/>
          </a:xfrm>
          <a:custGeom>
            <a:avLst/>
            <a:gdLst>
              <a:gd name="connsiteX0" fmla="*/ 25517 w 62254"/>
              <a:gd name="connsiteY0" fmla="*/ 51 h 101715"/>
              <a:gd name="connsiteX1" fmla="*/ 22342 w 62254"/>
              <a:gd name="connsiteY1" fmla="*/ 50851 h 101715"/>
              <a:gd name="connsiteX2" fmla="*/ 62029 w 62254"/>
              <a:gd name="connsiteY2" fmla="*/ 101651 h 101715"/>
              <a:gd name="connsiteX3" fmla="*/ 1704 w 62254"/>
              <a:gd name="connsiteY3" fmla="*/ 60376 h 101715"/>
              <a:gd name="connsiteX4" fmla="*/ 25517 w 62254"/>
              <a:gd name="connsiteY4" fmla="*/ 51 h 101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54" h="101715">
                <a:moveTo>
                  <a:pt x="25517" y="51"/>
                </a:moveTo>
                <a:cubicBezTo>
                  <a:pt x="28957" y="-1537"/>
                  <a:pt x="16257" y="33918"/>
                  <a:pt x="22342" y="50851"/>
                </a:cubicBezTo>
                <a:cubicBezTo>
                  <a:pt x="28427" y="67784"/>
                  <a:pt x="65469" y="100064"/>
                  <a:pt x="62029" y="101651"/>
                </a:cubicBezTo>
                <a:cubicBezTo>
                  <a:pt x="58589" y="103239"/>
                  <a:pt x="10700" y="74928"/>
                  <a:pt x="1704" y="60376"/>
                </a:cubicBezTo>
                <a:cubicBezTo>
                  <a:pt x="-7292" y="45824"/>
                  <a:pt x="22077" y="1639"/>
                  <a:pt x="25517" y="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EC42C1D1-525C-4024-A816-092B5BEBD708}"/>
              </a:ext>
            </a:extLst>
          </p:cNvPr>
          <p:cNvSpPr/>
          <p:nvPr/>
        </p:nvSpPr>
        <p:spPr>
          <a:xfrm>
            <a:off x="3079716" y="11710759"/>
            <a:ext cx="150890" cy="79504"/>
          </a:xfrm>
          <a:custGeom>
            <a:avLst/>
            <a:gdLst>
              <a:gd name="connsiteX0" fmla="*/ 34 w 150890"/>
              <a:gd name="connsiteY0" fmla="*/ 229 h 79504"/>
              <a:gd name="connsiteX1" fmla="*/ 77822 w 150890"/>
              <a:gd name="connsiteY1" fmla="*/ 54204 h 79504"/>
              <a:gd name="connsiteX2" fmla="*/ 150847 w 150890"/>
              <a:gd name="connsiteY2" fmla="*/ 55791 h 79504"/>
              <a:gd name="connsiteX3" fmla="*/ 87347 w 150890"/>
              <a:gd name="connsiteY3" fmla="*/ 78016 h 79504"/>
              <a:gd name="connsiteX4" fmla="*/ 34 w 150890"/>
              <a:gd name="connsiteY4" fmla="*/ 229 h 7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90" h="79504">
                <a:moveTo>
                  <a:pt x="34" y="229"/>
                </a:moveTo>
                <a:cubicBezTo>
                  <a:pt x="-1553" y="-3740"/>
                  <a:pt x="52687" y="44944"/>
                  <a:pt x="77822" y="54204"/>
                </a:cubicBezTo>
                <a:cubicBezTo>
                  <a:pt x="102957" y="63464"/>
                  <a:pt x="149260" y="51822"/>
                  <a:pt x="150847" y="55791"/>
                </a:cubicBezTo>
                <a:cubicBezTo>
                  <a:pt x="152434" y="59760"/>
                  <a:pt x="109837" y="85953"/>
                  <a:pt x="87347" y="78016"/>
                </a:cubicBezTo>
                <a:cubicBezTo>
                  <a:pt x="64857" y="70079"/>
                  <a:pt x="1621" y="4198"/>
                  <a:pt x="34" y="2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40CC293A-90A1-42F4-9EE7-5E7230CEBF3B}"/>
              </a:ext>
            </a:extLst>
          </p:cNvPr>
          <p:cNvSpPr/>
          <p:nvPr/>
        </p:nvSpPr>
        <p:spPr>
          <a:xfrm>
            <a:off x="3631119" y="11711704"/>
            <a:ext cx="138076" cy="252540"/>
          </a:xfrm>
          <a:custGeom>
            <a:avLst/>
            <a:gdLst>
              <a:gd name="connsiteX0" fmla="*/ 2669 w 138076"/>
              <a:gd name="connsiteY0" fmla="*/ 871 h 252540"/>
              <a:gd name="connsiteX1" fmla="*/ 5844 w 138076"/>
              <a:gd name="connsiteY1" fmla="*/ 105646 h 252540"/>
              <a:gd name="connsiteX2" fmla="*/ 36006 w 138076"/>
              <a:gd name="connsiteY2" fmla="*/ 186609 h 252540"/>
              <a:gd name="connsiteX3" fmla="*/ 102681 w 138076"/>
              <a:gd name="connsiteY3" fmla="*/ 223121 h 252540"/>
              <a:gd name="connsiteX4" fmla="*/ 137606 w 138076"/>
              <a:gd name="connsiteY4" fmla="*/ 251696 h 252540"/>
              <a:gd name="connsiteX5" fmla="*/ 78869 w 138076"/>
              <a:gd name="connsiteY5" fmla="*/ 189784 h 252540"/>
              <a:gd name="connsiteX6" fmla="*/ 36006 w 138076"/>
              <a:gd name="connsiteY6" fmla="*/ 167559 h 252540"/>
              <a:gd name="connsiteX7" fmla="*/ 2669 w 138076"/>
              <a:gd name="connsiteY7" fmla="*/ 871 h 25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076" h="252540">
                <a:moveTo>
                  <a:pt x="2669" y="871"/>
                </a:moveTo>
                <a:cubicBezTo>
                  <a:pt x="-2358" y="-9448"/>
                  <a:pt x="288" y="74690"/>
                  <a:pt x="5844" y="105646"/>
                </a:cubicBezTo>
                <a:cubicBezTo>
                  <a:pt x="11400" y="136602"/>
                  <a:pt x="19867" y="167030"/>
                  <a:pt x="36006" y="186609"/>
                </a:cubicBezTo>
                <a:cubicBezTo>
                  <a:pt x="52145" y="206188"/>
                  <a:pt x="85748" y="212273"/>
                  <a:pt x="102681" y="223121"/>
                </a:cubicBezTo>
                <a:cubicBezTo>
                  <a:pt x="119614" y="233969"/>
                  <a:pt x="141575" y="257252"/>
                  <a:pt x="137606" y="251696"/>
                </a:cubicBezTo>
                <a:cubicBezTo>
                  <a:pt x="133637" y="246140"/>
                  <a:pt x="95802" y="203807"/>
                  <a:pt x="78869" y="189784"/>
                </a:cubicBezTo>
                <a:cubicBezTo>
                  <a:pt x="61936" y="175761"/>
                  <a:pt x="47648" y="193753"/>
                  <a:pt x="36006" y="167559"/>
                </a:cubicBezTo>
                <a:cubicBezTo>
                  <a:pt x="24364" y="141365"/>
                  <a:pt x="7696" y="11190"/>
                  <a:pt x="2669" y="8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E82F1A9E-DCFB-41CE-9764-0490561DF52A}"/>
              </a:ext>
            </a:extLst>
          </p:cNvPr>
          <p:cNvSpPr/>
          <p:nvPr/>
        </p:nvSpPr>
        <p:spPr>
          <a:xfrm>
            <a:off x="3517007" y="11756911"/>
            <a:ext cx="237436" cy="302002"/>
          </a:xfrm>
          <a:custGeom>
            <a:avLst/>
            <a:gdLst>
              <a:gd name="connsiteX0" fmla="*/ 2481 w 237436"/>
              <a:gd name="connsiteY0" fmla="*/ 114 h 302002"/>
              <a:gd name="connsiteX1" fmla="*/ 4068 w 237436"/>
              <a:gd name="connsiteY1" fmla="*/ 101714 h 302002"/>
              <a:gd name="connsiteX2" fmla="*/ 38993 w 237436"/>
              <a:gd name="connsiteY2" fmla="*/ 185852 h 302002"/>
              <a:gd name="connsiteX3" fmla="*/ 116781 w 237436"/>
              <a:gd name="connsiteY3" fmla="*/ 230302 h 302002"/>
              <a:gd name="connsiteX4" fmla="*/ 237431 w 237436"/>
              <a:gd name="connsiteY4" fmla="*/ 301739 h 302002"/>
              <a:gd name="connsiteX5" fmla="*/ 121543 w 237436"/>
              <a:gd name="connsiteY5" fmla="*/ 252527 h 302002"/>
              <a:gd name="connsiteX6" fmla="*/ 46931 w 237436"/>
              <a:gd name="connsiteY6" fmla="*/ 201727 h 302002"/>
              <a:gd name="connsiteX7" fmla="*/ 26293 w 237436"/>
              <a:gd name="connsiteY7" fmla="*/ 144577 h 302002"/>
              <a:gd name="connsiteX8" fmla="*/ 19943 w 237436"/>
              <a:gd name="connsiteY8" fmla="*/ 82664 h 302002"/>
              <a:gd name="connsiteX9" fmla="*/ 2481 w 237436"/>
              <a:gd name="connsiteY9" fmla="*/ 114 h 30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436" h="302002">
                <a:moveTo>
                  <a:pt x="2481" y="114"/>
                </a:moveTo>
                <a:cubicBezTo>
                  <a:pt x="-165" y="3289"/>
                  <a:pt x="-2017" y="70758"/>
                  <a:pt x="4068" y="101714"/>
                </a:cubicBezTo>
                <a:cubicBezTo>
                  <a:pt x="10153" y="132670"/>
                  <a:pt x="20208" y="164421"/>
                  <a:pt x="38993" y="185852"/>
                </a:cubicBezTo>
                <a:cubicBezTo>
                  <a:pt x="57778" y="207283"/>
                  <a:pt x="83708" y="210988"/>
                  <a:pt x="116781" y="230302"/>
                </a:cubicBezTo>
                <a:cubicBezTo>
                  <a:pt x="149854" y="249616"/>
                  <a:pt x="236637" y="298035"/>
                  <a:pt x="237431" y="301739"/>
                </a:cubicBezTo>
                <a:cubicBezTo>
                  <a:pt x="238225" y="305443"/>
                  <a:pt x="153293" y="269196"/>
                  <a:pt x="121543" y="252527"/>
                </a:cubicBezTo>
                <a:cubicBezTo>
                  <a:pt x="89793" y="235858"/>
                  <a:pt x="62806" y="219719"/>
                  <a:pt x="46931" y="201727"/>
                </a:cubicBezTo>
                <a:cubicBezTo>
                  <a:pt x="31056" y="183735"/>
                  <a:pt x="30791" y="164421"/>
                  <a:pt x="26293" y="144577"/>
                </a:cubicBezTo>
                <a:cubicBezTo>
                  <a:pt x="21795" y="124733"/>
                  <a:pt x="22324" y="104625"/>
                  <a:pt x="19943" y="82664"/>
                </a:cubicBezTo>
                <a:cubicBezTo>
                  <a:pt x="17562" y="60704"/>
                  <a:pt x="5127" y="-3061"/>
                  <a:pt x="2481" y="1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0B8376D1-4FE9-4D1C-95E8-3DD8943877B6}"/>
              </a:ext>
            </a:extLst>
          </p:cNvPr>
          <p:cNvSpPr/>
          <p:nvPr/>
        </p:nvSpPr>
        <p:spPr>
          <a:xfrm>
            <a:off x="3727397" y="11547422"/>
            <a:ext cx="285216" cy="197238"/>
          </a:xfrm>
          <a:custGeom>
            <a:avLst/>
            <a:gdLst>
              <a:gd name="connsiteX0" fmla="*/ 284216 w 285216"/>
              <a:gd name="connsiteY0" fmla="*/ 53 h 197238"/>
              <a:gd name="connsiteX1" fmla="*/ 169916 w 285216"/>
              <a:gd name="connsiteY1" fmla="*/ 79428 h 197238"/>
              <a:gd name="connsiteX2" fmla="*/ 87366 w 285216"/>
              <a:gd name="connsiteY2" fmla="*/ 123878 h 197238"/>
              <a:gd name="connsiteX3" fmla="*/ 53 w 285216"/>
              <a:gd name="connsiteY3" fmla="*/ 196903 h 197238"/>
              <a:gd name="connsiteX4" fmla="*/ 100066 w 285216"/>
              <a:gd name="connsiteY4" fmla="*/ 92128 h 197238"/>
              <a:gd name="connsiteX5" fmla="*/ 284216 w 285216"/>
              <a:gd name="connsiteY5" fmla="*/ 53 h 19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216" h="197238">
                <a:moveTo>
                  <a:pt x="284216" y="53"/>
                </a:moveTo>
                <a:cubicBezTo>
                  <a:pt x="295858" y="-2064"/>
                  <a:pt x="202724" y="58791"/>
                  <a:pt x="169916" y="79428"/>
                </a:cubicBezTo>
                <a:cubicBezTo>
                  <a:pt x="137108" y="100065"/>
                  <a:pt x="115676" y="104299"/>
                  <a:pt x="87366" y="123878"/>
                </a:cubicBezTo>
                <a:cubicBezTo>
                  <a:pt x="59056" y="143457"/>
                  <a:pt x="-2064" y="202195"/>
                  <a:pt x="53" y="196903"/>
                </a:cubicBezTo>
                <a:cubicBezTo>
                  <a:pt x="2170" y="191611"/>
                  <a:pt x="55616" y="123084"/>
                  <a:pt x="100066" y="92128"/>
                </a:cubicBezTo>
                <a:cubicBezTo>
                  <a:pt x="144516" y="61172"/>
                  <a:pt x="272574" y="2170"/>
                  <a:pt x="284216" y="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79903DC9-ACF4-498B-962C-CF15CAF0890F}"/>
              </a:ext>
            </a:extLst>
          </p:cNvPr>
          <p:cNvSpPr/>
          <p:nvPr/>
        </p:nvSpPr>
        <p:spPr>
          <a:xfrm>
            <a:off x="3784662" y="11725636"/>
            <a:ext cx="165131" cy="214019"/>
          </a:xfrm>
          <a:custGeom>
            <a:avLst/>
            <a:gdLst>
              <a:gd name="connsiteX0" fmla="*/ 6288 w 165131"/>
              <a:gd name="connsiteY0" fmla="*/ 213952 h 214019"/>
              <a:gd name="connsiteX1" fmla="*/ 22163 w 165131"/>
              <a:gd name="connsiteY1" fmla="*/ 123464 h 214019"/>
              <a:gd name="connsiteX2" fmla="*/ 163451 w 165131"/>
              <a:gd name="connsiteY2" fmla="*/ 2814 h 214019"/>
              <a:gd name="connsiteX3" fmla="*/ 95188 w 165131"/>
              <a:gd name="connsiteY3" fmla="*/ 42502 h 214019"/>
              <a:gd name="connsiteX4" fmla="*/ 23751 w 165131"/>
              <a:gd name="connsiteY4" fmla="*/ 90127 h 214019"/>
              <a:gd name="connsiteX5" fmla="*/ 1526 w 165131"/>
              <a:gd name="connsiteY5" fmla="*/ 137752 h 214019"/>
              <a:gd name="connsiteX6" fmla="*/ 6288 w 165131"/>
              <a:gd name="connsiteY6" fmla="*/ 213952 h 21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31" h="214019">
                <a:moveTo>
                  <a:pt x="6288" y="213952"/>
                </a:moveTo>
                <a:cubicBezTo>
                  <a:pt x="9728" y="211571"/>
                  <a:pt x="-4031" y="158654"/>
                  <a:pt x="22163" y="123464"/>
                </a:cubicBezTo>
                <a:cubicBezTo>
                  <a:pt x="48357" y="88274"/>
                  <a:pt x="151280" y="16308"/>
                  <a:pt x="163451" y="2814"/>
                </a:cubicBezTo>
                <a:cubicBezTo>
                  <a:pt x="175622" y="-10680"/>
                  <a:pt x="118471" y="27950"/>
                  <a:pt x="95188" y="42502"/>
                </a:cubicBezTo>
                <a:cubicBezTo>
                  <a:pt x="71905" y="57054"/>
                  <a:pt x="39361" y="74252"/>
                  <a:pt x="23751" y="90127"/>
                </a:cubicBezTo>
                <a:cubicBezTo>
                  <a:pt x="8141" y="106002"/>
                  <a:pt x="5759" y="120554"/>
                  <a:pt x="1526" y="137752"/>
                </a:cubicBezTo>
                <a:cubicBezTo>
                  <a:pt x="-2707" y="154950"/>
                  <a:pt x="2848" y="216333"/>
                  <a:pt x="6288" y="2139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4F6D4021-2133-46B3-882D-01A6B8B0B201}"/>
              </a:ext>
            </a:extLst>
          </p:cNvPr>
          <p:cNvSpPr/>
          <p:nvPr/>
        </p:nvSpPr>
        <p:spPr>
          <a:xfrm>
            <a:off x="3900277" y="11595091"/>
            <a:ext cx="282961" cy="330225"/>
          </a:xfrm>
          <a:custGeom>
            <a:avLst/>
            <a:gdLst>
              <a:gd name="connsiteX0" fmla="*/ 282786 w 282961"/>
              <a:gd name="connsiteY0" fmla="*/ 9 h 330225"/>
              <a:gd name="connsiteX1" fmla="*/ 231986 w 282961"/>
              <a:gd name="connsiteY1" fmla="*/ 117484 h 330225"/>
              <a:gd name="connsiteX2" fmla="*/ 163723 w 282961"/>
              <a:gd name="connsiteY2" fmla="*/ 185747 h 330225"/>
              <a:gd name="connsiteX3" fmla="*/ 41486 w 282961"/>
              <a:gd name="connsiteY3" fmla="*/ 279409 h 330225"/>
              <a:gd name="connsiteX4" fmla="*/ 6561 w 282961"/>
              <a:gd name="connsiteY4" fmla="*/ 330209 h 330225"/>
              <a:gd name="connsiteX5" fmla="*/ 17673 w 282961"/>
              <a:gd name="connsiteY5" fmla="*/ 274647 h 330225"/>
              <a:gd name="connsiteX6" fmla="*/ 176423 w 282961"/>
              <a:gd name="connsiteY6" fmla="*/ 166697 h 330225"/>
              <a:gd name="connsiteX7" fmla="*/ 214523 w 282961"/>
              <a:gd name="connsiteY7" fmla="*/ 123834 h 330225"/>
              <a:gd name="connsiteX8" fmla="*/ 282786 w 282961"/>
              <a:gd name="connsiteY8" fmla="*/ 9 h 33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961" h="330225">
                <a:moveTo>
                  <a:pt x="282786" y="9"/>
                </a:moveTo>
                <a:cubicBezTo>
                  <a:pt x="285696" y="-1049"/>
                  <a:pt x="251830" y="86528"/>
                  <a:pt x="231986" y="117484"/>
                </a:cubicBezTo>
                <a:cubicBezTo>
                  <a:pt x="212142" y="148440"/>
                  <a:pt x="195473" y="158760"/>
                  <a:pt x="163723" y="185747"/>
                </a:cubicBezTo>
                <a:cubicBezTo>
                  <a:pt x="131973" y="212734"/>
                  <a:pt x="67680" y="255332"/>
                  <a:pt x="41486" y="279409"/>
                </a:cubicBezTo>
                <a:cubicBezTo>
                  <a:pt x="15292" y="303486"/>
                  <a:pt x="10530" y="331003"/>
                  <a:pt x="6561" y="330209"/>
                </a:cubicBezTo>
                <a:cubicBezTo>
                  <a:pt x="2592" y="329415"/>
                  <a:pt x="-10637" y="301899"/>
                  <a:pt x="17673" y="274647"/>
                </a:cubicBezTo>
                <a:cubicBezTo>
                  <a:pt x="45983" y="247395"/>
                  <a:pt x="143615" y="191832"/>
                  <a:pt x="176423" y="166697"/>
                </a:cubicBezTo>
                <a:cubicBezTo>
                  <a:pt x="209231" y="141562"/>
                  <a:pt x="201294" y="147646"/>
                  <a:pt x="214523" y="123834"/>
                </a:cubicBezTo>
                <a:cubicBezTo>
                  <a:pt x="227752" y="100022"/>
                  <a:pt x="279876" y="1067"/>
                  <a:pt x="282786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3AD46AF3-4DD6-4339-9297-142FBF25824B}"/>
              </a:ext>
            </a:extLst>
          </p:cNvPr>
          <p:cNvSpPr/>
          <p:nvPr/>
        </p:nvSpPr>
        <p:spPr>
          <a:xfrm>
            <a:off x="3930523" y="11514138"/>
            <a:ext cx="216101" cy="136814"/>
          </a:xfrm>
          <a:custGeom>
            <a:avLst/>
            <a:gdLst>
              <a:gd name="connsiteX0" fmla="*/ 127 w 216101"/>
              <a:gd name="connsiteY0" fmla="*/ 136525 h 136814"/>
              <a:gd name="connsiteX1" fmla="*/ 103315 w 216101"/>
              <a:gd name="connsiteY1" fmla="*/ 77787 h 136814"/>
              <a:gd name="connsiteX2" fmla="*/ 174752 w 216101"/>
              <a:gd name="connsiteY2" fmla="*/ 52387 h 136814"/>
              <a:gd name="connsiteX3" fmla="*/ 216027 w 216101"/>
              <a:gd name="connsiteY3" fmla="*/ 69850 h 136814"/>
              <a:gd name="connsiteX4" fmla="*/ 165227 w 216101"/>
              <a:gd name="connsiteY4" fmla="*/ 34925 h 136814"/>
              <a:gd name="connsiteX5" fmla="*/ 163640 w 216101"/>
              <a:gd name="connsiteY5" fmla="*/ 0 h 136814"/>
              <a:gd name="connsiteX6" fmla="*/ 150940 w 216101"/>
              <a:gd name="connsiteY6" fmla="*/ 34925 h 136814"/>
              <a:gd name="connsiteX7" fmla="*/ 125540 w 216101"/>
              <a:gd name="connsiteY7" fmla="*/ 50800 h 136814"/>
              <a:gd name="connsiteX8" fmla="*/ 127 w 216101"/>
              <a:gd name="connsiteY8" fmla="*/ 136525 h 136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01" h="136814">
                <a:moveTo>
                  <a:pt x="127" y="136525"/>
                </a:moveTo>
                <a:cubicBezTo>
                  <a:pt x="-3577" y="141023"/>
                  <a:pt x="74211" y="91810"/>
                  <a:pt x="103315" y="77787"/>
                </a:cubicBezTo>
                <a:cubicBezTo>
                  <a:pt x="132419" y="63764"/>
                  <a:pt x="155967" y="53710"/>
                  <a:pt x="174752" y="52387"/>
                </a:cubicBezTo>
                <a:cubicBezTo>
                  <a:pt x="193537" y="51064"/>
                  <a:pt x="217614" y="72760"/>
                  <a:pt x="216027" y="69850"/>
                </a:cubicBezTo>
                <a:cubicBezTo>
                  <a:pt x="214440" y="66940"/>
                  <a:pt x="173958" y="46566"/>
                  <a:pt x="165227" y="34925"/>
                </a:cubicBezTo>
                <a:cubicBezTo>
                  <a:pt x="156496" y="23284"/>
                  <a:pt x="166021" y="0"/>
                  <a:pt x="163640" y="0"/>
                </a:cubicBezTo>
                <a:cubicBezTo>
                  <a:pt x="161259" y="0"/>
                  <a:pt x="157290" y="26458"/>
                  <a:pt x="150940" y="34925"/>
                </a:cubicBezTo>
                <a:cubicBezTo>
                  <a:pt x="144590" y="43392"/>
                  <a:pt x="146971" y="35719"/>
                  <a:pt x="125540" y="50800"/>
                </a:cubicBezTo>
                <a:cubicBezTo>
                  <a:pt x="104109" y="65881"/>
                  <a:pt x="3831" y="132027"/>
                  <a:pt x="127" y="1365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076687AD-757B-4AFC-8B3E-78A5B52C8CCE}"/>
              </a:ext>
            </a:extLst>
          </p:cNvPr>
          <p:cNvSpPr/>
          <p:nvPr/>
        </p:nvSpPr>
        <p:spPr>
          <a:xfrm>
            <a:off x="4022408" y="11636368"/>
            <a:ext cx="83532" cy="146073"/>
          </a:xfrm>
          <a:custGeom>
            <a:avLst/>
            <a:gdLst>
              <a:gd name="connsiteX0" fmla="*/ 82867 w 83532"/>
              <a:gd name="connsiteY0" fmla="*/ 7 h 146073"/>
              <a:gd name="connsiteX1" fmla="*/ 40005 w 83532"/>
              <a:gd name="connsiteY1" fmla="*/ 90495 h 146073"/>
              <a:gd name="connsiteX2" fmla="*/ 317 w 83532"/>
              <a:gd name="connsiteY2" fmla="*/ 146057 h 146073"/>
              <a:gd name="connsiteX3" fmla="*/ 62230 w 83532"/>
              <a:gd name="connsiteY3" fmla="*/ 95257 h 146073"/>
              <a:gd name="connsiteX4" fmla="*/ 82867 w 83532"/>
              <a:gd name="connsiteY4" fmla="*/ 7 h 14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532" h="146073">
                <a:moveTo>
                  <a:pt x="82867" y="7"/>
                </a:moveTo>
                <a:cubicBezTo>
                  <a:pt x="79163" y="-787"/>
                  <a:pt x="53763" y="66153"/>
                  <a:pt x="40005" y="90495"/>
                </a:cubicBezTo>
                <a:cubicBezTo>
                  <a:pt x="26247" y="114837"/>
                  <a:pt x="-3387" y="145263"/>
                  <a:pt x="317" y="146057"/>
                </a:cubicBezTo>
                <a:cubicBezTo>
                  <a:pt x="4021" y="146851"/>
                  <a:pt x="50324" y="118805"/>
                  <a:pt x="62230" y="95257"/>
                </a:cubicBezTo>
                <a:cubicBezTo>
                  <a:pt x="74136" y="71709"/>
                  <a:pt x="86571" y="801"/>
                  <a:pt x="82867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94EBD5CF-48F8-4929-8BC3-B9370E352BD9}"/>
              </a:ext>
            </a:extLst>
          </p:cNvPr>
          <p:cNvSpPr/>
          <p:nvPr/>
        </p:nvSpPr>
        <p:spPr>
          <a:xfrm>
            <a:off x="3956168" y="11374318"/>
            <a:ext cx="49095" cy="195213"/>
          </a:xfrm>
          <a:custGeom>
            <a:avLst/>
            <a:gdLst>
              <a:gd name="connsiteX0" fmla="*/ 6232 w 49095"/>
              <a:gd name="connsiteY0" fmla="*/ 120 h 195213"/>
              <a:gd name="connsiteX1" fmla="*/ 3057 w 49095"/>
              <a:gd name="connsiteY1" fmla="*/ 79495 h 195213"/>
              <a:gd name="connsiteX2" fmla="*/ 45920 w 49095"/>
              <a:gd name="connsiteY2" fmla="*/ 192207 h 195213"/>
              <a:gd name="connsiteX3" fmla="*/ 45920 w 49095"/>
              <a:gd name="connsiteY3" fmla="*/ 165220 h 195213"/>
              <a:gd name="connsiteX4" fmla="*/ 44332 w 49095"/>
              <a:gd name="connsiteY4" fmla="*/ 147757 h 195213"/>
              <a:gd name="connsiteX5" fmla="*/ 28457 w 49095"/>
              <a:gd name="connsiteY5" fmla="*/ 96957 h 195213"/>
              <a:gd name="connsiteX6" fmla="*/ 6232 w 49095"/>
              <a:gd name="connsiteY6" fmla="*/ 120 h 19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95" h="195213">
                <a:moveTo>
                  <a:pt x="6232" y="120"/>
                </a:moveTo>
                <a:cubicBezTo>
                  <a:pt x="1999" y="-2790"/>
                  <a:pt x="-3558" y="47481"/>
                  <a:pt x="3057" y="79495"/>
                </a:cubicBezTo>
                <a:cubicBezTo>
                  <a:pt x="9672" y="111510"/>
                  <a:pt x="38776" y="177920"/>
                  <a:pt x="45920" y="192207"/>
                </a:cubicBezTo>
                <a:cubicBezTo>
                  <a:pt x="53064" y="206495"/>
                  <a:pt x="45920" y="165220"/>
                  <a:pt x="45920" y="165220"/>
                </a:cubicBezTo>
                <a:cubicBezTo>
                  <a:pt x="45655" y="157812"/>
                  <a:pt x="47243" y="159134"/>
                  <a:pt x="44332" y="147757"/>
                </a:cubicBezTo>
                <a:cubicBezTo>
                  <a:pt x="41422" y="136380"/>
                  <a:pt x="35601" y="118917"/>
                  <a:pt x="28457" y="96957"/>
                </a:cubicBezTo>
                <a:cubicBezTo>
                  <a:pt x="21313" y="74997"/>
                  <a:pt x="10465" y="3030"/>
                  <a:pt x="6232" y="1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050922B8-306B-49A5-AE2F-BCE290C226B7}"/>
              </a:ext>
            </a:extLst>
          </p:cNvPr>
          <p:cNvSpPr/>
          <p:nvPr/>
        </p:nvSpPr>
        <p:spPr>
          <a:xfrm>
            <a:off x="3989337" y="11379199"/>
            <a:ext cx="205471" cy="247667"/>
          </a:xfrm>
          <a:custGeom>
            <a:avLst/>
            <a:gdLst>
              <a:gd name="connsiteX0" fmla="*/ 51 w 205471"/>
              <a:gd name="connsiteY0" fmla="*/ 1 h 247667"/>
              <a:gd name="connsiteX1" fmla="*/ 149276 w 205471"/>
              <a:gd name="connsiteY1" fmla="*/ 47626 h 247667"/>
              <a:gd name="connsiteX2" fmla="*/ 190551 w 205471"/>
              <a:gd name="connsiteY2" fmla="*/ 100014 h 247667"/>
              <a:gd name="connsiteX3" fmla="*/ 190551 w 205471"/>
              <a:gd name="connsiteY3" fmla="*/ 247651 h 247667"/>
              <a:gd name="connsiteX4" fmla="*/ 204838 w 205471"/>
              <a:gd name="connsiteY4" fmla="*/ 90489 h 247667"/>
              <a:gd name="connsiteX5" fmla="*/ 166738 w 205471"/>
              <a:gd name="connsiteY5" fmla="*/ 46039 h 247667"/>
              <a:gd name="connsiteX6" fmla="*/ 51 w 205471"/>
              <a:gd name="connsiteY6" fmla="*/ 1 h 24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471" h="247667">
                <a:moveTo>
                  <a:pt x="51" y="1"/>
                </a:moveTo>
                <a:cubicBezTo>
                  <a:pt x="-2859" y="266"/>
                  <a:pt x="117526" y="30957"/>
                  <a:pt x="149276" y="47626"/>
                </a:cubicBezTo>
                <a:cubicBezTo>
                  <a:pt x="181026" y="64295"/>
                  <a:pt x="183672" y="66676"/>
                  <a:pt x="190551" y="100014"/>
                </a:cubicBezTo>
                <a:cubicBezTo>
                  <a:pt x="197430" y="133352"/>
                  <a:pt x="188170" y="249239"/>
                  <a:pt x="190551" y="247651"/>
                </a:cubicBezTo>
                <a:cubicBezTo>
                  <a:pt x="192932" y="246064"/>
                  <a:pt x="208807" y="124091"/>
                  <a:pt x="204838" y="90489"/>
                </a:cubicBezTo>
                <a:cubicBezTo>
                  <a:pt x="200869" y="56887"/>
                  <a:pt x="195842" y="60062"/>
                  <a:pt x="166738" y="46039"/>
                </a:cubicBezTo>
                <a:cubicBezTo>
                  <a:pt x="137634" y="32016"/>
                  <a:pt x="2961" y="-264"/>
                  <a:pt x="51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DAB84F35-6C22-4432-899D-521A8DFF9C1B}"/>
              </a:ext>
            </a:extLst>
          </p:cNvPr>
          <p:cNvSpPr/>
          <p:nvPr/>
        </p:nvSpPr>
        <p:spPr>
          <a:xfrm>
            <a:off x="4025671" y="11399827"/>
            <a:ext cx="143107" cy="106362"/>
          </a:xfrm>
          <a:custGeom>
            <a:avLst/>
            <a:gdLst>
              <a:gd name="connsiteX0" fmla="*/ 229 w 143107"/>
              <a:gd name="connsiteY0" fmla="*/ 11 h 106362"/>
              <a:gd name="connsiteX1" fmla="*/ 35154 w 143107"/>
              <a:gd name="connsiteY1" fmla="*/ 57161 h 106362"/>
              <a:gd name="connsiteX2" fmla="*/ 44679 w 143107"/>
              <a:gd name="connsiteY2" fmla="*/ 104786 h 106362"/>
              <a:gd name="connsiteX3" fmla="*/ 62142 w 143107"/>
              <a:gd name="connsiteY3" fmla="*/ 95261 h 106362"/>
              <a:gd name="connsiteX4" fmla="*/ 143104 w 143107"/>
              <a:gd name="connsiteY4" fmla="*/ 98436 h 106362"/>
              <a:gd name="connsiteX5" fmla="*/ 58967 w 143107"/>
              <a:gd name="connsiteY5" fmla="*/ 85736 h 106362"/>
              <a:gd name="connsiteX6" fmla="*/ 54204 w 143107"/>
              <a:gd name="connsiteY6" fmla="*/ 61923 h 106362"/>
              <a:gd name="connsiteX7" fmla="*/ 229 w 143107"/>
              <a:gd name="connsiteY7" fmla="*/ 11 h 1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107" h="106362">
                <a:moveTo>
                  <a:pt x="229" y="11"/>
                </a:moveTo>
                <a:cubicBezTo>
                  <a:pt x="-2946" y="-783"/>
                  <a:pt x="27746" y="39699"/>
                  <a:pt x="35154" y="57161"/>
                </a:cubicBezTo>
                <a:cubicBezTo>
                  <a:pt x="42562" y="74623"/>
                  <a:pt x="40181" y="98436"/>
                  <a:pt x="44679" y="104786"/>
                </a:cubicBezTo>
                <a:cubicBezTo>
                  <a:pt x="49177" y="111136"/>
                  <a:pt x="45738" y="96319"/>
                  <a:pt x="62142" y="95261"/>
                </a:cubicBezTo>
                <a:cubicBezTo>
                  <a:pt x="78546" y="94203"/>
                  <a:pt x="143633" y="100023"/>
                  <a:pt x="143104" y="98436"/>
                </a:cubicBezTo>
                <a:cubicBezTo>
                  <a:pt x="142575" y="96849"/>
                  <a:pt x="73784" y="91821"/>
                  <a:pt x="58967" y="85736"/>
                </a:cubicBezTo>
                <a:cubicBezTo>
                  <a:pt x="44150" y="79651"/>
                  <a:pt x="62406" y="72771"/>
                  <a:pt x="54204" y="61923"/>
                </a:cubicBezTo>
                <a:cubicBezTo>
                  <a:pt x="46002" y="51075"/>
                  <a:pt x="3404" y="805"/>
                  <a:pt x="229" y="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D9B3C874-8000-46F0-91D4-C1083AD6F76C}"/>
              </a:ext>
            </a:extLst>
          </p:cNvPr>
          <p:cNvSpPr/>
          <p:nvPr/>
        </p:nvSpPr>
        <p:spPr>
          <a:xfrm>
            <a:off x="4160339" y="11512550"/>
            <a:ext cx="3674" cy="84482"/>
          </a:xfrm>
          <a:custGeom>
            <a:avLst/>
            <a:gdLst>
              <a:gd name="connsiteX0" fmla="*/ 3674 w 3674"/>
              <a:gd name="connsiteY0" fmla="*/ 0 h 84482"/>
              <a:gd name="connsiteX1" fmla="*/ 499 w 3674"/>
              <a:gd name="connsiteY1" fmla="*/ 84138 h 84482"/>
              <a:gd name="connsiteX2" fmla="*/ 3674 w 3674"/>
              <a:gd name="connsiteY2" fmla="*/ 0 h 8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4" h="84482">
                <a:moveTo>
                  <a:pt x="3674" y="0"/>
                </a:moveTo>
                <a:cubicBezTo>
                  <a:pt x="3674" y="0"/>
                  <a:pt x="2616" y="77523"/>
                  <a:pt x="499" y="84138"/>
                </a:cubicBezTo>
                <a:cubicBezTo>
                  <a:pt x="-1618" y="90753"/>
                  <a:pt x="3674" y="0"/>
                  <a:pt x="3674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8B26BDF7-18D9-4443-BDA1-FD61787EFD29}"/>
              </a:ext>
            </a:extLst>
          </p:cNvPr>
          <p:cNvSpPr/>
          <p:nvPr/>
        </p:nvSpPr>
        <p:spPr>
          <a:xfrm>
            <a:off x="4047061" y="11832932"/>
            <a:ext cx="685033" cy="322670"/>
          </a:xfrm>
          <a:custGeom>
            <a:avLst/>
            <a:gdLst>
              <a:gd name="connsiteX0" fmla="*/ 6 w 685033"/>
              <a:gd name="connsiteY0" fmla="*/ 316735 h 322670"/>
              <a:gd name="connsiteX1" fmla="*/ 165106 w 685033"/>
              <a:gd name="connsiteY1" fmla="*/ 287101 h 322670"/>
              <a:gd name="connsiteX2" fmla="*/ 670989 w 685033"/>
              <a:gd name="connsiteY2" fmla="*/ 9818 h 322670"/>
              <a:gd name="connsiteX3" fmla="*/ 531289 w 685033"/>
              <a:gd name="connsiteY3" fmla="*/ 71201 h 322670"/>
              <a:gd name="connsiteX4" fmla="*/ 395822 w 685033"/>
              <a:gd name="connsiteY4" fmla="*/ 157985 h 322670"/>
              <a:gd name="connsiteX5" fmla="*/ 224372 w 685033"/>
              <a:gd name="connsiteY5" fmla="*/ 234185 h 322670"/>
              <a:gd name="connsiteX6" fmla="*/ 169339 w 685033"/>
              <a:gd name="connsiteY6" fmla="*/ 265935 h 322670"/>
              <a:gd name="connsiteX7" fmla="*/ 6 w 685033"/>
              <a:gd name="connsiteY7" fmla="*/ 316735 h 322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033" h="322670">
                <a:moveTo>
                  <a:pt x="6" y="316735"/>
                </a:moveTo>
                <a:cubicBezTo>
                  <a:pt x="-699" y="320263"/>
                  <a:pt x="53276" y="338254"/>
                  <a:pt x="165106" y="287101"/>
                </a:cubicBezTo>
                <a:cubicBezTo>
                  <a:pt x="276937" y="235948"/>
                  <a:pt x="609959" y="45801"/>
                  <a:pt x="670989" y="9818"/>
                </a:cubicBezTo>
                <a:cubicBezTo>
                  <a:pt x="732019" y="-26165"/>
                  <a:pt x="577150" y="46507"/>
                  <a:pt x="531289" y="71201"/>
                </a:cubicBezTo>
                <a:cubicBezTo>
                  <a:pt x="485428" y="95895"/>
                  <a:pt x="446975" y="130821"/>
                  <a:pt x="395822" y="157985"/>
                </a:cubicBezTo>
                <a:cubicBezTo>
                  <a:pt x="344669" y="185149"/>
                  <a:pt x="262119" y="216193"/>
                  <a:pt x="224372" y="234185"/>
                </a:cubicBezTo>
                <a:cubicBezTo>
                  <a:pt x="186625" y="252177"/>
                  <a:pt x="203558" y="251471"/>
                  <a:pt x="169339" y="265935"/>
                </a:cubicBezTo>
                <a:cubicBezTo>
                  <a:pt x="135120" y="280399"/>
                  <a:pt x="711" y="313207"/>
                  <a:pt x="6" y="3167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7038FC8E-92A2-4608-B19D-7BA488A2574E}"/>
              </a:ext>
            </a:extLst>
          </p:cNvPr>
          <p:cNvSpPr/>
          <p:nvPr/>
        </p:nvSpPr>
        <p:spPr>
          <a:xfrm>
            <a:off x="3760130" y="12056507"/>
            <a:ext cx="310226" cy="148730"/>
          </a:xfrm>
          <a:custGeom>
            <a:avLst/>
            <a:gdLst>
              <a:gd name="connsiteX0" fmla="*/ 1187 w 310226"/>
              <a:gd name="connsiteY0" fmla="*/ 26 h 148730"/>
              <a:gd name="connsiteX1" fmla="*/ 73153 w 310226"/>
              <a:gd name="connsiteY1" fmla="*/ 69876 h 148730"/>
              <a:gd name="connsiteX2" fmla="*/ 212853 w 310226"/>
              <a:gd name="connsiteY2" fmla="*/ 95276 h 148730"/>
              <a:gd name="connsiteX3" fmla="*/ 310220 w 310226"/>
              <a:gd name="connsiteY3" fmla="*/ 148193 h 148730"/>
              <a:gd name="connsiteX4" fmla="*/ 208620 w 310226"/>
              <a:gd name="connsiteY4" fmla="*/ 59293 h 148730"/>
              <a:gd name="connsiteX5" fmla="*/ 128187 w 310226"/>
              <a:gd name="connsiteY5" fmla="*/ 61410 h 148730"/>
              <a:gd name="connsiteX6" fmla="*/ 1187 w 310226"/>
              <a:gd name="connsiteY6" fmla="*/ 26 h 14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226" h="148730">
                <a:moveTo>
                  <a:pt x="1187" y="26"/>
                </a:moveTo>
                <a:cubicBezTo>
                  <a:pt x="-7985" y="1437"/>
                  <a:pt x="37875" y="54001"/>
                  <a:pt x="73153" y="69876"/>
                </a:cubicBezTo>
                <a:cubicBezTo>
                  <a:pt x="108431" y="85751"/>
                  <a:pt x="173342" y="82223"/>
                  <a:pt x="212853" y="95276"/>
                </a:cubicBezTo>
                <a:cubicBezTo>
                  <a:pt x="252364" y="108329"/>
                  <a:pt x="310925" y="154190"/>
                  <a:pt x="310220" y="148193"/>
                </a:cubicBezTo>
                <a:cubicBezTo>
                  <a:pt x="309515" y="142196"/>
                  <a:pt x="238959" y="73757"/>
                  <a:pt x="208620" y="59293"/>
                </a:cubicBezTo>
                <a:cubicBezTo>
                  <a:pt x="178281" y="44829"/>
                  <a:pt x="160290" y="68466"/>
                  <a:pt x="128187" y="61410"/>
                </a:cubicBezTo>
                <a:cubicBezTo>
                  <a:pt x="96084" y="54354"/>
                  <a:pt x="10359" y="-1385"/>
                  <a:pt x="1187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595F0623-65C3-4C8B-8B2F-B6DC5B7E2008}"/>
              </a:ext>
            </a:extLst>
          </p:cNvPr>
          <p:cNvSpPr/>
          <p:nvPr/>
        </p:nvSpPr>
        <p:spPr>
          <a:xfrm>
            <a:off x="3852323" y="11660270"/>
            <a:ext cx="385251" cy="317523"/>
          </a:xfrm>
          <a:custGeom>
            <a:avLst/>
            <a:gdLst>
              <a:gd name="connsiteX0" fmla="*/ 385244 w 385251"/>
              <a:gd name="connsiteY0" fmla="*/ 447 h 317523"/>
              <a:gd name="connsiteX1" fmla="*/ 304810 w 385251"/>
              <a:gd name="connsiteY1" fmla="*/ 108397 h 317523"/>
              <a:gd name="connsiteX2" fmla="*/ 190510 w 385251"/>
              <a:gd name="connsiteY2" fmla="*/ 209997 h 317523"/>
              <a:gd name="connsiteX3" fmla="*/ 143944 w 385251"/>
              <a:gd name="connsiteY3" fmla="*/ 290430 h 317523"/>
              <a:gd name="connsiteX4" fmla="*/ 114310 w 385251"/>
              <a:gd name="connsiteY4" fmla="*/ 313713 h 317523"/>
              <a:gd name="connsiteX5" fmla="*/ 10 w 385251"/>
              <a:gd name="connsiteY5" fmla="*/ 315830 h 317523"/>
              <a:gd name="connsiteX6" fmla="*/ 107960 w 385251"/>
              <a:gd name="connsiteY6" fmla="*/ 296780 h 317523"/>
              <a:gd name="connsiteX7" fmla="*/ 179927 w 385251"/>
              <a:gd name="connsiteY7" fmla="*/ 209997 h 317523"/>
              <a:gd name="connsiteX8" fmla="*/ 300577 w 385251"/>
              <a:gd name="connsiteY8" fmla="*/ 74530 h 317523"/>
              <a:gd name="connsiteX9" fmla="*/ 385244 w 385251"/>
              <a:gd name="connsiteY9" fmla="*/ 447 h 31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251" h="317523">
                <a:moveTo>
                  <a:pt x="385244" y="447"/>
                </a:moveTo>
                <a:cubicBezTo>
                  <a:pt x="385950" y="6092"/>
                  <a:pt x="337266" y="73472"/>
                  <a:pt x="304810" y="108397"/>
                </a:cubicBezTo>
                <a:cubicBezTo>
                  <a:pt x="272354" y="143322"/>
                  <a:pt x="217321" y="179658"/>
                  <a:pt x="190510" y="209997"/>
                </a:cubicBezTo>
                <a:cubicBezTo>
                  <a:pt x="163699" y="240336"/>
                  <a:pt x="156644" y="273144"/>
                  <a:pt x="143944" y="290430"/>
                </a:cubicBezTo>
                <a:cubicBezTo>
                  <a:pt x="131244" y="307716"/>
                  <a:pt x="138299" y="309480"/>
                  <a:pt x="114310" y="313713"/>
                </a:cubicBezTo>
                <a:cubicBezTo>
                  <a:pt x="90321" y="317946"/>
                  <a:pt x="1068" y="318652"/>
                  <a:pt x="10" y="315830"/>
                </a:cubicBezTo>
                <a:cubicBezTo>
                  <a:pt x="-1048" y="313008"/>
                  <a:pt x="77974" y="314419"/>
                  <a:pt x="107960" y="296780"/>
                </a:cubicBezTo>
                <a:cubicBezTo>
                  <a:pt x="137946" y="279141"/>
                  <a:pt x="147824" y="247039"/>
                  <a:pt x="179927" y="209997"/>
                </a:cubicBezTo>
                <a:cubicBezTo>
                  <a:pt x="212030" y="172955"/>
                  <a:pt x="270591" y="105222"/>
                  <a:pt x="300577" y="74530"/>
                </a:cubicBezTo>
                <a:cubicBezTo>
                  <a:pt x="330563" y="43838"/>
                  <a:pt x="384538" y="-5198"/>
                  <a:pt x="385244" y="4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DDBAB9A0-67D6-4429-AEA8-91535500353C}"/>
              </a:ext>
            </a:extLst>
          </p:cNvPr>
          <p:cNvSpPr/>
          <p:nvPr/>
        </p:nvSpPr>
        <p:spPr>
          <a:xfrm>
            <a:off x="4119021" y="11686083"/>
            <a:ext cx="184246" cy="364216"/>
          </a:xfrm>
          <a:custGeom>
            <a:avLst/>
            <a:gdLst>
              <a:gd name="connsiteX0" fmla="*/ 184162 w 184246"/>
              <a:gd name="connsiteY0" fmla="*/ 34 h 364216"/>
              <a:gd name="connsiteX1" fmla="*/ 167229 w 184246"/>
              <a:gd name="connsiteY1" fmla="*/ 171484 h 364216"/>
              <a:gd name="connsiteX2" fmla="*/ 99496 w 184246"/>
              <a:gd name="connsiteY2" fmla="*/ 258267 h 364216"/>
              <a:gd name="connsiteX3" fmla="*/ 12 w 184246"/>
              <a:gd name="connsiteY3" fmla="*/ 364100 h 364216"/>
              <a:gd name="connsiteX4" fmla="*/ 93146 w 184246"/>
              <a:gd name="connsiteY4" fmla="*/ 237100 h 364216"/>
              <a:gd name="connsiteX5" fmla="*/ 162996 w 184246"/>
              <a:gd name="connsiteY5" fmla="*/ 186300 h 364216"/>
              <a:gd name="connsiteX6" fmla="*/ 184162 w 184246"/>
              <a:gd name="connsiteY6" fmla="*/ 34 h 36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46" h="364216">
                <a:moveTo>
                  <a:pt x="184162" y="34"/>
                </a:moveTo>
                <a:cubicBezTo>
                  <a:pt x="184868" y="-2435"/>
                  <a:pt x="181340" y="128445"/>
                  <a:pt x="167229" y="171484"/>
                </a:cubicBezTo>
                <a:cubicBezTo>
                  <a:pt x="153118" y="214523"/>
                  <a:pt x="127365" y="226164"/>
                  <a:pt x="99496" y="258267"/>
                </a:cubicBezTo>
                <a:cubicBezTo>
                  <a:pt x="71627" y="290370"/>
                  <a:pt x="1070" y="367628"/>
                  <a:pt x="12" y="364100"/>
                </a:cubicBezTo>
                <a:cubicBezTo>
                  <a:pt x="-1046" y="360572"/>
                  <a:pt x="65982" y="266733"/>
                  <a:pt x="93146" y="237100"/>
                </a:cubicBezTo>
                <a:cubicBezTo>
                  <a:pt x="120310" y="207467"/>
                  <a:pt x="149943" y="220519"/>
                  <a:pt x="162996" y="186300"/>
                </a:cubicBezTo>
                <a:cubicBezTo>
                  <a:pt x="176049" y="152081"/>
                  <a:pt x="183456" y="2503"/>
                  <a:pt x="184162" y="3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3986331B-9B65-4C53-A3C3-BE23B1EEF6A8}"/>
              </a:ext>
            </a:extLst>
          </p:cNvPr>
          <p:cNvSpPr/>
          <p:nvPr/>
        </p:nvSpPr>
        <p:spPr>
          <a:xfrm>
            <a:off x="3914935" y="11996837"/>
            <a:ext cx="190182" cy="76691"/>
          </a:xfrm>
          <a:custGeom>
            <a:avLst/>
            <a:gdLst>
              <a:gd name="connsiteX0" fmla="*/ 898 w 190182"/>
              <a:gd name="connsiteY0" fmla="*/ 15246 h 76691"/>
              <a:gd name="connsiteX1" fmla="*/ 72865 w 190182"/>
              <a:gd name="connsiteY1" fmla="*/ 15246 h 76691"/>
              <a:gd name="connsiteX2" fmla="*/ 189282 w 190182"/>
              <a:gd name="connsiteY2" fmla="*/ 76630 h 76691"/>
              <a:gd name="connsiteX3" fmla="*/ 121548 w 190182"/>
              <a:gd name="connsiteY3" fmla="*/ 2546 h 76691"/>
              <a:gd name="connsiteX4" fmla="*/ 898 w 190182"/>
              <a:gd name="connsiteY4" fmla="*/ 15246 h 7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182" h="76691">
                <a:moveTo>
                  <a:pt x="898" y="15246"/>
                </a:moveTo>
                <a:cubicBezTo>
                  <a:pt x="-7216" y="17363"/>
                  <a:pt x="41468" y="5015"/>
                  <a:pt x="72865" y="15246"/>
                </a:cubicBezTo>
                <a:cubicBezTo>
                  <a:pt x="104262" y="25477"/>
                  <a:pt x="181168" y="78747"/>
                  <a:pt x="189282" y="76630"/>
                </a:cubicBezTo>
                <a:cubicBezTo>
                  <a:pt x="197396" y="74513"/>
                  <a:pt x="148712" y="12071"/>
                  <a:pt x="121548" y="2546"/>
                </a:cubicBezTo>
                <a:cubicBezTo>
                  <a:pt x="94384" y="-6979"/>
                  <a:pt x="9012" y="13129"/>
                  <a:pt x="898" y="1524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2441709E-A606-4DF2-B7C6-DFC23F6B2544}"/>
              </a:ext>
            </a:extLst>
          </p:cNvPr>
          <p:cNvSpPr/>
          <p:nvPr/>
        </p:nvSpPr>
        <p:spPr>
          <a:xfrm>
            <a:off x="3792088" y="11904098"/>
            <a:ext cx="98520" cy="131304"/>
          </a:xfrm>
          <a:custGeom>
            <a:avLst/>
            <a:gdLst>
              <a:gd name="connsiteX0" fmla="*/ 98345 w 98520"/>
              <a:gd name="connsiteY0" fmla="*/ 35 h 131304"/>
              <a:gd name="connsiteX1" fmla="*/ 26379 w 98520"/>
              <a:gd name="connsiteY1" fmla="*/ 61419 h 131304"/>
              <a:gd name="connsiteX2" fmla="*/ 13679 w 98520"/>
              <a:gd name="connsiteY2" fmla="*/ 131269 h 131304"/>
              <a:gd name="connsiteX3" fmla="*/ 3095 w 98520"/>
              <a:gd name="connsiteY3" fmla="*/ 69885 h 131304"/>
              <a:gd name="connsiteX4" fmla="*/ 98345 w 98520"/>
              <a:gd name="connsiteY4" fmla="*/ 35 h 13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520" h="131304">
                <a:moveTo>
                  <a:pt x="98345" y="35"/>
                </a:moveTo>
                <a:cubicBezTo>
                  <a:pt x="102226" y="-1376"/>
                  <a:pt x="40490" y="39547"/>
                  <a:pt x="26379" y="61419"/>
                </a:cubicBezTo>
                <a:cubicBezTo>
                  <a:pt x="12268" y="83291"/>
                  <a:pt x="17560" y="129858"/>
                  <a:pt x="13679" y="131269"/>
                </a:cubicBezTo>
                <a:cubicBezTo>
                  <a:pt x="9798" y="132680"/>
                  <a:pt x="-6783" y="91404"/>
                  <a:pt x="3095" y="69885"/>
                </a:cubicBezTo>
                <a:cubicBezTo>
                  <a:pt x="12973" y="48366"/>
                  <a:pt x="94464" y="1446"/>
                  <a:pt x="98345" y="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1CD20107-252D-47F3-9290-5A046805964B}"/>
              </a:ext>
            </a:extLst>
          </p:cNvPr>
          <p:cNvSpPr/>
          <p:nvPr/>
        </p:nvSpPr>
        <p:spPr>
          <a:xfrm>
            <a:off x="4229444" y="11594177"/>
            <a:ext cx="65457" cy="94979"/>
          </a:xfrm>
          <a:custGeom>
            <a:avLst/>
            <a:gdLst>
              <a:gd name="connsiteX0" fmla="*/ 1773 w 65457"/>
              <a:gd name="connsiteY0" fmla="*/ 923 h 94979"/>
              <a:gd name="connsiteX1" fmla="*/ 65273 w 65457"/>
              <a:gd name="connsiteY1" fmla="*/ 94056 h 94979"/>
              <a:gd name="connsiteX2" fmla="*/ 20823 w 65457"/>
              <a:gd name="connsiteY2" fmla="*/ 47490 h 94979"/>
              <a:gd name="connsiteX3" fmla="*/ 1773 w 65457"/>
              <a:gd name="connsiteY3" fmla="*/ 923 h 9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457" h="94979">
                <a:moveTo>
                  <a:pt x="1773" y="923"/>
                </a:moveTo>
                <a:cubicBezTo>
                  <a:pt x="9181" y="8684"/>
                  <a:pt x="62098" y="86295"/>
                  <a:pt x="65273" y="94056"/>
                </a:cubicBezTo>
                <a:cubicBezTo>
                  <a:pt x="68448" y="101817"/>
                  <a:pt x="29643" y="58426"/>
                  <a:pt x="20823" y="47490"/>
                </a:cubicBezTo>
                <a:cubicBezTo>
                  <a:pt x="12004" y="36554"/>
                  <a:pt x="-5635" y="-6838"/>
                  <a:pt x="1773" y="9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78DB4D08-460C-41BA-8144-654696345488}"/>
              </a:ext>
            </a:extLst>
          </p:cNvPr>
          <p:cNvSpPr/>
          <p:nvPr/>
        </p:nvSpPr>
        <p:spPr>
          <a:xfrm>
            <a:off x="4193675" y="11709374"/>
            <a:ext cx="71500" cy="103765"/>
          </a:xfrm>
          <a:custGeom>
            <a:avLst/>
            <a:gdLst>
              <a:gd name="connsiteX0" fmla="*/ 71408 w 71500"/>
              <a:gd name="connsiteY0" fmla="*/ 26 h 103765"/>
              <a:gd name="connsiteX1" fmla="*/ 16375 w 71500"/>
              <a:gd name="connsiteY1" fmla="*/ 46593 h 103765"/>
              <a:gd name="connsiteX2" fmla="*/ 14258 w 71500"/>
              <a:gd name="connsiteY2" fmla="*/ 103743 h 103765"/>
              <a:gd name="connsiteX3" fmla="*/ 1558 w 71500"/>
              <a:gd name="connsiteY3" fmla="*/ 52943 h 103765"/>
              <a:gd name="connsiteX4" fmla="*/ 71408 w 71500"/>
              <a:gd name="connsiteY4" fmla="*/ 26 h 10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00" h="103765">
                <a:moveTo>
                  <a:pt x="71408" y="26"/>
                </a:moveTo>
                <a:cubicBezTo>
                  <a:pt x="73878" y="-1032"/>
                  <a:pt x="25900" y="29307"/>
                  <a:pt x="16375" y="46593"/>
                </a:cubicBezTo>
                <a:cubicBezTo>
                  <a:pt x="6850" y="63879"/>
                  <a:pt x="16727" y="102685"/>
                  <a:pt x="14258" y="103743"/>
                </a:cubicBezTo>
                <a:cubicBezTo>
                  <a:pt x="11788" y="104801"/>
                  <a:pt x="-5145" y="68112"/>
                  <a:pt x="1558" y="52943"/>
                </a:cubicBezTo>
                <a:cubicBezTo>
                  <a:pt x="8261" y="37774"/>
                  <a:pt x="68938" y="1084"/>
                  <a:pt x="71408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CDFFD34-2C0E-4FE0-A354-606910D9E90F}"/>
              </a:ext>
            </a:extLst>
          </p:cNvPr>
          <p:cNvSpPr/>
          <p:nvPr/>
        </p:nvSpPr>
        <p:spPr>
          <a:xfrm>
            <a:off x="4059304" y="11834016"/>
            <a:ext cx="112773" cy="150560"/>
          </a:xfrm>
          <a:custGeom>
            <a:avLst/>
            <a:gdLst>
              <a:gd name="connsiteX0" fmla="*/ 112646 w 112773"/>
              <a:gd name="connsiteY0" fmla="*/ 267 h 150560"/>
              <a:gd name="connsiteX1" fmla="*/ 11046 w 112773"/>
              <a:gd name="connsiteY1" fmla="*/ 93401 h 150560"/>
              <a:gd name="connsiteX2" fmla="*/ 13163 w 112773"/>
              <a:gd name="connsiteY2" fmla="*/ 150551 h 150560"/>
              <a:gd name="connsiteX3" fmla="*/ 463 w 112773"/>
              <a:gd name="connsiteY3" fmla="*/ 97634 h 150560"/>
              <a:gd name="connsiteX4" fmla="*/ 32213 w 112773"/>
              <a:gd name="connsiteY4" fmla="*/ 65884 h 150560"/>
              <a:gd name="connsiteX5" fmla="*/ 112646 w 112773"/>
              <a:gd name="connsiteY5" fmla="*/ 267 h 15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73" h="150560">
                <a:moveTo>
                  <a:pt x="112646" y="267"/>
                </a:moveTo>
                <a:cubicBezTo>
                  <a:pt x="109118" y="4853"/>
                  <a:pt x="27626" y="68354"/>
                  <a:pt x="11046" y="93401"/>
                </a:cubicBezTo>
                <a:cubicBezTo>
                  <a:pt x="-5534" y="118448"/>
                  <a:pt x="14927" y="149845"/>
                  <a:pt x="13163" y="150551"/>
                </a:cubicBezTo>
                <a:cubicBezTo>
                  <a:pt x="11399" y="151257"/>
                  <a:pt x="-2712" y="111745"/>
                  <a:pt x="463" y="97634"/>
                </a:cubicBezTo>
                <a:cubicBezTo>
                  <a:pt x="3638" y="83523"/>
                  <a:pt x="18807" y="80348"/>
                  <a:pt x="32213" y="65884"/>
                </a:cubicBezTo>
                <a:cubicBezTo>
                  <a:pt x="45619" y="51420"/>
                  <a:pt x="116174" y="-4319"/>
                  <a:pt x="112646" y="2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5215A5F9-FADC-4821-97F8-74DB53DF6561}"/>
              </a:ext>
            </a:extLst>
          </p:cNvPr>
          <p:cNvSpPr/>
          <p:nvPr/>
        </p:nvSpPr>
        <p:spPr>
          <a:xfrm>
            <a:off x="4342255" y="11453262"/>
            <a:ext cx="514609" cy="155224"/>
          </a:xfrm>
          <a:custGeom>
            <a:avLst/>
            <a:gdLst>
              <a:gd name="connsiteX0" fmla="*/ 7495 w 514609"/>
              <a:gd name="connsiteY0" fmla="*/ 150305 h 155224"/>
              <a:gd name="connsiteX1" fmla="*/ 263612 w 514609"/>
              <a:gd name="connsiteY1" fmla="*/ 23305 h 155224"/>
              <a:gd name="connsiteX2" fmla="*/ 509145 w 514609"/>
              <a:gd name="connsiteY2" fmla="*/ 74105 h 155224"/>
              <a:gd name="connsiteX3" fmla="*/ 426595 w 514609"/>
              <a:gd name="connsiteY3" fmla="*/ 25421 h 155224"/>
              <a:gd name="connsiteX4" fmla="*/ 339812 w 514609"/>
              <a:gd name="connsiteY4" fmla="*/ 21 h 155224"/>
              <a:gd name="connsiteX5" fmla="*/ 261495 w 514609"/>
              <a:gd name="connsiteY5" fmla="*/ 23305 h 155224"/>
              <a:gd name="connsiteX6" fmla="*/ 85812 w 514609"/>
              <a:gd name="connsiteY6" fmla="*/ 118555 h 155224"/>
              <a:gd name="connsiteX7" fmla="*/ 7495 w 514609"/>
              <a:gd name="connsiteY7" fmla="*/ 150305 h 15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609" h="155224">
                <a:moveTo>
                  <a:pt x="7495" y="150305"/>
                </a:moveTo>
                <a:cubicBezTo>
                  <a:pt x="37128" y="134430"/>
                  <a:pt x="180004" y="36005"/>
                  <a:pt x="263612" y="23305"/>
                </a:cubicBezTo>
                <a:cubicBezTo>
                  <a:pt x="347220" y="10605"/>
                  <a:pt x="481981" y="73752"/>
                  <a:pt x="509145" y="74105"/>
                </a:cubicBezTo>
                <a:cubicBezTo>
                  <a:pt x="536309" y="74458"/>
                  <a:pt x="454817" y="37768"/>
                  <a:pt x="426595" y="25421"/>
                </a:cubicBezTo>
                <a:cubicBezTo>
                  <a:pt x="398373" y="13074"/>
                  <a:pt x="367329" y="374"/>
                  <a:pt x="339812" y="21"/>
                </a:cubicBezTo>
                <a:cubicBezTo>
                  <a:pt x="312295" y="-332"/>
                  <a:pt x="303828" y="3549"/>
                  <a:pt x="261495" y="23305"/>
                </a:cubicBezTo>
                <a:cubicBezTo>
                  <a:pt x="219162" y="43061"/>
                  <a:pt x="128851" y="96683"/>
                  <a:pt x="85812" y="118555"/>
                </a:cubicBezTo>
                <a:cubicBezTo>
                  <a:pt x="42773" y="140427"/>
                  <a:pt x="-22138" y="166180"/>
                  <a:pt x="7495" y="1503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648D78CB-8BF8-4354-8927-3C14DFD5DF29}"/>
              </a:ext>
            </a:extLst>
          </p:cNvPr>
          <p:cNvSpPr/>
          <p:nvPr/>
        </p:nvSpPr>
        <p:spPr>
          <a:xfrm>
            <a:off x="4827993" y="11209853"/>
            <a:ext cx="125146" cy="184752"/>
          </a:xfrm>
          <a:custGeom>
            <a:avLst/>
            <a:gdLst>
              <a:gd name="connsiteX0" fmla="*/ 125007 w 125146"/>
              <a:gd name="connsiteY0" fmla="*/ 19064 h 184752"/>
              <a:gd name="connsiteX1" fmla="*/ 78440 w 125146"/>
              <a:gd name="connsiteY1" fmla="*/ 114314 h 184752"/>
              <a:gd name="connsiteX2" fmla="*/ 74207 w 125146"/>
              <a:gd name="connsiteY2" fmla="*/ 182047 h 184752"/>
              <a:gd name="connsiteX3" fmla="*/ 72090 w 125146"/>
              <a:gd name="connsiteY3" fmla="*/ 167230 h 184752"/>
              <a:gd name="connsiteX4" fmla="*/ 44574 w 125146"/>
              <a:gd name="connsiteY4" fmla="*/ 129130 h 184752"/>
              <a:gd name="connsiteX5" fmla="*/ 124 w 125146"/>
              <a:gd name="connsiteY5" fmla="*/ 14 h 184752"/>
              <a:gd name="connsiteX6" fmla="*/ 59390 w 125146"/>
              <a:gd name="connsiteY6" fmla="*/ 120664 h 184752"/>
              <a:gd name="connsiteX7" fmla="*/ 61507 w 125146"/>
              <a:gd name="connsiteY7" fmla="*/ 105847 h 184752"/>
              <a:gd name="connsiteX8" fmla="*/ 125007 w 125146"/>
              <a:gd name="connsiteY8" fmla="*/ 19064 h 18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146" h="184752">
                <a:moveTo>
                  <a:pt x="125007" y="19064"/>
                </a:moveTo>
                <a:cubicBezTo>
                  <a:pt x="127829" y="20475"/>
                  <a:pt x="86907" y="87150"/>
                  <a:pt x="78440" y="114314"/>
                </a:cubicBezTo>
                <a:cubicBezTo>
                  <a:pt x="69973" y="141478"/>
                  <a:pt x="75265" y="173228"/>
                  <a:pt x="74207" y="182047"/>
                </a:cubicBezTo>
                <a:cubicBezTo>
                  <a:pt x="73149" y="190866"/>
                  <a:pt x="77029" y="176049"/>
                  <a:pt x="72090" y="167230"/>
                </a:cubicBezTo>
                <a:cubicBezTo>
                  <a:pt x="67151" y="158411"/>
                  <a:pt x="56568" y="156999"/>
                  <a:pt x="44574" y="129130"/>
                </a:cubicBezTo>
                <a:cubicBezTo>
                  <a:pt x="32580" y="101261"/>
                  <a:pt x="-2345" y="1425"/>
                  <a:pt x="124" y="14"/>
                </a:cubicBezTo>
                <a:cubicBezTo>
                  <a:pt x="2593" y="-1397"/>
                  <a:pt x="49160" y="103025"/>
                  <a:pt x="59390" y="120664"/>
                </a:cubicBezTo>
                <a:cubicBezTo>
                  <a:pt x="69620" y="138303"/>
                  <a:pt x="53040" y="122075"/>
                  <a:pt x="61507" y="105847"/>
                </a:cubicBezTo>
                <a:cubicBezTo>
                  <a:pt x="69974" y="89619"/>
                  <a:pt x="122185" y="17653"/>
                  <a:pt x="125007" y="190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477B97B9-17B0-4020-9399-F685FE24B362}"/>
              </a:ext>
            </a:extLst>
          </p:cNvPr>
          <p:cNvSpPr/>
          <p:nvPr/>
        </p:nvSpPr>
        <p:spPr>
          <a:xfrm>
            <a:off x="4356071" y="10949439"/>
            <a:ext cx="406432" cy="241270"/>
          </a:xfrm>
          <a:custGeom>
            <a:avLst/>
            <a:gdLst>
              <a:gd name="connsiteX0" fmla="*/ 406429 w 406432"/>
              <a:gd name="connsiteY0" fmla="*/ 78 h 241270"/>
              <a:gd name="connsiteX1" fmla="*/ 247679 w 406432"/>
              <a:gd name="connsiteY1" fmla="*/ 91094 h 241270"/>
              <a:gd name="connsiteX2" fmla="*/ 154546 w 406432"/>
              <a:gd name="connsiteY2" fmla="*/ 232911 h 241270"/>
              <a:gd name="connsiteX3" fmla="*/ 29 w 406432"/>
              <a:gd name="connsiteY3" fmla="*/ 224444 h 241270"/>
              <a:gd name="connsiteX4" fmla="*/ 141846 w 406432"/>
              <a:gd name="connsiteY4" fmla="*/ 222328 h 241270"/>
              <a:gd name="connsiteX5" fmla="*/ 190529 w 406432"/>
              <a:gd name="connsiteY5" fmla="*/ 133428 h 241270"/>
              <a:gd name="connsiteX6" fmla="*/ 243446 w 406432"/>
              <a:gd name="connsiteY6" fmla="*/ 76278 h 241270"/>
              <a:gd name="connsiteX7" fmla="*/ 406429 w 406432"/>
              <a:gd name="connsiteY7" fmla="*/ 78 h 24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432" h="241270">
                <a:moveTo>
                  <a:pt x="406429" y="78"/>
                </a:moveTo>
                <a:cubicBezTo>
                  <a:pt x="407135" y="2547"/>
                  <a:pt x="289659" y="52289"/>
                  <a:pt x="247679" y="91094"/>
                </a:cubicBezTo>
                <a:cubicBezTo>
                  <a:pt x="205699" y="129899"/>
                  <a:pt x="195821" y="210686"/>
                  <a:pt x="154546" y="232911"/>
                </a:cubicBezTo>
                <a:cubicBezTo>
                  <a:pt x="113271" y="255136"/>
                  <a:pt x="2146" y="226208"/>
                  <a:pt x="29" y="224444"/>
                </a:cubicBezTo>
                <a:cubicBezTo>
                  <a:pt x="-2088" y="222680"/>
                  <a:pt x="110096" y="237497"/>
                  <a:pt x="141846" y="222328"/>
                </a:cubicBezTo>
                <a:cubicBezTo>
                  <a:pt x="173596" y="207159"/>
                  <a:pt x="173596" y="157770"/>
                  <a:pt x="190529" y="133428"/>
                </a:cubicBezTo>
                <a:cubicBezTo>
                  <a:pt x="207462" y="109086"/>
                  <a:pt x="209932" y="98856"/>
                  <a:pt x="243446" y="76278"/>
                </a:cubicBezTo>
                <a:cubicBezTo>
                  <a:pt x="276960" y="53700"/>
                  <a:pt x="405723" y="-2391"/>
                  <a:pt x="406429" y="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1EADB1E6-9F5A-4191-B64A-0F152C78BFEA}"/>
              </a:ext>
            </a:extLst>
          </p:cNvPr>
          <p:cNvSpPr/>
          <p:nvPr/>
        </p:nvSpPr>
        <p:spPr>
          <a:xfrm>
            <a:off x="4314845" y="10894352"/>
            <a:ext cx="384169" cy="172998"/>
          </a:xfrm>
          <a:custGeom>
            <a:avLst/>
            <a:gdLst>
              <a:gd name="connsiteX0" fmla="*/ 384155 w 384169"/>
              <a:gd name="connsiteY0" fmla="*/ 29765 h 172998"/>
              <a:gd name="connsiteX1" fmla="*/ 89938 w 384169"/>
              <a:gd name="connsiteY1" fmla="*/ 31881 h 172998"/>
              <a:gd name="connsiteX2" fmla="*/ 30672 w 384169"/>
              <a:gd name="connsiteY2" fmla="*/ 84798 h 172998"/>
              <a:gd name="connsiteX3" fmla="*/ 3155 w 384169"/>
              <a:gd name="connsiteY3" fmla="*/ 171581 h 172998"/>
              <a:gd name="connsiteX4" fmla="*/ 102638 w 384169"/>
              <a:gd name="connsiteY4" fmla="*/ 8598 h 172998"/>
              <a:gd name="connsiteX5" fmla="*/ 384155 w 384169"/>
              <a:gd name="connsiteY5" fmla="*/ 29765 h 17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169" h="172998">
                <a:moveTo>
                  <a:pt x="384155" y="29765"/>
                </a:moveTo>
                <a:cubicBezTo>
                  <a:pt x="382038" y="33645"/>
                  <a:pt x="148852" y="22709"/>
                  <a:pt x="89938" y="31881"/>
                </a:cubicBezTo>
                <a:cubicBezTo>
                  <a:pt x="31024" y="41053"/>
                  <a:pt x="45136" y="61515"/>
                  <a:pt x="30672" y="84798"/>
                </a:cubicBezTo>
                <a:cubicBezTo>
                  <a:pt x="16208" y="108081"/>
                  <a:pt x="-8839" y="184281"/>
                  <a:pt x="3155" y="171581"/>
                </a:cubicBezTo>
                <a:cubicBezTo>
                  <a:pt x="15149" y="158881"/>
                  <a:pt x="41960" y="35409"/>
                  <a:pt x="102638" y="8598"/>
                </a:cubicBezTo>
                <a:cubicBezTo>
                  <a:pt x="163316" y="-18213"/>
                  <a:pt x="386272" y="25885"/>
                  <a:pt x="384155" y="297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46CBBF43-AA97-439D-9662-BB8DA1960F47}"/>
              </a:ext>
            </a:extLst>
          </p:cNvPr>
          <p:cNvSpPr/>
          <p:nvPr/>
        </p:nvSpPr>
        <p:spPr>
          <a:xfrm>
            <a:off x="4534109" y="10726798"/>
            <a:ext cx="338593" cy="409307"/>
          </a:xfrm>
          <a:custGeom>
            <a:avLst/>
            <a:gdLst>
              <a:gd name="connsiteX0" fmla="*/ 4024 w 338593"/>
              <a:gd name="connsiteY0" fmla="*/ 4702 h 409307"/>
              <a:gd name="connsiteX1" fmla="*/ 215691 w 338593"/>
              <a:gd name="connsiteY1" fmla="*/ 161335 h 409307"/>
              <a:gd name="connsiteX2" fmla="*/ 262258 w 338593"/>
              <a:gd name="connsiteY2" fmla="*/ 226952 h 409307"/>
              <a:gd name="connsiteX3" fmla="*/ 323641 w 338593"/>
              <a:gd name="connsiteY3" fmla="*/ 305269 h 409307"/>
              <a:gd name="connsiteX4" fmla="*/ 334224 w 338593"/>
              <a:gd name="connsiteY4" fmla="*/ 408985 h 409307"/>
              <a:gd name="connsiteX5" fmla="*/ 332108 w 338593"/>
              <a:gd name="connsiteY5" fmla="*/ 269285 h 409307"/>
              <a:gd name="connsiteX6" fmla="*/ 260141 w 338593"/>
              <a:gd name="connsiteY6" fmla="*/ 180385 h 409307"/>
              <a:gd name="connsiteX7" fmla="*/ 88691 w 338593"/>
              <a:gd name="connsiteY7" fmla="*/ 51269 h 409307"/>
              <a:gd name="connsiteX8" fmla="*/ 4024 w 338593"/>
              <a:gd name="connsiteY8" fmla="*/ 4702 h 40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593" h="409307">
                <a:moveTo>
                  <a:pt x="4024" y="4702"/>
                </a:moveTo>
                <a:cubicBezTo>
                  <a:pt x="25191" y="23046"/>
                  <a:pt x="172652" y="124293"/>
                  <a:pt x="215691" y="161335"/>
                </a:cubicBezTo>
                <a:cubicBezTo>
                  <a:pt x="258730" y="198377"/>
                  <a:pt x="244266" y="202963"/>
                  <a:pt x="262258" y="226952"/>
                </a:cubicBezTo>
                <a:cubicBezTo>
                  <a:pt x="280250" y="250941"/>
                  <a:pt x="311647" y="274930"/>
                  <a:pt x="323641" y="305269"/>
                </a:cubicBezTo>
                <a:cubicBezTo>
                  <a:pt x="335635" y="335608"/>
                  <a:pt x="332813" y="414982"/>
                  <a:pt x="334224" y="408985"/>
                </a:cubicBezTo>
                <a:cubicBezTo>
                  <a:pt x="335635" y="402988"/>
                  <a:pt x="344455" y="307385"/>
                  <a:pt x="332108" y="269285"/>
                </a:cubicBezTo>
                <a:cubicBezTo>
                  <a:pt x="319761" y="231185"/>
                  <a:pt x="300710" y="216721"/>
                  <a:pt x="260141" y="180385"/>
                </a:cubicBezTo>
                <a:cubicBezTo>
                  <a:pt x="219572" y="144049"/>
                  <a:pt x="127144" y="76669"/>
                  <a:pt x="88691" y="51269"/>
                </a:cubicBezTo>
                <a:cubicBezTo>
                  <a:pt x="50238" y="25869"/>
                  <a:pt x="-17143" y="-13642"/>
                  <a:pt x="4024" y="47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2EB60793-E4B0-43B3-83C1-5AE977B23D92}"/>
              </a:ext>
            </a:extLst>
          </p:cNvPr>
          <p:cNvSpPr/>
          <p:nvPr/>
        </p:nvSpPr>
        <p:spPr>
          <a:xfrm>
            <a:off x="7671862" y="5819808"/>
            <a:ext cx="644751" cy="1008665"/>
          </a:xfrm>
          <a:custGeom>
            <a:avLst/>
            <a:gdLst>
              <a:gd name="connsiteX0" fmla="*/ 644098 w 644751"/>
              <a:gd name="connsiteY0" fmla="*/ 1872 h 1008665"/>
              <a:gd name="connsiteX1" fmla="*/ 171658 w 644751"/>
              <a:gd name="connsiteY1" fmla="*/ 184752 h 1008665"/>
              <a:gd name="connsiteX2" fmla="*/ 59898 w 644751"/>
              <a:gd name="connsiteY2" fmla="*/ 377792 h 1008665"/>
              <a:gd name="connsiteX3" fmla="*/ 54818 w 644751"/>
              <a:gd name="connsiteY3" fmla="*/ 723232 h 1008665"/>
              <a:gd name="connsiteX4" fmla="*/ 85298 w 644751"/>
              <a:gd name="connsiteY4" fmla="*/ 921352 h 1008665"/>
              <a:gd name="connsiteX5" fmla="*/ 176738 w 644751"/>
              <a:gd name="connsiteY5" fmla="*/ 1002632 h 1008665"/>
              <a:gd name="connsiteX6" fmla="*/ 34498 w 644751"/>
              <a:gd name="connsiteY6" fmla="*/ 768952 h 1008665"/>
              <a:gd name="connsiteX7" fmla="*/ 19258 w 644751"/>
              <a:gd name="connsiteY7" fmla="*/ 301592 h 1008665"/>
              <a:gd name="connsiteX8" fmla="*/ 268178 w 644751"/>
              <a:gd name="connsiteY8" fmla="*/ 103472 h 1008665"/>
              <a:gd name="connsiteX9" fmla="*/ 644098 w 644751"/>
              <a:gd name="connsiteY9" fmla="*/ 1872 h 1008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751" h="1008665">
                <a:moveTo>
                  <a:pt x="644098" y="1872"/>
                </a:moveTo>
                <a:cubicBezTo>
                  <a:pt x="628011" y="15419"/>
                  <a:pt x="269025" y="122099"/>
                  <a:pt x="171658" y="184752"/>
                </a:cubicBezTo>
                <a:cubicBezTo>
                  <a:pt x="74291" y="247405"/>
                  <a:pt x="79371" y="288045"/>
                  <a:pt x="59898" y="377792"/>
                </a:cubicBezTo>
                <a:cubicBezTo>
                  <a:pt x="40425" y="467539"/>
                  <a:pt x="50585" y="632639"/>
                  <a:pt x="54818" y="723232"/>
                </a:cubicBezTo>
                <a:cubicBezTo>
                  <a:pt x="59051" y="813825"/>
                  <a:pt x="64978" y="874785"/>
                  <a:pt x="85298" y="921352"/>
                </a:cubicBezTo>
                <a:cubicBezTo>
                  <a:pt x="105618" y="967919"/>
                  <a:pt x="185205" y="1028032"/>
                  <a:pt x="176738" y="1002632"/>
                </a:cubicBezTo>
                <a:cubicBezTo>
                  <a:pt x="168271" y="977232"/>
                  <a:pt x="60745" y="885792"/>
                  <a:pt x="34498" y="768952"/>
                </a:cubicBezTo>
                <a:cubicBezTo>
                  <a:pt x="8251" y="652112"/>
                  <a:pt x="-19689" y="412505"/>
                  <a:pt x="19258" y="301592"/>
                </a:cubicBezTo>
                <a:cubicBezTo>
                  <a:pt x="58205" y="190679"/>
                  <a:pt x="161498" y="155965"/>
                  <a:pt x="268178" y="103472"/>
                </a:cubicBezTo>
                <a:cubicBezTo>
                  <a:pt x="374858" y="50979"/>
                  <a:pt x="660185" y="-11675"/>
                  <a:pt x="644098" y="18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A35EBF01-1AA1-4471-BA9F-3A2C8443E823}"/>
              </a:ext>
            </a:extLst>
          </p:cNvPr>
          <p:cNvSpPr/>
          <p:nvPr/>
        </p:nvSpPr>
        <p:spPr>
          <a:xfrm>
            <a:off x="7654988" y="7231675"/>
            <a:ext cx="743441" cy="236356"/>
          </a:xfrm>
          <a:custGeom>
            <a:avLst/>
            <a:gdLst>
              <a:gd name="connsiteX0" fmla="*/ 572 w 743441"/>
              <a:gd name="connsiteY0" fmla="*/ 235925 h 236356"/>
              <a:gd name="connsiteX1" fmla="*/ 401892 w 743441"/>
              <a:gd name="connsiteY1" fmla="*/ 68285 h 236356"/>
              <a:gd name="connsiteX2" fmla="*/ 742252 w 743441"/>
              <a:gd name="connsiteY2" fmla="*/ 205445 h 236356"/>
              <a:gd name="connsiteX3" fmla="*/ 513652 w 743441"/>
              <a:gd name="connsiteY3" fmla="*/ 58125 h 236356"/>
              <a:gd name="connsiteX4" fmla="*/ 493332 w 743441"/>
              <a:gd name="connsiteY4" fmla="*/ 7325 h 236356"/>
              <a:gd name="connsiteX5" fmla="*/ 572 w 743441"/>
              <a:gd name="connsiteY5" fmla="*/ 235925 h 236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3441" h="236356">
                <a:moveTo>
                  <a:pt x="572" y="235925"/>
                </a:moveTo>
                <a:cubicBezTo>
                  <a:pt x="-14668" y="246085"/>
                  <a:pt x="278279" y="73365"/>
                  <a:pt x="401892" y="68285"/>
                </a:cubicBezTo>
                <a:cubicBezTo>
                  <a:pt x="525505" y="63205"/>
                  <a:pt x="723625" y="207138"/>
                  <a:pt x="742252" y="205445"/>
                </a:cubicBezTo>
                <a:cubicBezTo>
                  <a:pt x="760879" y="203752"/>
                  <a:pt x="555139" y="91145"/>
                  <a:pt x="513652" y="58125"/>
                </a:cubicBezTo>
                <a:cubicBezTo>
                  <a:pt x="472165" y="25105"/>
                  <a:pt x="578845" y="-17228"/>
                  <a:pt x="493332" y="7325"/>
                </a:cubicBezTo>
                <a:cubicBezTo>
                  <a:pt x="407819" y="31878"/>
                  <a:pt x="15812" y="225765"/>
                  <a:pt x="572" y="2359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08E96A55-525E-4322-83E9-DA27E43CBE01}"/>
              </a:ext>
            </a:extLst>
          </p:cNvPr>
          <p:cNvSpPr/>
          <p:nvPr/>
        </p:nvSpPr>
        <p:spPr>
          <a:xfrm>
            <a:off x="8265127" y="6664697"/>
            <a:ext cx="738231" cy="534009"/>
          </a:xfrm>
          <a:custGeom>
            <a:avLst/>
            <a:gdLst>
              <a:gd name="connsiteX0" fmla="*/ 33 w 738231"/>
              <a:gd name="connsiteY0" fmla="*/ 263 h 534009"/>
              <a:gd name="connsiteX1" fmla="*/ 193073 w 738231"/>
              <a:gd name="connsiteY1" fmla="*/ 340623 h 534009"/>
              <a:gd name="connsiteX2" fmla="*/ 736633 w 738231"/>
              <a:gd name="connsiteY2" fmla="*/ 533663 h 534009"/>
              <a:gd name="connsiteX3" fmla="*/ 355633 w 738231"/>
              <a:gd name="connsiteY3" fmla="*/ 386343 h 534009"/>
              <a:gd name="connsiteX4" fmla="*/ 238793 w 738231"/>
              <a:gd name="connsiteY4" fmla="*/ 325383 h 534009"/>
              <a:gd name="connsiteX5" fmla="*/ 177833 w 738231"/>
              <a:gd name="connsiteY5" fmla="*/ 284743 h 534009"/>
              <a:gd name="connsiteX6" fmla="*/ 33 w 738231"/>
              <a:gd name="connsiteY6" fmla="*/ 263 h 53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231" h="534009">
                <a:moveTo>
                  <a:pt x="33" y="263"/>
                </a:moveTo>
                <a:cubicBezTo>
                  <a:pt x="2573" y="9576"/>
                  <a:pt x="70306" y="251723"/>
                  <a:pt x="193073" y="340623"/>
                </a:cubicBezTo>
                <a:cubicBezTo>
                  <a:pt x="315840" y="429523"/>
                  <a:pt x="709540" y="526043"/>
                  <a:pt x="736633" y="533663"/>
                </a:cubicBezTo>
                <a:cubicBezTo>
                  <a:pt x="763726" y="541283"/>
                  <a:pt x="438606" y="421056"/>
                  <a:pt x="355633" y="386343"/>
                </a:cubicBezTo>
                <a:cubicBezTo>
                  <a:pt x="272660" y="351630"/>
                  <a:pt x="268426" y="342316"/>
                  <a:pt x="238793" y="325383"/>
                </a:cubicBezTo>
                <a:cubicBezTo>
                  <a:pt x="209160" y="308450"/>
                  <a:pt x="213393" y="338083"/>
                  <a:pt x="177833" y="284743"/>
                </a:cubicBezTo>
                <a:cubicBezTo>
                  <a:pt x="142273" y="231403"/>
                  <a:pt x="-2507" y="-9050"/>
                  <a:pt x="33" y="26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90BA0864-CCB0-4079-A2F1-9C467731F45E}"/>
              </a:ext>
            </a:extLst>
          </p:cNvPr>
          <p:cNvSpPr/>
          <p:nvPr/>
        </p:nvSpPr>
        <p:spPr>
          <a:xfrm>
            <a:off x="8338562" y="7052364"/>
            <a:ext cx="428911" cy="111252"/>
          </a:xfrm>
          <a:custGeom>
            <a:avLst/>
            <a:gdLst>
              <a:gd name="connsiteX0" fmla="*/ 1105 w 428911"/>
              <a:gd name="connsiteY0" fmla="*/ 110436 h 111252"/>
              <a:gd name="connsiteX1" fmla="*/ 373638 w 428911"/>
              <a:gd name="connsiteY1" fmla="*/ 51169 h 111252"/>
              <a:gd name="connsiteX2" fmla="*/ 415971 w 428911"/>
              <a:gd name="connsiteY2" fmla="*/ 63869 h 111252"/>
              <a:gd name="connsiteX3" fmla="*/ 263571 w 428911"/>
              <a:gd name="connsiteY3" fmla="*/ 369 h 111252"/>
              <a:gd name="connsiteX4" fmla="*/ 1105 w 428911"/>
              <a:gd name="connsiteY4" fmla="*/ 110436 h 11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911" h="111252">
                <a:moveTo>
                  <a:pt x="1105" y="110436"/>
                </a:moveTo>
                <a:cubicBezTo>
                  <a:pt x="19449" y="118903"/>
                  <a:pt x="304494" y="58930"/>
                  <a:pt x="373638" y="51169"/>
                </a:cubicBezTo>
                <a:cubicBezTo>
                  <a:pt x="442782" y="43408"/>
                  <a:pt x="434315" y="72336"/>
                  <a:pt x="415971" y="63869"/>
                </a:cubicBezTo>
                <a:cubicBezTo>
                  <a:pt x="397627" y="55402"/>
                  <a:pt x="329188" y="-5275"/>
                  <a:pt x="263571" y="369"/>
                </a:cubicBezTo>
                <a:cubicBezTo>
                  <a:pt x="197954" y="6013"/>
                  <a:pt x="-17239" y="101969"/>
                  <a:pt x="1105" y="1104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ACAC7D27-0F69-42B1-BEED-3FDCB2C44DCD}"/>
              </a:ext>
            </a:extLst>
          </p:cNvPr>
          <p:cNvSpPr/>
          <p:nvPr/>
        </p:nvSpPr>
        <p:spPr>
          <a:xfrm>
            <a:off x="9012467" y="7175260"/>
            <a:ext cx="876998" cy="183710"/>
          </a:xfrm>
          <a:custGeom>
            <a:avLst/>
            <a:gdLst>
              <a:gd name="connsiteX0" fmla="*/ 300 w 876998"/>
              <a:gd name="connsiteY0" fmla="*/ 240 h 183710"/>
              <a:gd name="connsiteX1" fmla="*/ 444800 w 876998"/>
              <a:gd name="connsiteY1" fmla="*/ 139940 h 183710"/>
              <a:gd name="connsiteX2" fmla="*/ 876600 w 876998"/>
              <a:gd name="connsiteY2" fmla="*/ 148407 h 183710"/>
              <a:gd name="connsiteX3" fmla="*/ 512533 w 876998"/>
              <a:gd name="connsiteY3" fmla="*/ 178040 h 183710"/>
              <a:gd name="connsiteX4" fmla="*/ 300 w 876998"/>
              <a:gd name="connsiteY4" fmla="*/ 240 h 18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998" h="183710">
                <a:moveTo>
                  <a:pt x="300" y="240"/>
                </a:moveTo>
                <a:cubicBezTo>
                  <a:pt x="-10989" y="-6110"/>
                  <a:pt x="298750" y="115246"/>
                  <a:pt x="444800" y="139940"/>
                </a:cubicBezTo>
                <a:cubicBezTo>
                  <a:pt x="590850" y="164634"/>
                  <a:pt x="865311" y="142057"/>
                  <a:pt x="876600" y="148407"/>
                </a:cubicBezTo>
                <a:cubicBezTo>
                  <a:pt x="887889" y="154757"/>
                  <a:pt x="656466" y="199207"/>
                  <a:pt x="512533" y="178040"/>
                </a:cubicBezTo>
                <a:cubicBezTo>
                  <a:pt x="368600" y="156873"/>
                  <a:pt x="11589" y="6590"/>
                  <a:pt x="300" y="2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0708EE34-00EE-4D78-9DB8-F0880FC20DEE}"/>
              </a:ext>
            </a:extLst>
          </p:cNvPr>
          <p:cNvSpPr/>
          <p:nvPr/>
        </p:nvSpPr>
        <p:spPr>
          <a:xfrm>
            <a:off x="9850022" y="7289745"/>
            <a:ext cx="1874779" cy="289478"/>
          </a:xfrm>
          <a:custGeom>
            <a:avLst/>
            <a:gdLst>
              <a:gd name="connsiteX0" fmla="*/ 1874618 w 1874779"/>
              <a:gd name="connsiteY0" fmla="*/ 55 h 289478"/>
              <a:gd name="connsiteX1" fmla="*/ 1427578 w 1874779"/>
              <a:gd name="connsiteY1" fmla="*/ 203255 h 289478"/>
              <a:gd name="connsiteX2" fmla="*/ 731618 w 1874779"/>
              <a:gd name="connsiteY2" fmla="*/ 284535 h 289478"/>
              <a:gd name="connsiteX3" fmla="*/ 15338 w 1874779"/>
              <a:gd name="connsiteY3" fmla="*/ 71175 h 289478"/>
              <a:gd name="connsiteX4" fmla="*/ 274418 w 1874779"/>
              <a:gd name="connsiteY4" fmla="*/ 116895 h 289478"/>
              <a:gd name="connsiteX5" fmla="*/ 665578 w 1874779"/>
              <a:gd name="connsiteY5" fmla="*/ 223575 h 289478"/>
              <a:gd name="connsiteX6" fmla="*/ 1381858 w 1874779"/>
              <a:gd name="connsiteY6" fmla="*/ 182935 h 289478"/>
              <a:gd name="connsiteX7" fmla="*/ 1874618 w 1874779"/>
              <a:gd name="connsiteY7" fmla="*/ 55 h 289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4779" h="289478">
                <a:moveTo>
                  <a:pt x="1874618" y="55"/>
                </a:moveTo>
                <a:cubicBezTo>
                  <a:pt x="1882238" y="3442"/>
                  <a:pt x="1618078" y="155842"/>
                  <a:pt x="1427578" y="203255"/>
                </a:cubicBezTo>
                <a:cubicBezTo>
                  <a:pt x="1237078" y="250668"/>
                  <a:pt x="966991" y="306548"/>
                  <a:pt x="731618" y="284535"/>
                </a:cubicBezTo>
                <a:cubicBezTo>
                  <a:pt x="496245" y="262522"/>
                  <a:pt x="91538" y="99115"/>
                  <a:pt x="15338" y="71175"/>
                </a:cubicBezTo>
                <a:cubicBezTo>
                  <a:pt x="-60862" y="43235"/>
                  <a:pt x="166045" y="91495"/>
                  <a:pt x="274418" y="116895"/>
                </a:cubicBezTo>
                <a:cubicBezTo>
                  <a:pt x="382791" y="142295"/>
                  <a:pt x="481005" y="212568"/>
                  <a:pt x="665578" y="223575"/>
                </a:cubicBezTo>
                <a:cubicBezTo>
                  <a:pt x="850151" y="234582"/>
                  <a:pt x="1183738" y="217648"/>
                  <a:pt x="1381858" y="182935"/>
                </a:cubicBezTo>
                <a:cubicBezTo>
                  <a:pt x="1579978" y="148222"/>
                  <a:pt x="1866998" y="-3332"/>
                  <a:pt x="1874618" y="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7C876AA-5C93-4DD3-92FE-57067CB66BB4}"/>
              </a:ext>
            </a:extLst>
          </p:cNvPr>
          <p:cNvSpPr/>
          <p:nvPr/>
        </p:nvSpPr>
        <p:spPr>
          <a:xfrm>
            <a:off x="11770267" y="7370710"/>
            <a:ext cx="1189290" cy="113345"/>
          </a:xfrm>
          <a:custGeom>
            <a:avLst/>
            <a:gdLst>
              <a:gd name="connsiteX0" fmla="*/ 93 w 1189290"/>
              <a:gd name="connsiteY0" fmla="*/ 370 h 113345"/>
              <a:gd name="connsiteX1" fmla="*/ 492853 w 1189290"/>
              <a:gd name="connsiteY1" fmla="*/ 112130 h 113345"/>
              <a:gd name="connsiteX2" fmla="*/ 1188813 w 1189290"/>
              <a:gd name="connsiteY2" fmla="*/ 61330 h 113345"/>
              <a:gd name="connsiteX3" fmla="*/ 599533 w 1189290"/>
              <a:gd name="connsiteY3" fmla="*/ 86730 h 113345"/>
              <a:gd name="connsiteX4" fmla="*/ 452213 w 1189290"/>
              <a:gd name="connsiteY4" fmla="*/ 76570 h 113345"/>
              <a:gd name="connsiteX5" fmla="*/ 93 w 1189290"/>
              <a:gd name="connsiteY5" fmla="*/ 370 h 11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9290" h="113345">
                <a:moveTo>
                  <a:pt x="93" y="370"/>
                </a:moveTo>
                <a:cubicBezTo>
                  <a:pt x="6866" y="6297"/>
                  <a:pt x="294733" y="101970"/>
                  <a:pt x="492853" y="112130"/>
                </a:cubicBezTo>
                <a:cubicBezTo>
                  <a:pt x="690973" y="122290"/>
                  <a:pt x="1171033" y="65563"/>
                  <a:pt x="1188813" y="61330"/>
                </a:cubicBezTo>
                <a:cubicBezTo>
                  <a:pt x="1206593" y="57097"/>
                  <a:pt x="722300" y="84190"/>
                  <a:pt x="599533" y="86730"/>
                </a:cubicBezTo>
                <a:cubicBezTo>
                  <a:pt x="476766" y="89270"/>
                  <a:pt x="549580" y="91810"/>
                  <a:pt x="452213" y="76570"/>
                </a:cubicBezTo>
                <a:cubicBezTo>
                  <a:pt x="354846" y="61330"/>
                  <a:pt x="-6680" y="-5557"/>
                  <a:pt x="93" y="3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2DBF83D2-CCA9-4300-9166-DF75E7EC1E1B}"/>
              </a:ext>
            </a:extLst>
          </p:cNvPr>
          <p:cNvSpPr/>
          <p:nvPr/>
        </p:nvSpPr>
        <p:spPr>
          <a:xfrm>
            <a:off x="12932769" y="6285968"/>
            <a:ext cx="377147" cy="593205"/>
          </a:xfrm>
          <a:custGeom>
            <a:avLst/>
            <a:gdLst>
              <a:gd name="connsiteX0" fmla="*/ 321798 w 377147"/>
              <a:gd name="connsiteY0" fmla="*/ 532 h 593205"/>
              <a:gd name="connsiteX1" fmla="*/ 359898 w 377147"/>
              <a:gd name="connsiteY1" fmla="*/ 305332 h 593205"/>
              <a:gd name="connsiteX2" fmla="*/ 64 w 377147"/>
              <a:gd name="connsiteY2" fmla="*/ 593199 h 593205"/>
              <a:gd name="connsiteX3" fmla="*/ 330264 w 377147"/>
              <a:gd name="connsiteY3" fmla="*/ 313799 h 593205"/>
              <a:gd name="connsiteX4" fmla="*/ 338731 w 377147"/>
              <a:gd name="connsiteY4" fmla="*/ 233365 h 593205"/>
              <a:gd name="connsiteX5" fmla="*/ 321798 w 377147"/>
              <a:gd name="connsiteY5" fmla="*/ 532 h 59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147" h="593205">
                <a:moveTo>
                  <a:pt x="321798" y="532"/>
                </a:moveTo>
                <a:cubicBezTo>
                  <a:pt x="325326" y="12527"/>
                  <a:pt x="413520" y="206554"/>
                  <a:pt x="359898" y="305332"/>
                </a:cubicBezTo>
                <a:cubicBezTo>
                  <a:pt x="306276" y="404110"/>
                  <a:pt x="5003" y="591788"/>
                  <a:pt x="64" y="593199"/>
                </a:cubicBezTo>
                <a:cubicBezTo>
                  <a:pt x="-4875" y="594610"/>
                  <a:pt x="273819" y="373771"/>
                  <a:pt x="330264" y="313799"/>
                </a:cubicBezTo>
                <a:cubicBezTo>
                  <a:pt x="386709" y="253827"/>
                  <a:pt x="335909" y="284165"/>
                  <a:pt x="338731" y="233365"/>
                </a:cubicBezTo>
                <a:cubicBezTo>
                  <a:pt x="341553" y="182565"/>
                  <a:pt x="318270" y="-11463"/>
                  <a:pt x="321798" y="5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2F806B48-4767-4D04-9D5E-5B78B6E4B20C}"/>
              </a:ext>
            </a:extLst>
          </p:cNvPr>
          <p:cNvSpPr/>
          <p:nvPr/>
        </p:nvSpPr>
        <p:spPr>
          <a:xfrm>
            <a:off x="12810824" y="6135285"/>
            <a:ext cx="453239" cy="202030"/>
          </a:xfrm>
          <a:custGeom>
            <a:avLst/>
            <a:gdLst>
              <a:gd name="connsiteX0" fmla="*/ 301 w 453239"/>
              <a:gd name="connsiteY0" fmla="*/ 1990 h 202030"/>
              <a:gd name="connsiteX1" fmla="*/ 330501 w 453239"/>
              <a:gd name="connsiteY1" fmla="*/ 40090 h 202030"/>
              <a:gd name="connsiteX2" fmla="*/ 451151 w 453239"/>
              <a:gd name="connsiteY2" fmla="*/ 202015 h 202030"/>
              <a:gd name="connsiteX3" fmla="*/ 397176 w 453239"/>
              <a:gd name="connsiteY3" fmla="*/ 49615 h 202030"/>
              <a:gd name="connsiteX4" fmla="*/ 273351 w 453239"/>
              <a:gd name="connsiteY4" fmla="*/ 8340 h 202030"/>
              <a:gd name="connsiteX5" fmla="*/ 301 w 453239"/>
              <a:gd name="connsiteY5" fmla="*/ 1990 h 202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239" h="202030">
                <a:moveTo>
                  <a:pt x="301" y="1990"/>
                </a:moveTo>
                <a:cubicBezTo>
                  <a:pt x="9826" y="7282"/>
                  <a:pt x="255359" y="6753"/>
                  <a:pt x="330501" y="40090"/>
                </a:cubicBezTo>
                <a:cubicBezTo>
                  <a:pt x="405643" y="73427"/>
                  <a:pt x="440039" y="200428"/>
                  <a:pt x="451151" y="202015"/>
                </a:cubicBezTo>
                <a:cubicBezTo>
                  <a:pt x="462263" y="203602"/>
                  <a:pt x="426809" y="81894"/>
                  <a:pt x="397176" y="49615"/>
                </a:cubicBezTo>
                <a:cubicBezTo>
                  <a:pt x="367543" y="17336"/>
                  <a:pt x="336851" y="13632"/>
                  <a:pt x="273351" y="8340"/>
                </a:cubicBezTo>
                <a:cubicBezTo>
                  <a:pt x="209851" y="3048"/>
                  <a:pt x="-9224" y="-3302"/>
                  <a:pt x="301" y="19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CB969C8B-E460-4336-AD7C-E5D5B349C739}"/>
              </a:ext>
            </a:extLst>
          </p:cNvPr>
          <p:cNvSpPr/>
          <p:nvPr/>
        </p:nvSpPr>
        <p:spPr>
          <a:xfrm>
            <a:off x="13115830" y="6943635"/>
            <a:ext cx="428742" cy="422365"/>
          </a:xfrm>
          <a:custGeom>
            <a:avLst/>
            <a:gdLst>
              <a:gd name="connsiteX0" fmla="*/ 428720 w 428742"/>
              <a:gd name="connsiteY0" fmla="*/ 90 h 422365"/>
              <a:gd name="connsiteX1" fmla="*/ 349345 w 428742"/>
              <a:gd name="connsiteY1" fmla="*/ 200115 h 422365"/>
              <a:gd name="connsiteX2" fmla="*/ 95 w 428742"/>
              <a:gd name="connsiteY2" fmla="*/ 422365 h 422365"/>
              <a:gd name="connsiteX3" fmla="*/ 314420 w 428742"/>
              <a:gd name="connsiteY3" fmla="*/ 200115 h 422365"/>
              <a:gd name="connsiteX4" fmla="*/ 346170 w 428742"/>
              <a:gd name="connsiteY4" fmla="*/ 174715 h 422365"/>
              <a:gd name="connsiteX5" fmla="*/ 428720 w 428742"/>
              <a:gd name="connsiteY5" fmla="*/ 90 h 42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742" h="422365">
                <a:moveTo>
                  <a:pt x="428720" y="90"/>
                </a:moveTo>
                <a:cubicBezTo>
                  <a:pt x="429249" y="4323"/>
                  <a:pt x="420782" y="129736"/>
                  <a:pt x="349345" y="200115"/>
                </a:cubicBezTo>
                <a:cubicBezTo>
                  <a:pt x="277908" y="270494"/>
                  <a:pt x="5916" y="422365"/>
                  <a:pt x="95" y="422365"/>
                </a:cubicBezTo>
                <a:cubicBezTo>
                  <a:pt x="-5726" y="422365"/>
                  <a:pt x="256741" y="241390"/>
                  <a:pt x="314420" y="200115"/>
                </a:cubicBezTo>
                <a:cubicBezTo>
                  <a:pt x="372099" y="158840"/>
                  <a:pt x="330824" y="207523"/>
                  <a:pt x="346170" y="174715"/>
                </a:cubicBezTo>
                <a:cubicBezTo>
                  <a:pt x="361516" y="141907"/>
                  <a:pt x="428191" y="-4143"/>
                  <a:pt x="428720" y="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B856623A-048C-4762-B23C-A03C5601B9C2}"/>
              </a:ext>
            </a:extLst>
          </p:cNvPr>
          <p:cNvSpPr/>
          <p:nvPr/>
        </p:nvSpPr>
        <p:spPr>
          <a:xfrm>
            <a:off x="10996773" y="4348467"/>
            <a:ext cx="384861" cy="1134708"/>
          </a:xfrm>
          <a:custGeom>
            <a:avLst/>
            <a:gdLst>
              <a:gd name="connsiteX0" fmla="*/ 346867 w 384861"/>
              <a:gd name="connsiteY0" fmla="*/ 13 h 1134708"/>
              <a:gd name="connsiteX1" fmla="*/ 362107 w 384861"/>
              <a:gd name="connsiteY1" fmla="*/ 492773 h 1134708"/>
              <a:gd name="connsiteX2" fmla="*/ 1427 w 384861"/>
              <a:gd name="connsiteY2" fmla="*/ 1132853 h 1134708"/>
              <a:gd name="connsiteX3" fmla="*/ 240187 w 384861"/>
              <a:gd name="connsiteY3" fmla="*/ 680733 h 1134708"/>
              <a:gd name="connsiteX4" fmla="*/ 341787 w 384861"/>
              <a:gd name="connsiteY4" fmla="*/ 477533 h 1134708"/>
              <a:gd name="connsiteX5" fmla="*/ 346867 w 384861"/>
              <a:gd name="connsiteY5" fmla="*/ 13 h 1134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861" h="1134708">
                <a:moveTo>
                  <a:pt x="346867" y="13"/>
                </a:moveTo>
                <a:cubicBezTo>
                  <a:pt x="350254" y="2553"/>
                  <a:pt x="419680" y="303966"/>
                  <a:pt x="362107" y="492773"/>
                </a:cubicBezTo>
                <a:cubicBezTo>
                  <a:pt x="304534" y="681580"/>
                  <a:pt x="21747" y="1101526"/>
                  <a:pt x="1427" y="1132853"/>
                </a:cubicBezTo>
                <a:cubicBezTo>
                  <a:pt x="-18893" y="1164180"/>
                  <a:pt x="183460" y="789953"/>
                  <a:pt x="240187" y="680733"/>
                </a:cubicBezTo>
                <a:cubicBezTo>
                  <a:pt x="296914" y="571513"/>
                  <a:pt x="320620" y="590140"/>
                  <a:pt x="341787" y="477533"/>
                </a:cubicBezTo>
                <a:cubicBezTo>
                  <a:pt x="362954" y="364926"/>
                  <a:pt x="343480" y="-2527"/>
                  <a:pt x="346867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9D4459BE-0D1B-4C28-8C05-B9DD3FCCD008}"/>
              </a:ext>
            </a:extLst>
          </p:cNvPr>
          <p:cNvSpPr/>
          <p:nvPr/>
        </p:nvSpPr>
        <p:spPr>
          <a:xfrm>
            <a:off x="11007990" y="4331997"/>
            <a:ext cx="517330" cy="1307073"/>
          </a:xfrm>
          <a:custGeom>
            <a:avLst/>
            <a:gdLst>
              <a:gd name="connsiteX0" fmla="*/ 513450 w 517330"/>
              <a:gd name="connsiteY0" fmla="*/ 1243 h 1307073"/>
              <a:gd name="connsiteX1" fmla="*/ 457570 w 517330"/>
              <a:gd name="connsiteY1" fmla="*/ 687043 h 1307073"/>
              <a:gd name="connsiteX2" fmla="*/ 370 w 517330"/>
              <a:gd name="connsiteY2" fmla="*/ 1306803 h 1307073"/>
              <a:gd name="connsiteX3" fmla="*/ 381370 w 517330"/>
              <a:gd name="connsiteY3" fmla="*/ 763243 h 1307073"/>
              <a:gd name="connsiteX4" fmla="*/ 457570 w 517330"/>
              <a:gd name="connsiteY4" fmla="*/ 600683 h 1307073"/>
              <a:gd name="connsiteX5" fmla="*/ 472810 w 517330"/>
              <a:gd name="connsiteY5" fmla="*/ 519403 h 1307073"/>
              <a:gd name="connsiteX6" fmla="*/ 513450 w 517330"/>
              <a:gd name="connsiteY6" fmla="*/ 1243 h 130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330" h="1307073">
                <a:moveTo>
                  <a:pt x="513450" y="1243"/>
                </a:moveTo>
                <a:cubicBezTo>
                  <a:pt x="510910" y="29183"/>
                  <a:pt x="543083" y="469450"/>
                  <a:pt x="457570" y="687043"/>
                </a:cubicBezTo>
                <a:cubicBezTo>
                  <a:pt x="372057" y="904636"/>
                  <a:pt x="13070" y="1294103"/>
                  <a:pt x="370" y="1306803"/>
                </a:cubicBezTo>
                <a:cubicBezTo>
                  <a:pt x="-12330" y="1319503"/>
                  <a:pt x="305170" y="880930"/>
                  <a:pt x="381370" y="763243"/>
                </a:cubicBezTo>
                <a:cubicBezTo>
                  <a:pt x="457570" y="645556"/>
                  <a:pt x="442330" y="641323"/>
                  <a:pt x="457570" y="600683"/>
                </a:cubicBezTo>
                <a:cubicBezTo>
                  <a:pt x="472810" y="560043"/>
                  <a:pt x="466037" y="614230"/>
                  <a:pt x="472810" y="519403"/>
                </a:cubicBezTo>
                <a:cubicBezTo>
                  <a:pt x="479583" y="424576"/>
                  <a:pt x="515990" y="-26697"/>
                  <a:pt x="513450" y="12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74F488F9-E26F-44B5-97BA-CDA6456472ED}"/>
              </a:ext>
            </a:extLst>
          </p:cNvPr>
          <p:cNvSpPr/>
          <p:nvPr/>
        </p:nvSpPr>
        <p:spPr>
          <a:xfrm>
            <a:off x="11454485" y="3238434"/>
            <a:ext cx="410600" cy="416197"/>
          </a:xfrm>
          <a:custGeom>
            <a:avLst/>
            <a:gdLst>
              <a:gd name="connsiteX0" fmla="*/ 915 w 410600"/>
              <a:gd name="connsiteY0" fmla="*/ 66 h 416197"/>
              <a:gd name="connsiteX1" fmla="*/ 121565 w 410600"/>
              <a:gd name="connsiteY1" fmla="*/ 263591 h 416197"/>
              <a:gd name="connsiteX2" fmla="*/ 410490 w 410600"/>
              <a:gd name="connsiteY2" fmla="*/ 415991 h 416197"/>
              <a:gd name="connsiteX3" fmla="*/ 86640 w 410600"/>
              <a:gd name="connsiteY3" fmla="*/ 288991 h 416197"/>
              <a:gd name="connsiteX4" fmla="*/ 915 w 410600"/>
              <a:gd name="connsiteY4" fmla="*/ 66 h 41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600" h="416197">
                <a:moveTo>
                  <a:pt x="915" y="66"/>
                </a:moveTo>
                <a:cubicBezTo>
                  <a:pt x="6736" y="-4167"/>
                  <a:pt x="53303" y="194270"/>
                  <a:pt x="121565" y="263591"/>
                </a:cubicBezTo>
                <a:cubicBezTo>
                  <a:pt x="189827" y="332912"/>
                  <a:pt x="416311" y="411758"/>
                  <a:pt x="410490" y="415991"/>
                </a:cubicBezTo>
                <a:cubicBezTo>
                  <a:pt x="404669" y="420224"/>
                  <a:pt x="157019" y="358841"/>
                  <a:pt x="86640" y="288991"/>
                </a:cubicBezTo>
                <a:cubicBezTo>
                  <a:pt x="16261" y="219141"/>
                  <a:pt x="-4906" y="4299"/>
                  <a:pt x="915" y="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7A982A44-8C03-4093-A8B7-C5A42B2033C0}"/>
              </a:ext>
            </a:extLst>
          </p:cNvPr>
          <p:cNvSpPr/>
          <p:nvPr/>
        </p:nvSpPr>
        <p:spPr>
          <a:xfrm>
            <a:off x="10810726" y="3470249"/>
            <a:ext cx="184646" cy="660843"/>
          </a:xfrm>
          <a:custGeom>
            <a:avLst/>
            <a:gdLst>
              <a:gd name="connsiteX0" fmla="*/ 149 w 184646"/>
              <a:gd name="connsiteY0" fmla="*/ 26 h 660843"/>
              <a:gd name="connsiteX1" fmla="*/ 69999 w 184646"/>
              <a:gd name="connsiteY1" fmla="*/ 276251 h 660843"/>
              <a:gd name="connsiteX2" fmla="*/ 149374 w 184646"/>
              <a:gd name="connsiteY2" fmla="*/ 466751 h 660843"/>
              <a:gd name="connsiteX3" fmla="*/ 54124 w 184646"/>
              <a:gd name="connsiteY3" fmla="*/ 660426 h 660843"/>
              <a:gd name="connsiteX4" fmla="*/ 184299 w 184646"/>
              <a:gd name="connsiteY4" fmla="*/ 412776 h 660843"/>
              <a:gd name="connsiteX5" fmla="*/ 89049 w 184646"/>
              <a:gd name="connsiteY5" fmla="*/ 260376 h 660843"/>
              <a:gd name="connsiteX6" fmla="*/ 149 w 184646"/>
              <a:gd name="connsiteY6" fmla="*/ 26 h 66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646" h="660843">
                <a:moveTo>
                  <a:pt x="149" y="26"/>
                </a:moveTo>
                <a:cubicBezTo>
                  <a:pt x="-3026" y="2672"/>
                  <a:pt x="45128" y="198464"/>
                  <a:pt x="69999" y="276251"/>
                </a:cubicBezTo>
                <a:cubicBezTo>
                  <a:pt x="94870" y="354038"/>
                  <a:pt x="152020" y="402722"/>
                  <a:pt x="149374" y="466751"/>
                </a:cubicBezTo>
                <a:cubicBezTo>
                  <a:pt x="146728" y="530780"/>
                  <a:pt x="48303" y="669422"/>
                  <a:pt x="54124" y="660426"/>
                </a:cubicBezTo>
                <a:cubicBezTo>
                  <a:pt x="59945" y="651430"/>
                  <a:pt x="178478" y="479451"/>
                  <a:pt x="184299" y="412776"/>
                </a:cubicBezTo>
                <a:cubicBezTo>
                  <a:pt x="190120" y="346101"/>
                  <a:pt x="121328" y="325463"/>
                  <a:pt x="89049" y="260376"/>
                </a:cubicBezTo>
                <a:cubicBezTo>
                  <a:pt x="56770" y="195289"/>
                  <a:pt x="3324" y="-2620"/>
                  <a:pt x="149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CF9EFCE7-5DF9-42FD-B1B4-F584D013EE1E}"/>
              </a:ext>
            </a:extLst>
          </p:cNvPr>
          <p:cNvSpPr/>
          <p:nvPr/>
        </p:nvSpPr>
        <p:spPr>
          <a:xfrm>
            <a:off x="10734534" y="3208120"/>
            <a:ext cx="36806" cy="639984"/>
          </a:xfrm>
          <a:custGeom>
            <a:avLst/>
            <a:gdLst>
              <a:gd name="connsiteX0" fmla="*/ 12841 w 36806"/>
              <a:gd name="connsiteY0" fmla="*/ 1805 h 639984"/>
              <a:gd name="connsiteX1" fmla="*/ 22366 w 36806"/>
              <a:gd name="connsiteY1" fmla="*/ 389155 h 639984"/>
              <a:gd name="connsiteX2" fmla="*/ 141 w 36806"/>
              <a:gd name="connsiteY2" fmla="*/ 639980 h 639984"/>
              <a:gd name="connsiteX3" fmla="*/ 35066 w 36806"/>
              <a:gd name="connsiteY3" fmla="*/ 395505 h 639984"/>
              <a:gd name="connsiteX4" fmla="*/ 31891 w 36806"/>
              <a:gd name="connsiteY4" fmla="*/ 249455 h 639984"/>
              <a:gd name="connsiteX5" fmla="*/ 12841 w 36806"/>
              <a:gd name="connsiteY5" fmla="*/ 1805 h 63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06" h="639984">
                <a:moveTo>
                  <a:pt x="12841" y="1805"/>
                </a:moveTo>
                <a:cubicBezTo>
                  <a:pt x="11253" y="25088"/>
                  <a:pt x="24483" y="282793"/>
                  <a:pt x="22366" y="389155"/>
                </a:cubicBezTo>
                <a:cubicBezTo>
                  <a:pt x="20249" y="495517"/>
                  <a:pt x="-1976" y="638922"/>
                  <a:pt x="141" y="639980"/>
                </a:cubicBezTo>
                <a:cubicBezTo>
                  <a:pt x="2258" y="641038"/>
                  <a:pt x="29774" y="460592"/>
                  <a:pt x="35066" y="395505"/>
                </a:cubicBezTo>
                <a:cubicBezTo>
                  <a:pt x="40358" y="330418"/>
                  <a:pt x="31891" y="311897"/>
                  <a:pt x="31891" y="249455"/>
                </a:cubicBezTo>
                <a:cubicBezTo>
                  <a:pt x="31891" y="187013"/>
                  <a:pt x="14429" y="-21478"/>
                  <a:pt x="12841" y="18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2584F0C7-F123-4803-AE9B-107D9D1C222C}"/>
              </a:ext>
            </a:extLst>
          </p:cNvPr>
          <p:cNvSpPr/>
          <p:nvPr/>
        </p:nvSpPr>
        <p:spPr>
          <a:xfrm>
            <a:off x="10622458" y="3714547"/>
            <a:ext cx="233969" cy="654416"/>
          </a:xfrm>
          <a:custGeom>
            <a:avLst/>
            <a:gdLst>
              <a:gd name="connsiteX0" fmla="*/ 229692 w 233969"/>
              <a:gd name="connsiteY0" fmla="*/ 203 h 654416"/>
              <a:gd name="connsiteX1" fmla="*/ 175717 w 233969"/>
              <a:gd name="connsiteY1" fmla="*/ 327228 h 654416"/>
              <a:gd name="connsiteX2" fmla="*/ 232867 w 233969"/>
              <a:gd name="connsiteY2" fmla="*/ 409778 h 654416"/>
              <a:gd name="connsiteX3" fmla="*/ 201117 w 233969"/>
              <a:gd name="connsiteY3" fmla="*/ 492328 h 654416"/>
              <a:gd name="connsiteX4" fmla="*/ 61417 w 233969"/>
              <a:gd name="connsiteY4" fmla="*/ 606628 h 654416"/>
              <a:gd name="connsiteX5" fmla="*/ 7442 w 233969"/>
              <a:gd name="connsiteY5" fmla="*/ 644728 h 654416"/>
              <a:gd name="connsiteX6" fmla="*/ 216992 w 233969"/>
              <a:gd name="connsiteY6" fmla="*/ 435178 h 654416"/>
              <a:gd name="connsiteX7" fmla="*/ 169367 w 233969"/>
              <a:gd name="connsiteY7" fmla="*/ 358978 h 654416"/>
              <a:gd name="connsiteX8" fmla="*/ 166192 w 233969"/>
              <a:gd name="connsiteY8" fmla="*/ 279603 h 654416"/>
              <a:gd name="connsiteX9" fmla="*/ 229692 w 233969"/>
              <a:gd name="connsiteY9" fmla="*/ 203 h 65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969" h="654416">
                <a:moveTo>
                  <a:pt x="229692" y="203"/>
                </a:moveTo>
                <a:cubicBezTo>
                  <a:pt x="231280" y="8141"/>
                  <a:pt x="175188" y="258966"/>
                  <a:pt x="175717" y="327228"/>
                </a:cubicBezTo>
                <a:cubicBezTo>
                  <a:pt x="176246" y="395490"/>
                  <a:pt x="228634" y="382261"/>
                  <a:pt x="232867" y="409778"/>
                </a:cubicBezTo>
                <a:cubicBezTo>
                  <a:pt x="237100" y="437295"/>
                  <a:pt x="229692" y="459520"/>
                  <a:pt x="201117" y="492328"/>
                </a:cubicBezTo>
                <a:cubicBezTo>
                  <a:pt x="172542" y="525136"/>
                  <a:pt x="93696" y="581228"/>
                  <a:pt x="61417" y="606628"/>
                </a:cubicBezTo>
                <a:cubicBezTo>
                  <a:pt x="29138" y="632028"/>
                  <a:pt x="-18487" y="673303"/>
                  <a:pt x="7442" y="644728"/>
                </a:cubicBezTo>
                <a:cubicBezTo>
                  <a:pt x="33371" y="616153"/>
                  <a:pt x="190005" y="482803"/>
                  <a:pt x="216992" y="435178"/>
                </a:cubicBezTo>
                <a:cubicBezTo>
                  <a:pt x="243979" y="387553"/>
                  <a:pt x="177834" y="384907"/>
                  <a:pt x="169367" y="358978"/>
                </a:cubicBezTo>
                <a:cubicBezTo>
                  <a:pt x="160900" y="333049"/>
                  <a:pt x="155609" y="340457"/>
                  <a:pt x="166192" y="279603"/>
                </a:cubicBezTo>
                <a:cubicBezTo>
                  <a:pt x="176775" y="218749"/>
                  <a:pt x="228104" y="-7735"/>
                  <a:pt x="229692" y="2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F5250804-559C-46BF-83A3-47895A82D5F3}"/>
              </a:ext>
            </a:extLst>
          </p:cNvPr>
          <p:cNvSpPr/>
          <p:nvPr/>
        </p:nvSpPr>
        <p:spPr>
          <a:xfrm>
            <a:off x="10884290" y="4054389"/>
            <a:ext cx="174560" cy="505791"/>
          </a:xfrm>
          <a:custGeom>
            <a:avLst/>
            <a:gdLst>
              <a:gd name="connsiteX0" fmla="*/ 174235 w 174560"/>
              <a:gd name="connsiteY0" fmla="*/ 86 h 505791"/>
              <a:gd name="connsiteX1" fmla="*/ 148835 w 174560"/>
              <a:gd name="connsiteY1" fmla="*/ 228686 h 505791"/>
              <a:gd name="connsiteX2" fmla="*/ 174235 w 174560"/>
              <a:gd name="connsiteY2" fmla="*/ 489036 h 505791"/>
              <a:gd name="connsiteX3" fmla="*/ 145660 w 174560"/>
              <a:gd name="connsiteY3" fmla="*/ 454111 h 505791"/>
              <a:gd name="connsiteX4" fmla="*/ 5960 w 174560"/>
              <a:gd name="connsiteY4" fmla="*/ 244561 h 505791"/>
              <a:gd name="connsiteX5" fmla="*/ 25010 w 174560"/>
              <a:gd name="connsiteY5" fmla="*/ 95336 h 505791"/>
              <a:gd name="connsiteX6" fmla="*/ 18660 w 174560"/>
              <a:gd name="connsiteY6" fmla="*/ 168361 h 505791"/>
              <a:gd name="connsiteX7" fmla="*/ 59935 w 174560"/>
              <a:gd name="connsiteY7" fmla="*/ 323936 h 505791"/>
              <a:gd name="connsiteX8" fmla="*/ 158360 w 174560"/>
              <a:gd name="connsiteY8" fmla="*/ 419186 h 505791"/>
              <a:gd name="connsiteX9" fmla="*/ 126610 w 174560"/>
              <a:gd name="connsiteY9" fmla="*/ 254086 h 505791"/>
              <a:gd name="connsiteX10" fmla="*/ 174235 w 174560"/>
              <a:gd name="connsiteY10" fmla="*/ 86 h 50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4560" h="505791">
                <a:moveTo>
                  <a:pt x="174235" y="86"/>
                </a:moveTo>
                <a:cubicBezTo>
                  <a:pt x="177939" y="-4147"/>
                  <a:pt x="148835" y="147194"/>
                  <a:pt x="148835" y="228686"/>
                </a:cubicBezTo>
                <a:cubicBezTo>
                  <a:pt x="148835" y="310178"/>
                  <a:pt x="174764" y="451465"/>
                  <a:pt x="174235" y="489036"/>
                </a:cubicBezTo>
                <a:cubicBezTo>
                  <a:pt x="173706" y="526607"/>
                  <a:pt x="173706" y="494857"/>
                  <a:pt x="145660" y="454111"/>
                </a:cubicBezTo>
                <a:cubicBezTo>
                  <a:pt x="117614" y="413365"/>
                  <a:pt x="26068" y="304357"/>
                  <a:pt x="5960" y="244561"/>
                </a:cubicBezTo>
                <a:cubicBezTo>
                  <a:pt x="-14148" y="184765"/>
                  <a:pt x="22893" y="108036"/>
                  <a:pt x="25010" y="95336"/>
                </a:cubicBezTo>
                <a:cubicBezTo>
                  <a:pt x="27127" y="82636"/>
                  <a:pt x="12839" y="130261"/>
                  <a:pt x="18660" y="168361"/>
                </a:cubicBezTo>
                <a:cubicBezTo>
                  <a:pt x="24481" y="206461"/>
                  <a:pt x="36652" y="282132"/>
                  <a:pt x="59935" y="323936"/>
                </a:cubicBezTo>
                <a:cubicBezTo>
                  <a:pt x="83218" y="365740"/>
                  <a:pt x="147247" y="430828"/>
                  <a:pt x="158360" y="419186"/>
                </a:cubicBezTo>
                <a:cubicBezTo>
                  <a:pt x="169472" y="407544"/>
                  <a:pt x="120789" y="329228"/>
                  <a:pt x="126610" y="254086"/>
                </a:cubicBezTo>
                <a:cubicBezTo>
                  <a:pt x="132431" y="178944"/>
                  <a:pt x="170531" y="4319"/>
                  <a:pt x="174235" y="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D25ABD43-1A8D-4FC7-8119-FBCA9C3141F2}"/>
              </a:ext>
            </a:extLst>
          </p:cNvPr>
          <p:cNvSpPr/>
          <p:nvPr/>
        </p:nvSpPr>
        <p:spPr>
          <a:xfrm>
            <a:off x="10069324" y="4225512"/>
            <a:ext cx="803545" cy="468803"/>
          </a:xfrm>
          <a:custGeom>
            <a:avLst/>
            <a:gdLst>
              <a:gd name="connsiteX0" fmla="*/ 795526 w 803545"/>
              <a:gd name="connsiteY0" fmla="*/ 3588 h 468803"/>
              <a:gd name="connsiteX1" fmla="*/ 478026 w 803545"/>
              <a:gd name="connsiteY1" fmla="*/ 279813 h 468803"/>
              <a:gd name="connsiteX2" fmla="*/ 262126 w 803545"/>
              <a:gd name="connsiteY2" fmla="*/ 368713 h 468803"/>
              <a:gd name="connsiteX3" fmla="*/ 8126 w 803545"/>
              <a:gd name="connsiteY3" fmla="*/ 467138 h 468803"/>
              <a:gd name="connsiteX4" fmla="*/ 585976 w 803545"/>
              <a:gd name="connsiteY4" fmla="*/ 282988 h 468803"/>
              <a:gd name="connsiteX5" fmla="*/ 554226 w 803545"/>
              <a:gd name="connsiteY5" fmla="*/ 254413 h 468803"/>
              <a:gd name="connsiteX6" fmla="*/ 697101 w 803545"/>
              <a:gd name="connsiteY6" fmla="*/ 130588 h 468803"/>
              <a:gd name="connsiteX7" fmla="*/ 795526 w 803545"/>
              <a:gd name="connsiteY7" fmla="*/ 3588 h 46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3545" h="468803">
                <a:moveTo>
                  <a:pt x="795526" y="3588"/>
                </a:moveTo>
                <a:cubicBezTo>
                  <a:pt x="759014" y="28459"/>
                  <a:pt x="566926" y="218959"/>
                  <a:pt x="478026" y="279813"/>
                </a:cubicBezTo>
                <a:cubicBezTo>
                  <a:pt x="389126" y="340667"/>
                  <a:pt x="340443" y="337492"/>
                  <a:pt x="262126" y="368713"/>
                </a:cubicBezTo>
                <a:cubicBezTo>
                  <a:pt x="183809" y="399934"/>
                  <a:pt x="-45849" y="481426"/>
                  <a:pt x="8126" y="467138"/>
                </a:cubicBezTo>
                <a:cubicBezTo>
                  <a:pt x="62101" y="452851"/>
                  <a:pt x="494959" y="318442"/>
                  <a:pt x="585976" y="282988"/>
                </a:cubicBezTo>
                <a:cubicBezTo>
                  <a:pt x="676993" y="247534"/>
                  <a:pt x="535705" y="279813"/>
                  <a:pt x="554226" y="254413"/>
                </a:cubicBezTo>
                <a:cubicBezTo>
                  <a:pt x="572747" y="229013"/>
                  <a:pt x="660059" y="171334"/>
                  <a:pt x="697101" y="130588"/>
                </a:cubicBezTo>
                <a:cubicBezTo>
                  <a:pt x="734143" y="89842"/>
                  <a:pt x="832038" y="-21283"/>
                  <a:pt x="795526" y="358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3C2E56F2-C187-4D0E-A9E5-1BBE17DFAF5B}"/>
              </a:ext>
            </a:extLst>
          </p:cNvPr>
          <p:cNvSpPr/>
          <p:nvPr/>
        </p:nvSpPr>
        <p:spPr>
          <a:xfrm>
            <a:off x="10666596" y="7518291"/>
            <a:ext cx="1943029" cy="626377"/>
          </a:xfrm>
          <a:custGeom>
            <a:avLst/>
            <a:gdLst>
              <a:gd name="connsiteX0" fmla="*/ 1404 w 1943029"/>
              <a:gd name="connsiteY0" fmla="*/ 109 h 626377"/>
              <a:gd name="connsiteX1" fmla="*/ 707524 w 1943029"/>
              <a:gd name="connsiteY1" fmla="*/ 426829 h 626377"/>
              <a:gd name="connsiteX2" fmla="*/ 595764 w 1943029"/>
              <a:gd name="connsiteY2" fmla="*/ 365869 h 626377"/>
              <a:gd name="connsiteX3" fmla="*/ 1225684 w 1943029"/>
              <a:gd name="connsiteY3" fmla="*/ 569069 h 626377"/>
              <a:gd name="connsiteX4" fmla="*/ 1093604 w 1943029"/>
              <a:gd name="connsiteY4" fmla="*/ 558909 h 626377"/>
              <a:gd name="connsiteX5" fmla="*/ 1941964 w 1943029"/>
              <a:gd name="connsiteY5" fmla="*/ 569069 h 626377"/>
              <a:gd name="connsiteX6" fmla="*/ 1261244 w 1943029"/>
              <a:gd name="connsiteY6" fmla="*/ 624949 h 626377"/>
              <a:gd name="connsiteX7" fmla="*/ 865004 w 1943029"/>
              <a:gd name="connsiteY7" fmla="*/ 503029 h 626377"/>
              <a:gd name="connsiteX8" fmla="*/ 534804 w 1943029"/>
              <a:gd name="connsiteY8" fmla="*/ 386189 h 626377"/>
              <a:gd name="connsiteX9" fmla="*/ 1404 w 1943029"/>
              <a:gd name="connsiteY9" fmla="*/ 109 h 626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3029" h="626377">
                <a:moveTo>
                  <a:pt x="1404" y="109"/>
                </a:moveTo>
                <a:cubicBezTo>
                  <a:pt x="30191" y="6882"/>
                  <a:pt x="608464" y="365869"/>
                  <a:pt x="707524" y="426829"/>
                </a:cubicBezTo>
                <a:cubicBezTo>
                  <a:pt x="806584" y="487789"/>
                  <a:pt x="509404" y="342162"/>
                  <a:pt x="595764" y="365869"/>
                </a:cubicBezTo>
                <a:cubicBezTo>
                  <a:pt x="682124" y="389576"/>
                  <a:pt x="1142711" y="536896"/>
                  <a:pt x="1225684" y="569069"/>
                </a:cubicBezTo>
                <a:cubicBezTo>
                  <a:pt x="1308657" y="601242"/>
                  <a:pt x="974224" y="558909"/>
                  <a:pt x="1093604" y="558909"/>
                </a:cubicBezTo>
                <a:cubicBezTo>
                  <a:pt x="1212984" y="558909"/>
                  <a:pt x="1914024" y="558062"/>
                  <a:pt x="1941964" y="569069"/>
                </a:cubicBezTo>
                <a:cubicBezTo>
                  <a:pt x="1969904" y="580076"/>
                  <a:pt x="1440737" y="635956"/>
                  <a:pt x="1261244" y="624949"/>
                </a:cubicBezTo>
                <a:cubicBezTo>
                  <a:pt x="1081751" y="613942"/>
                  <a:pt x="986077" y="542822"/>
                  <a:pt x="865004" y="503029"/>
                </a:cubicBezTo>
                <a:cubicBezTo>
                  <a:pt x="743931" y="463236"/>
                  <a:pt x="675351" y="470856"/>
                  <a:pt x="534804" y="386189"/>
                </a:cubicBezTo>
                <a:cubicBezTo>
                  <a:pt x="394257" y="301522"/>
                  <a:pt x="-27383" y="-6664"/>
                  <a:pt x="1404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9DE468F5-8D62-4E60-A57A-614CDA03DE22}"/>
              </a:ext>
            </a:extLst>
          </p:cNvPr>
          <p:cNvSpPr/>
          <p:nvPr/>
        </p:nvSpPr>
        <p:spPr>
          <a:xfrm>
            <a:off x="12633634" y="7601087"/>
            <a:ext cx="1488023" cy="494567"/>
          </a:xfrm>
          <a:custGeom>
            <a:avLst/>
            <a:gdLst>
              <a:gd name="connsiteX0" fmla="*/ 326 w 1488023"/>
              <a:gd name="connsiteY0" fmla="*/ 491353 h 494567"/>
              <a:gd name="connsiteX1" fmla="*/ 548966 w 1488023"/>
              <a:gd name="connsiteY1" fmla="*/ 476113 h 494567"/>
              <a:gd name="connsiteX2" fmla="*/ 427046 w 1488023"/>
              <a:gd name="connsiteY2" fmla="*/ 476113 h 494567"/>
              <a:gd name="connsiteX3" fmla="*/ 863926 w 1488023"/>
              <a:gd name="connsiteY3" fmla="*/ 344033 h 494567"/>
              <a:gd name="connsiteX4" fmla="*/ 792806 w 1488023"/>
              <a:gd name="connsiteY4" fmla="*/ 323713 h 494567"/>
              <a:gd name="connsiteX5" fmla="*/ 1483686 w 1488023"/>
              <a:gd name="connsiteY5" fmla="*/ 3673 h 494567"/>
              <a:gd name="connsiteX6" fmla="*/ 1092526 w 1488023"/>
              <a:gd name="connsiteY6" fmla="*/ 150993 h 494567"/>
              <a:gd name="connsiteX7" fmla="*/ 1219526 w 1488023"/>
              <a:gd name="connsiteY7" fmla="*/ 166233 h 494567"/>
              <a:gd name="connsiteX8" fmla="*/ 736926 w 1488023"/>
              <a:gd name="connsiteY8" fmla="*/ 349113 h 494567"/>
              <a:gd name="connsiteX9" fmla="*/ 472766 w 1488023"/>
              <a:gd name="connsiteY9" fmla="*/ 404993 h 494567"/>
              <a:gd name="connsiteX10" fmla="*/ 326 w 1488023"/>
              <a:gd name="connsiteY10" fmla="*/ 491353 h 49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8023" h="494567">
                <a:moveTo>
                  <a:pt x="326" y="491353"/>
                </a:moveTo>
                <a:cubicBezTo>
                  <a:pt x="13026" y="503206"/>
                  <a:pt x="477846" y="478653"/>
                  <a:pt x="548966" y="476113"/>
                </a:cubicBezTo>
                <a:cubicBezTo>
                  <a:pt x="620086" y="473573"/>
                  <a:pt x="374553" y="498126"/>
                  <a:pt x="427046" y="476113"/>
                </a:cubicBezTo>
                <a:cubicBezTo>
                  <a:pt x="479539" y="454100"/>
                  <a:pt x="802966" y="369433"/>
                  <a:pt x="863926" y="344033"/>
                </a:cubicBezTo>
                <a:cubicBezTo>
                  <a:pt x="924886" y="318633"/>
                  <a:pt x="689513" y="380440"/>
                  <a:pt x="792806" y="323713"/>
                </a:cubicBezTo>
                <a:cubicBezTo>
                  <a:pt x="896099" y="266986"/>
                  <a:pt x="1433733" y="32460"/>
                  <a:pt x="1483686" y="3673"/>
                </a:cubicBezTo>
                <a:cubicBezTo>
                  <a:pt x="1533639" y="-25114"/>
                  <a:pt x="1136553" y="123900"/>
                  <a:pt x="1092526" y="150993"/>
                </a:cubicBezTo>
                <a:cubicBezTo>
                  <a:pt x="1048499" y="178086"/>
                  <a:pt x="1278793" y="133213"/>
                  <a:pt x="1219526" y="166233"/>
                </a:cubicBezTo>
                <a:cubicBezTo>
                  <a:pt x="1160259" y="199253"/>
                  <a:pt x="861386" y="309320"/>
                  <a:pt x="736926" y="349113"/>
                </a:cubicBezTo>
                <a:cubicBezTo>
                  <a:pt x="612466" y="388906"/>
                  <a:pt x="596379" y="383826"/>
                  <a:pt x="472766" y="404993"/>
                </a:cubicBezTo>
                <a:cubicBezTo>
                  <a:pt x="349153" y="426160"/>
                  <a:pt x="-12374" y="479500"/>
                  <a:pt x="326" y="4913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6374A23-3300-4220-BA83-956BDD3449A5}"/>
              </a:ext>
            </a:extLst>
          </p:cNvPr>
          <p:cNvSpPr/>
          <p:nvPr/>
        </p:nvSpPr>
        <p:spPr>
          <a:xfrm>
            <a:off x="10638713" y="7558194"/>
            <a:ext cx="855463" cy="971531"/>
          </a:xfrm>
          <a:custGeom>
            <a:avLst/>
            <a:gdLst>
              <a:gd name="connsiteX0" fmla="*/ 29287 w 855463"/>
              <a:gd name="connsiteY0" fmla="*/ 23706 h 971531"/>
              <a:gd name="connsiteX1" fmla="*/ 558454 w 855463"/>
              <a:gd name="connsiteY1" fmla="*/ 713739 h 971531"/>
              <a:gd name="connsiteX2" fmla="*/ 202854 w 855463"/>
              <a:gd name="connsiteY2" fmla="*/ 294639 h 971531"/>
              <a:gd name="connsiteX3" fmla="*/ 829387 w 855463"/>
              <a:gd name="connsiteY3" fmla="*/ 933873 h 971531"/>
              <a:gd name="connsiteX4" fmla="*/ 676987 w 855463"/>
              <a:gd name="connsiteY4" fmla="*/ 823806 h 971531"/>
              <a:gd name="connsiteX5" fmla="*/ 130887 w 855463"/>
              <a:gd name="connsiteY5" fmla="*/ 218439 h 971531"/>
              <a:gd name="connsiteX6" fmla="*/ 29287 w 855463"/>
              <a:gd name="connsiteY6" fmla="*/ 23706 h 97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5463" h="971531">
                <a:moveTo>
                  <a:pt x="29287" y="23706"/>
                </a:moveTo>
                <a:cubicBezTo>
                  <a:pt x="100548" y="106256"/>
                  <a:pt x="529526" y="668583"/>
                  <a:pt x="558454" y="713739"/>
                </a:cubicBezTo>
                <a:cubicBezTo>
                  <a:pt x="587382" y="758895"/>
                  <a:pt x="157699" y="257950"/>
                  <a:pt x="202854" y="294639"/>
                </a:cubicBezTo>
                <a:cubicBezTo>
                  <a:pt x="248009" y="331328"/>
                  <a:pt x="750365" y="845679"/>
                  <a:pt x="829387" y="933873"/>
                </a:cubicBezTo>
                <a:cubicBezTo>
                  <a:pt x="908409" y="1022067"/>
                  <a:pt x="793404" y="943045"/>
                  <a:pt x="676987" y="823806"/>
                </a:cubicBezTo>
                <a:cubicBezTo>
                  <a:pt x="560570" y="704567"/>
                  <a:pt x="235309" y="346144"/>
                  <a:pt x="130887" y="218439"/>
                </a:cubicBezTo>
                <a:cubicBezTo>
                  <a:pt x="26465" y="90734"/>
                  <a:pt x="-41974" y="-58844"/>
                  <a:pt x="29287" y="237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8EB38739-3D22-4D75-A231-F083B0501AE5}"/>
              </a:ext>
            </a:extLst>
          </p:cNvPr>
          <p:cNvSpPr/>
          <p:nvPr/>
        </p:nvSpPr>
        <p:spPr>
          <a:xfrm>
            <a:off x="11505895" y="8518288"/>
            <a:ext cx="966609" cy="1144861"/>
          </a:xfrm>
          <a:custGeom>
            <a:avLst/>
            <a:gdLst>
              <a:gd name="connsiteX0" fmla="*/ 8772 w 966609"/>
              <a:gd name="connsiteY0" fmla="*/ 3412 h 1144861"/>
              <a:gd name="connsiteX1" fmla="*/ 334738 w 966609"/>
              <a:gd name="connsiteY1" fmla="*/ 392879 h 1144861"/>
              <a:gd name="connsiteX2" fmla="*/ 334738 w 966609"/>
              <a:gd name="connsiteY2" fmla="*/ 367479 h 1144861"/>
              <a:gd name="connsiteX3" fmla="*/ 677638 w 966609"/>
              <a:gd name="connsiteY3" fmla="*/ 727312 h 1144861"/>
              <a:gd name="connsiteX4" fmla="*/ 592972 w 966609"/>
              <a:gd name="connsiteY4" fmla="*/ 676512 h 1144861"/>
              <a:gd name="connsiteX5" fmla="*/ 889305 w 966609"/>
              <a:gd name="connsiteY5" fmla="*/ 972845 h 1144861"/>
              <a:gd name="connsiteX6" fmla="*/ 965505 w 966609"/>
              <a:gd name="connsiteY6" fmla="*/ 1142179 h 1144861"/>
              <a:gd name="connsiteX7" fmla="*/ 851205 w 966609"/>
              <a:gd name="connsiteY7" fmla="*/ 1040579 h 1144861"/>
              <a:gd name="connsiteX8" fmla="*/ 495605 w 966609"/>
              <a:gd name="connsiteY8" fmla="*/ 600312 h 1144861"/>
              <a:gd name="connsiteX9" fmla="*/ 279705 w 966609"/>
              <a:gd name="connsiteY9" fmla="*/ 295512 h 1144861"/>
              <a:gd name="connsiteX10" fmla="*/ 106138 w 966609"/>
              <a:gd name="connsiteY10" fmla="*/ 206612 h 1144861"/>
              <a:gd name="connsiteX11" fmla="*/ 8772 w 966609"/>
              <a:gd name="connsiteY11" fmla="*/ 3412 h 114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6609" h="1144861">
                <a:moveTo>
                  <a:pt x="8772" y="3412"/>
                </a:moveTo>
                <a:cubicBezTo>
                  <a:pt x="46872" y="34456"/>
                  <a:pt x="280410" y="332201"/>
                  <a:pt x="334738" y="392879"/>
                </a:cubicBezTo>
                <a:cubicBezTo>
                  <a:pt x="389066" y="453557"/>
                  <a:pt x="277588" y="311740"/>
                  <a:pt x="334738" y="367479"/>
                </a:cubicBezTo>
                <a:cubicBezTo>
                  <a:pt x="391888" y="423218"/>
                  <a:pt x="634599" y="675807"/>
                  <a:pt x="677638" y="727312"/>
                </a:cubicBezTo>
                <a:cubicBezTo>
                  <a:pt x="720677" y="778818"/>
                  <a:pt x="557694" y="635590"/>
                  <a:pt x="592972" y="676512"/>
                </a:cubicBezTo>
                <a:cubicBezTo>
                  <a:pt x="628250" y="717434"/>
                  <a:pt x="827216" y="895234"/>
                  <a:pt x="889305" y="972845"/>
                </a:cubicBezTo>
                <a:cubicBezTo>
                  <a:pt x="951394" y="1050456"/>
                  <a:pt x="971855" y="1130890"/>
                  <a:pt x="965505" y="1142179"/>
                </a:cubicBezTo>
                <a:cubicBezTo>
                  <a:pt x="959155" y="1153468"/>
                  <a:pt x="929522" y="1130890"/>
                  <a:pt x="851205" y="1040579"/>
                </a:cubicBezTo>
                <a:cubicBezTo>
                  <a:pt x="772888" y="950268"/>
                  <a:pt x="590855" y="724490"/>
                  <a:pt x="495605" y="600312"/>
                </a:cubicBezTo>
                <a:cubicBezTo>
                  <a:pt x="400355" y="476134"/>
                  <a:pt x="344616" y="361129"/>
                  <a:pt x="279705" y="295512"/>
                </a:cubicBezTo>
                <a:cubicBezTo>
                  <a:pt x="214794" y="229895"/>
                  <a:pt x="145649" y="251062"/>
                  <a:pt x="106138" y="206612"/>
                </a:cubicBezTo>
                <a:cubicBezTo>
                  <a:pt x="66627" y="162162"/>
                  <a:pt x="-29328" y="-27632"/>
                  <a:pt x="8772" y="34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D8CC6D25-BBA9-43D7-A5E5-5A469BA2BE5F}"/>
              </a:ext>
            </a:extLst>
          </p:cNvPr>
          <p:cNvSpPr/>
          <p:nvPr/>
        </p:nvSpPr>
        <p:spPr>
          <a:xfrm>
            <a:off x="12512782" y="9681415"/>
            <a:ext cx="388006" cy="279646"/>
          </a:xfrm>
          <a:custGeom>
            <a:avLst/>
            <a:gdLst>
              <a:gd name="connsiteX0" fmla="*/ 951 w 388006"/>
              <a:gd name="connsiteY0" fmla="*/ 218 h 279646"/>
              <a:gd name="connsiteX1" fmla="*/ 297285 w 388006"/>
              <a:gd name="connsiteY1" fmla="*/ 89118 h 279646"/>
              <a:gd name="connsiteX2" fmla="*/ 242251 w 388006"/>
              <a:gd name="connsiteY2" fmla="*/ 80652 h 279646"/>
              <a:gd name="connsiteX3" fmla="*/ 297285 w 388006"/>
              <a:gd name="connsiteY3" fmla="*/ 106052 h 279646"/>
              <a:gd name="connsiteX4" fmla="*/ 386185 w 388006"/>
              <a:gd name="connsiteY4" fmla="*/ 279618 h 279646"/>
              <a:gd name="connsiteX5" fmla="*/ 208385 w 388006"/>
              <a:gd name="connsiteY5" fmla="*/ 118752 h 279646"/>
              <a:gd name="connsiteX6" fmla="*/ 951 w 388006"/>
              <a:gd name="connsiteY6" fmla="*/ 218 h 27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006" h="279646">
                <a:moveTo>
                  <a:pt x="951" y="218"/>
                </a:moveTo>
                <a:cubicBezTo>
                  <a:pt x="15768" y="-4721"/>
                  <a:pt x="257068" y="75712"/>
                  <a:pt x="297285" y="89118"/>
                </a:cubicBezTo>
                <a:cubicBezTo>
                  <a:pt x="337502" y="102524"/>
                  <a:pt x="242251" y="77830"/>
                  <a:pt x="242251" y="80652"/>
                </a:cubicBezTo>
                <a:cubicBezTo>
                  <a:pt x="242251" y="83474"/>
                  <a:pt x="273296" y="72891"/>
                  <a:pt x="297285" y="106052"/>
                </a:cubicBezTo>
                <a:cubicBezTo>
                  <a:pt x="321274" y="139213"/>
                  <a:pt x="401002" y="277501"/>
                  <a:pt x="386185" y="279618"/>
                </a:cubicBezTo>
                <a:cubicBezTo>
                  <a:pt x="371368" y="281735"/>
                  <a:pt x="268357" y="164613"/>
                  <a:pt x="208385" y="118752"/>
                </a:cubicBezTo>
                <a:cubicBezTo>
                  <a:pt x="148413" y="72891"/>
                  <a:pt x="-13866" y="5157"/>
                  <a:pt x="951" y="2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0C65CC56-33F1-4CC3-AAAD-209E5C550B3B}"/>
              </a:ext>
            </a:extLst>
          </p:cNvPr>
          <p:cNvSpPr/>
          <p:nvPr/>
        </p:nvSpPr>
        <p:spPr>
          <a:xfrm>
            <a:off x="12750988" y="9653059"/>
            <a:ext cx="529447" cy="577655"/>
          </a:xfrm>
          <a:custGeom>
            <a:avLst/>
            <a:gdLst>
              <a:gd name="connsiteX0" fmla="*/ 4045 w 529447"/>
              <a:gd name="connsiteY0" fmla="*/ 3174 h 577655"/>
              <a:gd name="connsiteX1" fmla="*/ 296145 w 529447"/>
              <a:gd name="connsiteY1" fmla="*/ 481541 h 577655"/>
              <a:gd name="connsiteX2" fmla="*/ 346945 w 529447"/>
              <a:gd name="connsiteY2" fmla="*/ 574674 h 577655"/>
              <a:gd name="connsiteX3" fmla="*/ 528979 w 529447"/>
              <a:gd name="connsiteY3" fmla="*/ 426508 h 577655"/>
              <a:gd name="connsiteX4" fmla="*/ 397745 w 529447"/>
              <a:gd name="connsiteY4" fmla="*/ 523874 h 577655"/>
              <a:gd name="connsiteX5" fmla="*/ 342712 w 529447"/>
              <a:gd name="connsiteY5" fmla="*/ 519641 h 577655"/>
              <a:gd name="connsiteX6" fmla="*/ 224179 w 529447"/>
              <a:gd name="connsiteY6" fmla="*/ 409574 h 577655"/>
              <a:gd name="connsiteX7" fmla="*/ 131045 w 529447"/>
              <a:gd name="connsiteY7" fmla="*/ 278341 h 577655"/>
              <a:gd name="connsiteX8" fmla="*/ 4045 w 529447"/>
              <a:gd name="connsiteY8" fmla="*/ 3174 h 57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447" h="577655">
                <a:moveTo>
                  <a:pt x="4045" y="3174"/>
                </a:moveTo>
                <a:cubicBezTo>
                  <a:pt x="31562" y="37041"/>
                  <a:pt x="238995" y="386291"/>
                  <a:pt x="296145" y="481541"/>
                </a:cubicBezTo>
                <a:cubicBezTo>
                  <a:pt x="353295" y="576791"/>
                  <a:pt x="308139" y="583846"/>
                  <a:pt x="346945" y="574674"/>
                </a:cubicBezTo>
                <a:cubicBezTo>
                  <a:pt x="385751" y="565502"/>
                  <a:pt x="520512" y="434975"/>
                  <a:pt x="528979" y="426508"/>
                </a:cubicBezTo>
                <a:cubicBezTo>
                  <a:pt x="537446" y="418041"/>
                  <a:pt x="428789" y="508352"/>
                  <a:pt x="397745" y="523874"/>
                </a:cubicBezTo>
                <a:cubicBezTo>
                  <a:pt x="366701" y="539396"/>
                  <a:pt x="371640" y="538691"/>
                  <a:pt x="342712" y="519641"/>
                </a:cubicBezTo>
                <a:cubicBezTo>
                  <a:pt x="313784" y="500591"/>
                  <a:pt x="259457" y="449791"/>
                  <a:pt x="224179" y="409574"/>
                </a:cubicBezTo>
                <a:cubicBezTo>
                  <a:pt x="188901" y="369357"/>
                  <a:pt x="164912" y="340430"/>
                  <a:pt x="131045" y="278341"/>
                </a:cubicBezTo>
                <a:cubicBezTo>
                  <a:pt x="97178" y="216252"/>
                  <a:pt x="-23472" y="-30693"/>
                  <a:pt x="4045" y="31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B28AA7E6-F1C4-4A90-843C-277A07106CF9}"/>
              </a:ext>
            </a:extLst>
          </p:cNvPr>
          <p:cNvSpPr/>
          <p:nvPr/>
        </p:nvSpPr>
        <p:spPr>
          <a:xfrm>
            <a:off x="12868920" y="9663929"/>
            <a:ext cx="446404" cy="483104"/>
          </a:xfrm>
          <a:custGeom>
            <a:avLst/>
            <a:gdLst>
              <a:gd name="connsiteX0" fmla="*/ 413 w 446404"/>
              <a:gd name="connsiteY0" fmla="*/ 771 h 483104"/>
              <a:gd name="connsiteX1" fmla="*/ 178213 w 446404"/>
              <a:gd name="connsiteY1" fmla="*/ 352138 h 483104"/>
              <a:gd name="connsiteX2" fmla="*/ 444913 w 446404"/>
              <a:gd name="connsiteY2" fmla="*/ 364838 h 483104"/>
              <a:gd name="connsiteX3" fmla="*/ 284047 w 446404"/>
              <a:gd name="connsiteY3" fmla="*/ 432571 h 483104"/>
              <a:gd name="connsiteX4" fmla="*/ 237480 w 446404"/>
              <a:gd name="connsiteY4" fmla="*/ 474904 h 483104"/>
              <a:gd name="connsiteX5" fmla="*/ 131647 w 446404"/>
              <a:gd name="connsiteY5" fmla="*/ 263238 h 483104"/>
              <a:gd name="connsiteX6" fmla="*/ 413 w 446404"/>
              <a:gd name="connsiteY6" fmla="*/ 771 h 48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6404" h="483104">
                <a:moveTo>
                  <a:pt x="413" y="771"/>
                </a:moveTo>
                <a:cubicBezTo>
                  <a:pt x="8174" y="15588"/>
                  <a:pt x="104130" y="291460"/>
                  <a:pt x="178213" y="352138"/>
                </a:cubicBezTo>
                <a:cubicBezTo>
                  <a:pt x="252296" y="412816"/>
                  <a:pt x="427274" y="351433"/>
                  <a:pt x="444913" y="364838"/>
                </a:cubicBezTo>
                <a:cubicBezTo>
                  <a:pt x="462552" y="378243"/>
                  <a:pt x="318619" y="414227"/>
                  <a:pt x="284047" y="432571"/>
                </a:cubicBezTo>
                <a:cubicBezTo>
                  <a:pt x="249475" y="450915"/>
                  <a:pt x="262880" y="503126"/>
                  <a:pt x="237480" y="474904"/>
                </a:cubicBezTo>
                <a:cubicBezTo>
                  <a:pt x="212080" y="446682"/>
                  <a:pt x="166925" y="338027"/>
                  <a:pt x="131647" y="263238"/>
                </a:cubicBezTo>
                <a:cubicBezTo>
                  <a:pt x="96369" y="188449"/>
                  <a:pt x="-7348" y="-14046"/>
                  <a:pt x="413" y="7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6E47AAAA-50EB-4983-A4A2-9EB42626C61E}"/>
              </a:ext>
            </a:extLst>
          </p:cNvPr>
          <p:cNvSpPr/>
          <p:nvPr/>
        </p:nvSpPr>
        <p:spPr>
          <a:xfrm>
            <a:off x="12974113" y="9871734"/>
            <a:ext cx="928565" cy="463187"/>
          </a:xfrm>
          <a:custGeom>
            <a:avLst/>
            <a:gdLst>
              <a:gd name="connsiteX0" fmla="*/ 1054 w 928565"/>
              <a:gd name="connsiteY0" fmla="*/ 399 h 463187"/>
              <a:gd name="connsiteX1" fmla="*/ 161920 w 928565"/>
              <a:gd name="connsiteY1" fmla="*/ 110466 h 463187"/>
              <a:gd name="connsiteX2" fmla="*/ 339720 w 928565"/>
              <a:gd name="connsiteY2" fmla="*/ 195133 h 463187"/>
              <a:gd name="connsiteX3" fmla="*/ 555620 w 928565"/>
              <a:gd name="connsiteY3" fmla="*/ 372933 h 463187"/>
              <a:gd name="connsiteX4" fmla="*/ 652987 w 928565"/>
              <a:gd name="connsiteY4" fmla="*/ 415266 h 463187"/>
              <a:gd name="connsiteX5" fmla="*/ 928154 w 928565"/>
              <a:gd name="connsiteY5" fmla="*/ 377166 h 463187"/>
              <a:gd name="connsiteX6" fmla="*/ 585254 w 928565"/>
              <a:gd name="connsiteY6" fmla="*/ 461833 h 463187"/>
              <a:gd name="connsiteX7" fmla="*/ 441320 w 928565"/>
              <a:gd name="connsiteY7" fmla="*/ 296733 h 463187"/>
              <a:gd name="connsiteX8" fmla="*/ 242354 w 928565"/>
              <a:gd name="connsiteY8" fmla="*/ 80833 h 463187"/>
              <a:gd name="connsiteX9" fmla="*/ 1054 w 928565"/>
              <a:gd name="connsiteY9" fmla="*/ 399 h 46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8565" h="463187">
                <a:moveTo>
                  <a:pt x="1054" y="399"/>
                </a:moveTo>
                <a:cubicBezTo>
                  <a:pt x="-12352" y="5338"/>
                  <a:pt x="105476" y="78010"/>
                  <a:pt x="161920" y="110466"/>
                </a:cubicBezTo>
                <a:cubicBezTo>
                  <a:pt x="218364" y="142922"/>
                  <a:pt x="274103" y="151389"/>
                  <a:pt x="339720" y="195133"/>
                </a:cubicBezTo>
                <a:cubicBezTo>
                  <a:pt x="405337" y="238877"/>
                  <a:pt x="503409" y="336244"/>
                  <a:pt x="555620" y="372933"/>
                </a:cubicBezTo>
                <a:cubicBezTo>
                  <a:pt x="607831" y="409622"/>
                  <a:pt x="590898" y="414561"/>
                  <a:pt x="652987" y="415266"/>
                </a:cubicBezTo>
                <a:cubicBezTo>
                  <a:pt x="715076" y="415972"/>
                  <a:pt x="939443" y="369405"/>
                  <a:pt x="928154" y="377166"/>
                </a:cubicBezTo>
                <a:cubicBezTo>
                  <a:pt x="916865" y="384927"/>
                  <a:pt x="666393" y="475238"/>
                  <a:pt x="585254" y="461833"/>
                </a:cubicBezTo>
                <a:cubicBezTo>
                  <a:pt x="504115" y="448428"/>
                  <a:pt x="498470" y="360233"/>
                  <a:pt x="441320" y="296733"/>
                </a:cubicBezTo>
                <a:cubicBezTo>
                  <a:pt x="384170" y="233233"/>
                  <a:pt x="310793" y="124577"/>
                  <a:pt x="242354" y="80833"/>
                </a:cubicBezTo>
                <a:cubicBezTo>
                  <a:pt x="173915" y="37089"/>
                  <a:pt x="14460" y="-4540"/>
                  <a:pt x="1054" y="3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138E3139-BA26-4C48-8B87-2ABF88532EF6}"/>
              </a:ext>
            </a:extLst>
          </p:cNvPr>
          <p:cNvSpPr/>
          <p:nvPr/>
        </p:nvSpPr>
        <p:spPr>
          <a:xfrm>
            <a:off x="11668760" y="10297022"/>
            <a:ext cx="1914137" cy="127227"/>
          </a:xfrm>
          <a:custGeom>
            <a:avLst/>
            <a:gdLst>
              <a:gd name="connsiteX0" fmla="*/ 0 w 1914137"/>
              <a:gd name="connsiteY0" fmla="*/ 20458 h 127227"/>
              <a:gd name="connsiteX1" fmla="*/ 812800 w 1914137"/>
              <a:gd name="connsiteY1" fmla="*/ 71258 h 127227"/>
              <a:gd name="connsiteX2" fmla="*/ 1153160 w 1914137"/>
              <a:gd name="connsiteY2" fmla="*/ 101738 h 127227"/>
              <a:gd name="connsiteX3" fmla="*/ 1910080 w 1914137"/>
              <a:gd name="connsiteY3" fmla="*/ 138 h 127227"/>
              <a:gd name="connsiteX4" fmla="*/ 1437640 w 1914137"/>
              <a:gd name="connsiteY4" fmla="*/ 127138 h 127227"/>
              <a:gd name="connsiteX5" fmla="*/ 1076960 w 1914137"/>
              <a:gd name="connsiteY5" fmla="*/ 20458 h 127227"/>
              <a:gd name="connsiteX6" fmla="*/ 416560 w 1914137"/>
              <a:gd name="connsiteY6" fmla="*/ 30618 h 127227"/>
              <a:gd name="connsiteX7" fmla="*/ 0 w 1914137"/>
              <a:gd name="connsiteY7" fmla="*/ 20458 h 12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4137" h="127227">
                <a:moveTo>
                  <a:pt x="0" y="20458"/>
                </a:moveTo>
                <a:lnTo>
                  <a:pt x="812800" y="71258"/>
                </a:lnTo>
                <a:cubicBezTo>
                  <a:pt x="1004993" y="84805"/>
                  <a:pt x="970280" y="113591"/>
                  <a:pt x="1153160" y="101738"/>
                </a:cubicBezTo>
                <a:cubicBezTo>
                  <a:pt x="1336040" y="89885"/>
                  <a:pt x="1862667" y="-4095"/>
                  <a:pt x="1910080" y="138"/>
                </a:cubicBezTo>
                <a:cubicBezTo>
                  <a:pt x="1957493" y="4371"/>
                  <a:pt x="1576493" y="123751"/>
                  <a:pt x="1437640" y="127138"/>
                </a:cubicBezTo>
                <a:cubicBezTo>
                  <a:pt x="1298787" y="130525"/>
                  <a:pt x="1247140" y="36545"/>
                  <a:pt x="1076960" y="20458"/>
                </a:cubicBezTo>
                <a:cubicBezTo>
                  <a:pt x="906780" y="4371"/>
                  <a:pt x="416560" y="30618"/>
                  <a:pt x="416560" y="30618"/>
                </a:cubicBezTo>
                <a:lnTo>
                  <a:pt x="0" y="20458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4E1FA563-DA30-4FC1-9333-A67A29382BEC}"/>
              </a:ext>
            </a:extLst>
          </p:cNvPr>
          <p:cNvSpPr/>
          <p:nvPr/>
        </p:nvSpPr>
        <p:spPr>
          <a:xfrm>
            <a:off x="10060296" y="9781676"/>
            <a:ext cx="2065830" cy="581206"/>
          </a:xfrm>
          <a:custGeom>
            <a:avLst/>
            <a:gdLst>
              <a:gd name="connsiteX0" fmla="*/ 53984 w 2065830"/>
              <a:gd name="connsiteY0" fmla="*/ 53204 h 581206"/>
              <a:gd name="connsiteX1" fmla="*/ 871864 w 2065830"/>
              <a:gd name="connsiteY1" fmla="*/ 418964 h 581206"/>
              <a:gd name="connsiteX2" fmla="*/ 1440824 w 2065830"/>
              <a:gd name="connsiteY2" fmla="*/ 500244 h 581206"/>
              <a:gd name="connsiteX3" fmla="*/ 2065664 w 2065830"/>
              <a:gd name="connsiteY3" fmla="*/ 551044 h 581206"/>
              <a:gd name="connsiteX4" fmla="*/ 1496704 w 2065830"/>
              <a:gd name="connsiteY4" fmla="*/ 576444 h 581206"/>
              <a:gd name="connsiteX5" fmla="*/ 892184 w 2065830"/>
              <a:gd name="connsiteY5" fmla="*/ 454524 h 581206"/>
              <a:gd name="connsiteX6" fmla="*/ 343544 w 2065830"/>
              <a:gd name="connsiteY6" fmla="*/ 241164 h 581206"/>
              <a:gd name="connsiteX7" fmla="*/ 8264 w 2065830"/>
              <a:gd name="connsiteY7" fmla="*/ 12564 h 581206"/>
              <a:gd name="connsiteX8" fmla="*/ 99704 w 2065830"/>
              <a:gd name="connsiteY8" fmla="*/ 32884 h 581206"/>
              <a:gd name="connsiteX9" fmla="*/ 53984 w 2065830"/>
              <a:gd name="connsiteY9" fmla="*/ 53204 h 58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5830" h="581206">
                <a:moveTo>
                  <a:pt x="53984" y="53204"/>
                </a:moveTo>
                <a:cubicBezTo>
                  <a:pt x="182677" y="117551"/>
                  <a:pt x="640724" y="344457"/>
                  <a:pt x="871864" y="418964"/>
                </a:cubicBezTo>
                <a:cubicBezTo>
                  <a:pt x="1103004" y="493471"/>
                  <a:pt x="1241857" y="478231"/>
                  <a:pt x="1440824" y="500244"/>
                </a:cubicBezTo>
                <a:cubicBezTo>
                  <a:pt x="1639791" y="522257"/>
                  <a:pt x="2056351" y="538344"/>
                  <a:pt x="2065664" y="551044"/>
                </a:cubicBezTo>
                <a:cubicBezTo>
                  <a:pt x="2074977" y="563744"/>
                  <a:pt x="1692284" y="592531"/>
                  <a:pt x="1496704" y="576444"/>
                </a:cubicBezTo>
                <a:cubicBezTo>
                  <a:pt x="1301124" y="560357"/>
                  <a:pt x="1084377" y="510404"/>
                  <a:pt x="892184" y="454524"/>
                </a:cubicBezTo>
                <a:cubicBezTo>
                  <a:pt x="699991" y="398644"/>
                  <a:pt x="490864" y="314824"/>
                  <a:pt x="343544" y="241164"/>
                </a:cubicBezTo>
                <a:cubicBezTo>
                  <a:pt x="196224" y="167504"/>
                  <a:pt x="48904" y="47277"/>
                  <a:pt x="8264" y="12564"/>
                </a:cubicBezTo>
                <a:cubicBezTo>
                  <a:pt x="-32376" y="-22149"/>
                  <a:pt x="89544" y="25264"/>
                  <a:pt x="99704" y="32884"/>
                </a:cubicBezTo>
                <a:cubicBezTo>
                  <a:pt x="109864" y="40504"/>
                  <a:pt x="-74709" y="-11143"/>
                  <a:pt x="53984" y="532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A1682592-B31F-4BFD-8686-85B309DCB2FA}"/>
              </a:ext>
            </a:extLst>
          </p:cNvPr>
          <p:cNvSpPr/>
          <p:nvPr/>
        </p:nvSpPr>
        <p:spPr>
          <a:xfrm>
            <a:off x="8946800" y="9228582"/>
            <a:ext cx="1645003" cy="876204"/>
          </a:xfrm>
          <a:custGeom>
            <a:avLst/>
            <a:gdLst>
              <a:gd name="connsiteX0" fmla="*/ 4160 w 1645003"/>
              <a:gd name="connsiteY0" fmla="*/ 1778 h 876204"/>
              <a:gd name="connsiteX1" fmla="*/ 740760 w 1645003"/>
              <a:gd name="connsiteY1" fmla="*/ 342138 h 876204"/>
              <a:gd name="connsiteX2" fmla="*/ 1304640 w 1645003"/>
              <a:gd name="connsiteY2" fmla="*/ 768858 h 876204"/>
              <a:gd name="connsiteX3" fmla="*/ 1645000 w 1645003"/>
              <a:gd name="connsiteY3" fmla="*/ 875538 h 876204"/>
              <a:gd name="connsiteX4" fmla="*/ 1309720 w 1645003"/>
              <a:gd name="connsiteY4" fmla="*/ 738378 h 876204"/>
              <a:gd name="connsiteX5" fmla="*/ 679800 w 1645003"/>
              <a:gd name="connsiteY5" fmla="*/ 408178 h 876204"/>
              <a:gd name="connsiteX6" fmla="*/ 451200 w 1645003"/>
              <a:gd name="connsiteY6" fmla="*/ 215138 h 876204"/>
              <a:gd name="connsiteX7" fmla="*/ 4160 w 1645003"/>
              <a:gd name="connsiteY7" fmla="*/ 1778 h 87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5003" h="876204">
                <a:moveTo>
                  <a:pt x="4160" y="1778"/>
                </a:moveTo>
                <a:cubicBezTo>
                  <a:pt x="52420" y="22945"/>
                  <a:pt x="524013" y="214291"/>
                  <a:pt x="740760" y="342138"/>
                </a:cubicBezTo>
                <a:cubicBezTo>
                  <a:pt x="957507" y="469985"/>
                  <a:pt x="1153933" y="679958"/>
                  <a:pt x="1304640" y="768858"/>
                </a:cubicBezTo>
                <a:cubicBezTo>
                  <a:pt x="1455347" y="857758"/>
                  <a:pt x="1644153" y="880618"/>
                  <a:pt x="1645000" y="875538"/>
                </a:cubicBezTo>
                <a:cubicBezTo>
                  <a:pt x="1645847" y="870458"/>
                  <a:pt x="1470587" y="816271"/>
                  <a:pt x="1309720" y="738378"/>
                </a:cubicBezTo>
                <a:cubicBezTo>
                  <a:pt x="1148853" y="660485"/>
                  <a:pt x="822887" y="495385"/>
                  <a:pt x="679800" y="408178"/>
                </a:cubicBezTo>
                <a:cubicBezTo>
                  <a:pt x="536713" y="320971"/>
                  <a:pt x="561267" y="276098"/>
                  <a:pt x="451200" y="215138"/>
                </a:cubicBezTo>
                <a:cubicBezTo>
                  <a:pt x="341133" y="154178"/>
                  <a:pt x="-44100" y="-19389"/>
                  <a:pt x="4160" y="177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D573D293-FA1B-49D6-B1F3-B0A162F1FE52}"/>
              </a:ext>
            </a:extLst>
          </p:cNvPr>
          <p:cNvSpPr/>
          <p:nvPr/>
        </p:nvSpPr>
        <p:spPr>
          <a:xfrm>
            <a:off x="7970386" y="8654606"/>
            <a:ext cx="1139612" cy="648339"/>
          </a:xfrm>
          <a:custGeom>
            <a:avLst/>
            <a:gdLst>
              <a:gd name="connsiteX0" fmla="*/ 134 w 1139612"/>
              <a:gd name="connsiteY0" fmla="*/ 1714 h 648339"/>
              <a:gd name="connsiteX1" fmla="*/ 304934 w 1139612"/>
              <a:gd name="connsiteY1" fmla="*/ 397954 h 648339"/>
              <a:gd name="connsiteX2" fmla="*/ 584334 w 1139612"/>
              <a:gd name="connsiteY2" fmla="*/ 524954 h 648339"/>
              <a:gd name="connsiteX3" fmla="*/ 1132974 w 1139612"/>
              <a:gd name="connsiteY3" fmla="*/ 646874 h 648339"/>
              <a:gd name="connsiteX4" fmla="*/ 863734 w 1139612"/>
              <a:gd name="connsiteY4" fmla="*/ 590994 h 648339"/>
              <a:gd name="connsiteX5" fmla="*/ 497974 w 1139612"/>
              <a:gd name="connsiteY5" fmla="*/ 570674 h 648339"/>
              <a:gd name="connsiteX6" fmla="*/ 269374 w 1139612"/>
              <a:gd name="connsiteY6" fmla="*/ 265874 h 648339"/>
              <a:gd name="connsiteX7" fmla="*/ 134 w 1139612"/>
              <a:gd name="connsiteY7" fmla="*/ 1714 h 64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9612" h="648339">
                <a:moveTo>
                  <a:pt x="134" y="1714"/>
                </a:moveTo>
                <a:cubicBezTo>
                  <a:pt x="6061" y="23727"/>
                  <a:pt x="207567" y="310747"/>
                  <a:pt x="304934" y="397954"/>
                </a:cubicBezTo>
                <a:cubicBezTo>
                  <a:pt x="402301" y="485161"/>
                  <a:pt x="446327" y="483467"/>
                  <a:pt x="584334" y="524954"/>
                </a:cubicBezTo>
                <a:cubicBezTo>
                  <a:pt x="722341" y="566441"/>
                  <a:pt x="1086407" y="635867"/>
                  <a:pt x="1132974" y="646874"/>
                </a:cubicBezTo>
                <a:cubicBezTo>
                  <a:pt x="1179541" y="657881"/>
                  <a:pt x="969567" y="603694"/>
                  <a:pt x="863734" y="590994"/>
                </a:cubicBezTo>
                <a:cubicBezTo>
                  <a:pt x="757901" y="578294"/>
                  <a:pt x="597034" y="624861"/>
                  <a:pt x="497974" y="570674"/>
                </a:cubicBezTo>
                <a:cubicBezTo>
                  <a:pt x="398914" y="516487"/>
                  <a:pt x="353194" y="356467"/>
                  <a:pt x="269374" y="265874"/>
                </a:cubicBezTo>
                <a:cubicBezTo>
                  <a:pt x="185554" y="175281"/>
                  <a:pt x="-5793" y="-20299"/>
                  <a:pt x="134" y="17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2E12E5A7-7F44-4158-9BB6-E6BC2DDFDBDD}"/>
              </a:ext>
            </a:extLst>
          </p:cNvPr>
          <p:cNvSpPr/>
          <p:nvPr/>
        </p:nvSpPr>
        <p:spPr>
          <a:xfrm>
            <a:off x="9945127" y="4602520"/>
            <a:ext cx="1130108" cy="332731"/>
          </a:xfrm>
          <a:custGeom>
            <a:avLst/>
            <a:gdLst>
              <a:gd name="connsiteX0" fmla="*/ 1513 w 1130108"/>
              <a:gd name="connsiteY0" fmla="*/ 274280 h 332731"/>
              <a:gd name="connsiteX1" fmla="*/ 397753 w 1130108"/>
              <a:gd name="connsiteY1" fmla="*/ 320000 h 332731"/>
              <a:gd name="connsiteX2" fmla="*/ 793993 w 1130108"/>
              <a:gd name="connsiteY2" fmla="*/ 10120 h 332731"/>
              <a:gd name="connsiteX3" fmla="*/ 748273 w 1130108"/>
              <a:gd name="connsiteY3" fmla="*/ 81240 h 332731"/>
              <a:gd name="connsiteX4" fmla="*/ 758433 w 1130108"/>
              <a:gd name="connsiteY4" fmla="*/ 142200 h 332731"/>
              <a:gd name="connsiteX5" fmla="*/ 1129273 w 1130108"/>
              <a:gd name="connsiteY5" fmla="*/ 177760 h 332731"/>
              <a:gd name="connsiteX6" fmla="*/ 641593 w 1130108"/>
              <a:gd name="connsiteY6" fmla="*/ 111720 h 332731"/>
              <a:gd name="connsiteX7" fmla="*/ 489193 w 1130108"/>
              <a:gd name="connsiteY7" fmla="*/ 233640 h 332731"/>
              <a:gd name="connsiteX8" fmla="*/ 372353 w 1130108"/>
              <a:gd name="connsiteY8" fmla="*/ 248880 h 332731"/>
              <a:gd name="connsiteX9" fmla="*/ 265673 w 1130108"/>
              <a:gd name="connsiteY9" fmla="*/ 284440 h 332731"/>
              <a:gd name="connsiteX10" fmla="*/ 1513 w 1130108"/>
              <a:gd name="connsiteY10" fmla="*/ 274280 h 33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0108" h="332731">
                <a:moveTo>
                  <a:pt x="1513" y="274280"/>
                </a:moveTo>
                <a:cubicBezTo>
                  <a:pt x="23526" y="280207"/>
                  <a:pt x="265673" y="364027"/>
                  <a:pt x="397753" y="320000"/>
                </a:cubicBezTo>
                <a:cubicBezTo>
                  <a:pt x="529833" y="275973"/>
                  <a:pt x="735573" y="49913"/>
                  <a:pt x="793993" y="10120"/>
                </a:cubicBezTo>
                <a:cubicBezTo>
                  <a:pt x="852413" y="-29673"/>
                  <a:pt x="754200" y="59227"/>
                  <a:pt x="748273" y="81240"/>
                </a:cubicBezTo>
                <a:cubicBezTo>
                  <a:pt x="742346" y="103253"/>
                  <a:pt x="694933" y="126113"/>
                  <a:pt x="758433" y="142200"/>
                </a:cubicBezTo>
                <a:cubicBezTo>
                  <a:pt x="821933" y="158287"/>
                  <a:pt x="1148746" y="182840"/>
                  <a:pt x="1129273" y="177760"/>
                </a:cubicBezTo>
                <a:cubicBezTo>
                  <a:pt x="1109800" y="172680"/>
                  <a:pt x="748273" y="102407"/>
                  <a:pt x="641593" y="111720"/>
                </a:cubicBezTo>
                <a:cubicBezTo>
                  <a:pt x="534913" y="121033"/>
                  <a:pt x="534066" y="210780"/>
                  <a:pt x="489193" y="233640"/>
                </a:cubicBezTo>
                <a:cubicBezTo>
                  <a:pt x="444320" y="256500"/>
                  <a:pt x="409606" y="240413"/>
                  <a:pt x="372353" y="248880"/>
                </a:cubicBezTo>
                <a:cubicBezTo>
                  <a:pt x="335100" y="257347"/>
                  <a:pt x="327480" y="278513"/>
                  <a:pt x="265673" y="284440"/>
                </a:cubicBezTo>
                <a:cubicBezTo>
                  <a:pt x="203866" y="290367"/>
                  <a:pt x="-20500" y="268353"/>
                  <a:pt x="1513" y="2742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B61B1553-E4A0-4ED7-939B-8E42F5DCA3FF}"/>
              </a:ext>
            </a:extLst>
          </p:cNvPr>
          <p:cNvSpPr/>
          <p:nvPr/>
        </p:nvSpPr>
        <p:spPr>
          <a:xfrm>
            <a:off x="8787380" y="6571999"/>
            <a:ext cx="1297632" cy="316492"/>
          </a:xfrm>
          <a:custGeom>
            <a:avLst/>
            <a:gdLst>
              <a:gd name="connsiteX0" fmla="*/ 1020 w 1297632"/>
              <a:gd name="connsiteY0" fmla="*/ 1521 h 316492"/>
              <a:gd name="connsiteX1" fmla="*/ 524260 w 1297632"/>
              <a:gd name="connsiteY1" fmla="*/ 57401 h 316492"/>
              <a:gd name="connsiteX2" fmla="*/ 793500 w 1297632"/>
              <a:gd name="connsiteY2" fmla="*/ 67561 h 316492"/>
              <a:gd name="connsiteX3" fmla="*/ 1296420 w 1297632"/>
              <a:gd name="connsiteY3" fmla="*/ 316481 h 316492"/>
              <a:gd name="connsiteX4" fmla="*/ 925580 w 1297632"/>
              <a:gd name="connsiteY4" fmla="*/ 77721 h 316492"/>
              <a:gd name="connsiteX5" fmla="*/ 641100 w 1297632"/>
              <a:gd name="connsiteY5" fmla="*/ 6601 h 316492"/>
              <a:gd name="connsiteX6" fmla="*/ 397260 w 1297632"/>
              <a:gd name="connsiteY6" fmla="*/ 16761 h 316492"/>
              <a:gd name="connsiteX7" fmla="*/ 1020 w 1297632"/>
              <a:gd name="connsiteY7" fmla="*/ 1521 h 31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7632" h="316492">
                <a:moveTo>
                  <a:pt x="1020" y="1521"/>
                </a:moveTo>
                <a:cubicBezTo>
                  <a:pt x="22187" y="8294"/>
                  <a:pt x="392180" y="46394"/>
                  <a:pt x="524260" y="57401"/>
                </a:cubicBezTo>
                <a:cubicBezTo>
                  <a:pt x="656340" y="68408"/>
                  <a:pt x="664807" y="24381"/>
                  <a:pt x="793500" y="67561"/>
                </a:cubicBezTo>
                <a:cubicBezTo>
                  <a:pt x="922193" y="110741"/>
                  <a:pt x="1274407" y="314788"/>
                  <a:pt x="1296420" y="316481"/>
                </a:cubicBezTo>
                <a:cubicBezTo>
                  <a:pt x="1318433" y="318174"/>
                  <a:pt x="1034800" y="129368"/>
                  <a:pt x="925580" y="77721"/>
                </a:cubicBezTo>
                <a:cubicBezTo>
                  <a:pt x="816360" y="26074"/>
                  <a:pt x="729153" y="16761"/>
                  <a:pt x="641100" y="6601"/>
                </a:cubicBezTo>
                <a:cubicBezTo>
                  <a:pt x="553047" y="-3559"/>
                  <a:pt x="500553" y="20994"/>
                  <a:pt x="397260" y="16761"/>
                </a:cubicBezTo>
                <a:cubicBezTo>
                  <a:pt x="293967" y="12528"/>
                  <a:pt x="-20147" y="-5252"/>
                  <a:pt x="1020" y="15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E11BF132-54CC-469F-9BCD-6B29BEAD7DBB}"/>
              </a:ext>
            </a:extLst>
          </p:cNvPr>
          <p:cNvSpPr/>
          <p:nvPr/>
        </p:nvSpPr>
        <p:spPr>
          <a:xfrm>
            <a:off x="10328080" y="5750445"/>
            <a:ext cx="734103" cy="336456"/>
          </a:xfrm>
          <a:custGeom>
            <a:avLst/>
            <a:gdLst>
              <a:gd name="connsiteX0" fmla="*/ 522800 w 734103"/>
              <a:gd name="connsiteY0" fmla="*/ 115 h 336456"/>
              <a:gd name="connsiteX1" fmla="*/ 680280 w 734103"/>
              <a:gd name="connsiteY1" fmla="*/ 274435 h 336456"/>
              <a:gd name="connsiteX2" fmla="*/ 705680 w 734103"/>
              <a:gd name="connsiteY2" fmla="*/ 335395 h 336456"/>
              <a:gd name="connsiteX3" fmla="*/ 299280 w 734103"/>
              <a:gd name="connsiteY3" fmla="*/ 309995 h 336456"/>
              <a:gd name="connsiteX4" fmla="*/ 9720 w 734103"/>
              <a:gd name="connsiteY4" fmla="*/ 269355 h 336456"/>
              <a:gd name="connsiteX5" fmla="*/ 659960 w 734103"/>
              <a:gd name="connsiteY5" fmla="*/ 309995 h 336456"/>
              <a:gd name="connsiteX6" fmla="*/ 522800 w 734103"/>
              <a:gd name="connsiteY6" fmla="*/ 115 h 33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103" h="336456">
                <a:moveTo>
                  <a:pt x="522800" y="115"/>
                </a:moveTo>
                <a:cubicBezTo>
                  <a:pt x="526187" y="-5812"/>
                  <a:pt x="649800" y="218555"/>
                  <a:pt x="680280" y="274435"/>
                </a:cubicBezTo>
                <a:cubicBezTo>
                  <a:pt x="710760" y="330315"/>
                  <a:pt x="769180" y="329468"/>
                  <a:pt x="705680" y="335395"/>
                </a:cubicBezTo>
                <a:cubicBezTo>
                  <a:pt x="642180" y="341322"/>
                  <a:pt x="415273" y="321002"/>
                  <a:pt x="299280" y="309995"/>
                </a:cubicBezTo>
                <a:cubicBezTo>
                  <a:pt x="183287" y="298988"/>
                  <a:pt x="-50393" y="269355"/>
                  <a:pt x="9720" y="269355"/>
                </a:cubicBezTo>
                <a:cubicBezTo>
                  <a:pt x="69833" y="269355"/>
                  <a:pt x="576140" y="348942"/>
                  <a:pt x="659960" y="309995"/>
                </a:cubicBezTo>
                <a:cubicBezTo>
                  <a:pt x="743780" y="271048"/>
                  <a:pt x="519413" y="6042"/>
                  <a:pt x="522800" y="1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22E95245-700D-4AE4-9459-3962AD5B1E14}"/>
              </a:ext>
            </a:extLst>
          </p:cNvPr>
          <p:cNvSpPr/>
          <p:nvPr/>
        </p:nvSpPr>
        <p:spPr>
          <a:xfrm>
            <a:off x="9271000" y="6329680"/>
            <a:ext cx="1280414" cy="366464"/>
          </a:xfrm>
          <a:custGeom>
            <a:avLst/>
            <a:gdLst>
              <a:gd name="connsiteX0" fmla="*/ 0 w 1280414"/>
              <a:gd name="connsiteY0" fmla="*/ 0 h 366464"/>
              <a:gd name="connsiteX1" fmla="*/ 325120 w 1280414"/>
              <a:gd name="connsiteY1" fmla="*/ 45720 h 366464"/>
              <a:gd name="connsiteX2" fmla="*/ 660400 w 1280414"/>
              <a:gd name="connsiteY2" fmla="*/ 111760 h 366464"/>
              <a:gd name="connsiteX3" fmla="*/ 1275080 w 1280414"/>
              <a:gd name="connsiteY3" fmla="*/ 365760 h 366464"/>
              <a:gd name="connsiteX4" fmla="*/ 975360 w 1280414"/>
              <a:gd name="connsiteY4" fmla="*/ 193040 h 366464"/>
              <a:gd name="connsiteX5" fmla="*/ 746760 w 1280414"/>
              <a:gd name="connsiteY5" fmla="*/ 55880 h 366464"/>
              <a:gd name="connsiteX6" fmla="*/ 426720 w 1280414"/>
              <a:gd name="connsiteY6" fmla="*/ 20320 h 366464"/>
              <a:gd name="connsiteX7" fmla="*/ 0 w 1280414"/>
              <a:gd name="connsiteY7" fmla="*/ 0 h 36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0414" h="366464">
                <a:moveTo>
                  <a:pt x="0" y="0"/>
                </a:moveTo>
                <a:cubicBezTo>
                  <a:pt x="107526" y="13546"/>
                  <a:pt x="215053" y="27093"/>
                  <a:pt x="325120" y="45720"/>
                </a:cubicBezTo>
                <a:cubicBezTo>
                  <a:pt x="435187" y="64347"/>
                  <a:pt x="502073" y="58420"/>
                  <a:pt x="660400" y="111760"/>
                </a:cubicBezTo>
                <a:cubicBezTo>
                  <a:pt x="818727" y="165100"/>
                  <a:pt x="1222587" y="352213"/>
                  <a:pt x="1275080" y="365760"/>
                </a:cubicBezTo>
                <a:cubicBezTo>
                  <a:pt x="1327573" y="379307"/>
                  <a:pt x="975360" y="193040"/>
                  <a:pt x="975360" y="193040"/>
                </a:cubicBezTo>
                <a:cubicBezTo>
                  <a:pt x="887307" y="141393"/>
                  <a:pt x="838200" y="84667"/>
                  <a:pt x="746760" y="55880"/>
                </a:cubicBezTo>
                <a:cubicBezTo>
                  <a:pt x="655320" y="27093"/>
                  <a:pt x="426720" y="20320"/>
                  <a:pt x="426720" y="20320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85C7FAD5-62C7-4ECC-868E-FCA2DF046D61}"/>
              </a:ext>
            </a:extLst>
          </p:cNvPr>
          <p:cNvSpPr/>
          <p:nvPr/>
        </p:nvSpPr>
        <p:spPr>
          <a:xfrm>
            <a:off x="12082156" y="5781021"/>
            <a:ext cx="686095" cy="1299336"/>
          </a:xfrm>
          <a:custGeom>
            <a:avLst/>
            <a:gdLst>
              <a:gd name="connsiteX0" fmla="*/ 18404 w 686095"/>
              <a:gd name="connsiteY0" fmla="*/ 19 h 1299336"/>
              <a:gd name="connsiteX1" fmla="*/ 64124 w 686095"/>
              <a:gd name="connsiteY1" fmla="*/ 340379 h 1299336"/>
              <a:gd name="connsiteX2" fmla="*/ 678804 w 686095"/>
              <a:gd name="connsiteY2" fmla="*/ 741699 h 1299336"/>
              <a:gd name="connsiteX3" fmla="*/ 399404 w 686095"/>
              <a:gd name="connsiteY3" fmla="*/ 848379 h 1299336"/>
              <a:gd name="connsiteX4" fmla="*/ 358764 w 686095"/>
              <a:gd name="connsiteY4" fmla="*/ 1290339 h 1299336"/>
              <a:gd name="connsiteX5" fmla="*/ 338444 w 686095"/>
              <a:gd name="connsiteY5" fmla="*/ 1122699 h 1299336"/>
              <a:gd name="connsiteX6" fmla="*/ 323204 w 686095"/>
              <a:gd name="connsiteY6" fmla="*/ 848379 h 1299336"/>
              <a:gd name="connsiteX7" fmla="*/ 567044 w 686095"/>
              <a:gd name="connsiteY7" fmla="*/ 782339 h 1299336"/>
              <a:gd name="connsiteX8" fmla="*/ 267324 w 686095"/>
              <a:gd name="connsiteY8" fmla="*/ 508019 h 1299336"/>
              <a:gd name="connsiteX9" fmla="*/ 59044 w 686095"/>
              <a:gd name="connsiteY9" fmla="*/ 325139 h 1299336"/>
              <a:gd name="connsiteX10" fmla="*/ 18404 w 686095"/>
              <a:gd name="connsiteY10" fmla="*/ 19 h 129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095" h="1299336">
                <a:moveTo>
                  <a:pt x="18404" y="19"/>
                </a:moveTo>
                <a:cubicBezTo>
                  <a:pt x="19251" y="2559"/>
                  <a:pt x="-45943" y="216766"/>
                  <a:pt x="64124" y="340379"/>
                </a:cubicBezTo>
                <a:cubicBezTo>
                  <a:pt x="174191" y="463992"/>
                  <a:pt x="622924" y="657032"/>
                  <a:pt x="678804" y="741699"/>
                </a:cubicBezTo>
                <a:cubicBezTo>
                  <a:pt x="734684" y="826366"/>
                  <a:pt x="452744" y="756939"/>
                  <a:pt x="399404" y="848379"/>
                </a:cubicBezTo>
                <a:cubicBezTo>
                  <a:pt x="346064" y="939819"/>
                  <a:pt x="368924" y="1244619"/>
                  <a:pt x="358764" y="1290339"/>
                </a:cubicBezTo>
                <a:cubicBezTo>
                  <a:pt x="348604" y="1336059"/>
                  <a:pt x="344371" y="1196359"/>
                  <a:pt x="338444" y="1122699"/>
                </a:cubicBezTo>
                <a:cubicBezTo>
                  <a:pt x="332517" y="1049039"/>
                  <a:pt x="285104" y="905106"/>
                  <a:pt x="323204" y="848379"/>
                </a:cubicBezTo>
                <a:cubicBezTo>
                  <a:pt x="361304" y="791652"/>
                  <a:pt x="576357" y="839066"/>
                  <a:pt x="567044" y="782339"/>
                </a:cubicBezTo>
                <a:cubicBezTo>
                  <a:pt x="557731" y="725612"/>
                  <a:pt x="351991" y="584219"/>
                  <a:pt x="267324" y="508019"/>
                </a:cubicBezTo>
                <a:cubicBezTo>
                  <a:pt x="182657" y="431819"/>
                  <a:pt x="101377" y="403879"/>
                  <a:pt x="59044" y="325139"/>
                </a:cubicBezTo>
                <a:cubicBezTo>
                  <a:pt x="16711" y="246399"/>
                  <a:pt x="17557" y="-2521"/>
                  <a:pt x="18404" y="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0A199AD4-CC2E-478B-B831-919378EB9ABD}"/>
              </a:ext>
            </a:extLst>
          </p:cNvPr>
          <p:cNvSpPr/>
          <p:nvPr/>
        </p:nvSpPr>
        <p:spPr>
          <a:xfrm>
            <a:off x="11236359" y="6857434"/>
            <a:ext cx="1294798" cy="408241"/>
          </a:xfrm>
          <a:custGeom>
            <a:avLst/>
            <a:gdLst>
              <a:gd name="connsiteX0" fmla="*/ 601 w 1294798"/>
              <a:gd name="connsiteY0" fmla="*/ 566 h 408241"/>
              <a:gd name="connsiteX1" fmla="*/ 300321 w 1294798"/>
              <a:gd name="connsiteY1" fmla="*/ 269806 h 408241"/>
              <a:gd name="connsiteX2" fmla="*/ 1285841 w 1294798"/>
              <a:gd name="connsiteY2" fmla="*/ 391726 h 408241"/>
              <a:gd name="connsiteX3" fmla="*/ 757521 w 1294798"/>
              <a:gd name="connsiteY3" fmla="*/ 386646 h 408241"/>
              <a:gd name="connsiteX4" fmla="*/ 239361 w 1294798"/>
              <a:gd name="connsiteY4" fmla="*/ 203766 h 408241"/>
              <a:gd name="connsiteX5" fmla="*/ 601 w 1294798"/>
              <a:gd name="connsiteY5" fmla="*/ 566 h 40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798" h="408241">
                <a:moveTo>
                  <a:pt x="601" y="566"/>
                </a:moveTo>
                <a:cubicBezTo>
                  <a:pt x="10761" y="11573"/>
                  <a:pt x="86114" y="204613"/>
                  <a:pt x="300321" y="269806"/>
                </a:cubicBezTo>
                <a:cubicBezTo>
                  <a:pt x="514528" y="334999"/>
                  <a:pt x="1209641" y="372253"/>
                  <a:pt x="1285841" y="391726"/>
                </a:cubicBezTo>
                <a:cubicBezTo>
                  <a:pt x="1362041" y="411199"/>
                  <a:pt x="931934" y="417973"/>
                  <a:pt x="757521" y="386646"/>
                </a:cubicBezTo>
                <a:cubicBezTo>
                  <a:pt x="583108" y="355319"/>
                  <a:pt x="368054" y="265573"/>
                  <a:pt x="239361" y="203766"/>
                </a:cubicBezTo>
                <a:cubicBezTo>
                  <a:pt x="110668" y="141959"/>
                  <a:pt x="-9559" y="-10441"/>
                  <a:pt x="601" y="5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B7C3D91C-0D05-4FE5-824C-F877CD108642}"/>
              </a:ext>
            </a:extLst>
          </p:cNvPr>
          <p:cNvSpPr/>
          <p:nvPr/>
        </p:nvSpPr>
        <p:spPr>
          <a:xfrm>
            <a:off x="10096161" y="5017007"/>
            <a:ext cx="749697" cy="556546"/>
          </a:xfrm>
          <a:custGeom>
            <a:avLst/>
            <a:gdLst>
              <a:gd name="connsiteX0" fmla="*/ 13039 w 749697"/>
              <a:gd name="connsiteY0" fmla="*/ 37593 h 556546"/>
              <a:gd name="connsiteX1" fmla="*/ 505799 w 749697"/>
              <a:gd name="connsiteY1" fmla="*/ 123953 h 556546"/>
              <a:gd name="connsiteX2" fmla="*/ 637879 w 749697"/>
              <a:gd name="connsiteY2" fmla="*/ 215393 h 556546"/>
              <a:gd name="connsiteX3" fmla="*/ 749639 w 749697"/>
              <a:gd name="connsiteY3" fmla="*/ 555753 h 556546"/>
              <a:gd name="connsiteX4" fmla="*/ 653119 w 749697"/>
              <a:gd name="connsiteY4" fmla="*/ 108713 h 556546"/>
              <a:gd name="connsiteX5" fmla="*/ 637879 w 749697"/>
              <a:gd name="connsiteY5" fmla="*/ 139193 h 556546"/>
              <a:gd name="connsiteX6" fmla="*/ 500719 w 749697"/>
              <a:gd name="connsiteY6" fmla="*/ 93473 h 556546"/>
              <a:gd name="connsiteX7" fmla="*/ 170519 w 749697"/>
              <a:gd name="connsiteY7" fmla="*/ 2033 h 556546"/>
              <a:gd name="connsiteX8" fmla="*/ 13039 w 749697"/>
              <a:gd name="connsiteY8" fmla="*/ 37593 h 556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697" h="556546">
                <a:moveTo>
                  <a:pt x="13039" y="37593"/>
                </a:moveTo>
                <a:cubicBezTo>
                  <a:pt x="68919" y="57913"/>
                  <a:pt x="401659" y="94320"/>
                  <a:pt x="505799" y="123953"/>
                </a:cubicBezTo>
                <a:cubicBezTo>
                  <a:pt x="609939" y="153586"/>
                  <a:pt x="597239" y="143426"/>
                  <a:pt x="637879" y="215393"/>
                </a:cubicBezTo>
                <a:cubicBezTo>
                  <a:pt x="678519" y="287360"/>
                  <a:pt x="747099" y="573533"/>
                  <a:pt x="749639" y="555753"/>
                </a:cubicBezTo>
                <a:cubicBezTo>
                  <a:pt x="752179" y="537973"/>
                  <a:pt x="671746" y="178140"/>
                  <a:pt x="653119" y="108713"/>
                </a:cubicBezTo>
                <a:cubicBezTo>
                  <a:pt x="634492" y="39286"/>
                  <a:pt x="663279" y="141733"/>
                  <a:pt x="637879" y="139193"/>
                </a:cubicBezTo>
                <a:cubicBezTo>
                  <a:pt x="612479" y="136653"/>
                  <a:pt x="578612" y="116333"/>
                  <a:pt x="500719" y="93473"/>
                </a:cubicBezTo>
                <a:cubicBezTo>
                  <a:pt x="422826" y="70613"/>
                  <a:pt x="246719" y="11346"/>
                  <a:pt x="170519" y="2033"/>
                </a:cubicBezTo>
                <a:cubicBezTo>
                  <a:pt x="94319" y="-7280"/>
                  <a:pt x="-42841" y="17273"/>
                  <a:pt x="13039" y="375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9EF89CB0-03FE-4295-BFDA-CA04B3829BB4}"/>
              </a:ext>
            </a:extLst>
          </p:cNvPr>
          <p:cNvSpPr/>
          <p:nvPr/>
        </p:nvSpPr>
        <p:spPr>
          <a:xfrm>
            <a:off x="9321053" y="5196794"/>
            <a:ext cx="971304" cy="666629"/>
          </a:xfrm>
          <a:custGeom>
            <a:avLst/>
            <a:gdLst>
              <a:gd name="connsiteX0" fmla="*/ 747 w 971304"/>
              <a:gd name="connsiteY0" fmla="*/ 569006 h 666629"/>
              <a:gd name="connsiteX1" fmla="*/ 666227 w 971304"/>
              <a:gd name="connsiteY1" fmla="*/ 574086 h 666629"/>
              <a:gd name="connsiteX2" fmla="*/ 971027 w 971304"/>
              <a:gd name="connsiteY2" fmla="*/ 665526 h 666629"/>
              <a:gd name="connsiteX3" fmla="*/ 620507 w 971304"/>
              <a:gd name="connsiteY3" fmla="*/ 502966 h 666629"/>
              <a:gd name="connsiteX4" fmla="*/ 701787 w 971304"/>
              <a:gd name="connsiteY4" fmla="*/ 269286 h 666629"/>
              <a:gd name="connsiteX5" fmla="*/ 463027 w 971304"/>
              <a:gd name="connsiteY5" fmla="*/ 46 h 666629"/>
              <a:gd name="connsiteX6" fmla="*/ 706867 w 971304"/>
              <a:gd name="connsiteY6" fmla="*/ 248966 h 666629"/>
              <a:gd name="connsiteX7" fmla="*/ 706867 w 971304"/>
              <a:gd name="connsiteY7" fmla="*/ 416606 h 666629"/>
              <a:gd name="connsiteX8" fmla="*/ 757667 w 971304"/>
              <a:gd name="connsiteY8" fmla="*/ 543606 h 666629"/>
              <a:gd name="connsiteX9" fmla="*/ 539227 w 971304"/>
              <a:gd name="connsiteY9" fmla="*/ 523286 h 666629"/>
              <a:gd name="connsiteX10" fmla="*/ 747 w 971304"/>
              <a:gd name="connsiteY10" fmla="*/ 569006 h 66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1304" h="666629">
                <a:moveTo>
                  <a:pt x="747" y="569006"/>
                </a:moveTo>
                <a:cubicBezTo>
                  <a:pt x="21914" y="577473"/>
                  <a:pt x="504514" y="557999"/>
                  <a:pt x="666227" y="574086"/>
                </a:cubicBezTo>
                <a:cubicBezTo>
                  <a:pt x="827940" y="590173"/>
                  <a:pt x="978647" y="677379"/>
                  <a:pt x="971027" y="665526"/>
                </a:cubicBezTo>
                <a:cubicBezTo>
                  <a:pt x="963407" y="653673"/>
                  <a:pt x="665380" y="569006"/>
                  <a:pt x="620507" y="502966"/>
                </a:cubicBezTo>
                <a:cubicBezTo>
                  <a:pt x="575634" y="436926"/>
                  <a:pt x="728034" y="353106"/>
                  <a:pt x="701787" y="269286"/>
                </a:cubicBezTo>
                <a:cubicBezTo>
                  <a:pt x="675540" y="185466"/>
                  <a:pt x="462180" y="3433"/>
                  <a:pt x="463027" y="46"/>
                </a:cubicBezTo>
                <a:cubicBezTo>
                  <a:pt x="463874" y="-3341"/>
                  <a:pt x="666227" y="179539"/>
                  <a:pt x="706867" y="248966"/>
                </a:cubicBezTo>
                <a:cubicBezTo>
                  <a:pt x="747507" y="318393"/>
                  <a:pt x="698400" y="367499"/>
                  <a:pt x="706867" y="416606"/>
                </a:cubicBezTo>
                <a:cubicBezTo>
                  <a:pt x="715334" y="465713"/>
                  <a:pt x="785607" y="525826"/>
                  <a:pt x="757667" y="543606"/>
                </a:cubicBezTo>
                <a:cubicBezTo>
                  <a:pt x="729727" y="561386"/>
                  <a:pt x="664534" y="516513"/>
                  <a:pt x="539227" y="523286"/>
                </a:cubicBezTo>
                <a:cubicBezTo>
                  <a:pt x="413920" y="530059"/>
                  <a:pt x="-20420" y="560539"/>
                  <a:pt x="747" y="5690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C6C3C86D-4219-4D7F-BE3D-9C2CE558ACA1}"/>
              </a:ext>
            </a:extLst>
          </p:cNvPr>
          <p:cNvSpPr/>
          <p:nvPr/>
        </p:nvSpPr>
        <p:spPr>
          <a:xfrm>
            <a:off x="8846923" y="5841372"/>
            <a:ext cx="441681" cy="564511"/>
          </a:xfrm>
          <a:custGeom>
            <a:avLst/>
            <a:gdLst>
              <a:gd name="connsiteX0" fmla="*/ 144677 w 441681"/>
              <a:gd name="connsiteY0" fmla="*/ 628 h 564511"/>
              <a:gd name="connsiteX1" fmla="*/ 7517 w 441681"/>
              <a:gd name="connsiteY1" fmla="*/ 254628 h 564511"/>
              <a:gd name="connsiteX2" fmla="*/ 413917 w 441681"/>
              <a:gd name="connsiteY2" fmla="*/ 361308 h 564511"/>
              <a:gd name="connsiteX3" fmla="*/ 12597 w 441681"/>
              <a:gd name="connsiteY3" fmla="*/ 564508 h 564511"/>
              <a:gd name="connsiteX4" fmla="*/ 439317 w 441681"/>
              <a:gd name="connsiteY4" fmla="*/ 366388 h 564511"/>
              <a:gd name="connsiteX5" fmla="*/ 180237 w 441681"/>
              <a:gd name="connsiteY5" fmla="*/ 264788 h 564511"/>
              <a:gd name="connsiteX6" fmla="*/ 83717 w 441681"/>
              <a:gd name="connsiteY6" fmla="*/ 249548 h 564511"/>
              <a:gd name="connsiteX7" fmla="*/ 78637 w 441681"/>
              <a:gd name="connsiteY7" fmla="*/ 183508 h 564511"/>
              <a:gd name="connsiteX8" fmla="*/ 144677 w 441681"/>
              <a:gd name="connsiteY8" fmla="*/ 628 h 56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681" h="564511">
                <a:moveTo>
                  <a:pt x="144677" y="628"/>
                </a:moveTo>
                <a:cubicBezTo>
                  <a:pt x="132824" y="12481"/>
                  <a:pt x="-37356" y="194515"/>
                  <a:pt x="7517" y="254628"/>
                </a:cubicBezTo>
                <a:cubicBezTo>
                  <a:pt x="52390" y="314741"/>
                  <a:pt x="413070" y="309661"/>
                  <a:pt x="413917" y="361308"/>
                </a:cubicBezTo>
                <a:cubicBezTo>
                  <a:pt x="414764" y="412955"/>
                  <a:pt x="8364" y="563661"/>
                  <a:pt x="12597" y="564508"/>
                </a:cubicBezTo>
                <a:cubicBezTo>
                  <a:pt x="16830" y="565355"/>
                  <a:pt x="411377" y="416341"/>
                  <a:pt x="439317" y="366388"/>
                </a:cubicBezTo>
                <a:cubicBezTo>
                  <a:pt x="467257" y="316435"/>
                  <a:pt x="239504" y="284261"/>
                  <a:pt x="180237" y="264788"/>
                </a:cubicBezTo>
                <a:cubicBezTo>
                  <a:pt x="120970" y="245315"/>
                  <a:pt x="100650" y="263095"/>
                  <a:pt x="83717" y="249548"/>
                </a:cubicBezTo>
                <a:cubicBezTo>
                  <a:pt x="66784" y="236001"/>
                  <a:pt x="71017" y="219068"/>
                  <a:pt x="78637" y="183508"/>
                </a:cubicBezTo>
                <a:cubicBezTo>
                  <a:pt x="86257" y="147948"/>
                  <a:pt x="156530" y="-11225"/>
                  <a:pt x="144677" y="6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BD2D9554-3B62-49B6-8E61-9C06E47F187A}"/>
              </a:ext>
            </a:extLst>
          </p:cNvPr>
          <p:cNvSpPr/>
          <p:nvPr/>
        </p:nvSpPr>
        <p:spPr>
          <a:xfrm>
            <a:off x="8407007" y="6008579"/>
            <a:ext cx="295122" cy="544792"/>
          </a:xfrm>
          <a:custGeom>
            <a:avLst/>
            <a:gdLst>
              <a:gd name="connsiteX0" fmla="*/ 193433 w 295122"/>
              <a:gd name="connsiteY0" fmla="*/ 1061 h 544792"/>
              <a:gd name="connsiteX1" fmla="*/ 393 w 295122"/>
              <a:gd name="connsiteY1" fmla="*/ 133141 h 544792"/>
              <a:gd name="connsiteX2" fmla="*/ 254393 w 295122"/>
              <a:gd name="connsiteY2" fmla="*/ 453181 h 544792"/>
              <a:gd name="connsiteX3" fmla="*/ 81673 w 295122"/>
              <a:gd name="connsiteY3" fmla="*/ 544621 h 544792"/>
              <a:gd name="connsiteX4" fmla="*/ 295033 w 295122"/>
              <a:gd name="connsiteY4" fmla="*/ 437941 h 544792"/>
              <a:gd name="connsiteX5" fmla="*/ 51193 w 295122"/>
              <a:gd name="connsiteY5" fmla="*/ 189021 h 544792"/>
              <a:gd name="connsiteX6" fmla="*/ 81673 w 295122"/>
              <a:gd name="connsiteY6" fmla="*/ 77261 h 544792"/>
              <a:gd name="connsiteX7" fmla="*/ 193433 w 295122"/>
              <a:gd name="connsiteY7" fmla="*/ 1061 h 54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122" h="544792">
                <a:moveTo>
                  <a:pt x="193433" y="1061"/>
                </a:moveTo>
                <a:cubicBezTo>
                  <a:pt x="179886" y="10374"/>
                  <a:pt x="-9767" y="57788"/>
                  <a:pt x="393" y="133141"/>
                </a:cubicBezTo>
                <a:cubicBezTo>
                  <a:pt x="10553" y="208494"/>
                  <a:pt x="240846" y="384601"/>
                  <a:pt x="254393" y="453181"/>
                </a:cubicBezTo>
                <a:cubicBezTo>
                  <a:pt x="267940" y="521761"/>
                  <a:pt x="74900" y="547161"/>
                  <a:pt x="81673" y="544621"/>
                </a:cubicBezTo>
                <a:cubicBezTo>
                  <a:pt x="88446" y="542081"/>
                  <a:pt x="300113" y="497208"/>
                  <a:pt x="295033" y="437941"/>
                </a:cubicBezTo>
                <a:cubicBezTo>
                  <a:pt x="289953" y="378674"/>
                  <a:pt x="86753" y="249134"/>
                  <a:pt x="51193" y="189021"/>
                </a:cubicBezTo>
                <a:cubicBezTo>
                  <a:pt x="15633" y="128908"/>
                  <a:pt x="56273" y="108588"/>
                  <a:pt x="81673" y="77261"/>
                </a:cubicBezTo>
                <a:cubicBezTo>
                  <a:pt x="107073" y="45934"/>
                  <a:pt x="206980" y="-8252"/>
                  <a:pt x="193433" y="10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29F9057A-28CD-454D-9294-86914F66B506}"/>
              </a:ext>
            </a:extLst>
          </p:cNvPr>
          <p:cNvSpPr/>
          <p:nvPr/>
        </p:nvSpPr>
        <p:spPr>
          <a:xfrm>
            <a:off x="12853108" y="3149577"/>
            <a:ext cx="278711" cy="1219234"/>
          </a:xfrm>
          <a:custGeom>
            <a:avLst/>
            <a:gdLst>
              <a:gd name="connsiteX0" fmla="*/ 19612 w 278711"/>
              <a:gd name="connsiteY0" fmla="*/ 23 h 1219234"/>
              <a:gd name="connsiteX1" fmla="*/ 161852 w 278711"/>
              <a:gd name="connsiteY1" fmla="*/ 269263 h 1219234"/>
              <a:gd name="connsiteX2" fmla="*/ 100892 w 278711"/>
              <a:gd name="connsiteY2" fmla="*/ 396263 h 1219234"/>
              <a:gd name="connsiteX3" fmla="*/ 258372 w 278711"/>
              <a:gd name="connsiteY3" fmla="*/ 624863 h 1219234"/>
              <a:gd name="connsiteX4" fmla="*/ 34852 w 278711"/>
              <a:gd name="connsiteY4" fmla="*/ 528343 h 1219234"/>
              <a:gd name="connsiteX5" fmla="*/ 60252 w 278711"/>
              <a:gd name="connsiteY5" fmla="*/ 701063 h 1219234"/>
              <a:gd name="connsiteX6" fmla="*/ 192332 w 278711"/>
              <a:gd name="connsiteY6" fmla="*/ 955063 h 1219234"/>
              <a:gd name="connsiteX7" fmla="*/ 19612 w 278711"/>
              <a:gd name="connsiteY7" fmla="*/ 1219223 h 1219234"/>
              <a:gd name="connsiteX8" fmla="*/ 278692 w 278711"/>
              <a:gd name="connsiteY8" fmla="*/ 944903 h 1219234"/>
              <a:gd name="connsiteX9" fmla="*/ 4372 w 278711"/>
              <a:gd name="connsiteY9" fmla="*/ 538503 h 1219234"/>
              <a:gd name="connsiteX10" fmla="*/ 111052 w 278711"/>
              <a:gd name="connsiteY10" fmla="*/ 574063 h 1219234"/>
              <a:gd name="connsiteX11" fmla="*/ 126292 w 278711"/>
              <a:gd name="connsiteY11" fmla="*/ 365783 h 1219234"/>
              <a:gd name="connsiteX12" fmla="*/ 126292 w 278711"/>
              <a:gd name="connsiteY12" fmla="*/ 284503 h 1219234"/>
              <a:gd name="connsiteX13" fmla="*/ 19612 w 278711"/>
              <a:gd name="connsiteY13" fmla="*/ 23 h 121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711" h="1219234">
                <a:moveTo>
                  <a:pt x="19612" y="23"/>
                </a:moveTo>
                <a:cubicBezTo>
                  <a:pt x="25539" y="-2517"/>
                  <a:pt x="148305" y="203223"/>
                  <a:pt x="161852" y="269263"/>
                </a:cubicBezTo>
                <a:cubicBezTo>
                  <a:pt x="175399" y="335303"/>
                  <a:pt x="84805" y="336996"/>
                  <a:pt x="100892" y="396263"/>
                </a:cubicBezTo>
                <a:cubicBezTo>
                  <a:pt x="116979" y="455530"/>
                  <a:pt x="269379" y="602850"/>
                  <a:pt x="258372" y="624863"/>
                </a:cubicBezTo>
                <a:cubicBezTo>
                  <a:pt x="247365" y="646876"/>
                  <a:pt x="67872" y="515643"/>
                  <a:pt x="34852" y="528343"/>
                </a:cubicBezTo>
                <a:cubicBezTo>
                  <a:pt x="1832" y="541043"/>
                  <a:pt x="34005" y="629943"/>
                  <a:pt x="60252" y="701063"/>
                </a:cubicBezTo>
                <a:cubicBezTo>
                  <a:pt x="86499" y="772183"/>
                  <a:pt x="199105" y="868703"/>
                  <a:pt x="192332" y="955063"/>
                </a:cubicBezTo>
                <a:cubicBezTo>
                  <a:pt x="185559" y="1041423"/>
                  <a:pt x="5219" y="1220916"/>
                  <a:pt x="19612" y="1219223"/>
                </a:cubicBezTo>
                <a:cubicBezTo>
                  <a:pt x="34005" y="1217530"/>
                  <a:pt x="281232" y="1058356"/>
                  <a:pt x="278692" y="944903"/>
                </a:cubicBezTo>
                <a:cubicBezTo>
                  <a:pt x="276152" y="831450"/>
                  <a:pt x="32312" y="600310"/>
                  <a:pt x="4372" y="538503"/>
                </a:cubicBezTo>
                <a:cubicBezTo>
                  <a:pt x="-23568" y="476696"/>
                  <a:pt x="90732" y="602850"/>
                  <a:pt x="111052" y="574063"/>
                </a:cubicBezTo>
                <a:cubicBezTo>
                  <a:pt x="131372" y="545276"/>
                  <a:pt x="123752" y="414043"/>
                  <a:pt x="126292" y="365783"/>
                </a:cubicBezTo>
                <a:cubicBezTo>
                  <a:pt x="128832" y="317523"/>
                  <a:pt x="148305" y="342076"/>
                  <a:pt x="126292" y="284503"/>
                </a:cubicBezTo>
                <a:cubicBezTo>
                  <a:pt x="104279" y="226930"/>
                  <a:pt x="13685" y="2563"/>
                  <a:pt x="19612" y="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1B0F47FE-64BD-4B01-9A26-B2D1F9587E46}"/>
              </a:ext>
            </a:extLst>
          </p:cNvPr>
          <p:cNvSpPr/>
          <p:nvPr/>
        </p:nvSpPr>
        <p:spPr>
          <a:xfrm>
            <a:off x="12163738" y="4176055"/>
            <a:ext cx="937619" cy="1416668"/>
          </a:xfrm>
          <a:custGeom>
            <a:avLst/>
            <a:gdLst>
              <a:gd name="connsiteX0" fmla="*/ 13022 w 937619"/>
              <a:gd name="connsiteY0" fmla="*/ 4785 h 1416668"/>
              <a:gd name="connsiteX1" fmla="*/ 89222 w 937619"/>
              <a:gd name="connsiteY1" fmla="*/ 685505 h 1416668"/>
              <a:gd name="connsiteX2" fmla="*/ 886782 w 937619"/>
              <a:gd name="connsiteY2" fmla="*/ 1381465 h 1416668"/>
              <a:gd name="connsiteX3" fmla="*/ 815662 w 937619"/>
              <a:gd name="connsiteY3" fmla="*/ 1295105 h 1416668"/>
              <a:gd name="connsiteX4" fmla="*/ 480382 w 937619"/>
              <a:gd name="connsiteY4" fmla="*/ 1132545 h 1416668"/>
              <a:gd name="connsiteX5" fmla="*/ 89222 w 937619"/>
              <a:gd name="connsiteY5" fmla="*/ 761705 h 1416668"/>
              <a:gd name="connsiteX6" fmla="*/ 33342 w 937619"/>
              <a:gd name="connsiteY6" fmla="*/ 401025 h 1416668"/>
              <a:gd name="connsiteX7" fmla="*/ 13022 w 937619"/>
              <a:gd name="connsiteY7" fmla="*/ 4785 h 141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619" h="1416668">
                <a:moveTo>
                  <a:pt x="13022" y="4785"/>
                </a:moveTo>
                <a:cubicBezTo>
                  <a:pt x="22335" y="52198"/>
                  <a:pt x="-56405" y="456058"/>
                  <a:pt x="89222" y="685505"/>
                </a:cubicBezTo>
                <a:cubicBezTo>
                  <a:pt x="234849" y="914952"/>
                  <a:pt x="765709" y="1279865"/>
                  <a:pt x="886782" y="1381465"/>
                </a:cubicBezTo>
                <a:cubicBezTo>
                  <a:pt x="1007855" y="1483065"/>
                  <a:pt x="883395" y="1336592"/>
                  <a:pt x="815662" y="1295105"/>
                </a:cubicBezTo>
                <a:cubicBezTo>
                  <a:pt x="747929" y="1253618"/>
                  <a:pt x="601455" y="1221445"/>
                  <a:pt x="480382" y="1132545"/>
                </a:cubicBezTo>
                <a:cubicBezTo>
                  <a:pt x="359309" y="1043645"/>
                  <a:pt x="163729" y="883625"/>
                  <a:pt x="89222" y="761705"/>
                </a:cubicBezTo>
                <a:cubicBezTo>
                  <a:pt x="14715" y="639785"/>
                  <a:pt x="46889" y="527178"/>
                  <a:pt x="33342" y="401025"/>
                </a:cubicBezTo>
                <a:cubicBezTo>
                  <a:pt x="19795" y="274872"/>
                  <a:pt x="3709" y="-42628"/>
                  <a:pt x="13022" y="47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80DDF6E8-A6F7-4DDA-AAD2-7AE84368149E}"/>
              </a:ext>
            </a:extLst>
          </p:cNvPr>
          <p:cNvSpPr/>
          <p:nvPr/>
        </p:nvSpPr>
        <p:spPr>
          <a:xfrm>
            <a:off x="13258680" y="4130027"/>
            <a:ext cx="1136572" cy="1291229"/>
          </a:xfrm>
          <a:custGeom>
            <a:avLst/>
            <a:gdLst>
              <a:gd name="connsiteX0" fmla="*/ 120 w 1136572"/>
              <a:gd name="connsiteY0" fmla="*/ 13 h 1291229"/>
              <a:gd name="connsiteX1" fmla="*/ 487800 w 1136572"/>
              <a:gd name="connsiteY1" fmla="*/ 228613 h 1291229"/>
              <a:gd name="connsiteX2" fmla="*/ 564000 w 1136572"/>
              <a:gd name="connsiteY2" fmla="*/ 431813 h 1291229"/>
              <a:gd name="connsiteX3" fmla="*/ 655440 w 1136572"/>
              <a:gd name="connsiteY3" fmla="*/ 711213 h 1291229"/>
              <a:gd name="connsiteX4" fmla="*/ 1127880 w 1136572"/>
              <a:gd name="connsiteY4" fmla="*/ 1275093 h 1291229"/>
              <a:gd name="connsiteX5" fmla="*/ 934840 w 1136572"/>
              <a:gd name="connsiteY5" fmla="*/ 1097293 h 1291229"/>
              <a:gd name="connsiteX6" fmla="*/ 599560 w 1136572"/>
              <a:gd name="connsiteY6" fmla="*/ 675653 h 1291229"/>
              <a:gd name="connsiteX7" fmla="*/ 442080 w 1136572"/>
              <a:gd name="connsiteY7" fmla="*/ 238773 h 1291229"/>
              <a:gd name="connsiteX8" fmla="*/ 120 w 1136572"/>
              <a:gd name="connsiteY8" fmla="*/ 13 h 129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572" h="1291229">
                <a:moveTo>
                  <a:pt x="120" y="13"/>
                </a:moveTo>
                <a:cubicBezTo>
                  <a:pt x="7740" y="-1680"/>
                  <a:pt x="393820" y="156646"/>
                  <a:pt x="487800" y="228613"/>
                </a:cubicBezTo>
                <a:cubicBezTo>
                  <a:pt x="581780" y="300580"/>
                  <a:pt x="536060" y="351380"/>
                  <a:pt x="564000" y="431813"/>
                </a:cubicBezTo>
                <a:cubicBezTo>
                  <a:pt x="591940" y="512246"/>
                  <a:pt x="561460" y="570666"/>
                  <a:pt x="655440" y="711213"/>
                </a:cubicBezTo>
                <a:cubicBezTo>
                  <a:pt x="749420" y="851760"/>
                  <a:pt x="1081313" y="1210746"/>
                  <a:pt x="1127880" y="1275093"/>
                </a:cubicBezTo>
                <a:cubicBezTo>
                  <a:pt x="1174447" y="1339440"/>
                  <a:pt x="1022893" y="1197200"/>
                  <a:pt x="934840" y="1097293"/>
                </a:cubicBezTo>
                <a:cubicBezTo>
                  <a:pt x="846787" y="997386"/>
                  <a:pt x="681687" y="818740"/>
                  <a:pt x="599560" y="675653"/>
                </a:cubicBezTo>
                <a:cubicBezTo>
                  <a:pt x="517433" y="532566"/>
                  <a:pt x="535213" y="355613"/>
                  <a:pt x="442080" y="238773"/>
                </a:cubicBezTo>
                <a:cubicBezTo>
                  <a:pt x="348947" y="121933"/>
                  <a:pt x="-7500" y="1706"/>
                  <a:pt x="120" y="1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6DE173BD-F41B-4A1F-81A7-DAED8D5CFC59}"/>
              </a:ext>
            </a:extLst>
          </p:cNvPr>
          <p:cNvSpPr/>
          <p:nvPr/>
        </p:nvSpPr>
        <p:spPr>
          <a:xfrm>
            <a:off x="13100833" y="3164693"/>
            <a:ext cx="970243" cy="1569252"/>
          </a:xfrm>
          <a:custGeom>
            <a:avLst/>
            <a:gdLst>
              <a:gd name="connsiteX0" fmla="*/ 487 w 970243"/>
              <a:gd name="connsiteY0" fmla="*/ 147 h 1569252"/>
              <a:gd name="connsiteX1" fmla="*/ 467847 w 970243"/>
              <a:gd name="connsiteY1" fmla="*/ 279547 h 1569252"/>
              <a:gd name="connsiteX2" fmla="*/ 533887 w 970243"/>
              <a:gd name="connsiteY2" fmla="*/ 518307 h 1569252"/>
              <a:gd name="connsiteX3" fmla="*/ 747247 w 970243"/>
              <a:gd name="connsiteY3" fmla="*/ 599587 h 1569252"/>
              <a:gd name="connsiteX4" fmla="*/ 940287 w 970243"/>
              <a:gd name="connsiteY4" fmla="*/ 1077107 h 1569252"/>
              <a:gd name="connsiteX5" fmla="*/ 960607 w 970243"/>
              <a:gd name="connsiteY5" fmla="*/ 1559707 h 1569252"/>
              <a:gd name="connsiteX6" fmla="*/ 965687 w 970243"/>
              <a:gd name="connsiteY6" fmla="*/ 1366667 h 1569252"/>
              <a:gd name="connsiteX7" fmla="*/ 894567 w 970243"/>
              <a:gd name="connsiteY7" fmla="*/ 985667 h 1569252"/>
              <a:gd name="connsiteX8" fmla="*/ 549127 w 970243"/>
              <a:gd name="connsiteY8" fmla="*/ 442107 h 1569252"/>
              <a:gd name="connsiteX9" fmla="*/ 381487 w 970243"/>
              <a:gd name="connsiteY9" fmla="*/ 243987 h 1569252"/>
              <a:gd name="connsiteX10" fmla="*/ 487 w 970243"/>
              <a:gd name="connsiteY10" fmla="*/ 147 h 156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0243" h="1569252">
                <a:moveTo>
                  <a:pt x="487" y="147"/>
                </a:moveTo>
                <a:cubicBezTo>
                  <a:pt x="14880" y="6074"/>
                  <a:pt x="378947" y="193187"/>
                  <a:pt x="467847" y="279547"/>
                </a:cubicBezTo>
                <a:cubicBezTo>
                  <a:pt x="556747" y="365907"/>
                  <a:pt x="487320" y="464967"/>
                  <a:pt x="533887" y="518307"/>
                </a:cubicBezTo>
                <a:cubicBezTo>
                  <a:pt x="580454" y="571647"/>
                  <a:pt x="679514" y="506454"/>
                  <a:pt x="747247" y="599587"/>
                </a:cubicBezTo>
                <a:cubicBezTo>
                  <a:pt x="814980" y="692720"/>
                  <a:pt x="904727" y="917087"/>
                  <a:pt x="940287" y="1077107"/>
                </a:cubicBezTo>
                <a:cubicBezTo>
                  <a:pt x="975847" y="1237127"/>
                  <a:pt x="956374" y="1511447"/>
                  <a:pt x="960607" y="1559707"/>
                </a:cubicBezTo>
                <a:cubicBezTo>
                  <a:pt x="964840" y="1607967"/>
                  <a:pt x="976694" y="1462340"/>
                  <a:pt x="965687" y="1366667"/>
                </a:cubicBezTo>
                <a:cubicBezTo>
                  <a:pt x="954680" y="1270994"/>
                  <a:pt x="963994" y="1139760"/>
                  <a:pt x="894567" y="985667"/>
                </a:cubicBezTo>
                <a:cubicBezTo>
                  <a:pt x="825140" y="831574"/>
                  <a:pt x="634640" y="565720"/>
                  <a:pt x="549127" y="442107"/>
                </a:cubicBezTo>
                <a:cubicBezTo>
                  <a:pt x="463614" y="318494"/>
                  <a:pt x="468694" y="319340"/>
                  <a:pt x="381487" y="243987"/>
                </a:cubicBezTo>
                <a:cubicBezTo>
                  <a:pt x="294280" y="168634"/>
                  <a:pt x="-13906" y="-5780"/>
                  <a:pt x="487" y="1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ADD70CC7-853B-4695-8B10-AE265825F00A}"/>
              </a:ext>
            </a:extLst>
          </p:cNvPr>
          <p:cNvSpPr/>
          <p:nvPr/>
        </p:nvSpPr>
        <p:spPr>
          <a:xfrm>
            <a:off x="14310304" y="5598512"/>
            <a:ext cx="866060" cy="1223381"/>
          </a:xfrm>
          <a:custGeom>
            <a:avLst/>
            <a:gdLst>
              <a:gd name="connsiteX0" fmla="*/ 121976 w 866060"/>
              <a:gd name="connsiteY0" fmla="*/ 4728 h 1223381"/>
              <a:gd name="connsiteX1" fmla="*/ 71176 w 866060"/>
              <a:gd name="connsiteY1" fmla="*/ 639728 h 1223381"/>
              <a:gd name="connsiteX2" fmla="*/ 838256 w 866060"/>
              <a:gd name="connsiteY2" fmla="*/ 1203608 h 1223381"/>
              <a:gd name="connsiteX3" fmla="*/ 645216 w 866060"/>
              <a:gd name="connsiteY3" fmla="*/ 1071528 h 1223381"/>
              <a:gd name="connsiteX4" fmla="*/ 142296 w 866060"/>
              <a:gd name="connsiteY4" fmla="*/ 837848 h 1223381"/>
              <a:gd name="connsiteX5" fmla="*/ 56 w 866060"/>
              <a:gd name="connsiteY5" fmla="*/ 375568 h 1223381"/>
              <a:gd name="connsiteX6" fmla="*/ 121976 w 866060"/>
              <a:gd name="connsiteY6" fmla="*/ 4728 h 122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060" h="1223381">
                <a:moveTo>
                  <a:pt x="121976" y="4728"/>
                </a:moveTo>
                <a:cubicBezTo>
                  <a:pt x="133829" y="48755"/>
                  <a:pt x="-48204" y="439915"/>
                  <a:pt x="71176" y="639728"/>
                </a:cubicBezTo>
                <a:cubicBezTo>
                  <a:pt x="190556" y="839541"/>
                  <a:pt x="742583" y="1131641"/>
                  <a:pt x="838256" y="1203608"/>
                </a:cubicBezTo>
                <a:cubicBezTo>
                  <a:pt x="933929" y="1275575"/>
                  <a:pt x="761209" y="1132488"/>
                  <a:pt x="645216" y="1071528"/>
                </a:cubicBezTo>
                <a:cubicBezTo>
                  <a:pt x="529223" y="1010568"/>
                  <a:pt x="249823" y="953841"/>
                  <a:pt x="142296" y="837848"/>
                </a:cubicBezTo>
                <a:cubicBezTo>
                  <a:pt x="34769" y="721855"/>
                  <a:pt x="-1637" y="516115"/>
                  <a:pt x="56" y="375568"/>
                </a:cubicBezTo>
                <a:cubicBezTo>
                  <a:pt x="1749" y="235021"/>
                  <a:pt x="110123" y="-39299"/>
                  <a:pt x="121976" y="47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4025B1D5-B614-42F7-BD7D-4D2C5D893BA2}"/>
              </a:ext>
            </a:extLst>
          </p:cNvPr>
          <p:cNvSpPr/>
          <p:nvPr/>
        </p:nvSpPr>
        <p:spPr>
          <a:xfrm>
            <a:off x="13833963" y="5600144"/>
            <a:ext cx="746155" cy="1378743"/>
          </a:xfrm>
          <a:custGeom>
            <a:avLst/>
            <a:gdLst>
              <a:gd name="connsiteX0" fmla="*/ 263037 w 746155"/>
              <a:gd name="connsiteY0" fmla="*/ 28496 h 1378743"/>
              <a:gd name="connsiteX1" fmla="*/ 151277 w 746155"/>
              <a:gd name="connsiteY1" fmla="*/ 363776 h 1378743"/>
              <a:gd name="connsiteX2" fmla="*/ 176677 w 746155"/>
              <a:gd name="connsiteY2" fmla="*/ 343456 h 1378743"/>
              <a:gd name="connsiteX3" fmla="*/ 141117 w 746155"/>
              <a:gd name="connsiteY3" fmla="*/ 622856 h 1378743"/>
              <a:gd name="connsiteX4" fmla="*/ 151277 w 746155"/>
              <a:gd name="connsiteY4" fmla="*/ 572056 h 1378743"/>
              <a:gd name="connsiteX5" fmla="*/ 130957 w 746155"/>
              <a:gd name="connsiteY5" fmla="*/ 963216 h 1378743"/>
              <a:gd name="connsiteX6" fmla="*/ 730397 w 746155"/>
              <a:gd name="connsiteY6" fmla="*/ 1369616 h 1378743"/>
              <a:gd name="connsiteX7" fmla="*/ 527197 w 746155"/>
              <a:gd name="connsiteY7" fmla="*/ 1222296 h 1378743"/>
              <a:gd name="connsiteX8" fmla="*/ 49677 w 746155"/>
              <a:gd name="connsiteY8" fmla="*/ 947976 h 1378743"/>
              <a:gd name="connsiteX9" fmla="*/ 39517 w 746155"/>
              <a:gd name="connsiteY9" fmla="*/ 912416 h 1378743"/>
              <a:gd name="connsiteX10" fmla="*/ 268117 w 746155"/>
              <a:gd name="connsiteY10" fmla="*/ 114856 h 1378743"/>
              <a:gd name="connsiteX11" fmla="*/ 263037 w 746155"/>
              <a:gd name="connsiteY11" fmla="*/ 28496 h 13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6155" h="1378743">
                <a:moveTo>
                  <a:pt x="263037" y="28496"/>
                </a:moveTo>
                <a:cubicBezTo>
                  <a:pt x="243564" y="69983"/>
                  <a:pt x="165670" y="311283"/>
                  <a:pt x="151277" y="363776"/>
                </a:cubicBezTo>
                <a:cubicBezTo>
                  <a:pt x="136884" y="416269"/>
                  <a:pt x="178370" y="300276"/>
                  <a:pt x="176677" y="343456"/>
                </a:cubicBezTo>
                <a:cubicBezTo>
                  <a:pt x="174984" y="386636"/>
                  <a:pt x="145350" y="584756"/>
                  <a:pt x="141117" y="622856"/>
                </a:cubicBezTo>
                <a:cubicBezTo>
                  <a:pt x="136884" y="660956"/>
                  <a:pt x="152970" y="515329"/>
                  <a:pt x="151277" y="572056"/>
                </a:cubicBezTo>
                <a:cubicBezTo>
                  <a:pt x="149584" y="628783"/>
                  <a:pt x="34437" y="830289"/>
                  <a:pt x="130957" y="963216"/>
                </a:cubicBezTo>
                <a:cubicBezTo>
                  <a:pt x="227477" y="1096143"/>
                  <a:pt x="664357" y="1326436"/>
                  <a:pt x="730397" y="1369616"/>
                </a:cubicBezTo>
                <a:cubicBezTo>
                  <a:pt x="796437" y="1412796"/>
                  <a:pt x="640650" y="1292569"/>
                  <a:pt x="527197" y="1222296"/>
                </a:cubicBezTo>
                <a:cubicBezTo>
                  <a:pt x="413744" y="1152023"/>
                  <a:pt x="130957" y="999623"/>
                  <a:pt x="49677" y="947976"/>
                </a:cubicBezTo>
                <a:cubicBezTo>
                  <a:pt x="-31603" y="896329"/>
                  <a:pt x="3110" y="1051269"/>
                  <a:pt x="39517" y="912416"/>
                </a:cubicBezTo>
                <a:cubicBezTo>
                  <a:pt x="75924" y="773563"/>
                  <a:pt x="230864" y="257096"/>
                  <a:pt x="268117" y="114856"/>
                </a:cubicBezTo>
                <a:cubicBezTo>
                  <a:pt x="305370" y="-27384"/>
                  <a:pt x="282510" y="-12991"/>
                  <a:pt x="263037" y="284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6732EC29-FAA1-45EA-81D2-FA61D9C27B64}"/>
              </a:ext>
            </a:extLst>
          </p:cNvPr>
          <p:cNvSpPr/>
          <p:nvPr/>
        </p:nvSpPr>
        <p:spPr>
          <a:xfrm>
            <a:off x="15685136" y="7406240"/>
            <a:ext cx="632642" cy="289814"/>
          </a:xfrm>
          <a:custGeom>
            <a:avLst/>
            <a:gdLst>
              <a:gd name="connsiteX0" fmla="*/ 631824 w 632642"/>
              <a:gd name="connsiteY0" fmla="*/ 400 h 289814"/>
              <a:gd name="connsiteX1" fmla="*/ 408304 w 632642"/>
              <a:gd name="connsiteY1" fmla="*/ 213760 h 289814"/>
              <a:gd name="connsiteX2" fmla="*/ 1904 w 632642"/>
              <a:gd name="connsiteY2" fmla="*/ 223920 h 289814"/>
              <a:gd name="connsiteX3" fmla="*/ 245744 w 632642"/>
              <a:gd name="connsiteY3" fmla="*/ 249320 h 289814"/>
              <a:gd name="connsiteX4" fmla="*/ 474344 w 632642"/>
              <a:gd name="connsiteY4" fmla="*/ 274720 h 289814"/>
              <a:gd name="connsiteX5" fmla="*/ 631824 w 632642"/>
              <a:gd name="connsiteY5" fmla="*/ 400 h 28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2642" h="289814">
                <a:moveTo>
                  <a:pt x="631824" y="400"/>
                </a:moveTo>
                <a:cubicBezTo>
                  <a:pt x="620817" y="-9760"/>
                  <a:pt x="513291" y="176507"/>
                  <a:pt x="408304" y="213760"/>
                </a:cubicBezTo>
                <a:cubicBezTo>
                  <a:pt x="303317" y="251013"/>
                  <a:pt x="28997" y="217993"/>
                  <a:pt x="1904" y="223920"/>
                </a:cubicBezTo>
                <a:cubicBezTo>
                  <a:pt x="-25189" y="229847"/>
                  <a:pt x="245744" y="249320"/>
                  <a:pt x="245744" y="249320"/>
                </a:cubicBezTo>
                <a:cubicBezTo>
                  <a:pt x="324484" y="257787"/>
                  <a:pt x="408304" y="317053"/>
                  <a:pt x="474344" y="274720"/>
                </a:cubicBezTo>
                <a:cubicBezTo>
                  <a:pt x="540384" y="232387"/>
                  <a:pt x="642831" y="10560"/>
                  <a:pt x="631824" y="4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BB14F23D-E4DD-478C-B1EA-4FAC4F413CD0}"/>
              </a:ext>
            </a:extLst>
          </p:cNvPr>
          <p:cNvSpPr/>
          <p:nvPr/>
        </p:nvSpPr>
        <p:spPr>
          <a:xfrm>
            <a:off x="14865990" y="7406640"/>
            <a:ext cx="762395" cy="478643"/>
          </a:xfrm>
          <a:custGeom>
            <a:avLst/>
            <a:gdLst>
              <a:gd name="connsiteX0" fmla="*/ 724530 w 762395"/>
              <a:gd name="connsiteY0" fmla="*/ 0 h 478643"/>
              <a:gd name="connsiteX1" fmla="*/ 699130 w 762395"/>
              <a:gd name="connsiteY1" fmla="*/ 213360 h 478643"/>
              <a:gd name="connsiteX2" fmla="*/ 135250 w 762395"/>
              <a:gd name="connsiteY2" fmla="*/ 320040 h 478643"/>
              <a:gd name="connsiteX3" fmla="*/ 8250 w 762395"/>
              <a:gd name="connsiteY3" fmla="*/ 477520 h 478643"/>
              <a:gd name="connsiteX4" fmla="*/ 297810 w 762395"/>
              <a:gd name="connsiteY4" fmla="*/ 233680 h 478643"/>
              <a:gd name="connsiteX5" fmla="*/ 628010 w 762395"/>
              <a:gd name="connsiteY5" fmla="*/ 228600 h 478643"/>
              <a:gd name="connsiteX6" fmla="*/ 709290 w 762395"/>
              <a:gd name="connsiteY6" fmla="*/ 172720 h 478643"/>
              <a:gd name="connsiteX7" fmla="*/ 709290 w 762395"/>
              <a:gd name="connsiteY7" fmla="*/ 55880 h 478643"/>
              <a:gd name="connsiteX8" fmla="*/ 724530 w 762395"/>
              <a:gd name="connsiteY8" fmla="*/ 0 h 478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395" h="478643">
                <a:moveTo>
                  <a:pt x="724530" y="0"/>
                </a:moveTo>
                <a:cubicBezTo>
                  <a:pt x="760936" y="80010"/>
                  <a:pt x="797343" y="160020"/>
                  <a:pt x="699130" y="213360"/>
                </a:cubicBezTo>
                <a:cubicBezTo>
                  <a:pt x="600917" y="266700"/>
                  <a:pt x="250397" y="276013"/>
                  <a:pt x="135250" y="320040"/>
                </a:cubicBezTo>
                <a:cubicBezTo>
                  <a:pt x="20103" y="364067"/>
                  <a:pt x="-18843" y="491913"/>
                  <a:pt x="8250" y="477520"/>
                </a:cubicBezTo>
                <a:cubicBezTo>
                  <a:pt x="35343" y="463127"/>
                  <a:pt x="194517" y="275167"/>
                  <a:pt x="297810" y="233680"/>
                </a:cubicBezTo>
                <a:cubicBezTo>
                  <a:pt x="401103" y="192193"/>
                  <a:pt x="559430" y="238760"/>
                  <a:pt x="628010" y="228600"/>
                </a:cubicBezTo>
                <a:cubicBezTo>
                  <a:pt x="696590" y="218440"/>
                  <a:pt x="695743" y="201507"/>
                  <a:pt x="709290" y="172720"/>
                </a:cubicBezTo>
                <a:cubicBezTo>
                  <a:pt x="722837" y="143933"/>
                  <a:pt x="709290" y="55880"/>
                  <a:pt x="709290" y="55880"/>
                </a:cubicBezTo>
                <a:lnTo>
                  <a:pt x="72453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80A295AD-5602-4342-9CF8-CF393FCB83D1}"/>
              </a:ext>
            </a:extLst>
          </p:cNvPr>
          <p:cNvSpPr/>
          <p:nvPr/>
        </p:nvSpPr>
        <p:spPr>
          <a:xfrm>
            <a:off x="15938949" y="7867815"/>
            <a:ext cx="386015" cy="1178557"/>
          </a:xfrm>
          <a:custGeom>
            <a:avLst/>
            <a:gdLst>
              <a:gd name="connsiteX0" fmla="*/ 266251 w 386015"/>
              <a:gd name="connsiteY0" fmla="*/ 1105 h 1178557"/>
              <a:gd name="connsiteX1" fmla="*/ 362771 w 386015"/>
              <a:gd name="connsiteY1" fmla="*/ 437985 h 1178557"/>
              <a:gd name="connsiteX2" fmla="*/ 7171 w 386015"/>
              <a:gd name="connsiteY2" fmla="*/ 1159345 h 1178557"/>
              <a:gd name="connsiteX3" fmla="*/ 144331 w 386015"/>
              <a:gd name="connsiteY3" fmla="*/ 935825 h 1178557"/>
              <a:gd name="connsiteX4" fmla="*/ 383091 w 386015"/>
              <a:gd name="connsiteY4" fmla="*/ 559905 h 1178557"/>
              <a:gd name="connsiteX5" fmla="*/ 266251 w 386015"/>
              <a:gd name="connsiteY5" fmla="*/ 1105 h 117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015" h="1178557">
                <a:moveTo>
                  <a:pt x="266251" y="1105"/>
                </a:moveTo>
                <a:cubicBezTo>
                  <a:pt x="262864" y="-19215"/>
                  <a:pt x="405951" y="244945"/>
                  <a:pt x="362771" y="437985"/>
                </a:cubicBezTo>
                <a:cubicBezTo>
                  <a:pt x="319591" y="631025"/>
                  <a:pt x="43578" y="1076372"/>
                  <a:pt x="7171" y="1159345"/>
                </a:cubicBezTo>
                <a:cubicBezTo>
                  <a:pt x="-29236" y="1242318"/>
                  <a:pt x="81678" y="1035732"/>
                  <a:pt x="144331" y="935825"/>
                </a:cubicBezTo>
                <a:cubicBezTo>
                  <a:pt x="206984" y="835918"/>
                  <a:pt x="358538" y="715692"/>
                  <a:pt x="383091" y="559905"/>
                </a:cubicBezTo>
                <a:cubicBezTo>
                  <a:pt x="407644" y="404118"/>
                  <a:pt x="269638" y="21425"/>
                  <a:pt x="266251" y="11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72213AE4-8B7B-444F-B002-82D9D3D5A88D}"/>
              </a:ext>
            </a:extLst>
          </p:cNvPr>
          <p:cNvSpPr/>
          <p:nvPr/>
        </p:nvSpPr>
        <p:spPr>
          <a:xfrm>
            <a:off x="14532239" y="8807351"/>
            <a:ext cx="1302933" cy="969284"/>
          </a:xfrm>
          <a:custGeom>
            <a:avLst/>
            <a:gdLst>
              <a:gd name="connsiteX0" fmla="*/ 1302121 w 1302933"/>
              <a:gd name="connsiteY0" fmla="*/ 1369 h 969284"/>
              <a:gd name="connsiteX1" fmla="*/ 748401 w 1302933"/>
              <a:gd name="connsiteY1" fmla="*/ 194409 h 969284"/>
              <a:gd name="connsiteX2" fmla="*/ 6721 w 1302933"/>
              <a:gd name="connsiteY2" fmla="*/ 961489 h 969284"/>
              <a:gd name="connsiteX3" fmla="*/ 402961 w 1302933"/>
              <a:gd name="connsiteY3" fmla="*/ 570329 h 969284"/>
              <a:gd name="connsiteX4" fmla="*/ 763641 w 1302933"/>
              <a:gd name="connsiteY4" fmla="*/ 229969 h 969284"/>
              <a:gd name="connsiteX5" fmla="*/ 870321 w 1302933"/>
              <a:gd name="connsiteY5" fmla="*/ 113129 h 969284"/>
              <a:gd name="connsiteX6" fmla="*/ 1302121 w 1302933"/>
              <a:gd name="connsiteY6" fmla="*/ 1369 h 96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933" h="969284">
                <a:moveTo>
                  <a:pt x="1302121" y="1369"/>
                </a:moveTo>
                <a:cubicBezTo>
                  <a:pt x="1281801" y="14916"/>
                  <a:pt x="964301" y="34389"/>
                  <a:pt x="748401" y="194409"/>
                </a:cubicBezTo>
                <a:cubicBezTo>
                  <a:pt x="532501" y="354429"/>
                  <a:pt x="64294" y="898836"/>
                  <a:pt x="6721" y="961489"/>
                </a:cubicBezTo>
                <a:cubicBezTo>
                  <a:pt x="-50852" y="1024142"/>
                  <a:pt x="276808" y="692249"/>
                  <a:pt x="402961" y="570329"/>
                </a:cubicBezTo>
                <a:cubicBezTo>
                  <a:pt x="529114" y="448409"/>
                  <a:pt x="685748" y="306169"/>
                  <a:pt x="763641" y="229969"/>
                </a:cubicBezTo>
                <a:cubicBezTo>
                  <a:pt x="841534" y="153769"/>
                  <a:pt x="784808" y="147842"/>
                  <a:pt x="870321" y="113129"/>
                </a:cubicBezTo>
                <a:cubicBezTo>
                  <a:pt x="955834" y="78416"/>
                  <a:pt x="1322441" y="-12178"/>
                  <a:pt x="1302121" y="13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536E7A6E-B49E-4879-83DF-629A76023481}"/>
              </a:ext>
            </a:extLst>
          </p:cNvPr>
          <p:cNvSpPr/>
          <p:nvPr/>
        </p:nvSpPr>
        <p:spPr>
          <a:xfrm>
            <a:off x="15214174" y="9173814"/>
            <a:ext cx="965640" cy="1027511"/>
          </a:xfrm>
          <a:custGeom>
            <a:avLst/>
            <a:gdLst>
              <a:gd name="connsiteX0" fmla="*/ 965626 w 965640"/>
              <a:gd name="connsiteY0" fmla="*/ 666 h 1027511"/>
              <a:gd name="connsiteX1" fmla="*/ 564306 w 965640"/>
              <a:gd name="connsiteY1" fmla="*/ 325786 h 1027511"/>
              <a:gd name="connsiteX2" fmla="*/ 559226 w 965640"/>
              <a:gd name="connsiteY2" fmla="*/ 630586 h 1027511"/>
              <a:gd name="connsiteX3" fmla="*/ 426 w 965640"/>
              <a:gd name="connsiteY3" fmla="*/ 1026826 h 1027511"/>
              <a:gd name="connsiteX4" fmla="*/ 467786 w 965640"/>
              <a:gd name="connsiteY4" fmla="*/ 722026 h 1027511"/>
              <a:gd name="connsiteX5" fmla="*/ 508426 w 965640"/>
              <a:gd name="connsiteY5" fmla="*/ 564546 h 1027511"/>
              <a:gd name="connsiteX6" fmla="*/ 549066 w 965640"/>
              <a:gd name="connsiteY6" fmla="*/ 249586 h 1027511"/>
              <a:gd name="connsiteX7" fmla="*/ 965626 w 965640"/>
              <a:gd name="connsiteY7" fmla="*/ 666 h 102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5640" h="1027511">
                <a:moveTo>
                  <a:pt x="965626" y="666"/>
                </a:moveTo>
                <a:cubicBezTo>
                  <a:pt x="968166" y="13366"/>
                  <a:pt x="632039" y="220799"/>
                  <a:pt x="564306" y="325786"/>
                </a:cubicBezTo>
                <a:cubicBezTo>
                  <a:pt x="496573" y="430773"/>
                  <a:pt x="653206" y="513746"/>
                  <a:pt x="559226" y="630586"/>
                </a:cubicBezTo>
                <a:cubicBezTo>
                  <a:pt x="465246" y="747426"/>
                  <a:pt x="15666" y="1011586"/>
                  <a:pt x="426" y="1026826"/>
                </a:cubicBezTo>
                <a:cubicBezTo>
                  <a:pt x="-14814" y="1042066"/>
                  <a:pt x="383119" y="799073"/>
                  <a:pt x="467786" y="722026"/>
                </a:cubicBezTo>
                <a:cubicBezTo>
                  <a:pt x="552453" y="644979"/>
                  <a:pt x="494879" y="643286"/>
                  <a:pt x="508426" y="564546"/>
                </a:cubicBezTo>
                <a:cubicBezTo>
                  <a:pt x="521973" y="485806"/>
                  <a:pt x="477946" y="339333"/>
                  <a:pt x="549066" y="249586"/>
                </a:cubicBezTo>
                <a:cubicBezTo>
                  <a:pt x="620186" y="159839"/>
                  <a:pt x="963086" y="-12034"/>
                  <a:pt x="965626" y="6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B9ADF8BB-10D4-4623-B7A2-99BE224CF4B2}"/>
              </a:ext>
            </a:extLst>
          </p:cNvPr>
          <p:cNvSpPr/>
          <p:nvPr/>
        </p:nvSpPr>
        <p:spPr>
          <a:xfrm>
            <a:off x="13188945" y="10253408"/>
            <a:ext cx="701849" cy="222924"/>
          </a:xfrm>
          <a:custGeom>
            <a:avLst/>
            <a:gdLst>
              <a:gd name="connsiteX0" fmla="*/ 5 w 701849"/>
              <a:gd name="connsiteY0" fmla="*/ 222505 h 222924"/>
              <a:gd name="connsiteX1" fmla="*/ 214318 w 701849"/>
              <a:gd name="connsiteY1" fmla="*/ 163767 h 222924"/>
              <a:gd name="connsiteX2" fmla="*/ 366718 w 701849"/>
              <a:gd name="connsiteY2" fmla="*/ 85980 h 222924"/>
              <a:gd name="connsiteX3" fmla="*/ 485780 w 701849"/>
              <a:gd name="connsiteY3" fmla="*/ 81217 h 222924"/>
              <a:gd name="connsiteX4" fmla="*/ 698505 w 701849"/>
              <a:gd name="connsiteY4" fmla="*/ 255 h 222924"/>
              <a:gd name="connsiteX5" fmla="*/ 598493 w 701849"/>
              <a:gd name="connsiteY5" fmla="*/ 57405 h 222924"/>
              <a:gd name="connsiteX6" fmla="*/ 369893 w 701849"/>
              <a:gd name="connsiteY6" fmla="*/ 106617 h 222924"/>
              <a:gd name="connsiteX7" fmla="*/ 307980 w 701849"/>
              <a:gd name="connsiteY7" fmla="*/ 143130 h 222924"/>
              <a:gd name="connsiteX8" fmla="*/ 207968 w 701849"/>
              <a:gd name="connsiteY8" fmla="*/ 187580 h 222924"/>
              <a:gd name="connsiteX9" fmla="*/ 5 w 701849"/>
              <a:gd name="connsiteY9" fmla="*/ 222505 h 22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1849" h="222924">
                <a:moveTo>
                  <a:pt x="5" y="222505"/>
                </a:moveTo>
                <a:cubicBezTo>
                  <a:pt x="1063" y="218536"/>
                  <a:pt x="153199" y="186521"/>
                  <a:pt x="214318" y="163767"/>
                </a:cubicBezTo>
                <a:cubicBezTo>
                  <a:pt x="275437" y="141013"/>
                  <a:pt x="321474" y="99738"/>
                  <a:pt x="366718" y="85980"/>
                </a:cubicBezTo>
                <a:cubicBezTo>
                  <a:pt x="411962" y="72222"/>
                  <a:pt x="430482" y="95505"/>
                  <a:pt x="485780" y="81217"/>
                </a:cubicBezTo>
                <a:cubicBezTo>
                  <a:pt x="541078" y="66929"/>
                  <a:pt x="679720" y="4224"/>
                  <a:pt x="698505" y="255"/>
                </a:cubicBezTo>
                <a:cubicBezTo>
                  <a:pt x="717290" y="-3714"/>
                  <a:pt x="653262" y="39678"/>
                  <a:pt x="598493" y="57405"/>
                </a:cubicBezTo>
                <a:cubicBezTo>
                  <a:pt x="543724" y="75132"/>
                  <a:pt x="418312" y="92329"/>
                  <a:pt x="369893" y="106617"/>
                </a:cubicBezTo>
                <a:cubicBezTo>
                  <a:pt x="321474" y="120905"/>
                  <a:pt x="334968" y="129636"/>
                  <a:pt x="307980" y="143130"/>
                </a:cubicBezTo>
                <a:cubicBezTo>
                  <a:pt x="280993" y="156624"/>
                  <a:pt x="257445" y="173822"/>
                  <a:pt x="207968" y="187580"/>
                </a:cubicBezTo>
                <a:cubicBezTo>
                  <a:pt x="158491" y="201338"/>
                  <a:pt x="-1053" y="226474"/>
                  <a:pt x="5" y="2225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29E6E64F-DDC4-4D82-9091-6E793BD22263}"/>
              </a:ext>
            </a:extLst>
          </p:cNvPr>
          <p:cNvSpPr/>
          <p:nvPr/>
        </p:nvSpPr>
        <p:spPr>
          <a:xfrm>
            <a:off x="12928502" y="10480486"/>
            <a:ext cx="273180" cy="233697"/>
          </a:xfrm>
          <a:custGeom>
            <a:avLst/>
            <a:gdLst>
              <a:gd name="connsiteX0" fmla="*/ 273148 w 273180"/>
              <a:gd name="connsiteY0" fmla="*/ 189 h 233697"/>
              <a:gd name="connsiteX1" fmla="*/ 136623 w 273180"/>
              <a:gd name="connsiteY1" fmla="*/ 43052 h 233697"/>
              <a:gd name="connsiteX2" fmla="*/ 55661 w 273180"/>
              <a:gd name="connsiteY2" fmla="*/ 104964 h 233697"/>
              <a:gd name="connsiteX3" fmla="*/ 19148 w 273180"/>
              <a:gd name="connsiteY3" fmla="*/ 171639 h 233697"/>
              <a:gd name="connsiteX4" fmla="*/ 14386 w 273180"/>
              <a:gd name="connsiteY4" fmla="*/ 231964 h 233697"/>
              <a:gd name="connsiteX5" fmla="*/ 11211 w 273180"/>
              <a:gd name="connsiteY5" fmla="*/ 211327 h 233697"/>
              <a:gd name="connsiteX6" fmla="*/ 3273 w 273180"/>
              <a:gd name="connsiteY6" fmla="*/ 149414 h 233697"/>
              <a:gd name="connsiteX7" fmla="*/ 71536 w 273180"/>
              <a:gd name="connsiteY7" fmla="*/ 57339 h 233697"/>
              <a:gd name="connsiteX8" fmla="*/ 123923 w 273180"/>
              <a:gd name="connsiteY8" fmla="*/ 28764 h 233697"/>
              <a:gd name="connsiteX9" fmla="*/ 273148 w 273180"/>
              <a:gd name="connsiteY9" fmla="*/ 189 h 23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180" h="233697">
                <a:moveTo>
                  <a:pt x="273148" y="189"/>
                </a:moveTo>
                <a:cubicBezTo>
                  <a:pt x="275265" y="2570"/>
                  <a:pt x="172871" y="25589"/>
                  <a:pt x="136623" y="43052"/>
                </a:cubicBezTo>
                <a:cubicBezTo>
                  <a:pt x="100375" y="60515"/>
                  <a:pt x="75240" y="83533"/>
                  <a:pt x="55661" y="104964"/>
                </a:cubicBezTo>
                <a:cubicBezTo>
                  <a:pt x="36082" y="126395"/>
                  <a:pt x="26027" y="150473"/>
                  <a:pt x="19148" y="171639"/>
                </a:cubicBezTo>
                <a:cubicBezTo>
                  <a:pt x="12269" y="192805"/>
                  <a:pt x="15709" y="225349"/>
                  <a:pt x="14386" y="231964"/>
                </a:cubicBezTo>
                <a:cubicBezTo>
                  <a:pt x="13063" y="238579"/>
                  <a:pt x="13063" y="225085"/>
                  <a:pt x="11211" y="211327"/>
                </a:cubicBezTo>
                <a:cubicBezTo>
                  <a:pt x="9359" y="197569"/>
                  <a:pt x="-6781" y="175079"/>
                  <a:pt x="3273" y="149414"/>
                </a:cubicBezTo>
                <a:cubicBezTo>
                  <a:pt x="13327" y="123749"/>
                  <a:pt x="51428" y="77447"/>
                  <a:pt x="71536" y="57339"/>
                </a:cubicBezTo>
                <a:cubicBezTo>
                  <a:pt x="91644" y="37231"/>
                  <a:pt x="95613" y="39083"/>
                  <a:pt x="123923" y="28764"/>
                </a:cubicBezTo>
                <a:cubicBezTo>
                  <a:pt x="152233" y="18445"/>
                  <a:pt x="271031" y="-2192"/>
                  <a:pt x="273148" y="1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EFD48B8C-2EE7-47C8-B520-229536FECE13}"/>
              </a:ext>
            </a:extLst>
          </p:cNvPr>
          <p:cNvSpPr/>
          <p:nvPr/>
        </p:nvSpPr>
        <p:spPr>
          <a:xfrm>
            <a:off x="12761498" y="10658472"/>
            <a:ext cx="147480" cy="290552"/>
          </a:xfrm>
          <a:custGeom>
            <a:avLst/>
            <a:gdLst>
              <a:gd name="connsiteX0" fmla="*/ 143290 w 147480"/>
              <a:gd name="connsiteY0" fmla="*/ 3 h 290552"/>
              <a:gd name="connsiteX1" fmla="*/ 138527 w 147480"/>
              <a:gd name="connsiteY1" fmla="*/ 88903 h 290552"/>
              <a:gd name="connsiteX2" fmla="*/ 55977 w 147480"/>
              <a:gd name="connsiteY2" fmla="*/ 211141 h 290552"/>
              <a:gd name="connsiteX3" fmla="*/ 415 w 147480"/>
              <a:gd name="connsiteY3" fmla="*/ 288928 h 290552"/>
              <a:gd name="connsiteX4" fmla="*/ 84552 w 147480"/>
              <a:gd name="connsiteY4" fmla="*/ 139703 h 290552"/>
              <a:gd name="connsiteX5" fmla="*/ 121065 w 147480"/>
              <a:gd name="connsiteY5" fmla="*/ 85728 h 290552"/>
              <a:gd name="connsiteX6" fmla="*/ 143290 w 147480"/>
              <a:gd name="connsiteY6" fmla="*/ 3 h 29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80" h="290552">
                <a:moveTo>
                  <a:pt x="143290" y="3"/>
                </a:moveTo>
                <a:cubicBezTo>
                  <a:pt x="146200" y="532"/>
                  <a:pt x="153079" y="53713"/>
                  <a:pt x="138527" y="88903"/>
                </a:cubicBezTo>
                <a:cubicBezTo>
                  <a:pt x="123975" y="124093"/>
                  <a:pt x="78996" y="177804"/>
                  <a:pt x="55977" y="211141"/>
                </a:cubicBezTo>
                <a:cubicBezTo>
                  <a:pt x="32958" y="244478"/>
                  <a:pt x="-4347" y="300834"/>
                  <a:pt x="415" y="288928"/>
                </a:cubicBezTo>
                <a:cubicBezTo>
                  <a:pt x="5177" y="277022"/>
                  <a:pt x="64444" y="173570"/>
                  <a:pt x="84552" y="139703"/>
                </a:cubicBezTo>
                <a:cubicBezTo>
                  <a:pt x="104660" y="105836"/>
                  <a:pt x="114715" y="104249"/>
                  <a:pt x="121065" y="85728"/>
                </a:cubicBezTo>
                <a:cubicBezTo>
                  <a:pt x="127415" y="67207"/>
                  <a:pt x="140380" y="-526"/>
                  <a:pt x="143290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CD143D84-8E46-463C-863A-7FF99869173C}"/>
              </a:ext>
            </a:extLst>
          </p:cNvPr>
          <p:cNvSpPr/>
          <p:nvPr/>
        </p:nvSpPr>
        <p:spPr>
          <a:xfrm>
            <a:off x="12711633" y="10956921"/>
            <a:ext cx="102917" cy="268510"/>
          </a:xfrm>
          <a:custGeom>
            <a:avLst/>
            <a:gdLst>
              <a:gd name="connsiteX0" fmla="*/ 31230 w 102917"/>
              <a:gd name="connsiteY0" fmla="*/ 4 h 268510"/>
              <a:gd name="connsiteX1" fmla="*/ 1067 w 102917"/>
              <a:gd name="connsiteY1" fmla="*/ 76204 h 268510"/>
              <a:gd name="connsiteX2" fmla="*/ 12180 w 102917"/>
              <a:gd name="connsiteY2" fmla="*/ 153992 h 268510"/>
              <a:gd name="connsiteX3" fmla="*/ 62980 w 102917"/>
              <a:gd name="connsiteY3" fmla="*/ 233367 h 268510"/>
              <a:gd name="connsiteX4" fmla="*/ 102667 w 102917"/>
              <a:gd name="connsiteY4" fmla="*/ 266704 h 268510"/>
              <a:gd name="connsiteX5" fmla="*/ 43930 w 102917"/>
              <a:gd name="connsiteY5" fmla="*/ 182567 h 268510"/>
              <a:gd name="connsiteX6" fmla="*/ 7417 w 102917"/>
              <a:gd name="connsiteY6" fmla="*/ 79379 h 268510"/>
              <a:gd name="connsiteX7" fmla="*/ 31230 w 102917"/>
              <a:gd name="connsiteY7" fmla="*/ 4 h 26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917" h="268510">
                <a:moveTo>
                  <a:pt x="31230" y="4"/>
                </a:moveTo>
                <a:cubicBezTo>
                  <a:pt x="30172" y="-525"/>
                  <a:pt x="4242" y="50539"/>
                  <a:pt x="1067" y="76204"/>
                </a:cubicBezTo>
                <a:cubicBezTo>
                  <a:pt x="-2108" y="101869"/>
                  <a:pt x="1861" y="127798"/>
                  <a:pt x="12180" y="153992"/>
                </a:cubicBezTo>
                <a:cubicBezTo>
                  <a:pt x="22499" y="180186"/>
                  <a:pt x="47899" y="214582"/>
                  <a:pt x="62980" y="233367"/>
                </a:cubicBezTo>
                <a:cubicBezTo>
                  <a:pt x="78061" y="252152"/>
                  <a:pt x="105842" y="275171"/>
                  <a:pt x="102667" y="266704"/>
                </a:cubicBezTo>
                <a:cubicBezTo>
                  <a:pt x="99492" y="258237"/>
                  <a:pt x="59805" y="213788"/>
                  <a:pt x="43930" y="182567"/>
                </a:cubicBezTo>
                <a:cubicBezTo>
                  <a:pt x="28055" y="151346"/>
                  <a:pt x="9534" y="106367"/>
                  <a:pt x="7417" y="79379"/>
                </a:cubicBezTo>
                <a:cubicBezTo>
                  <a:pt x="5300" y="52392"/>
                  <a:pt x="32288" y="533"/>
                  <a:pt x="31230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682DAC1E-5E68-4946-A73D-D8F7945E0910}"/>
              </a:ext>
            </a:extLst>
          </p:cNvPr>
          <p:cNvSpPr/>
          <p:nvPr/>
        </p:nvSpPr>
        <p:spPr>
          <a:xfrm>
            <a:off x="12777692" y="11087870"/>
            <a:ext cx="159078" cy="115118"/>
          </a:xfrm>
          <a:custGeom>
            <a:avLst/>
            <a:gdLst>
              <a:gd name="connsiteX0" fmla="*/ 96 w 159078"/>
              <a:gd name="connsiteY0" fmla="*/ 115118 h 115118"/>
              <a:gd name="connsiteX1" fmla="*/ 66771 w 159078"/>
              <a:gd name="connsiteY1" fmla="*/ 26218 h 115118"/>
              <a:gd name="connsiteX2" fmla="*/ 100108 w 159078"/>
              <a:gd name="connsiteY2" fmla="*/ 65905 h 115118"/>
              <a:gd name="connsiteX3" fmla="*/ 158846 w 159078"/>
              <a:gd name="connsiteY3" fmla="*/ 104005 h 115118"/>
              <a:gd name="connsiteX4" fmla="*/ 119158 w 159078"/>
              <a:gd name="connsiteY4" fmla="*/ 53205 h 115118"/>
              <a:gd name="connsiteX5" fmla="*/ 82646 w 159078"/>
              <a:gd name="connsiteY5" fmla="*/ 818 h 115118"/>
              <a:gd name="connsiteX6" fmla="*/ 52483 w 159078"/>
              <a:gd name="connsiteY6" fmla="*/ 26218 h 115118"/>
              <a:gd name="connsiteX7" fmla="*/ 96 w 159078"/>
              <a:gd name="connsiteY7" fmla="*/ 115118 h 11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078" h="115118">
                <a:moveTo>
                  <a:pt x="96" y="115118"/>
                </a:moveTo>
                <a:cubicBezTo>
                  <a:pt x="2477" y="115118"/>
                  <a:pt x="50102" y="34420"/>
                  <a:pt x="66771" y="26218"/>
                </a:cubicBezTo>
                <a:cubicBezTo>
                  <a:pt x="83440" y="18016"/>
                  <a:pt x="84762" y="52941"/>
                  <a:pt x="100108" y="65905"/>
                </a:cubicBezTo>
                <a:cubicBezTo>
                  <a:pt x="115454" y="78869"/>
                  <a:pt x="155671" y="106122"/>
                  <a:pt x="158846" y="104005"/>
                </a:cubicBezTo>
                <a:cubicBezTo>
                  <a:pt x="162021" y="101888"/>
                  <a:pt x="131858" y="70403"/>
                  <a:pt x="119158" y="53205"/>
                </a:cubicBezTo>
                <a:cubicBezTo>
                  <a:pt x="106458" y="36007"/>
                  <a:pt x="93758" y="5316"/>
                  <a:pt x="82646" y="818"/>
                </a:cubicBezTo>
                <a:cubicBezTo>
                  <a:pt x="71534" y="-3680"/>
                  <a:pt x="64919" y="11137"/>
                  <a:pt x="52483" y="26218"/>
                </a:cubicBezTo>
                <a:cubicBezTo>
                  <a:pt x="40048" y="41299"/>
                  <a:pt x="-2285" y="115118"/>
                  <a:pt x="96" y="1151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EFF99E32-9328-41EB-BC44-939693CD5A1D}"/>
              </a:ext>
            </a:extLst>
          </p:cNvPr>
          <p:cNvSpPr/>
          <p:nvPr/>
        </p:nvSpPr>
        <p:spPr>
          <a:xfrm>
            <a:off x="12876906" y="11188702"/>
            <a:ext cx="31096" cy="128215"/>
          </a:xfrm>
          <a:custGeom>
            <a:avLst/>
            <a:gdLst>
              <a:gd name="connsiteX0" fmla="*/ 31057 w 31096"/>
              <a:gd name="connsiteY0" fmla="*/ 1586 h 128215"/>
              <a:gd name="connsiteX1" fmla="*/ 7244 w 31096"/>
              <a:gd name="connsiteY1" fmla="*/ 100011 h 128215"/>
              <a:gd name="connsiteX2" fmla="*/ 4069 w 31096"/>
              <a:gd name="connsiteY2" fmla="*/ 125411 h 128215"/>
              <a:gd name="connsiteX3" fmla="*/ 894 w 31096"/>
              <a:gd name="connsiteY3" fmla="*/ 46036 h 128215"/>
              <a:gd name="connsiteX4" fmla="*/ 31057 w 31096"/>
              <a:gd name="connsiteY4" fmla="*/ 1586 h 12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96" h="128215">
                <a:moveTo>
                  <a:pt x="31057" y="1586"/>
                </a:moveTo>
                <a:cubicBezTo>
                  <a:pt x="32115" y="10582"/>
                  <a:pt x="11742" y="79374"/>
                  <a:pt x="7244" y="100011"/>
                </a:cubicBezTo>
                <a:cubicBezTo>
                  <a:pt x="2746" y="120648"/>
                  <a:pt x="5127" y="134407"/>
                  <a:pt x="4069" y="125411"/>
                </a:cubicBezTo>
                <a:cubicBezTo>
                  <a:pt x="3011" y="116415"/>
                  <a:pt x="-2016" y="68261"/>
                  <a:pt x="894" y="46036"/>
                </a:cubicBezTo>
                <a:cubicBezTo>
                  <a:pt x="3804" y="23811"/>
                  <a:pt x="29999" y="-7410"/>
                  <a:pt x="31057" y="15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3753CD92-5A9B-4FC7-8951-1FD7E9627585}"/>
              </a:ext>
            </a:extLst>
          </p:cNvPr>
          <p:cNvSpPr/>
          <p:nvPr/>
        </p:nvSpPr>
        <p:spPr>
          <a:xfrm>
            <a:off x="12796765" y="11185511"/>
            <a:ext cx="66837" cy="136563"/>
          </a:xfrm>
          <a:custGeom>
            <a:avLst/>
            <a:gdLst>
              <a:gd name="connsiteX0" fmla="*/ 73 w 66837"/>
              <a:gd name="connsiteY0" fmla="*/ 14 h 136563"/>
              <a:gd name="connsiteX1" fmla="*/ 52460 w 66837"/>
              <a:gd name="connsiteY1" fmla="*/ 77802 h 136563"/>
              <a:gd name="connsiteX2" fmla="*/ 60398 w 66837"/>
              <a:gd name="connsiteY2" fmla="*/ 136539 h 136563"/>
              <a:gd name="connsiteX3" fmla="*/ 65160 w 66837"/>
              <a:gd name="connsiteY3" fmla="*/ 84152 h 136563"/>
              <a:gd name="connsiteX4" fmla="*/ 73 w 66837"/>
              <a:gd name="connsiteY4" fmla="*/ 14 h 13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837" h="136563">
                <a:moveTo>
                  <a:pt x="73" y="14"/>
                </a:moveTo>
                <a:cubicBezTo>
                  <a:pt x="-2044" y="-1044"/>
                  <a:pt x="42406" y="55048"/>
                  <a:pt x="52460" y="77802"/>
                </a:cubicBezTo>
                <a:cubicBezTo>
                  <a:pt x="62514" y="100556"/>
                  <a:pt x="58281" y="135481"/>
                  <a:pt x="60398" y="136539"/>
                </a:cubicBezTo>
                <a:cubicBezTo>
                  <a:pt x="62515" y="137597"/>
                  <a:pt x="70187" y="103467"/>
                  <a:pt x="65160" y="84152"/>
                </a:cubicBezTo>
                <a:cubicBezTo>
                  <a:pt x="60133" y="64837"/>
                  <a:pt x="2190" y="1072"/>
                  <a:pt x="73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7E793075-5453-43F1-9860-8E82BCA452F2}"/>
              </a:ext>
            </a:extLst>
          </p:cNvPr>
          <p:cNvSpPr/>
          <p:nvPr/>
        </p:nvSpPr>
        <p:spPr>
          <a:xfrm>
            <a:off x="12858706" y="11319343"/>
            <a:ext cx="208039" cy="173562"/>
          </a:xfrm>
          <a:custGeom>
            <a:avLst/>
            <a:gdLst>
              <a:gd name="connsiteX0" fmla="*/ 22269 w 208039"/>
              <a:gd name="connsiteY0" fmla="*/ 1120 h 173562"/>
              <a:gd name="connsiteX1" fmla="*/ 44 w 208039"/>
              <a:gd name="connsiteY1" fmla="*/ 67795 h 173562"/>
              <a:gd name="connsiteX2" fmla="*/ 28619 w 208039"/>
              <a:gd name="connsiteY2" fmla="*/ 136057 h 173562"/>
              <a:gd name="connsiteX3" fmla="*/ 115932 w 208039"/>
              <a:gd name="connsiteY3" fmla="*/ 172570 h 173562"/>
              <a:gd name="connsiteX4" fmla="*/ 179432 w 208039"/>
              <a:gd name="connsiteY4" fmla="*/ 156695 h 173562"/>
              <a:gd name="connsiteX5" fmla="*/ 208007 w 208039"/>
              <a:gd name="connsiteY5" fmla="*/ 90020 h 173562"/>
              <a:gd name="connsiteX6" fmla="*/ 174669 w 208039"/>
              <a:gd name="connsiteY6" fmla="*/ 140820 h 173562"/>
              <a:gd name="connsiteX7" fmla="*/ 101644 w 208039"/>
              <a:gd name="connsiteY7" fmla="*/ 151932 h 173562"/>
              <a:gd name="connsiteX8" fmla="*/ 31794 w 208039"/>
              <a:gd name="connsiteY8" fmla="*/ 124945 h 173562"/>
              <a:gd name="connsiteX9" fmla="*/ 22269 w 208039"/>
              <a:gd name="connsiteY9" fmla="*/ 1120 h 17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039" h="173562">
                <a:moveTo>
                  <a:pt x="22269" y="1120"/>
                </a:moveTo>
                <a:cubicBezTo>
                  <a:pt x="16977" y="-8405"/>
                  <a:pt x="-1014" y="45306"/>
                  <a:pt x="44" y="67795"/>
                </a:cubicBezTo>
                <a:cubicBezTo>
                  <a:pt x="1102" y="90284"/>
                  <a:pt x="9304" y="118594"/>
                  <a:pt x="28619" y="136057"/>
                </a:cubicBezTo>
                <a:cubicBezTo>
                  <a:pt x="47934" y="153520"/>
                  <a:pt x="90797" y="169130"/>
                  <a:pt x="115932" y="172570"/>
                </a:cubicBezTo>
                <a:cubicBezTo>
                  <a:pt x="141067" y="176010"/>
                  <a:pt x="164086" y="170453"/>
                  <a:pt x="179432" y="156695"/>
                </a:cubicBezTo>
                <a:cubicBezTo>
                  <a:pt x="194778" y="142937"/>
                  <a:pt x="208801" y="92666"/>
                  <a:pt x="208007" y="90020"/>
                </a:cubicBezTo>
                <a:cubicBezTo>
                  <a:pt x="207213" y="87374"/>
                  <a:pt x="192396" y="130501"/>
                  <a:pt x="174669" y="140820"/>
                </a:cubicBezTo>
                <a:cubicBezTo>
                  <a:pt x="156942" y="151139"/>
                  <a:pt x="125456" y="154578"/>
                  <a:pt x="101644" y="151932"/>
                </a:cubicBezTo>
                <a:cubicBezTo>
                  <a:pt x="77832" y="149286"/>
                  <a:pt x="46346" y="147964"/>
                  <a:pt x="31794" y="124945"/>
                </a:cubicBezTo>
                <a:cubicBezTo>
                  <a:pt x="17242" y="101926"/>
                  <a:pt x="27561" y="10645"/>
                  <a:pt x="22269" y="11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C6E4065D-17A1-431B-81BA-9130D22D6D8E}"/>
              </a:ext>
            </a:extLst>
          </p:cNvPr>
          <p:cNvSpPr/>
          <p:nvPr/>
        </p:nvSpPr>
        <p:spPr>
          <a:xfrm>
            <a:off x="13048113" y="11018649"/>
            <a:ext cx="59879" cy="146350"/>
          </a:xfrm>
          <a:custGeom>
            <a:avLst/>
            <a:gdLst>
              <a:gd name="connsiteX0" fmla="*/ 1137 w 59879"/>
              <a:gd name="connsiteY0" fmla="*/ 189 h 146350"/>
              <a:gd name="connsiteX1" fmla="*/ 20187 w 59879"/>
              <a:gd name="connsiteY1" fmla="*/ 70039 h 146350"/>
              <a:gd name="connsiteX2" fmla="*/ 9075 w 59879"/>
              <a:gd name="connsiteY2" fmla="*/ 146239 h 146350"/>
              <a:gd name="connsiteX3" fmla="*/ 59875 w 59879"/>
              <a:gd name="connsiteY3" fmla="*/ 52576 h 146350"/>
              <a:gd name="connsiteX4" fmla="*/ 1137 w 59879"/>
              <a:gd name="connsiteY4" fmla="*/ 189 h 14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79" h="146350">
                <a:moveTo>
                  <a:pt x="1137" y="189"/>
                </a:moveTo>
                <a:cubicBezTo>
                  <a:pt x="-5478" y="3100"/>
                  <a:pt x="18864" y="45698"/>
                  <a:pt x="20187" y="70039"/>
                </a:cubicBezTo>
                <a:cubicBezTo>
                  <a:pt x="21510" y="94380"/>
                  <a:pt x="2460" y="149150"/>
                  <a:pt x="9075" y="146239"/>
                </a:cubicBezTo>
                <a:cubicBezTo>
                  <a:pt x="15690" y="143329"/>
                  <a:pt x="60404" y="76653"/>
                  <a:pt x="59875" y="52576"/>
                </a:cubicBezTo>
                <a:cubicBezTo>
                  <a:pt x="59346" y="28499"/>
                  <a:pt x="7752" y="-2722"/>
                  <a:pt x="1137" y="1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D1F6C235-49E6-43AC-89E3-6517087F3FE3}"/>
              </a:ext>
            </a:extLst>
          </p:cNvPr>
          <p:cNvSpPr/>
          <p:nvPr/>
        </p:nvSpPr>
        <p:spPr>
          <a:xfrm>
            <a:off x="12984161" y="10510830"/>
            <a:ext cx="257937" cy="152477"/>
          </a:xfrm>
          <a:custGeom>
            <a:avLst/>
            <a:gdLst>
              <a:gd name="connsiteX0" fmla="*/ 257177 w 257937"/>
              <a:gd name="connsiteY0" fmla="*/ 4770 h 152477"/>
              <a:gd name="connsiteX1" fmla="*/ 114302 w 257937"/>
              <a:gd name="connsiteY1" fmla="*/ 46045 h 152477"/>
              <a:gd name="connsiteX2" fmla="*/ 2 w 257937"/>
              <a:gd name="connsiteY2" fmla="*/ 152408 h 152477"/>
              <a:gd name="connsiteX3" fmla="*/ 111127 w 257937"/>
              <a:gd name="connsiteY3" fmla="*/ 61920 h 152477"/>
              <a:gd name="connsiteX4" fmla="*/ 153989 w 257937"/>
              <a:gd name="connsiteY4" fmla="*/ 34933 h 152477"/>
              <a:gd name="connsiteX5" fmla="*/ 171452 w 257937"/>
              <a:gd name="connsiteY5" fmla="*/ 4770 h 152477"/>
              <a:gd name="connsiteX6" fmla="*/ 257177 w 257937"/>
              <a:gd name="connsiteY6" fmla="*/ 4770 h 15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37" h="152477">
                <a:moveTo>
                  <a:pt x="257177" y="4770"/>
                </a:moveTo>
                <a:cubicBezTo>
                  <a:pt x="247652" y="11649"/>
                  <a:pt x="157165" y="21439"/>
                  <a:pt x="114302" y="46045"/>
                </a:cubicBezTo>
                <a:cubicBezTo>
                  <a:pt x="71439" y="70651"/>
                  <a:pt x="531" y="149762"/>
                  <a:pt x="2" y="152408"/>
                </a:cubicBezTo>
                <a:cubicBezTo>
                  <a:pt x="-527" y="155054"/>
                  <a:pt x="85462" y="81499"/>
                  <a:pt x="111127" y="61920"/>
                </a:cubicBezTo>
                <a:cubicBezTo>
                  <a:pt x="136792" y="42341"/>
                  <a:pt x="143935" y="44458"/>
                  <a:pt x="153989" y="34933"/>
                </a:cubicBezTo>
                <a:cubicBezTo>
                  <a:pt x="164043" y="25408"/>
                  <a:pt x="159016" y="10591"/>
                  <a:pt x="171452" y="4770"/>
                </a:cubicBezTo>
                <a:cubicBezTo>
                  <a:pt x="183887" y="-1051"/>
                  <a:pt x="266702" y="-2109"/>
                  <a:pt x="257177" y="477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7DF0BBC0-B5A4-46AC-B73C-A3B952133C54}"/>
              </a:ext>
            </a:extLst>
          </p:cNvPr>
          <p:cNvSpPr/>
          <p:nvPr/>
        </p:nvSpPr>
        <p:spPr>
          <a:xfrm>
            <a:off x="13130090" y="10488378"/>
            <a:ext cx="217621" cy="346312"/>
          </a:xfrm>
          <a:custGeom>
            <a:avLst/>
            <a:gdLst>
              <a:gd name="connsiteX0" fmla="*/ 217610 w 217621"/>
              <a:gd name="connsiteY0" fmla="*/ 235 h 346312"/>
              <a:gd name="connsiteX1" fmla="*/ 160460 w 217621"/>
              <a:gd name="connsiteY1" fmla="*/ 103422 h 346312"/>
              <a:gd name="connsiteX2" fmla="*/ 23935 w 217621"/>
              <a:gd name="connsiteY2" fmla="*/ 225660 h 346312"/>
              <a:gd name="connsiteX3" fmla="*/ 30285 w 217621"/>
              <a:gd name="connsiteY3" fmla="*/ 346310 h 346312"/>
              <a:gd name="connsiteX4" fmla="*/ 3298 w 217621"/>
              <a:gd name="connsiteY4" fmla="*/ 228835 h 346312"/>
              <a:gd name="connsiteX5" fmla="*/ 117598 w 217621"/>
              <a:gd name="connsiteY5" fmla="*/ 130410 h 346312"/>
              <a:gd name="connsiteX6" fmla="*/ 165223 w 217621"/>
              <a:gd name="connsiteY6" fmla="*/ 76435 h 346312"/>
              <a:gd name="connsiteX7" fmla="*/ 217610 w 217621"/>
              <a:gd name="connsiteY7" fmla="*/ 235 h 34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621" h="346312">
                <a:moveTo>
                  <a:pt x="217610" y="235"/>
                </a:moveTo>
                <a:cubicBezTo>
                  <a:pt x="216816" y="4733"/>
                  <a:pt x="192739" y="65851"/>
                  <a:pt x="160460" y="103422"/>
                </a:cubicBezTo>
                <a:cubicBezTo>
                  <a:pt x="128181" y="140993"/>
                  <a:pt x="45631" y="185179"/>
                  <a:pt x="23935" y="225660"/>
                </a:cubicBezTo>
                <a:cubicBezTo>
                  <a:pt x="2239" y="266141"/>
                  <a:pt x="33724" y="345781"/>
                  <a:pt x="30285" y="346310"/>
                </a:cubicBezTo>
                <a:cubicBezTo>
                  <a:pt x="26846" y="346839"/>
                  <a:pt x="-11254" y="264818"/>
                  <a:pt x="3298" y="228835"/>
                </a:cubicBezTo>
                <a:cubicBezTo>
                  <a:pt x="17850" y="192852"/>
                  <a:pt x="90610" y="155810"/>
                  <a:pt x="117598" y="130410"/>
                </a:cubicBezTo>
                <a:cubicBezTo>
                  <a:pt x="144585" y="105010"/>
                  <a:pt x="151200" y="96014"/>
                  <a:pt x="165223" y="76435"/>
                </a:cubicBezTo>
                <a:cubicBezTo>
                  <a:pt x="179246" y="56856"/>
                  <a:pt x="218404" y="-4263"/>
                  <a:pt x="217610" y="2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2E919BF9-D66C-4A6C-AF64-5ACEED6B963D}"/>
              </a:ext>
            </a:extLst>
          </p:cNvPr>
          <p:cNvSpPr/>
          <p:nvPr/>
        </p:nvSpPr>
        <p:spPr>
          <a:xfrm>
            <a:off x="13036538" y="10844070"/>
            <a:ext cx="136659" cy="197019"/>
          </a:xfrm>
          <a:custGeom>
            <a:avLst/>
            <a:gdLst>
              <a:gd name="connsiteX0" fmla="*/ 117487 w 136659"/>
              <a:gd name="connsiteY0" fmla="*/ 143 h 197019"/>
              <a:gd name="connsiteX1" fmla="*/ 130187 w 136659"/>
              <a:gd name="connsiteY1" fmla="*/ 96980 h 197019"/>
              <a:gd name="connsiteX2" fmla="*/ 12 w 136659"/>
              <a:gd name="connsiteY2" fmla="*/ 196993 h 197019"/>
              <a:gd name="connsiteX3" fmla="*/ 122250 w 136659"/>
              <a:gd name="connsiteY3" fmla="*/ 87455 h 197019"/>
              <a:gd name="connsiteX4" fmla="*/ 122250 w 136659"/>
              <a:gd name="connsiteY4" fmla="*/ 74755 h 197019"/>
              <a:gd name="connsiteX5" fmla="*/ 117487 w 136659"/>
              <a:gd name="connsiteY5" fmla="*/ 143 h 19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659" h="197019">
                <a:moveTo>
                  <a:pt x="117487" y="143"/>
                </a:moveTo>
                <a:cubicBezTo>
                  <a:pt x="118810" y="3847"/>
                  <a:pt x="149766" y="64172"/>
                  <a:pt x="130187" y="96980"/>
                </a:cubicBezTo>
                <a:cubicBezTo>
                  <a:pt x="110608" y="129788"/>
                  <a:pt x="1335" y="198580"/>
                  <a:pt x="12" y="196993"/>
                </a:cubicBezTo>
                <a:cubicBezTo>
                  <a:pt x="-1311" y="195406"/>
                  <a:pt x="101877" y="107828"/>
                  <a:pt x="122250" y="87455"/>
                </a:cubicBezTo>
                <a:cubicBezTo>
                  <a:pt x="142623" y="67082"/>
                  <a:pt x="123573" y="83751"/>
                  <a:pt x="122250" y="74755"/>
                </a:cubicBezTo>
                <a:cubicBezTo>
                  <a:pt x="120927" y="65759"/>
                  <a:pt x="116164" y="-3561"/>
                  <a:pt x="117487" y="1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9DBBDC32-65E8-45A5-8DB7-35600A80EE60}"/>
              </a:ext>
            </a:extLst>
          </p:cNvPr>
          <p:cNvSpPr/>
          <p:nvPr/>
        </p:nvSpPr>
        <p:spPr>
          <a:xfrm>
            <a:off x="13348130" y="10496367"/>
            <a:ext cx="104443" cy="103701"/>
          </a:xfrm>
          <a:custGeom>
            <a:avLst/>
            <a:gdLst>
              <a:gd name="connsiteX0" fmla="*/ 1158 w 104443"/>
              <a:gd name="connsiteY0" fmla="*/ 183 h 103701"/>
              <a:gd name="connsiteX1" fmla="*/ 12270 w 104443"/>
              <a:gd name="connsiteY1" fmla="*/ 101783 h 103701"/>
              <a:gd name="connsiteX2" fmla="*/ 104345 w 104443"/>
              <a:gd name="connsiteY2" fmla="*/ 68446 h 103701"/>
              <a:gd name="connsiteX3" fmla="*/ 29733 w 104443"/>
              <a:gd name="connsiteY3" fmla="*/ 90671 h 103701"/>
              <a:gd name="connsiteX4" fmla="*/ 13858 w 104443"/>
              <a:gd name="connsiteY4" fmla="*/ 76383 h 103701"/>
              <a:gd name="connsiteX5" fmla="*/ 1158 w 104443"/>
              <a:gd name="connsiteY5" fmla="*/ 183 h 10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443" h="103701">
                <a:moveTo>
                  <a:pt x="1158" y="183"/>
                </a:moveTo>
                <a:cubicBezTo>
                  <a:pt x="893" y="4416"/>
                  <a:pt x="-4928" y="90406"/>
                  <a:pt x="12270" y="101783"/>
                </a:cubicBezTo>
                <a:cubicBezTo>
                  <a:pt x="29468" y="113160"/>
                  <a:pt x="101435" y="70298"/>
                  <a:pt x="104345" y="68446"/>
                </a:cubicBezTo>
                <a:cubicBezTo>
                  <a:pt x="107255" y="66594"/>
                  <a:pt x="44814" y="89348"/>
                  <a:pt x="29733" y="90671"/>
                </a:cubicBezTo>
                <a:cubicBezTo>
                  <a:pt x="14652" y="91994"/>
                  <a:pt x="18620" y="86702"/>
                  <a:pt x="13858" y="76383"/>
                </a:cubicBezTo>
                <a:cubicBezTo>
                  <a:pt x="9096" y="66064"/>
                  <a:pt x="1423" y="-4050"/>
                  <a:pt x="1158" y="1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FD3F681D-4752-4139-8F5B-14CB30C62C43}"/>
              </a:ext>
            </a:extLst>
          </p:cNvPr>
          <p:cNvSpPr/>
          <p:nvPr/>
        </p:nvSpPr>
        <p:spPr>
          <a:xfrm>
            <a:off x="13187321" y="10573955"/>
            <a:ext cx="274426" cy="275078"/>
          </a:xfrm>
          <a:custGeom>
            <a:avLst/>
            <a:gdLst>
              <a:gd name="connsiteX0" fmla="*/ 273092 w 274426"/>
              <a:gd name="connsiteY0" fmla="*/ 383 h 275078"/>
              <a:gd name="connsiteX1" fmla="*/ 103229 w 274426"/>
              <a:gd name="connsiteY1" fmla="*/ 122620 h 275078"/>
              <a:gd name="connsiteX2" fmla="*/ 42 w 274426"/>
              <a:gd name="connsiteY2" fmla="*/ 275020 h 275078"/>
              <a:gd name="connsiteX3" fmla="*/ 114342 w 274426"/>
              <a:gd name="connsiteY3" fmla="*/ 140083 h 275078"/>
              <a:gd name="connsiteX4" fmla="*/ 179429 w 274426"/>
              <a:gd name="connsiteY4" fmla="*/ 86108 h 275078"/>
              <a:gd name="connsiteX5" fmla="*/ 273092 w 274426"/>
              <a:gd name="connsiteY5" fmla="*/ 383 h 27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426" h="275078">
                <a:moveTo>
                  <a:pt x="273092" y="383"/>
                </a:moveTo>
                <a:cubicBezTo>
                  <a:pt x="260392" y="6468"/>
                  <a:pt x="148737" y="76847"/>
                  <a:pt x="103229" y="122620"/>
                </a:cubicBezTo>
                <a:cubicBezTo>
                  <a:pt x="57721" y="168393"/>
                  <a:pt x="-1810" y="272110"/>
                  <a:pt x="42" y="275020"/>
                </a:cubicBezTo>
                <a:cubicBezTo>
                  <a:pt x="1894" y="277930"/>
                  <a:pt x="84444" y="171568"/>
                  <a:pt x="114342" y="140083"/>
                </a:cubicBezTo>
                <a:cubicBezTo>
                  <a:pt x="144240" y="108598"/>
                  <a:pt x="154558" y="109920"/>
                  <a:pt x="179429" y="86108"/>
                </a:cubicBezTo>
                <a:cubicBezTo>
                  <a:pt x="204300" y="62296"/>
                  <a:pt x="285792" y="-5702"/>
                  <a:pt x="273092" y="3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15E1FCB8-9BCE-4147-AA9B-D7DAD6EEDD5C}"/>
              </a:ext>
            </a:extLst>
          </p:cNvPr>
          <p:cNvSpPr/>
          <p:nvPr/>
        </p:nvSpPr>
        <p:spPr>
          <a:xfrm>
            <a:off x="13288577" y="10810875"/>
            <a:ext cx="532565" cy="441333"/>
          </a:xfrm>
          <a:custGeom>
            <a:avLst/>
            <a:gdLst>
              <a:gd name="connsiteX0" fmla="*/ 532198 w 532565"/>
              <a:gd name="connsiteY0" fmla="*/ 0 h 441333"/>
              <a:gd name="connsiteX1" fmla="*/ 457586 w 532565"/>
              <a:gd name="connsiteY1" fmla="*/ 117475 h 441333"/>
              <a:gd name="connsiteX2" fmla="*/ 255973 w 532565"/>
              <a:gd name="connsiteY2" fmla="*/ 306388 h 441333"/>
              <a:gd name="connsiteX3" fmla="*/ 386 w 532565"/>
              <a:gd name="connsiteY3" fmla="*/ 441325 h 441333"/>
              <a:gd name="connsiteX4" fmla="*/ 200411 w 532565"/>
              <a:gd name="connsiteY4" fmla="*/ 312738 h 441333"/>
              <a:gd name="connsiteX5" fmla="*/ 298836 w 532565"/>
              <a:gd name="connsiteY5" fmla="*/ 258763 h 441333"/>
              <a:gd name="connsiteX6" fmla="*/ 432186 w 532565"/>
              <a:gd name="connsiteY6" fmla="*/ 117475 h 441333"/>
              <a:gd name="connsiteX7" fmla="*/ 532198 w 532565"/>
              <a:gd name="connsiteY7" fmla="*/ 0 h 44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565" h="441333">
                <a:moveTo>
                  <a:pt x="532198" y="0"/>
                </a:moveTo>
                <a:cubicBezTo>
                  <a:pt x="536431" y="0"/>
                  <a:pt x="503623" y="66410"/>
                  <a:pt x="457586" y="117475"/>
                </a:cubicBezTo>
                <a:cubicBezTo>
                  <a:pt x="411549" y="168540"/>
                  <a:pt x="332173" y="252413"/>
                  <a:pt x="255973" y="306388"/>
                </a:cubicBezTo>
                <a:cubicBezTo>
                  <a:pt x="179773" y="360363"/>
                  <a:pt x="9646" y="440267"/>
                  <a:pt x="386" y="441325"/>
                </a:cubicBezTo>
                <a:cubicBezTo>
                  <a:pt x="-8874" y="442383"/>
                  <a:pt x="150669" y="343165"/>
                  <a:pt x="200411" y="312738"/>
                </a:cubicBezTo>
                <a:cubicBezTo>
                  <a:pt x="250153" y="282311"/>
                  <a:pt x="260207" y="291307"/>
                  <a:pt x="298836" y="258763"/>
                </a:cubicBezTo>
                <a:cubicBezTo>
                  <a:pt x="337465" y="226219"/>
                  <a:pt x="396996" y="158486"/>
                  <a:pt x="432186" y="117475"/>
                </a:cubicBezTo>
                <a:cubicBezTo>
                  <a:pt x="467375" y="76465"/>
                  <a:pt x="527965" y="0"/>
                  <a:pt x="532198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9019C321-9538-4417-945C-44D245F64904}"/>
              </a:ext>
            </a:extLst>
          </p:cNvPr>
          <p:cNvSpPr/>
          <p:nvPr/>
        </p:nvSpPr>
        <p:spPr>
          <a:xfrm>
            <a:off x="13125213" y="10950368"/>
            <a:ext cx="187563" cy="294059"/>
          </a:xfrm>
          <a:custGeom>
            <a:avLst/>
            <a:gdLst>
              <a:gd name="connsiteX0" fmla="*/ 47862 w 187563"/>
              <a:gd name="connsiteY0" fmla="*/ 207 h 294059"/>
              <a:gd name="connsiteX1" fmla="*/ 11350 w 187563"/>
              <a:gd name="connsiteY1" fmla="*/ 111332 h 294059"/>
              <a:gd name="connsiteX2" fmla="*/ 1825 w 187563"/>
              <a:gd name="connsiteY2" fmla="*/ 233570 h 294059"/>
              <a:gd name="connsiteX3" fmla="*/ 43100 w 187563"/>
              <a:gd name="connsiteY3" fmla="*/ 290720 h 294059"/>
              <a:gd name="connsiteX4" fmla="*/ 187562 w 187563"/>
              <a:gd name="connsiteY4" fmla="*/ 285957 h 294059"/>
              <a:gd name="connsiteX5" fmla="*/ 46275 w 187563"/>
              <a:gd name="connsiteY5" fmla="*/ 274845 h 294059"/>
              <a:gd name="connsiteX6" fmla="*/ 14525 w 187563"/>
              <a:gd name="connsiteY6" fmla="*/ 211345 h 294059"/>
              <a:gd name="connsiteX7" fmla="*/ 27225 w 187563"/>
              <a:gd name="connsiteY7" fmla="*/ 87520 h 294059"/>
              <a:gd name="connsiteX8" fmla="*/ 47862 w 187563"/>
              <a:gd name="connsiteY8" fmla="*/ 207 h 29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563" h="294059">
                <a:moveTo>
                  <a:pt x="47862" y="207"/>
                </a:moveTo>
                <a:cubicBezTo>
                  <a:pt x="45216" y="4176"/>
                  <a:pt x="19023" y="72438"/>
                  <a:pt x="11350" y="111332"/>
                </a:cubicBezTo>
                <a:cubicBezTo>
                  <a:pt x="3677" y="150226"/>
                  <a:pt x="-3467" y="203672"/>
                  <a:pt x="1825" y="233570"/>
                </a:cubicBezTo>
                <a:cubicBezTo>
                  <a:pt x="7117" y="263468"/>
                  <a:pt x="12144" y="281989"/>
                  <a:pt x="43100" y="290720"/>
                </a:cubicBezTo>
                <a:cubicBezTo>
                  <a:pt x="74056" y="299451"/>
                  <a:pt x="187033" y="288603"/>
                  <a:pt x="187562" y="285957"/>
                </a:cubicBezTo>
                <a:cubicBezTo>
                  <a:pt x="188091" y="283311"/>
                  <a:pt x="75115" y="287280"/>
                  <a:pt x="46275" y="274845"/>
                </a:cubicBezTo>
                <a:cubicBezTo>
                  <a:pt x="17435" y="262410"/>
                  <a:pt x="17700" y="242566"/>
                  <a:pt x="14525" y="211345"/>
                </a:cubicBezTo>
                <a:cubicBezTo>
                  <a:pt x="11350" y="180124"/>
                  <a:pt x="20611" y="125091"/>
                  <a:pt x="27225" y="87520"/>
                </a:cubicBezTo>
                <a:cubicBezTo>
                  <a:pt x="33839" y="49949"/>
                  <a:pt x="50508" y="-3762"/>
                  <a:pt x="47862" y="2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AC123EDA-BE4F-41D1-8E8C-21445885084D}"/>
              </a:ext>
            </a:extLst>
          </p:cNvPr>
          <p:cNvSpPr/>
          <p:nvPr/>
        </p:nvSpPr>
        <p:spPr>
          <a:xfrm>
            <a:off x="13202280" y="11014013"/>
            <a:ext cx="132508" cy="190562"/>
          </a:xfrm>
          <a:custGeom>
            <a:avLst/>
            <a:gdLst>
              <a:gd name="connsiteX0" fmla="*/ 4133 w 132508"/>
              <a:gd name="connsiteY0" fmla="*/ 62 h 190562"/>
              <a:gd name="connsiteX1" fmla="*/ 12070 w 132508"/>
              <a:gd name="connsiteY1" fmla="*/ 74675 h 190562"/>
              <a:gd name="connsiteX2" fmla="*/ 127958 w 132508"/>
              <a:gd name="connsiteY2" fmla="*/ 65150 h 190562"/>
              <a:gd name="connsiteX3" fmla="*/ 105733 w 132508"/>
              <a:gd name="connsiteY3" fmla="*/ 101662 h 190562"/>
              <a:gd name="connsiteX4" fmla="*/ 73983 w 132508"/>
              <a:gd name="connsiteY4" fmla="*/ 136587 h 190562"/>
              <a:gd name="connsiteX5" fmla="*/ 99383 w 132508"/>
              <a:gd name="connsiteY5" fmla="*/ 190562 h 190562"/>
              <a:gd name="connsiteX6" fmla="*/ 93033 w 132508"/>
              <a:gd name="connsiteY6" fmla="*/ 136587 h 190562"/>
              <a:gd name="connsiteX7" fmla="*/ 107320 w 132508"/>
              <a:gd name="connsiteY7" fmla="*/ 77850 h 190562"/>
              <a:gd name="connsiteX8" fmla="*/ 16833 w 132508"/>
              <a:gd name="connsiteY8" fmla="*/ 88962 h 190562"/>
              <a:gd name="connsiteX9" fmla="*/ 4133 w 132508"/>
              <a:gd name="connsiteY9" fmla="*/ 62 h 19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508" h="190562">
                <a:moveTo>
                  <a:pt x="4133" y="62"/>
                </a:moveTo>
                <a:cubicBezTo>
                  <a:pt x="3339" y="-2319"/>
                  <a:pt x="-8568" y="63827"/>
                  <a:pt x="12070" y="74675"/>
                </a:cubicBezTo>
                <a:cubicBezTo>
                  <a:pt x="32708" y="85523"/>
                  <a:pt x="112348" y="60652"/>
                  <a:pt x="127958" y="65150"/>
                </a:cubicBezTo>
                <a:cubicBezTo>
                  <a:pt x="143569" y="69648"/>
                  <a:pt x="114729" y="89756"/>
                  <a:pt x="105733" y="101662"/>
                </a:cubicBezTo>
                <a:cubicBezTo>
                  <a:pt x="96737" y="113568"/>
                  <a:pt x="75041" y="121770"/>
                  <a:pt x="73983" y="136587"/>
                </a:cubicBezTo>
                <a:cubicBezTo>
                  <a:pt x="72925" y="151404"/>
                  <a:pt x="96208" y="190562"/>
                  <a:pt x="99383" y="190562"/>
                </a:cubicBezTo>
                <a:cubicBezTo>
                  <a:pt x="102558" y="190562"/>
                  <a:pt x="91710" y="155372"/>
                  <a:pt x="93033" y="136587"/>
                </a:cubicBezTo>
                <a:cubicBezTo>
                  <a:pt x="94356" y="117802"/>
                  <a:pt x="120020" y="85787"/>
                  <a:pt x="107320" y="77850"/>
                </a:cubicBezTo>
                <a:cubicBezTo>
                  <a:pt x="94620" y="69913"/>
                  <a:pt x="31914" y="97164"/>
                  <a:pt x="16833" y="88962"/>
                </a:cubicBezTo>
                <a:cubicBezTo>
                  <a:pt x="1752" y="80760"/>
                  <a:pt x="4927" y="2443"/>
                  <a:pt x="4133" y="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14D034F8-5BC7-47B2-A175-529ADC384D47}"/>
              </a:ext>
            </a:extLst>
          </p:cNvPr>
          <p:cNvSpPr/>
          <p:nvPr/>
        </p:nvSpPr>
        <p:spPr>
          <a:xfrm>
            <a:off x="13530527" y="10731452"/>
            <a:ext cx="202803" cy="281738"/>
          </a:xfrm>
          <a:custGeom>
            <a:avLst/>
            <a:gdLst>
              <a:gd name="connsiteX0" fmla="*/ 144198 w 202803"/>
              <a:gd name="connsiteY0" fmla="*/ 48 h 281738"/>
              <a:gd name="connsiteX1" fmla="*/ 198173 w 202803"/>
              <a:gd name="connsiteY1" fmla="*/ 81011 h 281738"/>
              <a:gd name="connsiteX2" fmla="*/ 1323 w 202803"/>
              <a:gd name="connsiteY2" fmla="*/ 281036 h 281738"/>
              <a:gd name="connsiteX3" fmla="*/ 115623 w 202803"/>
              <a:gd name="connsiteY3" fmla="*/ 144511 h 281738"/>
              <a:gd name="connsiteX4" fmla="*/ 185473 w 202803"/>
              <a:gd name="connsiteY4" fmla="*/ 69898 h 281738"/>
              <a:gd name="connsiteX5" fmla="*/ 144198 w 202803"/>
              <a:gd name="connsiteY5" fmla="*/ 48 h 28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803" h="281738">
                <a:moveTo>
                  <a:pt x="144198" y="48"/>
                </a:moveTo>
                <a:cubicBezTo>
                  <a:pt x="146315" y="1900"/>
                  <a:pt x="221986" y="34180"/>
                  <a:pt x="198173" y="81011"/>
                </a:cubicBezTo>
                <a:cubicBezTo>
                  <a:pt x="174361" y="127842"/>
                  <a:pt x="15081" y="270453"/>
                  <a:pt x="1323" y="281036"/>
                </a:cubicBezTo>
                <a:cubicBezTo>
                  <a:pt x="-12435" y="291619"/>
                  <a:pt x="84931" y="179701"/>
                  <a:pt x="115623" y="144511"/>
                </a:cubicBezTo>
                <a:cubicBezTo>
                  <a:pt x="146315" y="109321"/>
                  <a:pt x="175419" y="90006"/>
                  <a:pt x="185473" y="69898"/>
                </a:cubicBezTo>
                <a:cubicBezTo>
                  <a:pt x="195527" y="49790"/>
                  <a:pt x="142081" y="-1804"/>
                  <a:pt x="144198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16CEDB2A-C007-4A91-B54A-98046F75ED13}"/>
              </a:ext>
            </a:extLst>
          </p:cNvPr>
          <p:cNvSpPr/>
          <p:nvPr/>
        </p:nvSpPr>
        <p:spPr>
          <a:xfrm>
            <a:off x="13649322" y="10426456"/>
            <a:ext cx="139705" cy="149603"/>
          </a:xfrm>
          <a:custGeom>
            <a:avLst/>
            <a:gdLst>
              <a:gd name="connsiteX0" fmla="*/ 139703 w 139705"/>
              <a:gd name="connsiteY0" fmla="*/ 244 h 149603"/>
              <a:gd name="connsiteX1" fmla="*/ 14291 w 139705"/>
              <a:gd name="connsiteY1" fmla="*/ 51044 h 149603"/>
              <a:gd name="connsiteX2" fmla="*/ 6353 w 139705"/>
              <a:gd name="connsiteY2" fmla="*/ 90732 h 149603"/>
              <a:gd name="connsiteX3" fmla="*/ 46041 w 139705"/>
              <a:gd name="connsiteY3" fmla="*/ 149469 h 149603"/>
              <a:gd name="connsiteX4" fmla="*/ 11116 w 139705"/>
              <a:gd name="connsiteY4" fmla="*/ 73269 h 149603"/>
              <a:gd name="connsiteX5" fmla="*/ 139703 w 139705"/>
              <a:gd name="connsiteY5" fmla="*/ 244 h 14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05" h="149603">
                <a:moveTo>
                  <a:pt x="139703" y="244"/>
                </a:moveTo>
                <a:cubicBezTo>
                  <a:pt x="140232" y="-3460"/>
                  <a:pt x="36516" y="35963"/>
                  <a:pt x="14291" y="51044"/>
                </a:cubicBezTo>
                <a:cubicBezTo>
                  <a:pt x="-7934" y="66125"/>
                  <a:pt x="1061" y="74328"/>
                  <a:pt x="6353" y="90732"/>
                </a:cubicBezTo>
                <a:cubicBezTo>
                  <a:pt x="11645" y="107136"/>
                  <a:pt x="45247" y="152379"/>
                  <a:pt x="46041" y="149469"/>
                </a:cubicBezTo>
                <a:cubicBezTo>
                  <a:pt x="46835" y="146559"/>
                  <a:pt x="-2907" y="96552"/>
                  <a:pt x="11116" y="73269"/>
                </a:cubicBezTo>
                <a:cubicBezTo>
                  <a:pt x="25139" y="49986"/>
                  <a:pt x="139174" y="3948"/>
                  <a:pt x="139703" y="2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3F08A8B6-625E-4D23-8D5B-FB4F6676F9DD}"/>
              </a:ext>
            </a:extLst>
          </p:cNvPr>
          <p:cNvSpPr/>
          <p:nvPr/>
        </p:nvSpPr>
        <p:spPr>
          <a:xfrm>
            <a:off x="13795059" y="10515533"/>
            <a:ext cx="90879" cy="148143"/>
          </a:xfrm>
          <a:custGeom>
            <a:avLst/>
            <a:gdLst>
              <a:gd name="connsiteX0" fmla="*/ 90804 w 90879"/>
              <a:gd name="connsiteY0" fmla="*/ 67 h 148143"/>
              <a:gd name="connsiteX1" fmla="*/ 36829 w 90879"/>
              <a:gd name="connsiteY1" fmla="*/ 41342 h 148143"/>
              <a:gd name="connsiteX2" fmla="*/ 62229 w 90879"/>
              <a:gd name="connsiteY2" fmla="*/ 95317 h 148143"/>
              <a:gd name="connsiteX3" fmla="*/ 63816 w 90879"/>
              <a:gd name="connsiteY3" fmla="*/ 147705 h 148143"/>
              <a:gd name="connsiteX4" fmla="*/ 51116 w 90879"/>
              <a:gd name="connsiteY4" fmla="*/ 119130 h 148143"/>
              <a:gd name="connsiteX5" fmla="*/ 316 w 90879"/>
              <a:gd name="connsiteY5" fmla="*/ 96905 h 148143"/>
              <a:gd name="connsiteX6" fmla="*/ 78104 w 90879"/>
              <a:gd name="connsiteY6" fmla="*/ 128655 h 148143"/>
              <a:gd name="connsiteX7" fmla="*/ 49529 w 90879"/>
              <a:gd name="connsiteY7" fmla="*/ 50867 h 148143"/>
              <a:gd name="connsiteX8" fmla="*/ 90804 w 90879"/>
              <a:gd name="connsiteY8" fmla="*/ 67 h 14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79" h="148143">
                <a:moveTo>
                  <a:pt x="90804" y="67"/>
                </a:moveTo>
                <a:cubicBezTo>
                  <a:pt x="88687" y="-1521"/>
                  <a:pt x="41591" y="25467"/>
                  <a:pt x="36829" y="41342"/>
                </a:cubicBezTo>
                <a:cubicBezTo>
                  <a:pt x="32067" y="57217"/>
                  <a:pt x="57731" y="77590"/>
                  <a:pt x="62229" y="95317"/>
                </a:cubicBezTo>
                <a:cubicBezTo>
                  <a:pt x="66727" y="113044"/>
                  <a:pt x="65668" y="143736"/>
                  <a:pt x="63816" y="147705"/>
                </a:cubicBezTo>
                <a:cubicBezTo>
                  <a:pt x="61964" y="151674"/>
                  <a:pt x="61699" y="127597"/>
                  <a:pt x="51116" y="119130"/>
                </a:cubicBezTo>
                <a:cubicBezTo>
                  <a:pt x="40533" y="110663"/>
                  <a:pt x="-4182" y="95318"/>
                  <a:pt x="316" y="96905"/>
                </a:cubicBezTo>
                <a:cubicBezTo>
                  <a:pt x="4814" y="98493"/>
                  <a:pt x="69902" y="136328"/>
                  <a:pt x="78104" y="128655"/>
                </a:cubicBezTo>
                <a:cubicBezTo>
                  <a:pt x="86306" y="120982"/>
                  <a:pt x="49265" y="69388"/>
                  <a:pt x="49529" y="50867"/>
                </a:cubicBezTo>
                <a:cubicBezTo>
                  <a:pt x="49793" y="32346"/>
                  <a:pt x="92921" y="1655"/>
                  <a:pt x="90804" y="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77AC207C-4FF1-4A5F-97E7-62F144003FEF}"/>
              </a:ext>
            </a:extLst>
          </p:cNvPr>
          <p:cNvSpPr/>
          <p:nvPr/>
        </p:nvSpPr>
        <p:spPr>
          <a:xfrm>
            <a:off x="13046003" y="11080512"/>
            <a:ext cx="79644" cy="395526"/>
          </a:xfrm>
          <a:custGeom>
            <a:avLst/>
            <a:gdLst>
              <a:gd name="connsiteX0" fmla="*/ 23885 w 79644"/>
              <a:gd name="connsiteY0" fmla="*/ 238 h 395526"/>
              <a:gd name="connsiteX1" fmla="*/ 79447 w 79644"/>
              <a:gd name="connsiteY1" fmla="*/ 193913 h 395526"/>
              <a:gd name="connsiteX2" fmla="*/ 72 w 79644"/>
              <a:gd name="connsiteY2" fmla="*/ 395526 h 395526"/>
              <a:gd name="connsiteX3" fmla="*/ 65160 w 79644"/>
              <a:gd name="connsiteY3" fmla="*/ 195501 h 395526"/>
              <a:gd name="connsiteX4" fmla="*/ 65160 w 79644"/>
              <a:gd name="connsiteY4" fmla="*/ 154226 h 395526"/>
              <a:gd name="connsiteX5" fmla="*/ 23885 w 79644"/>
              <a:gd name="connsiteY5" fmla="*/ 238 h 39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644" h="395526">
                <a:moveTo>
                  <a:pt x="23885" y="238"/>
                </a:moveTo>
                <a:cubicBezTo>
                  <a:pt x="26266" y="6852"/>
                  <a:pt x="83416" y="128032"/>
                  <a:pt x="79447" y="193913"/>
                </a:cubicBezTo>
                <a:cubicBezTo>
                  <a:pt x="75478" y="259794"/>
                  <a:pt x="2453" y="395261"/>
                  <a:pt x="72" y="395526"/>
                </a:cubicBezTo>
                <a:cubicBezTo>
                  <a:pt x="-2309" y="395791"/>
                  <a:pt x="54312" y="235718"/>
                  <a:pt x="65160" y="195501"/>
                </a:cubicBezTo>
                <a:cubicBezTo>
                  <a:pt x="76008" y="155284"/>
                  <a:pt x="68600" y="181743"/>
                  <a:pt x="65160" y="154226"/>
                </a:cubicBezTo>
                <a:cubicBezTo>
                  <a:pt x="61720" y="126709"/>
                  <a:pt x="21504" y="-6376"/>
                  <a:pt x="23885" y="23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79AF77F1-41FE-4AFF-BA01-B2AD4B10DF04}"/>
              </a:ext>
            </a:extLst>
          </p:cNvPr>
          <p:cNvSpPr/>
          <p:nvPr/>
        </p:nvSpPr>
        <p:spPr>
          <a:xfrm>
            <a:off x="12979368" y="11110747"/>
            <a:ext cx="56155" cy="155936"/>
          </a:xfrm>
          <a:custGeom>
            <a:avLst/>
            <a:gdLst>
              <a:gd name="connsiteX0" fmla="*/ 46070 w 56155"/>
              <a:gd name="connsiteY0" fmla="*/ 166 h 155936"/>
              <a:gd name="connsiteX1" fmla="*/ 46070 w 56155"/>
              <a:gd name="connsiteY1" fmla="*/ 73191 h 155936"/>
              <a:gd name="connsiteX2" fmla="*/ 32 w 56155"/>
              <a:gd name="connsiteY2" fmla="*/ 155741 h 155936"/>
              <a:gd name="connsiteX3" fmla="*/ 54007 w 56155"/>
              <a:gd name="connsiteY3" fmla="*/ 93828 h 155936"/>
              <a:gd name="connsiteX4" fmla="*/ 46070 w 56155"/>
              <a:gd name="connsiteY4" fmla="*/ 166 h 155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55" h="155936">
                <a:moveTo>
                  <a:pt x="46070" y="166"/>
                </a:moveTo>
                <a:cubicBezTo>
                  <a:pt x="44747" y="-3273"/>
                  <a:pt x="53743" y="47262"/>
                  <a:pt x="46070" y="73191"/>
                </a:cubicBezTo>
                <a:cubicBezTo>
                  <a:pt x="38397" y="99120"/>
                  <a:pt x="-1291" y="152302"/>
                  <a:pt x="32" y="155741"/>
                </a:cubicBezTo>
                <a:cubicBezTo>
                  <a:pt x="1355" y="159180"/>
                  <a:pt x="46599" y="116318"/>
                  <a:pt x="54007" y="93828"/>
                </a:cubicBezTo>
                <a:cubicBezTo>
                  <a:pt x="61415" y="71338"/>
                  <a:pt x="47393" y="3605"/>
                  <a:pt x="46070" y="1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BC334B27-AB3B-4318-BF49-1E9D3BE89341}"/>
              </a:ext>
            </a:extLst>
          </p:cNvPr>
          <p:cNvSpPr/>
          <p:nvPr/>
        </p:nvSpPr>
        <p:spPr>
          <a:xfrm>
            <a:off x="12960283" y="11220448"/>
            <a:ext cx="94875" cy="174394"/>
          </a:xfrm>
          <a:custGeom>
            <a:avLst/>
            <a:gdLst>
              <a:gd name="connsiteX0" fmla="*/ 85792 w 94875"/>
              <a:gd name="connsiteY0" fmla="*/ 2 h 174394"/>
              <a:gd name="connsiteX1" fmla="*/ 55630 w 94875"/>
              <a:gd name="connsiteY1" fmla="*/ 88902 h 174394"/>
              <a:gd name="connsiteX2" fmla="*/ 88967 w 94875"/>
              <a:gd name="connsiteY2" fmla="*/ 169865 h 174394"/>
              <a:gd name="connsiteX3" fmla="*/ 85792 w 94875"/>
              <a:gd name="connsiteY3" fmla="*/ 160340 h 174394"/>
              <a:gd name="connsiteX4" fmla="*/ 67 w 94875"/>
              <a:gd name="connsiteY4" fmla="*/ 128590 h 174394"/>
              <a:gd name="connsiteX5" fmla="*/ 71505 w 94875"/>
              <a:gd name="connsiteY5" fmla="*/ 128590 h 174394"/>
              <a:gd name="connsiteX6" fmla="*/ 74680 w 94875"/>
              <a:gd name="connsiteY6" fmla="*/ 85727 h 174394"/>
              <a:gd name="connsiteX7" fmla="*/ 85792 w 94875"/>
              <a:gd name="connsiteY7" fmla="*/ 2 h 17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875" h="174394">
                <a:moveTo>
                  <a:pt x="85792" y="2"/>
                </a:moveTo>
                <a:cubicBezTo>
                  <a:pt x="82617" y="531"/>
                  <a:pt x="55101" y="60592"/>
                  <a:pt x="55630" y="88902"/>
                </a:cubicBezTo>
                <a:cubicBezTo>
                  <a:pt x="56159" y="117212"/>
                  <a:pt x="83940" y="157959"/>
                  <a:pt x="88967" y="169865"/>
                </a:cubicBezTo>
                <a:cubicBezTo>
                  <a:pt x="93994" y="181771"/>
                  <a:pt x="100609" y="167219"/>
                  <a:pt x="85792" y="160340"/>
                </a:cubicBezTo>
                <a:cubicBezTo>
                  <a:pt x="70975" y="153461"/>
                  <a:pt x="2448" y="133882"/>
                  <a:pt x="67" y="128590"/>
                </a:cubicBezTo>
                <a:cubicBezTo>
                  <a:pt x="-2314" y="123298"/>
                  <a:pt x="59069" y="135734"/>
                  <a:pt x="71505" y="128590"/>
                </a:cubicBezTo>
                <a:cubicBezTo>
                  <a:pt x="83941" y="121446"/>
                  <a:pt x="74151" y="100544"/>
                  <a:pt x="74680" y="85727"/>
                </a:cubicBezTo>
                <a:cubicBezTo>
                  <a:pt x="75209" y="70910"/>
                  <a:pt x="88967" y="-527"/>
                  <a:pt x="85792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3894B2E7-8D2D-4DD2-900B-723890A130C3}"/>
              </a:ext>
            </a:extLst>
          </p:cNvPr>
          <p:cNvSpPr/>
          <p:nvPr/>
        </p:nvSpPr>
        <p:spPr>
          <a:xfrm>
            <a:off x="13571135" y="10837758"/>
            <a:ext cx="288791" cy="312919"/>
          </a:xfrm>
          <a:custGeom>
            <a:avLst/>
            <a:gdLst>
              <a:gd name="connsiteX0" fmla="*/ 255990 w 288791"/>
              <a:gd name="connsiteY0" fmla="*/ 105 h 312919"/>
              <a:gd name="connsiteX1" fmla="*/ 263928 w 288791"/>
              <a:gd name="connsiteY1" fmla="*/ 103292 h 312919"/>
              <a:gd name="connsiteX2" fmla="*/ 168678 w 288791"/>
              <a:gd name="connsiteY2" fmla="*/ 150917 h 312919"/>
              <a:gd name="connsiteX3" fmla="*/ 92478 w 288791"/>
              <a:gd name="connsiteY3" fmla="*/ 235055 h 312919"/>
              <a:gd name="connsiteX4" fmla="*/ 403 w 288791"/>
              <a:gd name="connsiteY4" fmla="*/ 312842 h 312919"/>
              <a:gd name="connsiteX5" fmla="*/ 130578 w 288791"/>
              <a:gd name="connsiteY5" fmla="*/ 220767 h 312919"/>
              <a:gd name="connsiteX6" fmla="*/ 281390 w 288791"/>
              <a:gd name="connsiteY6" fmla="*/ 123930 h 312919"/>
              <a:gd name="connsiteX7" fmla="*/ 255990 w 288791"/>
              <a:gd name="connsiteY7" fmla="*/ 105 h 31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791" h="312919">
                <a:moveTo>
                  <a:pt x="255990" y="105"/>
                </a:moveTo>
                <a:cubicBezTo>
                  <a:pt x="253080" y="-3335"/>
                  <a:pt x="278480" y="78157"/>
                  <a:pt x="263928" y="103292"/>
                </a:cubicBezTo>
                <a:cubicBezTo>
                  <a:pt x="249376" y="128427"/>
                  <a:pt x="197253" y="128957"/>
                  <a:pt x="168678" y="150917"/>
                </a:cubicBezTo>
                <a:cubicBezTo>
                  <a:pt x="140103" y="172877"/>
                  <a:pt x="120524" y="208068"/>
                  <a:pt x="92478" y="235055"/>
                </a:cubicBezTo>
                <a:cubicBezTo>
                  <a:pt x="64432" y="262042"/>
                  <a:pt x="-5947" y="315223"/>
                  <a:pt x="403" y="312842"/>
                </a:cubicBezTo>
                <a:cubicBezTo>
                  <a:pt x="6753" y="310461"/>
                  <a:pt x="83747" y="252252"/>
                  <a:pt x="130578" y="220767"/>
                </a:cubicBezTo>
                <a:cubicBezTo>
                  <a:pt x="177409" y="189282"/>
                  <a:pt x="255990" y="158590"/>
                  <a:pt x="281390" y="123930"/>
                </a:cubicBezTo>
                <a:cubicBezTo>
                  <a:pt x="306790" y="89270"/>
                  <a:pt x="258900" y="3545"/>
                  <a:pt x="255990" y="1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12F8C4AF-9991-45C7-B5BC-A9EDF99F56D5}"/>
              </a:ext>
            </a:extLst>
          </p:cNvPr>
          <p:cNvSpPr/>
          <p:nvPr/>
        </p:nvSpPr>
        <p:spPr>
          <a:xfrm>
            <a:off x="13177179" y="11087032"/>
            <a:ext cx="490881" cy="227344"/>
          </a:xfrm>
          <a:custGeom>
            <a:avLst/>
            <a:gdLst>
              <a:gd name="connsiteX0" fmla="*/ 659 w 490881"/>
              <a:gd name="connsiteY0" fmla="*/ 181043 h 227344"/>
              <a:gd name="connsiteX1" fmla="*/ 107021 w 490881"/>
              <a:gd name="connsiteY1" fmla="*/ 214381 h 227344"/>
              <a:gd name="connsiteX2" fmla="*/ 238784 w 490881"/>
              <a:gd name="connsiteY2" fmla="*/ 171518 h 227344"/>
              <a:gd name="connsiteX3" fmla="*/ 486434 w 490881"/>
              <a:gd name="connsiteY3" fmla="*/ 1656 h 227344"/>
              <a:gd name="connsiteX4" fmla="*/ 389596 w 490881"/>
              <a:gd name="connsiteY4" fmla="*/ 90556 h 227344"/>
              <a:gd name="connsiteX5" fmla="*/ 283234 w 490881"/>
              <a:gd name="connsiteY5" fmla="*/ 181043 h 227344"/>
              <a:gd name="connsiteX6" fmla="*/ 157821 w 490881"/>
              <a:gd name="connsiteY6" fmla="*/ 227081 h 227344"/>
              <a:gd name="connsiteX7" fmla="*/ 659 w 490881"/>
              <a:gd name="connsiteY7" fmla="*/ 181043 h 22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881" h="227344">
                <a:moveTo>
                  <a:pt x="659" y="181043"/>
                </a:moveTo>
                <a:cubicBezTo>
                  <a:pt x="-7808" y="178926"/>
                  <a:pt x="67334" y="215968"/>
                  <a:pt x="107021" y="214381"/>
                </a:cubicBezTo>
                <a:cubicBezTo>
                  <a:pt x="146708" y="212794"/>
                  <a:pt x="175549" y="206972"/>
                  <a:pt x="238784" y="171518"/>
                </a:cubicBezTo>
                <a:cubicBezTo>
                  <a:pt x="302020" y="136064"/>
                  <a:pt x="461299" y="15150"/>
                  <a:pt x="486434" y="1656"/>
                </a:cubicBezTo>
                <a:cubicBezTo>
                  <a:pt x="511569" y="-11838"/>
                  <a:pt x="423463" y="60658"/>
                  <a:pt x="389596" y="90556"/>
                </a:cubicBezTo>
                <a:cubicBezTo>
                  <a:pt x="355729" y="120454"/>
                  <a:pt x="321863" y="158289"/>
                  <a:pt x="283234" y="181043"/>
                </a:cubicBezTo>
                <a:cubicBezTo>
                  <a:pt x="244605" y="203797"/>
                  <a:pt x="203065" y="222848"/>
                  <a:pt x="157821" y="227081"/>
                </a:cubicBezTo>
                <a:cubicBezTo>
                  <a:pt x="112577" y="231314"/>
                  <a:pt x="9126" y="183160"/>
                  <a:pt x="659" y="18104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E2ECDB77-5E65-45AA-9F03-E5DDCFB721F7}"/>
              </a:ext>
            </a:extLst>
          </p:cNvPr>
          <p:cNvSpPr/>
          <p:nvPr/>
        </p:nvSpPr>
        <p:spPr>
          <a:xfrm>
            <a:off x="13327946" y="11204128"/>
            <a:ext cx="623388" cy="446608"/>
          </a:xfrm>
          <a:custGeom>
            <a:avLst/>
            <a:gdLst>
              <a:gd name="connsiteX0" fmla="*/ 623004 w 623388"/>
              <a:gd name="connsiteY0" fmla="*/ 447 h 446608"/>
              <a:gd name="connsiteX1" fmla="*/ 511879 w 623388"/>
              <a:gd name="connsiteY1" fmla="*/ 200472 h 446608"/>
              <a:gd name="connsiteX2" fmla="*/ 259467 w 623388"/>
              <a:gd name="connsiteY2" fmla="*/ 368747 h 446608"/>
              <a:gd name="connsiteX3" fmla="*/ 704 w 623388"/>
              <a:gd name="connsiteY3" fmla="*/ 446535 h 446608"/>
              <a:gd name="connsiteX4" fmla="*/ 191204 w 623388"/>
              <a:gd name="connsiteY4" fmla="*/ 379860 h 446608"/>
              <a:gd name="connsiteX5" fmla="*/ 437267 w 623388"/>
              <a:gd name="connsiteY5" fmla="*/ 236985 h 446608"/>
              <a:gd name="connsiteX6" fmla="*/ 545217 w 623388"/>
              <a:gd name="connsiteY6" fmla="*/ 148085 h 446608"/>
              <a:gd name="connsiteX7" fmla="*/ 623004 w 623388"/>
              <a:gd name="connsiteY7" fmla="*/ 447 h 44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3388" h="446608">
                <a:moveTo>
                  <a:pt x="623004" y="447"/>
                </a:moveTo>
                <a:cubicBezTo>
                  <a:pt x="617448" y="9178"/>
                  <a:pt x="572468" y="139089"/>
                  <a:pt x="511879" y="200472"/>
                </a:cubicBezTo>
                <a:cubicBezTo>
                  <a:pt x="451289" y="261855"/>
                  <a:pt x="344663" y="327737"/>
                  <a:pt x="259467" y="368747"/>
                </a:cubicBezTo>
                <a:cubicBezTo>
                  <a:pt x="174271" y="409757"/>
                  <a:pt x="12081" y="444683"/>
                  <a:pt x="704" y="446535"/>
                </a:cubicBezTo>
                <a:cubicBezTo>
                  <a:pt x="-10673" y="448387"/>
                  <a:pt x="118443" y="414785"/>
                  <a:pt x="191204" y="379860"/>
                </a:cubicBezTo>
                <a:cubicBezTo>
                  <a:pt x="263964" y="344935"/>
                  <a:pt x="378265" y="275614"/>
                  <a:pt x="437267" y="236985"/>
                </a:cubicBezTo>
                <a:cubicBezTo>
                  <a:pt x="496269" y="198356"/>
                  <a:pt x="517965" y="183010"/>
                  <a:pt x="545217" y="148085"/>
                </a:cubicBezTo>
                <a:cubicBezTo>
                  <a:pt x="572469" y="113160"/>
                  <a:pt x="628560" y="-8284"/>
                  <a:pt x="623004" y="4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9DB68FED-EDF4-4E21-9C21-586665B8DDC6}"/>
              </a:ext>
            </a:extLst>
          </p:cNvPr>
          <p:cNvSpPr/>
          <p:nvPr/>
        </p:nvSpPr>
        <p:spPr>
          <a:xfrm>
            <a:off x="13084149" y="11431579"/>
            <a:ext cx="286261" cy="212808"/>
          </a:xfrm>
          <a:custGeom>
            <a:avLst/>
            <a:gdLst>
              <a:gd name="connsiteX0" fmla="*/ 26 w 286261"/>
              <a:gd name="connsiteY0" fmla="*/ 9 h 212808"/>
              <a:gd name="connsiteX1" fmla="*/ 95276 w 286261"/>
              <a:gd name="connsiteY1" fmla="*/ 114309 h 212808"/>
              <a:gd name="connsiteX2" fmla="*/ 285776 w 286261"/>
              <a:gd name="connsiteY2" fmla="*/ 212734 h 212808"/>
              <a:gd name="connsiteX3" fmla="*/ 154014 w 286261"/>
              <a:gd name="connsiteY3" fmla="*/ 131771 h 212808"/>
              <a:gd name="connsiteX4" fmla="*/ 103214 w 286261"/>
              <a:gd name="connsiteY4" fmla="*/ 107959 h 212808"/>
              <a:gd name="connsiteX5" fmla="*/ 26 w 286261"/>
              <a:gd name="connsiteY5" fmla="*/ 9 h 2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261" h="212808">
                <a:moveTo>
                  <a:pt x="26" y="9"/>
                </a:moveTo>
                <a:cubicBezTo>
                  <a:pt x="-1297" y="1067"/>
                  <a:pt x="47651" y="78855"/>
                  <a:pt x="95276" y="114309"/>
                </a:cubicBezTo>
                <a:cubicBezTo>
                  <a:pt x="142901" y="149763"/>
                  <a:pt x="275986" y="209824"/>
                  <a:pt x="285776" y="212734"/>
                </a:cubicBezTo>
                <a:cubicBezTo>
                  <a:pt x="295566" y="215644"/>
                  <a:pt x="154014" y="131771"/>
                  <a:pt x="154014" y="131771"/>
                </a:cubicBezTo>
                <a:cubicBezTo>
                  <a:pt x="123587" y="114309"/>
                  <a:pt x="127291" y="127009"/>
                  <a:pt x="103214" y="107959"/>
                </a:cubicBezTo>
                <a:cubicBezTo>
                  <a:pt x="79137" y="88909"/>
                  <a:pt x="1349" y="-1049"/>
                  <a:pt x="26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E176848C-CC15-41C7-A7C3-3699ABF2DC66}"/>
              </a:ext>
            </a:extLst>
          </p:cNvPr>
          <p:cNvSpPr/>
          <p:nvPr/>
        </p:nvSpPr>
        <p:spPr>
          <a:xfrm>
            <a:off x="13531803" y="11114813"/>
            <a:ext cx="298671" cy="140756"/>
          </a:xfrm>
          <a:custGeom>
            <a:avLst/>
            <a:gdLst>
              <a:gd name="connsiteX0" fmla="*/ 296910 w 298671"/>
              <a:gd name="connsiteY0" fmla="*/ 862 h 140756"/>
              <a:gd name="connsiteX1" fmla="*/ 208010 w 298671"/>
              <a:gd name="connsiteY1" fmla="*/ 113575 h 140756"/>
              <a:gd name="connsiteX2" fmla="*/ 47 w 298671"/>
              <a:gd name="connsiteY2" fmla="*/ 140562 h 140756"/>
              <a:gd name="connsiteX3" fmla="*/ 188960 w 298671"/>
              <a:gd name="connsiteY3" fmla="*/ 105637 h 140756"/>
              <a:gd name="connsiteX4" fmla="*/ 219122 w 298671"/>
              <a:gd name="connsiteY4" fmla="*/ 91350 h 140756"/>
              <a:gd name="connsiteX5" fmla="*/ 263572 w 298671"/>
              <a:gd name="connsiteY5" fmla="*/ 62775 h 140756"/>
              <a:gd name="connsiteX6" fmla="*/ 296910 w 298671"/>
              <a:gd name="connsiteY6" fmla="*/ 862 h 140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671" h="140756">
                <a:moveTo>
                  <a:pt x="296910" y="862"/>
                </a:moveTo>
                <a:cubicBezTo>
                  <a:pt x="287650" y="9329"/>
                  <a:pt x="257487" y="90292"/>
                  <a:pt x="208010" y="113575"/>
                </a:cubicBezTo>
                <a:cubicBezTo>
                  <a:pt x="158533" y="136858"/>
                  <a:pt x="3222" y="141885"/>
                  <a:pt x="47" y="140562"/>
                </a:cubicBezTo>
                <a:cubicBezTo>
                  <a:pt x="-3128" y="139239"/>
                  <a:pt x="152448" y="113839"/>
                  <a:pt x="188960" y="105637"/>
                </a:cubicBezTo>
                <a:cubicBezTo>
                  <a:pt x="225472" y="97435"/>
                  <a:pt x="206687" y="98494"/>
                  <a:pt x="219122" y="91350"/>
                </a:cubicBezTo>
                <a:cubicBezTo>
                  <a:pt x="231557" y="84206"/>
                  <a:pt x="250607" y="76798"/>
                  <a:pt x="263572" y="62775"/>
                </a:cubicBezTo>
                <a:cubicBezTo>
                  <a:pt x="276537" y="48752"/>
                  <a:pt x="306170" y="-7605"/>
                  <a:pt x="296910" y="8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05C7EC7B-91D4-4906-9DE6-CEEEA5B7647B}"/>
              </a:ext>
            </a:extLst>
          </p:cNvPr>
          <p:cNvSpPr/>
          <p:nvPr/>
        </p:nvSpPr>
        <p:spPr>
          <a:xfrm>
            <a:off x="13237872" y="11412508"/>
            <a:ext cx="168602" cy="140043"/>
          </a:xfrm>
          <a:custGeom>
            <a:avLst/>
            <a:gdLst>
              <a:gd name="connsiteX0" fmla="*/ 291 w 168602"/>
              <a:gd name="connsiteY0" fmla="*/ 30192 h 140043"/>
              <a:gd name="connsiteX1" fmla="*/ 89191 w 168602"/>
              <a:gd name="connsiteY1" fmla="*/ 36542 h 140043"/>
              <a:gd name="connsiteX2" fmla="*/ 155866 w 168602"/>
              <a:gd name="connsiteY2" fmla="*/ 7967 h 140043"/>
              <a:gd name="connsiteX3" fmla="*/ 132053 w 168602"/>
              <a:gd name="connsiteY3" fmla="*/ 39717 h 140043"/>
              <a:gd name="connsiteX4" fmla="*/ 128878 w 168602"/>
              <a:gd name="connsiteY4" fmla="*/ 139730 h 140043"/>
              <a:gd name="connsiteX5" fmla="*/ 168566 w 168602"/>
              <a:gd name="connsiteY5" fmla="*/ 3205 h 140043"/>
              <a:gd name="connsiteX6" fmla="*/ 120941 w 168602"/>
              <a:gd name="connsiteY6" fmla="*/ 42892 h 140043"/>
              <a:gd name="connsiteX7" fmla="*/ 291 w 168602"/>
              <a:gd name="connsiteY7" fmla="*/ 30192 h 14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602" h="140043">
                <a:moveTo>
                  <a:pt x="291" y="30192"/>
                </a:moveTo>
                <a:cubicBezTo>
                  <a:pt x="-5000" y="29134"/>
                  <a:pt x="63262" y="40246"/>
                  <a:pt x="89191" y="36542"/>
                </a:cubicBezTo>
                <a:cubicBezTo>
                  <a:pt x="115120" y="32838"/>
                  <a:pt x="148722" y="7438"/>
                  <a:pt x="155866" y="7967"/>
                </a:cubicBezTo>
                <a:cubicBezTo>
                  <a:pt x="163010" y="8496"/>
                  <a:pt x="136551" y="17756"/>
                  <a:pt x="132053" y="39717"/>
                </a:cubicBezTo>
                <a:cubicBezTo>
                  <a:pt x="127555" y="61678"/>
                  <a:pt x="122793" y="145815"/>
                  <a:pt x="128878" y="139730"/>
                </a:cubicBezTo>
                <a:cubicBezTo>
                  <a:pt x="134963" y="133645"/>
                  <a:pt x="169889" y="19345"/>
                  <a:pt x="168566" y="3205"/>
                </a:cubicBezTo>
                <a:cubicBezTo>
                  <a:pt x="167243" y="-12935"/>
                  <a:pt x="146341" y="36807"/>
                  <a:pt x="120941" y="42892"/>
                </a:cubicBezTo>
                <a:cubicBezTo>
                  <a:pt x="95541" y="48977"/>
                  <a:pt x="5582" y="31250"/>
                  <a:pt x="291" y="301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B992355F-5F66-4CD4-A672-D67F1DACDC19}"/>
              </a:ext>
            </a:extLst>
          </p:cNvPr>
          <p:cNvSpPr/>
          <p:nvPr/>
        </p:nvSpPr>
        <p:spPr>
          <a:xfrm>
            <a:off x="13182600" y="11353800"/>
            <a:ext cx="54636" cy="63592"/>
          </a:xfrm>
          <a:custGeom>
            <a:avLst/>
            <a:gdLst>
              <a:gd name="connsiteX0" fmla="*/ 0 w 54636"/>
              <a:gd name="connsiteY0" fmla="*/ 0 h 63592"/>
              <a:gd name="connsiteX1" fmla="*/ 53975 w 54636"/>
              <a:gd name="connsiteY1" fmla="*/ 63500 h 63592"/>
              <a:gd name="connsiteX2" fmla="*/ 0 w 54636"/>
              <a:gd name="connsiteY2" fmla="*/ 0 h 6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36" h="63592">
                <a:moveTo>
                  <a:pt x="0" y="0"/>
                </a:moveTo>
                <a:cubicBezTo>
                  <a:pt x="0" y="0"/>
                  <a:pt x="46302" y="60590"/>
                  <a:pt x="53975" y="63500"/>
                </a:cubicBezTo>
                <a:cubicBezTo>
                  <a:pt x="61648" y="66410"/>
                  <a:pt x="0" y="0"/>
                  <a:pt x="0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E95B54D9-F743-46F0-90AC-1E39C0BD6EBA}"/>
              </a:ext>
            </a:extLst>
          </p:cNvPr>
          <p:cNvSpPr/>
          <p:nvPr/>
        </p:nvSpPr>
        <p:spPr>
          <a:xfrm>
            <a:off x="13216472" y="11517229"/>
            <a:ext cx="317078" cy="82822"/>
          </a:xfrm>
          <a:custGeom>
            <a:avLst/>
            <a:gdLst>
              <a:gd name="connsiteX0" fmla="*/ 1053 w 317078"/>
              <a:gd name="connsiteY0" fmla="*/ 84 h 82822"/>
              <a:gd name="connsiteX1" fmla="*/ 140753 w 317078"/>
              <a:gd name="connsiteY1" fmla="*/ 82634 h 82822"/>
              <a:gd name="connsiteX2" fmla="*/ 316966 w 317078"/>
              <a:gd name="connsiteY2" fmla="*/ 23896 h 82822"/>
              <a:gd name="connsiteX3" fmla="*/ 166153 w 317078"/>
              <a:gd name="connsiteY3" fmla="*/ 66759 h 82822"/>
              <a:gd name="connsiteX4" fmla="*/ 82016 w 317078"/>
              <a:gd name="connsiteY4" fmla="*/ 66759 h 82822"/>
              <a:gd name="connsiteX5" fmla="*/ 1053 w 317078"/>
              <a:gd name="connsiteY5" fmla="*/ 84 h 8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78" h="82822">
                <a:moveTo>
                  <a:pt x="1053" y="84"/>
                </a:moveTo>
                <a:cubicBezTo>
                  <a:pt x="10842" y="2730"/>
                  <a:pt x="88101" y="78665"/>
                  <a:pt x="140753" y="82634"/>
                </a:cubicBezTo>
                <a:cubicBezTo>
                  <a:pt x="193405" y="86603"/>
                  <a:pt x="312733" y="26542"/>
                  <a:pt x="316966" y="23896"/>
                </a:cubicBezTo>
                <a:cubicBezTo>
                  <a:pt x="321199" y="21250"/>
                  <a:pt x="205311" y="59615"/>
                  <a:pt x="166153" y="66759"/>
                </a:cubicBezTo>
                <a:cubicBezTo>
                  <a:pt x="126995" y="73903"/>
                  <a:pt x="111914" y="75755"/>
                  <a:pt x="82016" y="66759"/>
                </a:cubicBezTo>
                <a:cubicBezTo>
                  <a:pt x="52118" y="57763"/>
                  <a:pt x="-8736" y="-2562"/>
                  <a:pt x="1053" y="8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6CC0C776-5818-434F-91E9-E3A8936F4A1D}"/>
              </a:ext>
            </a:extLst>
          </p:cNvPr>
          <p:cNvSpPr/>
          <p:nvPr/>
        </p:nvSpPr>
        <p:spPr>
          <a:xfrm>
            <a:off x="13709191" y="11220300"/>
            <a:ext cx="195796" cy="235311"/>
          </a:xfrm>
          <a:custGeom>
            <a:avLst/>
            <a:gdLst>
              <a:gd name="connsiteX0" fmla="*/ 195722 w 195796"/>
              <a:gd name="connsiteY0" fmla="*/ 150 h 235311"/>
              <a:gd name="connsiteX1" fmla="*/ 122697 w 195796"/>
              <a:gd name="connsiteY1" fmla="*/ 131913 h 235311"/>
              <a:gd name="connsiteX2" fmla="*/ 459 w 195796"/>
              <a:gd name="connsiteY2" fmla="*/ 235100 h 235311"/>
              <a:gd name="connsiteX3" fmla="*/ 83009 w 195796"/>
              <a:gd name="connsiteY3" fmla="*/ 157313 h 235311"/>
              <a:gd name="connsiteX4" fmla="*/ 135397 w 195796"/>
              <a:gd name="connsiteY4" fmla="*/ 106513 h 235311"/>
              <a:gd name="connsiteX5" fmla="*/ 195722 w 195796"/>
              <a:gd name="connsiteY5" fmla="*/ 150 h 23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96" h="235311">
                <a:moveTo>
                  <a:pt x="195722" y="150"/>
                </a:moveTo>
                <a:cubicBezTo>
                  <a:pt x="193605" y="4383"/>
                  <a:pt x="155241" y="92755"/>
                  <a:pt x="122697" y="131913"/>
                </a:cubicBezTo>
                <a:cubicBezTo>
                  <a:pt x="90153" y="171071"/>
                  <a:pt x="7074" y="230867"/>
                  <a:pt x="459" y="235100"/>
                </a:cubicBezTo>
                <a:cubicBezTo>
                  <a:pt x="-6156" y="239333"/>
                  <a:pt x="60519" y="178744"/>
                  <a:pt x="83009" y="157313"/>
                </a:cubicBezTo>
                <a:cubicBezTo>
                  <a:pt x="105499" y="135882"/>
                  <a:pt x="116347" y="130590"/>
                  <a:pt x="135397" y="106513"/>
                </a:cubicBezTo>
                <a:cubicBezTo>
                  <a:pt x="154447" y="82436"/>
                  <a:pt x="197839" y="-4083"/>
                  <a:pt x="195722" y="1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467C2A66-4F96-436C-B970-3A38925FC074}"/>
              </a:ext>
            </a:extLst>
          </p:cNvPr>
          <p:cNvSpPr/>
          <p:nvPr/>
        </p:nvSpPr>
        <p:spPr>
          <a:xfrm>
            <a:off x="16196438" y="5748862"/>
            <a:ext cx="1652773" cy="1014379"/>
          </a:xfrm>
          <a:custGeom>
            <a:avLst/>
            <a:gdLst>
              <a:gd name="connsiteX0" fmla="*/ 63795 w 1652773"/>
              <a:gd name="connsiteY0" fmla="*/ 914405 h 1014379"/>
              <a:gd name="connsiteX1" fmla="*/ 681862 w 1652773"/>
              <a:gd name="connsiteY1" fmla="*/ 465671 h 1014379"/>
              <a:gd name="connsiteX2" fmla="*/ 1147529 w 1652773"/>
              <a:gd name="connsiteY2" fmla="*/ 143938 h 1014379"/>
              <a:gd name="connsiteX3" fmla="*/ 1651295 w 1652773"/>
              <a:gd name="connsiteY3" fmla="*/ 5 h 1014379"/>
              <a:gd name="connsiteX4" fmla="*/ 1287229 w 1652773"/>
              <a:gd name="connsiteY4" fmla="*/ 139705 h 1014379"/>
              <a:gd name="connsiteX5" fmla="*/ 872362 w 1652773"/>
              <a:gd name="connsiteY5" fmla="*/ 410638 h 1014379"/>
              <a:gd name="connsiteX6" fmla="*/ 499829 w 1652773"/>
              <a:gd name="connsiteY6" fmla="*/ 668871 h 1014379"/>
              <a:gd name="connsiteX7" fmla="*/ 68029 w 1652773"/>
              <a:gd name="connsiteY7" fmla="*/ 994838 h 1014379"/>
              <a:gd name="connsiteX8" fmla="*/ 63795 w 1652773"/>
              <a:gd name="connsiteY8" fmla="*/ 914405 h 101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2773" h="1014379">
                <a:moveTo>
                  <a:pt x="63795" y="914405"/>
                </a:moveTo>
                <a:cubicBezTo>
                  <a:pt x="166100" y="826211"/>
                  <a:pt x="501240" y="594082"/>
                  <a:pt x="681862" y="465671"/>
                </a:cubicBezTo>
                <a:cubicBezTo>
                  <a:pt x="862484" y="337260"/>
                  <a:pt x="985957" y="221549"/>
                  <a:pt x="1147529" y="143938"/>
                </a:cubicBezTo>
                <a:cubicBezTo>
                  <a:pt x="1309101" y="66327"/>
                  <a:pt x="1628012" y="710"/>
                  <a:pt x="1651295" y="5"/>
                </a:cubicBezTo>
                <a:cubicBezTo>
                  <a:pt x="1674578" y="-701"/>
                  <a:pt x="1417051" y="71266"/>
                  <a:pt x="1287229" y="139705"/>
                </a:cubicBezTo>
                <a:cubicBezTo>
                  <a:pt x="1157407" y="208144"/>
                  <a:pt x="1003595" y="322444"/>
                  <a:pt x="872362" y="410638"/>
                </a:cubicBezTo>
                <a:cubicBezTo>
                  <a:pt x="741129" y="498832"/>
                  <a:pt x="633884" y="571504"/>
                  <a:pt x="499829" y="668871"/>
                </a:cubicBezTo>
                <a:cubicBezTo>
                  <a:pt x="365774" y="766238"/>
                  <a:pt x="139290" y="948977"/>
                  <a:pt x="68029" y="994838"/>
                </a:cubicBezTo>
                <a:cubicBezTo>
                  <a:pt x="-3232" y="1040699"/>
                  <a:pt x="-38510" y="1002599"/>
                  <a:pt x="63795" y="9144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AFD7A0BF-B91E-4C1C-92D7-74132D7BD79A}"/>
              </a:ext>
            </a:extLst>
          </p:cNvPr>
          <p:cNvSpPr/>
          <p:nvPr/>
        </p:nvSpPr>
        <p:spPr>
          <a:xfrm>
            <a:off x="17433245" y="5892788"/>
            <a:ext cx="575776" cy="894485"/>
          </a:xfrm>
          <a:custGeom>
            <a:avLst/>
            <a:gdLst>
              <a:gd name="connsiteX0" fmla="*/ 575355 w 575776"/>
              <a:gd name="connsiteY0" fmla="*/ 12 h 894485"/>
              <a:gd name="connsiteX1" fmla="*/ 143555 w 575776"/>
              <a:gd name="connsiteY1" fmla="*/ 259092 h 894485"/>
              <a:gd name="connsiteX2" fmla="*/ 47035 w 575776"/>
              <a:gd name="connsiteY2" fmla="*/ 502932 h 894485"/>
              <a:gd name="connsiteX3" fmla="*/ 36875 w 575776"/>
              <a:gd name="connsiteY3" fmla="*/ 894092 h 894485"/>
              <a:gd name="connsiteX4" fmla="*/ 11475 w 575776"/>
              <a:gd name="connsiteY4" fmla="*/ 426732 h 894485"/>
              <a:gd name="connsiteX5" fmla="*/ 57195 w 575776"/>
              <a:gd name="connsiteY5" fmla="*/ 269252 h 894485"/>
              <a:gd name="connsiteX6" fmla="*/ 575355 w 575776"/>
              <a:gd name="connsiteY6" fmla="*/ 12 h 89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776" h="894485">
                <a:moveTo>
                  <a:pt x="575355" y="12"/>
                </a:moveTo>
                <a:cubicBezTo>
                  <a:pt x="589748" y="-1681"/>
                  <a:pt x="231608" y="175272"/>
                  <a:pt x="143555" y="259092"/>
                </a:cubicBezTo>
                <a:cubicBezTo>
                  <a:pt x="55502" y="342912"/>
                  <a:pt x="64815" y="397099"/>
                  <a:pt x="47035" y="502932"/>
                </a:cubicBezTo>
                <a:cubicBezTo>
                  <a:pt x="29255" y="608765"/>
                  <a:pt x="42802" y="906792"/>
                  <a:pt x="36875" y="894092"/>
                </a:cubicBezTo>
                <a:cubicBezTo>
                  <a:pt x="30948" y="881392"/>
                  <a:pt x="8088" y="530872"/>
                  <a:pt x="11475" y="426732"/>
                </a:cubicBezTo>
                <a:cubicBezTo>
                  <a:pt x="14862" y="322592"/>
                  <a:pt x="-37632" y="342912"/>
                  <a:pt x="57195" y="269252"/>
                </a:cubicBezTo>
                <a:cubicBezTo>
                  <a:pt x="152022" y="195592"/>
                  <a:pt x="560962" y="1705"/>
                  <a:pt x="575355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EB983A7F-C5B6-4612-B54E-5C53B90F9735}"/>
              </a:ext>
            </a:extLst>
          </p:cNvPr>
          <p:cNvSpPr/>
          <p:nvPr/>
        </p:nvSpPr>
        <p:spPr>
          <a:xfrm>
            <a:off x="17888568" y="5752096"/>
            <a:ext cx="1618632" cy="1045812"/>
          </a:xfrm>
          <a:custGeom>
            <a:avLst/>
            <a:gdLst>
              <a:gd name="connsiteX0" fmla="*/ 23512 w 1618632"/>
              <a:gd name="connsiteY0" fmla="*/ 23864 h 1045812"/>
              <a:gd name="connsiteX1" fmla="*/ 978552 w 1618632"/>
              <a:gd name="connsiteY1" fmla="*/ 232144 h 1045812"/>
              <a:gd name="connsiteX2" fmla="*/ 1136032 w 1618632"/>
              <a:gd name="connsiteY2" fmla="*/ 318504 h 1045812"/>
              <a:gd name="connsiteX3" fmla="*/ 1481472 w 1618632"/>
              <a:gd name="connsiteY3" fmla="*/ 770624 h 1045812"/>
              <a:gd name="connsiteX4" fmla="*/ 1618632 w 1618632"/>
              <a:gd name="connsiteY4" fmla="*/ 1044944 h 1045812"/>
              <a:gd name="connsiteX5" fmla="*/ 1481472 w 1618632"/>
              <a:gd name="connsiteY5" fmla="*/ 684264 h 1045812"/>
              <a:gd name="connsiteX6" fmla="*/ 1288432 w 1618632"/>
              <a:gd name="connsiteY6" fmla="*/ 348984 h 1045812"/>
              <a:gd name="connsiteX7" fmla="*/ 1090312 w 1618632"/>
              <a:gd name="connsiteY7" fmla="*/ 211824 h 1045812"/>
              <a:gd name="connsiteX8" fmla="*/ 358792 w 1618632"/>
              <a:gd name="connsiteY8" fmla="*/ 23864 h 1045812"/>
              <a:gd name="connsiteX9" fmla="*/ 23512 w 1618632"/>
              <a:gd name="connsiteY9" fmla="*/ 23864 h 104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8632" h="1045812">
                <a:moveTo>
                  <a:pt x="23512" y="23864"/>
                </a:moveTo>
                <a:cubicBezTo>
                  <a:pt x="126805" y="58577"/>
                  <a:pt x="793132" y="183037"/>
                  <a:pt x="978552" y="232144"/>
                </a:cubicBezTo>
                <a:cubicBezTo>
                  <a:pt x="1163972" y="281251"/>
                  <a:pt x="1052212" y="228757"/>
                  <a:pt x="1136032" y="318504"/>
                </a:cubicBezTo>
                <a:cubicBezTo>
                  <a:pt x="1219852" y="408251"/>
                  <a:pt x="1401039" y="649551"/>
                  <a:pt x="1481472" y="770624"/>
                </a:cubicBezTo>
                <a:cubicBezTo>
                  <a:pt x="1561905" y="891697"/>
                  <a:pt x="1618632" y="1059337"/>
                  <a:pt x="1618632" y="1044944"/>
                </a:cubicBezTo>
                <a:cubicBezTo>
                  <a:pt x="1618632" y="1030551"/>
                  <a:pt x="1536505" y="800257"/>
                  <a:pt x="1481472" y="684264"/>
                </a:cubicBezTo>
                <a:cubicBezTo>
                  <a:pt x="1426439" y="568271"/>
                  <a:pt x="1353625" y="427724"/>
                  <a:pt x="1288432" y="348984"/>
                </a:cubicBezTo>
                <a:cubicBezTo>
                  <a:pt x="1223239" y="270244"/>
                  <a:pt x="1245252" y="266011"/>
                  <a:pt x="1090312" y="211824"/>
                </a:cubicBezTo>
                <a:cubicBezTo>
                  <a:pt x="935372" y="157637"/>
                  <a:pt x="537439" y="52651"/>
                  <a:pt x="358792" y="23864"/>
                </a:cubicBezTo>
                <a:cubicBezTo>
                  <a:pt x="180145" y="-4923"/>
                  <a:pt x="-79781" y="-10849"/>
                  <a:pt x="23512" y="2386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A16E133A-4736-4309-8A1C-09AF3296C962}"/>
              </a:ext>
            </a:extLst>
          </p:cNvPr>
          <p:cNvSpPr/>
          <p:nvPr/>
        </p:nvSpPr>
        <p:spPr>
          <a:xfrm>
            <a:off x="17843064" y="6129460"/>
            <a:ext cx="226585" cy="882412"/>
          </a:xfrm>
          <a:custGeom>
            <a:avLst/>
            <a:gdLst>
              <a:gd name="connsiteX0" fmla="*/ 226496 w 226585"/>
              <a:gd name="connsiteY0" fmla="*/ 2100 h 882412"/>
              <a:gd name="connsiteX1" fmla="*/ 58856 w 226585"/>
              <a:gd name="connsiteY1" fmla="*/ 301820 h 882412"/>
              <a:gd name="connsiteX2" fmla="*/ 79176 w 226585"/>
              <a:gd name="connsiteY2" fmla="*/ 880940 h 882412"/>
              <a:gd name="connsiteX3" fmla="*/ 2976 w 226585"/>
              <a:gd name="connsiteY3" fmla="*/ 459300 h 882412"/>
              <a:gd name="connsiteX4" fmla="*/ 33456 w 226585"/>
              <a:gd name="connsiteY4" fmla="*/ 184980 h 882412"/>
              <a:gd name="connsiteX5" fmla="*/ 226496 w 226585"/>
              <a:gd name="connsiteY5" fmla="*/ 2100 h 88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85" h="882412">
                <a:moveTo>
                  <a:pt x="226496" y="2100"/>
                </a:moveTo>
                <a:cubicBezTo>
                  <a:pt x="230729" y="21573"/>
                  <a:pt x="83409" y="155347"/>
                  <a:pt x="58856" y="301820"/>
                </a:cubicBezTo>
                <a:cubicBezTo>
                  <a:pt x="34303" y="448293"/>
                  <a:pt x="88489" y="854693"/>
                  <a:pt x="79176" y="880940"/>
                </a:cubicBezTo>
                <a:cubicBezTo>
                  <a:pt x="69863" y="907187"/>
                  <a:pt x="10596" y="575293"/>
                  <a:pt x="2976" y="459300"/>
                </a:cubicBezTo>
                <a:cubicBezTo>
                  <a:pt x="-4644" y="343307"/>
                  <a:pt x="1283" y="267107"/>
                  <a:pt x="33456" y="184980"/>
                </a:cubicBezTo>
                <a:cubicBezTo>
                  <a:pt x="65629" y="102853"/>
                  <a:pt x="222263" y="-17373"/>
                  <a:pt x="226496" y="210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5413602D-04C0-43A4-B7EC-CD321E5211EA}"/>
              </a:ext>
            </a:extLst>
          </p:cNvPr>
          <p:cNvSpPr/>
          <p:nvPr/>
        </p:nvSpPr>
        <p:spPr>
          <a:xfrm>
            <a:off x="18339879" y="6069134"/>
            <a:ext cx="335095" cy="728668"/>
          </a:xfrm>
          <a:custGeom>
            <a:avLst/>
            <a:gdLst>
              <a:gd name="connsiteX0" fmla="*/ 334201 w 335095"/>
              <a:gd name="connsiteY0" fmla="*/ 11626 h 728668"/>
              <a:gd name="connsiteX1" fmla="*/ 100521 w 335095"/>
              <a:gd name="connsiteY1" fmla="*/ 62426 h 728668"/>
              <a:gd name="connsiteX2" fmla="*/ 70041 w 335095"/>
              <a:gd name="connsiteY2" fmla="*/ 336746 h 728668"/>
              <a:gd name="connsiteX3" fmla="*/ 146241 w 335095"/>
              <a:gd name="connsiteY3" fmla="*/ 727906 h 728668"/>
              <a:gd name="connsiteX4" fmla="*/ 4001 w 335095"/>
              <a:gd name="connsiteY4" fmla="*/ 230066 h 728668"/>
              <a:gd name="connsiteX5" fmla="*/ 334201 w 335095"/>
              <a:gd name="connsiteY5" fmla="*/ 11626 h 72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095" h="728668">
                <a:moveTo>
                  <a:pt x="334201" y="11626"/>
                </a:moveTo>
                <a:cubicBezTo>
                  <a:pt x="350288" y="-16314"/>
                  <a:pt x="144548" y="8239"/>
                  <a:pt x="100521" y="62426"/>
                </a:cubicBezTo>
                <a:cubicBezTo>
                  <a:pt x="56494" y="116613"/>
                  <a:pt x="62421" y="225833"/>
                  <a:pt x="70041" y="336746"/>
                </a:cubicBezTo>
                <a:cubicBezTo>
                  <a:pt x="77661" y="447659"/>
                  <a:pt x="157248" y="745686"/>
                  <a:pt x="146241" y="727906"/>
                </a:cubicBezTo>
                <a:cubicBezTo>
                  <a:pt x="135234" y="710126"/>
                  <a:pt x="-27326" y="353679"/>
                  <a:pt x="4001" y="230066"/>
                </a:cubicBezTo>
                <a:cubicBezTo>
                  <a:pt x="35328" y="106453"/>
                  <a:pt x="318114" y="39566"/>
                  <a:pt x="334201" y="116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6E5000BD-5EFE-452C-893E-09E36014A4EF}"/>
              </a:ext>
            </a:extLst>
          </p:cNvPr>
          <p:cNvSpPr/>
          <p:nvPr/>
        </p:nvSpPr>
        <p:spPr>
          <a:xfrm>
            <a:off x="18871742" y="6129506"/>
            <a:ext cx="524872" cy="814213"/>
          </a:xfrm>
          <a:custGeom>
            <a:avLst/>
            <a:gdLst>
              <a:gd name="connsiteX0" fmla="*/ 458 w 524872"/>
              <a:gd name="connsiteY0" fmla="*/ 361 h 814213"/>
              <a:gd name="connsiteX1" fmla="*/ 262925 w 524872"/>
              <a:gd name="connsiteY1" fmla="*/ 156994 h 814213"/>
              <a:gd name="connsiteX2" fmla="*/ 516925 w 524872"/>
              <a:gd name="connsiteY2" fmla="*/ 559161 h 814213"/>
              <a:gd name="connsiteX3" fmla="*/ 466125 w 524872"/>
              <a:gd name="connsiteY3" fmla="*/ 813161 h 814213"/>
              <a:gd name="connsiteX4" fmla="*/ 521158 w 524872"/>
              <a:gd name="connsiteY4" fmla="*/ 639594 h 814213"/>
              <a:gd name="connsiteX5" fmla="*/ 381458 w 524872"/>
              <a:gd name="connsiteY5" fmla="*/ 398294 h 814213"/>
              <a:gd name="connsiteX6" fmla="*/ 203658 w 524872"/>
              <a:gd name="connsiteY6" fmla="*/ 123127 h 814213"/>
              <a:gd name="connsiteX7" fmla="*/ 458 w 524872"/>
              <a:gd name="connsiteY7" fmla="*/ 361 h 81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4872" h="814213">
                <a:moveTo>
                  <a:pt x="458" y="361"/>
                </a:moveTo>
                <a:cubicBezTo>
                  <a:pt x="10336" y="6006"/>
                  <a:pt x="176847" y="63861"/>
                  <a:pt x="262925" y="156994"/>
                </a:cubicBezTo>
                <a:cubicBezTo>
                  <a:pt x="349003" y="250127"/>
                  <a:pt x="483058" y="449800"/>
                  <a:pt x="516925" y="559161"/>
                </a:cubicBezTo>
                <a:cubicBezTo>
                  <a:pt x="550792" y="668522"/>
                  <a:pt x="465420" y="799756"/>
                  <a:pt x="466125" y="813161"/>
                </a:cubicBezTo>
                <a:cubicBezTo>
                  <a:pt x="466830" y="826566"/>
                  <a:pt x="535269" y="708738"/>
                  <a:pt x="521158" y="639594"/>
                </a:cubicBezTo>
                <a:cubicBezTo>
                  <a:pt x="507047" y="570450"/>
                  <a:pt x="434375" y="484372"/>
                  <a:pt x="381458" y="398294"/>
                </a:cubicBezTo>
                <a:cubicBezTo>
                  <a:pt x="328541" y="312216"/>
                  <a:pt x="264336" y="190155"/>
                  <a:pt x="203658" y="123127"/>
                </a:cubicBezTo>
                <a:cubicBezTo>
                  <a:pt x="142980" y="56099"/>
                  <a:pt x="-9420" y="-5284"/>
                  <a:pt x="458" y="3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9950236A-FF90-4E7D-9C79-AEA60853D201}"/>
              </a:ext>
            </a:extLst>
          </p:cNvPr>
          <p:cNvSpPr/>
          <p:nvPr/>
        </p:nvSpPr>
        <p:spPr>
          <a:xfrm>
            <a:off x="18606656" y="6210291"/>
            <a:ext cx="122129" cy="762135"/>
          </a:xfrm>
          <a:custGeom>
            <a:avLst/>
            <a:gdLst>
              <a:gd name="connsiteX0" fmla="*/ 121611 w 122129"/>
              <a:gd name="connsiteY0" fmla="*/ 9 h 762135"/>
              <a:gd name="connsiteX1" fmla="*/ 49644 w 122129"/>
              <a:gd name="connsiteY1" fmla="*/ 220142 h 762135"/>
              <a:gd name="connsiteX2" fmla="*/ 49644 w 122129"/>
              <a:gd name="connsiteY2" fmla="*/ 389476 h 762135"/>
              <a:gd name="connsiteX3" fmla="*/ 91977 w 122129"/>
              <a:gd name="connsiteY3" fmla="*/ 762009 h 762135"/>
              <a:gd name="connsiteX4" fmla="*/ 28477 w 122129"/>
              <a:gd name="connsiteY4" fmla="*/ 347142 h 762135"/>
              <a:gd name="connsiteX5" fmla="*/ 7311 w 122129"/>
              <a:gd name="connsiteY5" fmla="*/ 228609 h 762135"/>
              <a:gd name="connsiteX6" fmla="*/ 121611 w 122129"/>
              <a:gd name="connsiteY6" fmla="*/ 9 h 76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29" h="762135">
                <a:moveTo>
                  <a:pt x="121611" y="9"/>
                </a:moveTo>
                <a:cubicBezTo>
                  <a:pt x="128667" y="-1402"/>
                  <a:pt x="61638" y="155231"/>
                  <a:pt x="49644" y="220142"/>
                </a:cubicBezTo>
                <a:cubicBezTo>
                  <a:pt x="37650" y="285053"/>
                  <a:pt x="42589" y="299165"/>
                  <a:pt x="49644" y="389476"/>
                </a:cubicBezTo>
                <a:cubicBezTo>
                  <a:pt x="56699" y="479787"/>
                  <a:pt x="95505" y="769065"/>
                  <a:pt x="91977" y="762009"/>
                </a:cubicBezTo>
                <a:cubicBezTo>
                  <a:pt x="88449" y="754953"/>
                  <a:pt x="42588" y="436042"/>
                  <a:pt x="28477" y="347142"/>
                </a:cubicBezTo>
                <a:cubicBezTo>
                  <a:pt x="14366" y="258242"/>
                  <a:pt x="-13150" y="285053"/>
                  <a:pt x="7311" y="228609"/>
                </a:cubicBezTo>
                <a:cubicBezTo>
                  <a:pt x="27772" y="172165"/>
                  <a:pt x="114555" y="1420"/>
                  <a:pt x="121611" y="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EA8DC6A2-91E6-497C-AA72-8EFF883614EA}"/>
              </a:ext>
            </a:extLst>
          </p:cNvPr>
          <p:cNvSpPr/>
          <p:nvPr/>
        </p:nvSpPr>
        <p:spPr>
          <a:xfrm>
            <a:off x="6755200" y="10490059"/>
            <a:ext cx="556669" cy="2589764"/>
          </a:xfrm>
          <a:custGeom>
            <a:avLst/>
            <a:gdLst>
              <a:gd name="connsiteX0" fmla="*/ 1200 w 556669"/>
              <a:gd name="connsiteY0" fmla="*/ 141 h 2589764"/>
              <a:gd name="connsiteX1" fmla="*/ 255200 w 556669"/>
              <a:gd name="connsiteY1" fmla="*/ 884061 h 2589764"/>
              <a:gd name="connsiteX2" fmla="*/ 417760 w 556669"/>
              <a:gd name="connsiteY2" fmla="*/ 1564781 h 2589764"/>
              <a:gd name="connsiteX3" fmla="*/ 514280 w 556669"/>
              <a:gd name="connsiteY3" fmla="*/ 2159141 h 2589764"/>
              <a:gd name="connsiteX4" fmla="*/ 554920 w 556669"/>
              <a:gd name="connsiteY4" fmla="*/ 2580781 h 2589764"/>
              <a:gd name="connsiteX5" fmla="*/ 544760 w 556669"/>
              <a:gd name="connsiteY5" fmla="*/ 2392821 h 2589764"/>
              <a:gd name="connsiteX6" fmla="*/ 504120 w 556669"/>
              <a:gd name="connsiteY6" fmla="*/ 1773061 h 2589764"/>
              <a:gd name="connsiteX7" fmla="*/ 458400 w 556669"/>
              <a:gd name="connsiteY7" fmla="*/ 1432701 h 2589764"/>
              <a:gd name="connsiteX8" fmla="*/ 366960 w 556669"/>
              <a:gd name="connsiteY8" fmla="*/ 950101 h 2589764"/>
              <a:gd name="connsiteX9" fmla="*/ 1200 w 556669"/>
              <a:gd name="connsiteY9" fmla="*/ 141 h 258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669" h="2589764">
                <a:moveTo>
                  <a:pt x="1200" y="141"/>
                </a:moveTo>
                <a:cubicBezTo>
                  <a:pt x="-17427" y="-10866"/>
                  <a:pt x="185773" y="623288"/>
                  <a:pt x="255200" y="884061"/>
                </a:cubicBezTo>
                <a:cubicBezTo>
                  <a:pt x="324627" y="1144834"/>
                  <a:pt x="374580" y="1352268"/>
                  <a:pt x="417760" y="1564781"/>
                </a:cubicBezTo>
                <a:cubicBezTo>
                  <a:pt x="460940" y="1777294"/>
                  <a:pt x="491420" y="1989808"/>
                  <a:pt x="514280" y="2159141"/>
                </a:cubicBezTo>
                <a:cubicBezTo>
                  <a:pt x="537140" y="2328474"/>
                  <a:pt x="549840" y="2541834"/>
                  <a:pt x="554920" y="2580781"/>
                </a:cubicBezTo>
                <a:cubicBezTo>
                  <a:pt x="560000" y="2619728"/>
                  <a:pt x="553227" y="2527441"/>
                  <a:pt x="544760" y="2392821"/>
                </a:cubicBezTo>
                <a:cubicBezTo>
                  <a:pt x="536293" y="2258201"/>
                  <a:pt x="518513" y="1933081"/>
                  <a:pt x="504120" y="1773061"/>
                </a:cubicBezTo>
                <a:cubicBezTo>
                  <a:pt x="489727" y="1613041"/>
                  <a:pt x="481260" y="1569861"/>
                  <a:pt x="458400" y="1432701"/>
                </a:cubicBezTo>
                <a:cubicBezTo>
                  <a:pt x="435540" y="1295541"/>
                  <a:pt x="439773" y="1187168"/>
                  <a:pt x="366960" y="950101"/>
                </a:cubicBezTo>
                <a:cubicBezTo>
                  <a:pt x="294147" y="713034"/>
                  <a:pt x="19827" y="11148"/>
                  <a:pt x="1200" y="1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9A9D51A3-3464-4C2B-A6F1-36E5E9B5345B}"/>
              </a:ext>
            </a:extLst>
          </p:cNvPr>
          <p:cNvSpPr/>
          <p:nvPr/>
        </p:nvSpPr>
        <p:spPr>
          <a:xfrm>
            <a:off x="8803449" y="9265715"/>
            <a:ext cx="299992" cy="1975226"/>
          </a:xfrm>
          <a:custGeom>
            <a:avLst/>
            <a:gdLst>
              <a:gd name="connsiteX0" fmla="*/ 191 w 299992"/>
              <a:gd name="connsiteY0" fmla="*/ 205 h 1975226"/>
              <a:gd name="connsiteX1" fmla="*/ 172911 w 299992"/>
              <a:gd name="connsiteY1" fmla="*/ 472645 h 1975226"/>
              <a:gd name="connsiteX2" fmla="*/ 223711 w 299992"/>
              <a:gd name="connsiteY2" fmla="*/ 1031445 h 1975226"/>
              <a:gd name="connsiteX3" fmla="*/ 76391 w 299992"/>
              <a:gd name="connsiteY3" fmla="*/ 1950925 h 1975226"/>
              <a:gd name="connsiteX4" fmla="*/ 162751 w 299992"/>
              <a:gd name="connsiteY4" fmla="*/ 1666445 h 1975226"/>
              <a:gd name="connsiteX5" fmla="*/ 299911 w 299992"/>
              <a:gd name="connsiteY5" fmla="*/ 1209245 h 1975226"/>
              <a:gd name="connsiteX6" fmla="*/ 142431 w 299992"/>
              <a:gd name="connsiteY6" fmla="*/ 528525 h 1975226"/>
              <a:gd name="connsiteX7" fmla="*/ 191 w 299992"/>
              <a:gd name="connsiteY7" fmla="*/ 205 h 19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992" h="1975226">
                <a:moveTo>
                  <a:pt x="191" y="205"/>
                </a:moveTo>
                <a:cubicBezTo>
                  <a:pt x="5271" y="-9108"/>
                  <a:pt x="135658" y="300772"/>
                  <a:pt x="172911" y="472645"/>
                </a:cubicBezTo>
                <a:cubicBezTo>
                  <a:pt x="210164" y="644518"/>
                  <a:pt x="239798" y="785065"/>
                  <a:pt x="223711" y="1031445"/>
                </a:cubicBezTo>
                <a:cubicBezTo>
                  <a:pt x="207624" y="1277825"/>
                  <a:pt x="86551" y="1845092"/>
                  <a:pt x="76391" y="1950925"/>
                </a:cubicBezTo>
                <a:cubicBezTo>
                  <a:pt x="66231" y="2056758"/>
                  <a:pt x="125498" y="1790058"/>
                  <a:pt x="162751" y="1666445"/>
                </a:cubicBezTo>
                <a:cubicBezTo>
                  <a:pt x="200004" y="1542832"/>
                  <a:pt x="303298" y="1398898"/>
                  <a:pt x="299911" y="1209245"/>
                </a:cubicBezTo>
                <a:cubicBezTo>
                  <a:pt x="296524" y="1019592"/>
                  <a:pt x="192384" y="724952"/>
                  <a:pt x="142431" y="528525"/>
                </a:cubicBezTo>
                <a:cubicBezTo>
                  <a:pt x="92478" y="332098"/>
                  <a:pt x="-4889" y="9518"/>
                  <a:pt x="191" y="2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F630724A-B468-406F-A646-D2FCF96588AF}"/>
              </a:ext>
            </a:extLst>
          </p:cNvPr>
          <p:cNvSpPr/>
          <p:nvPr/>
        </p:nvSpPr>
        <p:spPr>
          <a:xfrm>
            <a:off x="8608120" y="11130270"/>
            <a:ext cx="288809" cy="2152983"/>
          </a:xfrm>
          <a:custGeom>
            <a:avLst/>
            <a:gdLst>
              <a:gd name="connsiteX0" fmla="*/ 286960 w 288809"/>
              <a:gd name="connsiteY0" fmla="*/ 10 h 2152983"/>
              <a:gd name="connsiteX1" fmla="*/ 170120 w 288809"/>
              <a:gd name="connsiteY1" fmla="*/ 624850 h 2152983"/>
              <a:gd name="connsiteX2" fmla="*/ 109160 w 288809"/>
              <a:gd name="connsiteY2" fmla="*/ 1061730 h 2152983"/>
              <a:gd name="connsiteX3" fmla="*/ 53280 w 288809"/>
              <a:gd name="connsiteY3" fmla="*/ 1732290 h 2152983"/>
              <a:gd name="connsiteX4" fmla="*/ 17720 w 288809"/>
              <a:gd name="connsiteY4" fmla="*/ 2138690 h 2152983"/>
              <a:gd name="connsiteX5" fmla="*/ 2480 w 288809"/>
              <a:gd name="connsiteY5" fmla="*/ 1224290 h 2152983"/>
              <a:gd name="connsiteX6" fmla="*/ 68520 w 288809"/>
              <a:gd name="connsiteY6" fmla="*/ 640090 h 2152983"/>
              <a:gd name="connsiteX7" fmla="*/ 286960 w 288809"/>
              <a:gd name="connsiteY7" fmla="*/ 10 h 21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809" h="2152983">
                <a:moveTo>
                  <a:pt x="286960" y="10"/>
                </a:moveTo>
                <a:cubicBezTo>
                  <a:pt x="303893" y="-2530"/>
                  <a:pt x="199753" y="447897"/>
                  <a:pt x="170120" y="624850"/>
                </a:cubicBezTo>
                <a:cubicBezTo>
                  <a:pt x="140487" y="801803"/>
                  <a:pt x="128633" y="877157"/>
                  <a:pt x="109160" y="1061730"/>
                </a:cubicBezTo>
                <a:cubicBezTo>
                  <a:pt x="89687" y="1246303"/>
                  <a:pt x="68520" y="1552797"/>
                  <a:pt x="53280" y="1732290"/>
                </a:cubicBezTo>
                <a:cubicBezTo>
                  <a:pt x="38040" y="1911783"/>
                  <a:pt x="26187" y="2223357"/>
                  <a:pt x="17720" y="2138690"/>
                </a:cubicBezTo>
                <a:cubicBezTo>
                  <a:pt x="9253" y="2054023"/>
                  <a:pt x="-5987" y="1474056"/>
                  <a:pt x="2480" y="1224290"/>
                </a:cubicBezTo>
                <a:cubicBezTo>
                  <a:pt x="10947" y="974524"/>
                  <a:pt x="20260" y="838210"/>
                  <a:pt x="68520" y="640090"/>
                </a:cubicBezTo>
                <a:cubicBezTo>
                  <a:pt x="116780" y="441970"/>
                  <a:pt x="270027" y="2550"/>
                  <a:pt x="286960" y="1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1CAE50BB-50CB-47D6-9638-00A025B6DFFB}"/>
              </a:ext>
            </a:extLst>
          </p:cNvPr>
          <p:cNvSpPr/>
          <p:nvPr/>
        </p:nvSpPr>
        <p:spPr>
          <a:xfrm>
            <a:off x="8600396" y="13188337"/>
            <a:ext cx="250005" cy="1569070"/>
          </a:xfrm>
          <a:custGeom>
            <a:avLst/>
            <a:gdLst>
              <a:gd name="connsiteX0" fmla="*/ 61004 w 250005"/>
              <a:gd name="connsiteY0" fmla="*/ 4423 h 1569070"/>
              <a:gd name="connsiteX1" fmla="*/ 44 w 250005"/>
              <a:gd name="connsiteY1" fmla="*/ 349863 h 1569070"/>
              <a:gd name="connsiteX2" fmla="*/ 71164 w 250005"/>
              <a:gd name="connsiteY2" fmla="*/ 761343 h 1569070"/>
              <a:gd name="connsiteX3" fmla="*/ 248964 w 250005"/>
              <a:gd name="connsiteY3" fmla="*/ 1132183 h 1569070"/>
              <a:gd name="connsiteX4" fmla="*/ 147364 w 250005"/>
              <a:gd name="connsiteY4" fmla="*/ 1569063 h 1569070"/>
              <a:gd name="connsiteX5" fmla="*/ 208324 w 250005"/>
              <a:gd name="connsiteY5" fmla="*/ 1142343 h 1569070"/>
              <a:gd name="connsiteX6" fmla="*/ 121964 w 250005"/>
              <a:gd name="connsiteY6" fmla="*/ 746103 h 1569070"/>
              <a:gd name="connsiteX7" fmla="*/ 96564 w 250005"/>
              <a:gd name="connsiteY7" fmla="*/ 598783 h 1569070"/>
              <a:gd name="connsiteX8" fmla="*/ 61004 w 250005"/>
              <a:gd name="connsiteY8" fmla="*/ 4423 h 156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0005" h="1569070">
                <a:moveTo>
                  <a:pt x="61004" y="4423"/>
                </a:moveTo>
                <a:cubicBezTo>
                  <a:pt x="44917" y="-37063"/>
                  <a:pt x="-1649" y="223710"/>
                  <a:pt x="44" y="349863"/>
                </a:cubicBezTo>
                <a:cubicBezTo>
                  <a:pt x="1737" y="476016"/>
                  <a:pt x="29677" y="630956"/>
                  <a:pt x="71164" y="761343"/>
                </a:cubicBezTo>
                <a:cubicBezTo>
                  <a:pt x="112651" y="891730"/>
                  <a:pt x="236264" y="997563"/>
                  <a:pt x="248964" y="1132183"/>
                </a:cubicBezTo>
                <a:cubicBezTo>
                  <a:pt x="261664" y="1266803"/>
                  <a:pt x="154137" y="1567370"/>
                  <a:pt x="147364" y="1569063"/>
                </a:cubicBezTo>
                <a:cubicBezTo>
                  <a:pt x="140591" y="1570756"/>
                  <a:pt x="212557" y="1279503"/>
                  <a:pt x="208324" y="1142343"/>
                </a:cubicBezTo>
                <a:cubicBezTo>
                  <a:pt x="204091" y="1005183"/>
                  <a:pt x="140591" y="836696"/>
                  <a:pt x="121964" y="746103"/>
                </a:cubicBezTo>
                <a:cubicBezTo>
                  <a:pt x="103337" y="655510"/>
                  <a:pt x="110111" y="721550"/>
                  <a:pt x="96564" y="598783"/>
                </a:cubicBezTo>
                <a:cubicBezTo>
                  <a:pt x="83017" y="476016"/>
                  <a:pt x="77091" y="45909"/>
                  <a:pt x="61004" y="44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665D1D8C-6CF1-40E5-987C-5288A3B68C42}"/>
              </a:ext>
            </a:extLst>
          </p:cNvPr>
          <p:cNvSpPr/>
          <p:nvPr/>
        </p:nvSpPr>
        <p:spPr>
          <a:xfrm>
            <a:off x="5850090" y="12887049"/>
            <a:ext cx="1514503" cy="1291285"/>
          </a:xfrm>
          <a:custGeom>
            <a:avLst/>
            <a:gdLst>
              <a:gd name="connsiteX0" fmla="*/ 1505750 w 1514503"/>
              <a:gd name="connsiteY0" fmla="*/ 911 h 1291285"/>
              <a:gd name="connsiteX1" fmla="*/ 1470190 w 1514503"/>
              <a:gd name="connsiteY1" fmla="*/ 361591 h 1291285"/>
              <a:gd name="connsiteX2" fmla="*/ 1139990 w 1514503"/>
              <a:gd name="connsiteY2" fmla="*/ 681631 h 1291285"/>
              <a:gd name="connsiteX3" fmla="*/ 510070 w 1514503"/>
              <a:gd name="connsiteY3" fmla="*/ 1037231 h 1291285"/>
              <a:gd name="connsiteX4" fmla="*/ 2070 w 1514503"/>
              <a:gd name="connsiteY4" fmla="*/ 1291231 h 1291285"/>
              <a:gd name="connsiteX5" fmla="*/ 703110 w 1514503"/>
              <a:gd name="connsiteY5" fmla="*/ 1016911 h 1291285"/>
              <a:gd name="connsiteX6" fmla="*/ 1333030 w 1514503"/>
              <a:gd name="connsiteY6" fmla="*/ 646071 h 1291285"/>
              <a:gd name="connsiteX7" fmla="*/ 1419390 w 1514503"/>
              <a:gd name="connsiteY7" fmla="*/ 270151 h 1291285"/>
              <a:gd name="connsiteX8" fmla="*/ 1505750 w 1514503"/>
              <a:gd name="connsiteY8" fmla="*/ 911 h 129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4503" h="1291285">
                <a:moveTo>
                  <a:pt x="1505750" y="911"/>
                </a:moveTo>
                <a:cubicBezTo>
                  <a:pt x="1514217" y="16151"/>
                  <a:pt x="1531150" y="248138"/>
                  <a:pt x="1470190" y="361591"/>
                </a:cubicBezTo>
                <a:cubicBezTo>
                  <a:pt x="1409230" y="475044"/>
                  <a:pt x="1300010" y="569024"/>
                  <a:pt x="1139990" y="681631"/>
                </a:cubicBezTo>
                <a:cubicBezTo>
                  <a:pt x="979970" y="794238"/>
                  <a:pt x="699723" y="935631"/>
                  <a:pt x="510070" y="1037231"/>
                </a:cubicBezTo>
                <a:cubicBezTo>
                  <a:pt x="320417" y="1138831"/>
                  <a:pt x="-30103" y="1294618"/>
                  <a:pt x="2070" y="1291231"/>
                </a:cubicBezTo>
                <a:cubicBezTo>
                  <a:pt x="34243" y="1287844"/>
                  <a:pt x="481283" y="1124438"/>
                  <a:pt x="703110" y="1016911"/>
                </a:cubicBezTo>
                <a:cubicBezTo>
                  <a:pt x="924937" y="909384"/>
                  <a:pt x="1213650" y="770531"/>
                  <a:pt x="1333030" y="646071"/>
                </a:cubicBezTo>
                <a:cubicBezTo>
                  <a:pt x="1452410" y="521611"/>
                  <a:pt x="1392297" y="375138"/>
                  <a:pt x="1419390" y="270151"/>
                </a:cubicBezTo>
                <a:cubicBezTo>
                  <a:pt x="1446483" y="165164"/>
                  <a:pt x="1497283" y="-14329"/>
                  <a:pt x="1505750" y="9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50A5E76E-471B-4097-9BC1-85234A408E70}"/>
              </a:ext>
            </a:extLst>
          </p:cNvPr>
          <p:cNvSpPr/>
          <p:nvPr/>
        </p:nvSpPr>
        <p:spPr>
          <a:xfrm>
            <a:off x="5484240" y="14130295"/>
            <a:ext cx="442799" cy="92250"/>
          </a:xfrm>
          <a:custGeom>
            <a:avLst/>
            <a:gdLst>
              <a:gd name="connsiteX0" fmla="*/ 43 w 442799"/>
              <a:gd name="connsiteY0" fmla="*/ 42905 h 92250"/>
              <a:gd name="connsiteX1" fmla="*/ 188427 w 442799"/>
              <a:gd name="connsiteY1" fmla="*/ 91588 h 92250"/>
              <a:gd name="connsiteX2" fmla="*/ 442427 w 442799"/>
              <a:gd name="connsiteY2" fmla="*/ 572 h 92250"/>
              <a:gd name="connsiteX3" fmla="*/ 243460 w 442799"/>
              <a:gd name="connsiteY3" fmla="*/ 53488 h 92250"/>
              <a:gd name="connsiteX4" fmla="*/ 171493 w 442799"/>
              <a:gd name="connsiteY4" fmla="*/ 66188 h 92250"/>
              <a:gd name="connsiteX5" fmla="*/ 43 w 442799"/>
              <a:gd name="connsiteY5" fmla="*/ 42905 h 9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799" h="92250">
                <a:moveTo>
                  <a:pt x="43" y="42905"/>
                </a:moveTo>
                <a:cubicBezTo>
                  <a:pt x="2865" y="47138"/>
                  <a:pt x="114696" y="98644"/>
                  <a:pt x="188427" y="91588"/>
                </a:cubicBezTo>
                <a:cubicBezTo>
                  <a:pt x="262158" y="84533"/>
                  <a:pt x="433255" y="6922"/>
                  <a:pt x="442427" y="572"/>
                </a:cubicBezTo>
                <a:cubicBezTo>
                  <a:pt x="451599" y="-5778"/>
                  <a:pt x="288616" y="42552"/>
                  <a:pt x="243460" y="53488"/>
                </a:cubicBezTo>
                <a:cubicBezTo>
                  <a:pt x="198304" y="64424"/>
                  <a:pt x="210651" y="67246"/>
                  <a:pt x="171493" y="66188"/>
                </a:cubicBezTo>
                <a:cubicBezTo>
                  <a:pt x="132335" y="65130"/>
                  <a:pt x="-2779" y="38672"/>
                  <a:pt x="43" y="429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C6583DCE-363C-4A34-9A9F-47DC24CAD4E7}"/>
              </a:ext>
            </a:extLst>
          </p:cNvPr>
          <p:cNvSpPr/>
          <p:nvPr/>
        </p:nvSpPr>
        <p:spPr>
          <a:xfrm>
            <a:off x="5416398" y="14166765"/>
            <a:ext cx="448969" cy="139710"/>
          </a:xfrm>
          <a:custGeom>
            <a:avLst/>
            <a:gdLst>
              <a:gd name="connsiteX0" fmla="*/ 152 w 448969"/>
              <a:gd name="connsiteY0" fmla="*/ 84752 h 139710"/>
              <a:gd name="connsiteX1" fmla="*/ 194885 w 448969"/>
              <a:gd name="connsiteY1" fmla="*/ 137668 h 139710"/>
              <a:gd name="connsiteX2" fmla="*/ 448885 w 448969"/>
              <a:gd name="connsiteY2" fmla="*/ 85 h 139710"/>
              <a:gd name="connsiteX3" fmla="*/ 167369 w 448969"/>
              <a:gd name="connsiteY3" fmla="*/ 116502 h 139710"/>
              <a:gd name="connsiteX4" fmla="*/ 152 w 448969"/>
              <a:gd name="connsiteY4" fmla="*/ 84752 h 13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969" h="139710">
                <a:moveTo>
                  <a:pt x="152" y="84752"/>
                </a:moveTo>
                <a:cubicBezTo>
                  <a:pt x="4738" y="88280"/>
                  <a:pt x="120096" y="151779"/>
                  <a:pt x="194885" y="137668"/>
                </a:cubicBezTo>
                <a:cubicBezTo>
                  <a:pt x="269674" y="123557"/>
                  <a:pt x="453471" y="3613"/>
                  <a:pt x="448885" y="85"/>
                </a:cubicBezTo>
                <a:cubicBezTo>
                  <a:pt x="444299" y="-3443"/>
                  <a:pt x="239336" y="103802"/>
                  <a:pt x="167369" y="116502"/>
                </a:cubicBezTo>
                <a:cubicBezTo>
                  <a:pt x="95402" y="129202"/>
                  <a:pt x="-4434" y="81224"/>
                  <a:pt x="152" y="847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2B57AA8B-C8D5-4EC3-8B24-A6237E05A1F1}"/>
              </a:ext>
            </a:extLst>
          </p:cNvPr>
          <p:cNvSpPr/>
          <p:nvPr/>
        </p:nvSpPr>
        <p:spPr>
          <a:xfrm>
            <a:off x="5375709" y="14132032"/>
            <a:ext cx="506626" cy="153351"/>
          </a:xfrm>
          <a:custGeom>
            <a:avLst/>
            <a:gdLst>
              <a:gd name="connsiteX0" fmla="*/ 506508 w 506626"/>
              <a:gd name="connsiteY0" fmla="*/ 951 h 153351"/>
              <a:gd name="connsiteX1" fmla="*/ 227108 w 506626"/>
              <a:gd name="connsiteY1" fmla="*/ 24235 h 153351"/>
              <a:gd name="connsiteX2" fmla="*/ 129741 w 506626"/>
              <a:gd name="connsiteY2" fmla="*/ 28468 h 153351"/>
              <a:gd name="connsiteX3" fmla="*/ 624 w 506626"/>
              <a:gd name="connsiteY3" fmla="*/ 153351 h 153351"/>
              <a:gd name="connsiteX4" fmla="*/ 85291 w 506626"/>
              <a:gd name="connsiteY4" fmla="*/ 26351 h 153351"/>
              <a:gd name="connsiteX5" fmla="*/ 191124 w 506626"/>
              <a:gd name="connsiteY5" fmla="*/ 5185 h 153351"/>
              <a:gd name="connsiteX6" fmla="*/ 506508 w 506626"/>
              <a:gd name="connsiteY6" fmla="*/ 951 h 15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626" h="153351">
                <a:moveTo>
                  <a:pt x="506508" y="951"/>
                </a:moveTo>
                <a:cubicBezTo>
                  <a:pt x="512505" y="4126"/>
                  <a:pt x="289902" y="19649"/>
                  <a:pt x="227108" y="24235"/>
                </a:cubicBezTo>
                <a:cubicBezTo>
                  <a:pt x="164313" y="28821"/>
                  <a:pt x="167488" y="6949"/>
                  <a:pt x="129741" y="28468"/>
                </a:cubicBezTo>
                <a:cubicBezTo>
                  <a:pt x="91994" y="49987"/>
                  <a:pt x="8032" y="153704"/>
                  <a:pt x="624" y="153351"/>
                </a:cubicBezTo>
                <a:cubicBezTo>
                  <a:pt x="-6784" y="152998"/>
                  <a:pt x="53541" y="51045"/>
                  <a:pt x="85291" y="26351"/>
                </a:cubicBezTo>
                <a:cubicBezTo>
                  <a:pt x="117041" y="1657"/>
                  <a:pt x="124096" y="6949"/>
                  <a:pt x="191124" y="5185"/>
                </a:cubicBezTo>
                <a:cubicBezTo>
                  <a:pt x="258152" y="3421"/>
                  <a:pt x="500511" y="-2224"/>
                  <a:pt x="506508" y="95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7BE38CC6-520A-4DFE-AB48-11C8D4CC8C39}"/>
              </a:ext>
            </a:extLst>
          </p:cNvPr>
          <p:cNvSpPr/>
          <p:nvPr/>
        </p:nvSpPr>
        <p:spPr>
          <a:xfrm>
            <a:off x="5333782" y="14265329"/>
            <a:ext cx="233056" cy="126751"/>
          </a:xfrm>
          <a:custGeom>
            <a:avLst/>
            <a:gdLst>
              <a:gd name="connsiteX0" fmla="*/ 218 w 233056"/>
              <a:gd name="connsiteY0" fmla="*/ 15821 h 126751"/>
              <a:gd name="connsiteX1" fmla="*/ 129335 w 233056"/>
              <a:gd name="connsiteY1" fmla="*/ 26404 h 126751"/>
              <a:gd name="connsiteX2" fmla="*/ 233051 w 233056"/>
              <a:gd name="connsiteY2" fmla="*/ 104721 h 126751"/>
              <a:gd name="connsiteX3" fmla="*/ 125101 w 233056"/>
              <a:gd name="connsiteY3" fmla="*/ 121654 h 126751"/>
              <a:gd name="connsiteX4" fmla="*/ 19268 w 233056"/>
              <a:gd name="connsiteY4" fmla="*/ 123771 h 126751"/>
              <a:gd name="connsiteX5" fmla="*/ 194951 w 233056"/>
              <a:gd name="connsiteY5" fmla="*/ 83554 h 126751"/>
              <a:gd name="connsiteX6" fmla="*/ 101818 w 233056"/>
              <a:gd name="connsiteY6" fmla="*/ 3121 h 126751"/>
              <a:gd name="connsiteX7" fmla="*/ 218 w 233056"/>
              <a:gd name="connsiteY7" fmla="*/ 15821 h 12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056" h="126751">
                <a:moveTo>
                  <a:pt x="218" y="15821"/>
                </a:moveTo>
                <a:cubicBezTo>
                  <a:pt x="4804" y="19702"/>
                  <a:pt x="90529" y="11587"/>
                  <a:pt x="129335" y="26404"/>
                </a:cubicBezTo>
                <a:cubicBezTo>
                  <a:pt x="168141" y="41221"/>
                  <a:pt x="233757" y="88846"/>
                  <a:pt x="233051" y="104721"/>
                </a:cubicBezTo>
                <a:cubicBezTo>
                  <a:pt x="232345" y="120596"/>
                  <a:pt x="160731" y="118479"/>
                  <a:pt x="125101" y="121654"/>
                </a:cubicBezTo>
                <a:cubicBezTo>
                  <a:pt x="89471" y="124829"/>
                  <a:pt x="7626" y="130121"/>
                  <a:pt x="19268" y="123771"/>
                </a:cubicBezTo>
                <a:cubicBezTo>
                  <a:pt x="30910" y="117421"/>
                  <a:pt x="181193" y="103662"/>
                  <a:pt x="194951" y="83554"/>
                </a:cubicBezTo>
                <a:cubicBezTo>
                  <a:pt x="208709" y="63446"/>
                  <a:pt x="139212" y="13704"/>
                  <a:pt x="101818" y="3121"/>
                </a:cubicBezTo>
                <a:cubicBezTo>
                  <a:pt x="64424" y="-7462"/>
                  <a:pt x="-4368" y="11940"/>
                  <a:pt x="218" y="158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D1CBDDFC-BC4E-4B25-9E5A-864D57370BCB}"/>
              </a:ext>
            </a:extLst>
          </p:cNvPr>
          <p:cNvSpPr/>
          <p:nvPr/>
        </p:nvSpPr>
        <p:spPr>
          <a:xfrm>
            <a:off x="5328034" y="14289585"/>
            <a:ext cx="132539" cy="141965"/>
          </a:xfrm>
          <a:custGeom>
            <a:avLst/>
            <a:gdLst>
              <a:gd name="connsiteX0" fmla="*/ 1733 w 132539"/>
              <a:gd name="connsiteY0" fmla="*/ 32 h 141965"/>
              <a:gd name="connsiteX1" fmla="*/ 90633 w 132539"/>
              <a:gd name="connsiteY1" fmla="*/ 101632 h 141965"/>
              <a:gd name="connsiteX2" fmla="*/ 130849 w 132539"/>
              <a:gd name="connsiteY2" fmla="*/ 141848 h 141965"/>
              <a:gd name="connsiteX3" fmla="*/ 37716 w 132539"/>
              <a:gd name="connsiteY3" fmla="*/ 91048 h 141965"/>
              <a:gd name="connsiteX4" fmla="*/ 1733 w 132539"/>
              <a:gd name="connsiteY4" fmla="*/ 32 h 14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539" h="141965">
                <a:moveTo>
                  <a:pt x="1733" y="32"/>
                </a:moveTo>
                <a:cubicBezTo>
                  <a:pt x="10552" y="1796"/>
                  <a:pt x="69114" y="77996"/>
                  <a:pt x="90633" y="101632"/>
                </a:cubicBezTo>
                <a:cubicBezTo>
                  <a:pt x="112152" y="125268"/>
                  <a:pt x="139668" y="143612"/>
                  <a:pt x="130849" y="141848"/>
                </a:cubicBezTo>
                <a:cubicBezTo>
                  <a:pt x="122030" y="140084"/>
                  <a:pt x="55708" y="112567"/>
                  <a:pt x="37716" y="91048"/>
                </a:cubicBezTo>
                <a:cubicBezTo>
                  <a:pt x="19724" y="69529"/>
                  <a:pt x="-7086" y="-1732"/>
                  <a:pt x="1733" y="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11807A8D-E11C-485D-AC88-6EBCE868BAA6}"/>
              </a:ext>
            </a:extLst>
          </p:cNvPr>
          <p:cNvSpPr/>
          <p:nvPr/>
        </p:nvSpPr>
        <p:spPr>
          <a:xfrm>
            <a:off x="5193230" y="14314725"/>
            <a:ext cx="132473" cy="324449"/>
          </a:xfrm>
          <a:custGeom>
            <a:avLst/>
            <a:gdLst>
              <a:gd name="connsiteX0" fmla="*/ 132303 w 132473"/>
              <a:gd name="connsiteY0" fmla="*/ 292 h 324449"/>
              <a:gd name="connsiteX1" fmla="*/ 30703 w 132473"/>
              <a:gd name="connsiteY1" fmla="*/ 146342 h 324449"/>
              <a:gd name="connsiteX2" fmla="*/ 30703 w 132473"/>
              <a:gd name="connsiteY2" fmla="*/ 324142 h 324449"/>
              <a:gd name="connsiteX3" fmla="*/ 3187 w 132473"/>
              <a:gd name="connsiteY3" fmla="*/ 184442 h 324449"/>
              <a:gd name="connsiteX4" fmla="*/ 132303 w 132473"/>
              <a:gd name="connsiteY4" fmla="*/ 292 h 3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473" h="324449">
                <a:moveTo>
                  <a:pt x="132303" y="292"/>
                </a:moveTo>
                <a:cubicBezTo>
                  <a:pt x="136889" y="-6058"/>
                  <a:pt x="47636" y="92367"/>
                  <a:pt x="30703" y="146342"/>
                </a:cubicBezTo>
                <a:cubicBezTo>
                  <a:pt x="13770" y="200317"/>
                  <a:pt x="35289" y="317792"/>
                  <a:pt x="30703" y="324142"/>
                </a:cubicBezTo>
                <a:cubicBezTo>
                  <a:pt x="26117" y="330492"/>
                  <a:pt x="-10924" y="237006"/>
                  <a:pt x="3187" y="184442"/>
                </a:cubicBezTo>
                <a:cubicBezTo>
                  <a:pt x="17298" y="131878"/>
                  <a:pt x="127717" y="6642"/>
                  <a:pt x="132303" y="2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07346979-06BA-4B7B-B720-43BCBEAC05F2}"/>
              </a:ext>
            </a:extLst>
          </p:cNvPr>
          <p:cNvSpPr/>
          <p:nvPr/>
        </p:nvSpPr>
        <p:spPr>
          <a:xfrm>
            <a:off x="5247843" y="14642020"/>
            <a:ext cx="566095" cy="79583"/>
          </a:xfrm>
          <a:custGeom>
            <a:avLst/>
            <a:gdLst>
              <a:gd name="connsiteX0" fmla="*/ 1490 w 566095"/>
              <a:gd name="connsiteY0" fmla="*/ 13780 h 79583"/>
              <a:gd name="connsiteX1" fmla="*/ 232207 w 566095"/>
              <a:gd name="connsiteY1" fmla="*/ 24363 h 79583"/>
              <a:gd name="connsiteX2" fmla="*/ 564524 w 566095"/>
              <a:gd name="connsiteY2" fmla="*/ 79397 h 79583"/>
              <a:gd name="connsiteX3" fmla="*/ 342274 w 566095"/>
              <a:gd name="connsiteY3" fmla="*/ 3197 h 79583"/>
              <a:gd name="connsiteX4" fmla="*/ 1490 w 566095"/>
              <a:gd name="connsiteY4" fmla="*/ 13780 h 7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095" h="79583">
                <a:moveTo>
                  <a:pt x="1490" y="13780"/>
                </a:moveTo>
                <a:cubicBezTo>
                  <a:pt x="-16854" y="17308"/>
                  <a:pt x="138368" y="13427"/>
                  <a:pt x="232207" y="24363"/>
                </a:cubicBezTo>
                <a:cubicBezTo>
                  <a:pt x="326046" y="35299"/>
                  <a:pt x="546180" y="82925"/>
                  <a:pt x="564524" y="79397"/>
                </a:cubicBezTo>
                <a:cubicBezTo>
                  <a:pt x="582868" y="75869"/>
                  <a:pt x="436466" y="13428"/>
                  <a:pt x="342274" y="3197"/>
                </a:cubicBezTo>
                <a:cubicBezTo>
                  <a:pt x="248082" y="-7034"/>
                  <a:pt x="19834" y="10252"/>
                  <a:pt x="1490" y="137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C809456D-37F6-4989-97F4-7AC7536E4860}"/>
              </a:ext>
            </a:extLst>
          </p:cNvPr>
          <p:cNvSpPr/>
          <p:nvPr/>
        </p:nvSpPr>
        <p:spPr>
          <a:xfrm>
            <a:off x="5522275" y="14216781"/>
            <a:ext cx="572230" cy="203994"/>
          </a:xfrm>
          <a:custGeom>
            <a:avLst/>
            <a:gdLst>
              <a:gd name="connsiteX0" fmla="*/ 108 w 572230"/>
              <a:gd name="connsiteY0" fmla="*/ 201952 h 203994"/>
              <a:gd name="connsiteX1" fmla="*/ 188492 w 572230"/>
              <a:gd name="connsiteY1" fmla="*/ 170202 h 203994"/>
              <a:gd name="connsiteX2" fmla="*/ 304908 w 572230"/>
              <a:gd name="connsiteY2" fmla="*/ 55902 h 203994"/>
              <a:gd name="connsiteX3" fmla="*/ 459425 w 572230"/>
              <a:gd name="connsiteY3" fmla="*/ 17802 h 203994"/>
              <a:gd name="connsiteX4" fmla="*/ 569492 w 572230"/>
              <a:gd name="connsiteY4" fmla="*/ 869 h 203994"/>
              <a:gd name="connsiteX5" fmla="*/ 345125 w 572230"/>
              <a:gd name="connsiteY5" fmla="*/ 15686 h 203994"/>
              <a:gd name="connsiteX6" fmla="*/ 216008 w 572230"/>
              <a:gd name="connsiteY6" fmla="*/ 123636 h 203994"/>
              <a:gd name="connsiteX7" fmla="*/ 108 w 572230"/>
              <a:gd name="connsiteY7" fmla="*/ 201952 h 20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230" h="203994">
                <a:moveTo>
                  <a:pt x="108" y="201952"/>
                </a:moveTo>
                <a:cubicBezTo>
                  <a:pt x="-4478" y="209713"/>
                  <a:pt x="137692" y="194544"/>
                  <a:pt x="188492" y="170202"/>
                </a:cubicBezTo>
                <a:cubicBezTo>
                  <a:pt x="239292" y="145860"/>
                  <a:pt x="259752" y="81302"/>
                  <a:pt x="304908" y="55902"/>
                </a:cubicBezTo>
                <a:cubicBezTo>
                  <a:pt x="350064" y="30502"/>
                  <a:pt x="415328" y="26974"/>
                  <a:pt x="459425" y="17802"/>
                </a:cubicBezTo>
                <a:cubicBezTo>
                  <a:pt x="503522" y="8630"/>
                  <a:pt x="588542" y="1222"/>
                  <a:pt x="569492" y="869"/>
                </a:cubicBezTo>
                <a:cubicBezTo>
                  <a:pt x="550442" y="516"/>
                  <a:pt x="404039" y="-4775"/>
                  <a:pt x="345125" y="15686"/>
                </a:cubicBezTo>
                <a:cubicBezTo>
                  <a:pt x="286211" y="36147"/>
                  <a:pt x="269277" y="93297"/>
                  <a:pt x="216008" y="123636"/>
                </a:cubicBezTo>
                <a:cubicBezTo>
                  <a:pt x="162739" y="153975"/>
                  <a:pt x="4694" y="194191"/>
                  <a:pt x="108" y="20195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120B64B2-D591-4A11-9B7B-9D74872E40DC}"/>
              </a:ext>
            </a:extLst>
          </p:cNvPr>
          <p:cNvSpPr/>
          <p:nvPr/>
        </p:nvSpPr>
        <p:spPr>
          <a:xfrm>
            <a:off x="5219342" y="14312884"/>
            <a:ext cx="119159" cy="201109"/>
          </a:xfrm>
          <a:custGeom>
            <a:avLst/>
            <a:gdLst>
              <a:gd name="connsiteX0" fmla="*/ 118891 w 119159"/>
              <a:gd name="connsiteY0" fmla="*/ 16 h 201109"/>
              <a:gd name="connsiteX1" fmla="*/ 40575 w 119159"/>
              <a:gd name="connsiteY1" fmla="*/ 86799 h 201109"/>
              <a:gd name="connsiteX2" fmla="*/ 6708 w 119159"/>
              <a:gd name="connsiteY2" fmla="*/ 201099 h 201109"/>
              <a:gd name="connsiteX3" fmla="*/ 10941 w 119159"/>
              <a:gd name="connsiteY3" fmla="*/ 80449 h 201109"/>
              <a:gd name="connsiteX4" fmla="*/ 118891 w 119159"/>
              <a:gd name="connsiteY4" fmla="*/ 16 h 20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59" h="201109">
                <a:moveTo>
                  <a:pt x="118891" y="16"/>
                </a:moveTo>
                <a:cubicBezTo>
                  <a:pt x="123830" y="1074"/>
                  <a:pt x="59272" y="53285"/>
                  <a:pt x="40575" y="86799"/>
                </a:cubicBezTo>
                <a:cubicBezTo>
                  <a:pt x="21878" y="120313"/>
                  <a:pt x="11647" y="202157"/>
                  <a:pt x="6708" y="201099"/>
                </a:cubicBezTo>
                <a:cubicBezTo>
                  <a:pt x="1769" y="200041"/>
                  <a:pt x="-7404" y="112552"/>
                  <a:pt x="10941" y="80449"/>
                </a:cubicBezTo>
                <a:cubicBezTo>
                  <a:pt x="29285" y="48346"/>
                  <a:pt x="113952" y="-1042"/>
                  <a:pt x="118891" y="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5EEA534A-0C28-4AF8-BB0C-B5558AB06112}"/>
              </a:ext>
            </a:extLst>
          </p:cNvPr>
          <p:cNvSpPr/>
          <p:nvPr/>
        </p:nvSpPr>
        <p:spPr>
          <a:xfrm>
            <a:off x="5839003" y="14629668"/>
            <a:ext cx="1357453" cy="120556"/>
          </a:xfrm>
          <a:custGeom>
            <a:avLst/>
            <a:gdLst>
              <a:gd name="connsiteX0" fmla="*/ 880 w 1357453"/>
              <a:gd name="connsiteY0" fmla="*/ 102332 h 120556"/>
              <a:gd name="connsiteX1" fmla="*/ 451730 w 1357453"/>
              <a:gd name="connsiteY1" fmla="*/ 115032 h 120556"/>
              <a:gd name="connsiteX2" fmla="*/ 927980 w 1357453"/>
              <a:gd name="connsiteY2" fmla="*/ 732 h 120556"/>
              <a:gd name="connsiteX3" fmla="*/ 1349197 w 1357453"/>
              <a:gd name="connsiteY3" fmla="*/ 66349 h 120556"/>
              <a:gd name="connsiteX4" fmla="*/ 1186214 w 1357453"/>
              <a:gd name="connsiteY4" fmla="*/ 72699 h 120556"/>
              <a:gd name="connsiteX5" fmla="*/ 927980 w 1357453"/>
              <a:gd name="connsiteY5" fmla="*/ 117149 h 120556"/>
              <a:gd name="connsiteX6" fmla="*/ 510997 w 1357453"/>
              <a:gd name="connsiteY6" fmla="*/ 79049 h 120556"/>
              <a:gd name="connsiteX7" fmla="*/ 341664 w 1357453"/>
              <a:gd name="connsiteY7" fmla="*/ 100215 h 120556"/>
              <a:gd name="connsiteX8" fmla="*/ 880 w 1357453"/>
              <a:gd name="connsiteY8" fmla="*/ 102332 h 12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7453" h="120556">
                <a:moveTo>
                  <a:pt x="880" y="102332"/>
                </a:moveTo>
                <a:cubicBezTo>
                  <a:pt x="19224" y="104801"/>
                  <a:pt x="297213" y="131965"/>
                  <a:pt x="451730" y="115032"/>
                </a:cubicBezTo>
                <a:cubicBezTo>
                  <a:pt x="606247" y="98099"/>
                  <a:pt x="778402" y="8846"/>
                  <a:pt x="927980" y="732"/>
                </a:cubicBezTo>
                <a:cubicBezTo>
                  <a:pt x="1077558" y="-7382"/>
                  <a:pt x="1306158" y="54355"/>
                  <a:pt x="1349197" y="66349"/>
                </a:cubicBezTo>
                <a:cubicBezTo>
                  <a:pt x="1392236" y="78343"/>
                  <a:pt x="1256417" y="64232"/>
                  <a:pt x="1186214" y="72699"/>
                </a:cubicBezTo>
                <a:cubicBezTo>
                  <a:pt x="1116011" y="81166"/>
                  <a:pt x="1040516" y="116091"/>
                  <a:pt x="927980" y="117149"/>
                </a:cubicBezTo>
                <a:cubicBezTo>
                  <a:pt x="815444" y="118207"/>
                  <a:pt x="608716" y="81871"/>
                  <a:pt x="510997" y="79049"/>
                </a:cubicBezTo>
                <a:cubicBezTo>
                  <a:pt x="413278" y="76227"/>
                  <a:pt x="427389" y="96335"/>
                  <a:pt x="341664" y="100215"/>
                </a:cubicBezTo>
                <a:cubicBezTo>
                  <a:pt x="255939" y="104095"/>
                  <a:pt x="-17464" y="99863"/>
                  <a:pt x="880" y="1023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20C9B9E3-F102-4B54-8FAE-7D4D269F10EB}"/>
              </a:ext>
            </a:extLst>
          </p:cNvPr>
          <p:cNvSpPr/>
          <p:nvPr/>
        </p:nvSpPr>
        <p:spPr>
          <a:xfrm>
            <a:off x="7018823" y="14488167"/>
            <a:ext cx="1060384" cy="260993"/>
          </a:xfrm>
          <a:custGeom>
            <a:avLst/>
            <a:gdLst>
              <a:gd name="connsiteX0" fmla="*/ 44 w 1060384"/>
              <a:gd name="connsiteY0" fmla="*/ 416 h 260993"/>
              <a:gd name="connsiteX1" fmla="*/ 347177 w 1060384"/>
              <a:gd name="connsiteY1" fmla="*/ 195150 h 260993"/>
              <a:gd name="connsiteX2" fmla="*/ 1054144 w 1060384"/>
              <a:gd name="connsiteY2" fmla="*/ 260766 h 260993"/>
              <a:gd name="connsiteX3" fmla="*/ 679494 w 1060384"/>
              <a:gd name="connsiteY3" fmla="*/ 216316 h 260993"/>
              <a:gd name="connsiteX4" fmla="*/ 446660 w 1060384"/>
              <a:gd name="connsiteY4" fmla="*/ 203616 h 260993"/>
              <a:gd name="connsiteX5" fmla="*/ 323894 w 1060384"/>
              <a:gd name="connsiteY5" fmla="*/ 144350 h 260993"/>
              <a:gd name="connsiteX6" fmla="*/ 44 w 1060384"/>
              <a:gd name="connsiteY6" fmla="*/ 416 h 26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384" h="260993">
                <a:moveTo>
                  <a:pt x="44" y="416"/>
                </a:moveTo>
                <a:cubicBezTo>
                  <a:pt x="3924" y="8883"/>
                  <a:pt x="171494" y="151758"/>
                  <a:pt x="347177" y="195150"/>
                </a:cubicBezTo>
                <a:cubicBezTo>
                  <a:pt x="522860" y="238542"/>
                  <a:pt x="998758" y="257238"/>
                  <a:pt x="1054144" y="260766"/>
                </a:cubicBezTo>
                <a:cubicBezTo>
                  <a:pt x="1109530" y="264294"/>
                  <a:pt x="780741" y="225841"/>
                  <a:pt x="679494" y="216316"/>
                </a:cubicBezTo>
                <a:cubicBezTo>
                  <a:pt x="578247" y="206791"/>
                  <a:pt x="505927" y="215610"/>
                  <a:pt x="446660" y="203616"/>
                </a:cubicBezTo>
                <a:cubicBezTo>
                  <a:pt x="387393" y="191622"/>
                  <a:pt x="402211" y="173630"/>
                  <a:pt x="323894" y="144350"/>
                </a:cubicBezTo>
                <a:cubicBezTo>
                  <a:pt x="245577" y="115070"/>
                  <a:pt x="-3836" y="-8051"/>
                  <a:pt x="44" y="4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080803C3-19BB-4FC7-A7AB-2C92D079AE3B}"/>
              </a:ext>
            </a:extLst>
          </p:cNvPr>
          <p:cNvSpPr/>
          <p:nvPr/>
        </p:nvSpPr>
        <p:spPr>
          <a:xfrm>
            <a:off x="8047547" y="14623322"/>
            <a:ext cx="727243" cy="147173"/>
          </a:xfrm>
          <a:custGeom>
            <a:avLst/>
            <a:gdLst>
              <a:gd name="connsiteX0" fmla="*/ 20 w 727243"/>
              <a:gd name="connsiteY0" fmla="*/ 144661 h 147173"/>
              <a:gd name="connsiteX1" fmla="*/ 230736 w 727243"/>
              <a:gd name="connsiteY1" fmla="*/ 95978 h 147173"/>
              <a:gd name="connsiteX2" fmla="*/ 660420 w 727243"/>
              <a:gd name="connsiteY2" fmla="*/ 144661 h 147173"/>
              <a:gd name="connsiteX3" fmla="*/ 726036 w 727243"/>
              <a:gd name="connsiteY3" fmla="*/ 728 h 147173"/>
              <a:gd name="connsiteX4" fmla="*/ 698520 w 727243"/>
              <a:gd name="connsiteY4" fmla="*/ 89628 h 147173"/>
              <a:gd name="connsiteX5" fmla="*/ 643486 w 727243"/>
              <a:gd name="connsiteY5" fmla="*/ 108678 h 147173"/>
              <a:gd name="connsiteX6" fmla="*/ 361970 w 727243"/>
              <a:gd name="connsiteY6" fmla="*/ 74811 h 147173"/>
              <a:gd name="connsiteX7" fmla="*/ 218036 w 727243"/>
              <a:gd name="connsiteY7" fmla="*/ 51528 h 147173"/>
              <a:gd name="connsiteX8" fmla="*/ 20 w 727243"/>
              <a:gd name="connsiteY8" fmla="*/ 144661 h 14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243" h="147173">
                <a:moveTo>
                  <a:pt x="20" y="144661"/>
                </a:moveTo>
                <a:cubicBezTo>
                  <a:pt x="2137" y="152069"/>
                  <a:pt x="120669" y="95978"/>
                  <a:pt x="230736" y="95978"/>
                </a:cubicBezTo>
                <a:cubicBezTo>
                  <a:pt x="340803" y="95978"/>
                  <a:pt x="577870" y="160536"/>
                  <a:pt x="660420" y="144661"/>
                </a:cubicBezTo>
                <a:cubicBezTo>
                  <a:pt x="742970" y="128786"/>
                  <a:pt x="719686" y="9900"/>
                  <a:pt x="726036" y="728"/>
                </a:cubicBezTo>
                <a:cubicBezTo>
                  <a:pt x="732386" y="-8444"/>
                  <a:pt x="712278" y="71636"/>
                  <a:pt x="698520" y="89628"/>
                </a:cubicBezTo>
                <a:cubicBezTo>
                  <a:pt x="684762" y="107620"/>
                  <a:pt x="699578" y="111148"/>
                  <a:pt x="643486" y="108678"/>
                </a:cubicBezTo>
                <a:cubicBezTo>
                  <a:pt x="587394" y="106208"/>
                  <a:pt x="432878" y="84336"/>
                  <a:pt x="361970" y="74811"/>
                </a:cubicBezTo>
                <a:cubicBezTo>
                  <a:pt x="291062" y="65286"/>
                  <a:pt x="275539" y="40592"/>
                  <a:pt x="218036" y="51528"/>
                </a:cubicBezTo>
                <a:cubicBezTo>
                  <a:pt x="160533" y="62464"/>
                  <a:pt x="-2097" y="137253"/>
                  <a:pt x="20" y="1446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A5181876-6CDD-49F5-9B36-51FD4EA18F5D}"/>
              </a:ext>
            </a:extLst>
          </p:cNvPr>
          <p:cNvSpPr/>
          <p:nvPr/>
        </p:nvSpPr>
        <p:spPr>
          <a:xfrm>
            <a:off x="15773043" y="9891980"/>
            <a:ext cx="1923801" cy="340481"/>
          </a:xfrm>
          <a:custGeom>
            <a:avLst/>
            <a:gdLst>
              <a:gd name="connsiteX0" fmla="*/ 357 w 1923801"/>
              <a:gd name="connsiteY0" fmla="*/ 200287 h 340481"/>
              <a:gd name="connsiteX1" fmla="*/ 482957 w 1923801"/>
              <a:gd name="connsiteY1" fmla="*/ 335753 h 340481"/>
              <a:gd name="connsiteX2" fmla="*/ 1215324 w 1923801"/>
              <a:gd name="connsiteY2" fmla="*/ 280720 h 340481"/>
              <a:gd name="connsiteX3" fmla="*/ 1905357 w 1923801"/>
              <a:gd name="connsiteY3" fmla="*/ 9787 h 340481"/>
              <a:gd name="connsiteX4" fmla="*/ 1693690 w 1923801"/>
              <a:gd name="connsiteY4" fmla="*/ 73287 h 340481"/>
              <a:gd name="connsiteX5" fmla="*/ 1350790 w 1923801"/>
              <a:gd name="connsiteY5" fmla="*/ 204520 h 340481"/>
              <a:gd name="connsiteX6" fmla="*/ 940157 w 1923801"/>
              <a:gd name="connsiteY6" fmla="*/ 263787 h 340481"/>
              <a:gd name="connsiteX7" fmla="*/ 554924 w 1923801"/>
              <a:gd name="connsiteY7" fmla="*/ 293420 h 340481"/>
              <a:gd name="connsiteX8" fmla="*/ 357 w 1923801"/>
              <a:gd name="connsiteY8" fmla="*/ 200287 h 34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3801" h="340481">
                <a:moveTo>
                  <a:pt x="357" y="200287"/>
                </a:moveTo>
                <a:cubicBezTo>
                  <a:pt x="-11637" y="207342"/>
                  <a:pt x="280463" y="322348"/>
                  <a:pt x="482957" y="335753"/>
                </a:cubicBezTo>
                <a:cubicBezTo>
                  <a:pt x="685452" y="349159"/>
                  <a:pt x="978257" y="335048"/>
                  <a:pt x="1215324" y="280720"/>
                </a:cubicBezTo>
                <a:cubicBezTo>
                  <a:pt x="1452391" y="226392"/>
                  <a:pt x="1825629" y="44359"/>
                  <a:pt x="1905357" y="9787"/>
                </a:cubicBezTo>
                <a:cubicBezTo>
                  <a:pt x="1985085" y="-24785"/>
                  <a:pt x="1786118" y="40832"/>
                  <a:pt x="1693690" y="73287"/>
                </a:cubicBezTo>
                <a:cubicBezTo>
                  <a:pt x="1601262" y="105742"/>
                  <a:pt x="1476379" y="172770"/>
                  <a:pt x="1350790" y="204520"/>
                </a:cubicBezTo>
                <a:cubicBezTo>
                  <a:pt x="1225201" y="236270"/>
                  <a:pt x="1072801" y="248970"/>
                  <a:pt x="940157" y="263787"/>
                </a:cubicBezTo>
                <a:cubicBezTo>
                  <a:pt x="807513" y="278604"/>
                  <a:pt x="709441" y="302592"/>
                  <a:pt x="554924" y="293420"/>
                </a:cubicBezTo>
                <a:cubicBezTo>
                  <a:pt x="400407" y="284248"/>
                  <a:pt x="12351" y="193232"/>
                  <a:pt x="357" y="20028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593B5ADD-83B9-42BC-8DA0-D9249E3F4DB6}"/>
              </a:ext>
            </a:extLst>
          </p:cNvPr>
          <p:cNvSpPr/>
          <p:nvPr/>
        </p:nvSpPr>
        <p:spPr>
          <a:xfrm>
            <a:off x="17659111" y="8070922"/>
            <a:ext cx="181866" cy="1057876"/>
          </a:xfrm>
          <a:custGeom>
            <a:avLst/>
            <a:gdLst>
              <a:gd name="connsiteX0" fmla="*/ 181849 w 181866"/>
              <a:gd name="connsiteY0" fmla="*/ 1198 h 1057876"/>
              <a:gd name="connsiteX1" fmla="*/ 39609 w 181866"/>
              <a:gd name="connsiteY1" fmla="*/ 438078 h 1057876"/>
              <a:gd name="connsiteX2" fmla="*/ 4049 w 181866"/>
              <a:gd name="connsiteY2" fmla="*/ 610798 h 1057876"/>
              <a:gd name="connsiteX3" fmla="*/ 115809 w 181866"/>
              <a:gd name="connsiteY3" fmla="*/ 1057838 h 1057876"/>
              <a:gd name="connsiteX4" fmla="*/ 49769 w 181866"/>
              <a:gd name="connsiteY4" fmla="*/ 585398 h 1057876"/>
              <a:gd name="connsiteX5" fmla="*/ 181849 w 181866"/>
              <a:gd name="connsiteY5" fmla="*/ 1198 h 105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66" h="1057876">
                <a:moveTo>
                  <a:pt x="181849" y="1198"/>
                </a:moveTo>
                <a:cubicBezTo>
                  <a:pt x="180156" y="-23355"/>
                  <a:pt x="69242" y="336478"/>
                  <a:pt x="39609" y="438078"/>
                </a:cubicBezTo>
                <a:cubicBezTo>
                  <a:pt x="9976" y="539678"/>
                  <a:pt x="-8651" y="507505"/>
                  <a:pt x="4049" y="610798"/>
                </a:cubicBezTo>
                <a:cubicBezTo>
                  <a:pt x="16749" y="714091"/>
                  <a:pt x="108189" y="1062071"/>
                  <a:pt x="115809" y="1057838"/>
                </a:cubicBezTo>
                <a:cubicBezTo>
                  <a:pt x="123429" y="1053605"/>
                  <a:pt x="37069" y="758118"/>
                  <a:pt x="49769" y="585398"/>
                </a:cubicBezTo>
                <a:cubicBezTo>
                  <a:pt x="62469" y="412678"/>
                  <a:pt x="183542" y="25751"/>
                  <a:pt x="181849" y="119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AF22A095-342A-41C7-8209-D9664A356019}"/>
              </a:ext>
            </a:extLst>
          </p:cNvPr>
          <p:cNvSpPr/>
          <p:nvPr/>
        </p:nvSpPr>
        <p:spPr>
          <a:xfrm>
            <a:off x="17605980" y="8946014"/>
            <a:ext cx="191433" cy="998361"/>
          </a:xfrm>
          <a:custGeom>
            <a:avLst/>
            <a:gdLst>
              <a:gd name="connsiteX0" fmla="*/ 157087 w 191433"/>
              <a:gd name="connsiteY0" fmla="*/ 3253 h 998361"/>
              <a:gd name="connsiteX1" fmla="*/ 72420 w 191433"/>
              <a:gd name="connsiteY1" fmla="*/ 396953 h 998361"/>
              <a:gd name="connsiteX2" fmla="*/ 55487 w 191433"/>
              <a:gd name="connsiteY2" fmla="*/ 684819 h 998361"/>
              <a:gd name="connsiteX3" fmla="*/ 190953 w 191433"/>
              <a:gd name="connsiteY3" fmla="*/ 998086 h 998361"/>
              <a:gd name="connsiteX4" fmla="*/ 453 w 191433"/>
              <a:gd name="connsiteY4" fmla="*/ 629786 h 998361"/>
              <a:gd name="connsiteX5" fmla="*/ 157087 w 191433"/>
              <a:gd name="connsiteY5" fmla="*/ 3253 h 99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433" h="998361">
                <a:moveTo>
                  <a:pt x="157087" y="3253"/>
                </a:moveTo>
                <a:cubicBezTo>
                  <a:pt x="169081" y="-35552"/>
                  <a:pt x="89353" y="283359"/>
                  <a:pt x="72420" y="396953"/>
                </a:cubicBezTo>
                <a:cubicBezTo>
                  <a:pt x="55487" y="510547"/>
                  <a:pt x="35732" y="584630"/>
                  <a:pt x="55487" y="684819"/>
                </a:cubicBezTo>
                <a:cubicBezTo>
                  <a:pt x="75242" y="785008"/>
                  <a:pt x="200125" y="1007258"/>
                  <a:pt x="190953" y="998086"/>
                </a:cubicBezTo>
                <a:cubicBezTo>
                  <a:pt x="181781" y="988914"/>
                  <a:pt x="10331" y="789241"/>
                  <a:pt x="453" y="629786"/>
                </a:cubicBezTo>
                <a:cubicBezTo>
                  <a:pt x="-9425" y="470331"/>
                  <a:pt x="145093" y="42058"/>
                  <a:pt x="157087" y="32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F5E4984F-D028-434E-B2A6-ED0A003BCC52}"/>
              </a:ext>
            </a:extLst>
          </p:cNvPr>
          <p:cNvSpPr/>
          <p:nvPr/>
        </p:nvSpPr>
        <p:spPr>
          <a:xfrm>
            <a:off x="17665640" y="9850263"/>
            <a:ext cx="443498" cy="1585424"/>
          </a:xfrm>
          <a:custGeom>
            <a:avLst/>
            <a:gdLst>
              <a:gd name="connsiteX0" fmla="*/ 59327 w 443498"/>
              <a:gd name="connsiteY0" fmla="*/ 704 h 1585424"/>
              <a:gd name="connsiteX1" fmla="*/ 60 w 443498"/>
              <a:gd name="connsiteY1" fmla="*/ 275870 h 1585424"/>
              <a:gd name="connsiteX2" fmla="*/ 72027 w 443498"/>
              <a:gd name="connsiteY2" fmla="*/ 864304 h 1585424"/>
              <a:gd name="connsiteX3" fmla="*/ 131293 w 443498"/>
              <a:gd name="connsiteY3" fmla="*/ 1054804 h 1585424"/>
              <a:gd name="connsiteX4" fmla="*/ 440327 w 443498"/>
              <a:gd name="connsiteY4" fmla="*/ 1583970 h 1585424"/>
              <a:gd name="connsiteX5" fmla="*/ 283693 w 443498"/>
              <a:gd name="connsiteY5" fmla="*/ 1202970 h 1585424"/>
              <a:gd name="connsiteX6" fmla="*/ 152460 w 443498"/>
              <a:gd name="connsiteY6" fmla="*/ 927804 h 1585424"/>
              <a:gd name="connsiteX7" fmla="*/ 42393 w 443498"/>
              <a:gd name="connsiteY7" fmla="*/ 347837 h 1585424"/>
              <a:gd name="connsiteX8" fmla="*/ 59327 w 443498"/>
              <a:gd name="connsiteY8" fmla="*/ 704 h 158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498" h="1585424">
                <a:moveTo>
                  <a:pt x="59327" y="704"/>
                </a:moveTo>
                <a:cubicBezTo>
                  <a:pt x="52272" y="-11290"/>
                  <a:pt x="-2057" y="131937"/>
                  <a:pt x="60" y="275870"/>
                </a:cubicBezTo>
                <a:cubicBezTo>
                  <a:pt x="2177" y="419803"/>
                  <a:pt x="50155" y="734482"/>
                  <a:pt x="72027" y="864304"/>
                </a:cubicBezTo>
                <a:cubicBezTo>
                  <a:pt x="93899" y="994126"/>
                  <a:pt x="69910" y="934860"/>
                  <a:pt x="131293" y="1054804"/>
                </a:cubicBezTo>
                <a:cubicBezTo>
                  <a:pt x="192676" y="1174748"/>
                  <a:pt x="414927" y="1559276"/>
                  <a:pt x="440327" y="1583970"/>
                </a:cubicBezTo>
                <a:cubicBezTo>
                  <a:pt x="465727" y="1608664"/>
                  <a:pt x="331671" y="1312331"/>
                  <a:pt x="283693" y="1202970"/>
                </a:cubicBezTo>
                <a:cubicBezTo>
                  <a:pt x="235715" y="1093609"/>
                  <a:pt x="192677" y="1070326"/>
                  <a:pt x="152460" y="927804"/>
                </a:cubicBezTo>
                <a:cubicBezTo>
                  <a:pt x="112243" y="785282"/>
                  <a:pt x="55798" y="503059"/>
                  <a:pt x="42393" y="347837"/>
                </a:cubicBezTo>
                <a:cubicBezTo>
                  <a:pt x="28988" y="192615"/>
                  <a:pt x="66382" y="12698"/>
                  <a:pt x="59327" y="7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ECBF4E13-2C86-4EF0-A21C-915ED2AB8392}"/>
              </a:ext>
            </a:extLst>
          </p:cNvPr>
          <p:cNvSpPr/>
          <p:nvPr/>
        </p:nvSpPr>
        <p:spPr>
          <a:xfrm>
            <a:off x="19526851" y="6887473"/>
            <a:ext cx="247235" cy="906170"/>
          </a:xfrm>
          <a:custGeom>
            <a:avLst/>
            <a:gdLst>
              <a:gd name="connsiteX0" fmla="*/ 26916 w 247235"/>
              <a:gd name="connsiteY0" fmla="*/ 160 h 906170"/>
              <a:gd name="connsiteX1" fmla="*/ 39616 w 247235"/>
              <a:gd name="connsiteY1" fmla="*/ 304960 h 906170"/>
              <a:gd name="connsiteX2" fmla="*/ 60782 w 247235"/>
              <a:gd name="connsiteY2" fmla="*/ 461594 h 906170"/>
              <a:gd name="connsiteX3" fmla="*/ 247049 w 247235"/>
              <a:gd name="connsiteY3" fmla="*/ 906094 h 906170"/>
              <a:gd name="connsiteX4" fmla="*/ 22682 w 247235"/>
              <a:gd name="connsiteY4" fmla="*/ 495460 h 906170"/>
              <a:gd name="connsiteX5" fmla="*/ 5749 w 247235"/>
              <a:gd name="connsiteY5" fmla="*/ 266860 h 906170"/>
              <a:gd name="connsiteX6" fmla="*/ 26916 w 247235"/>
              <a:gd name="connsiteY6" fmla="*/ 160 h 90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235" h="906170">
                <a:moveTo>
                  <a:pt x="26916" y="160"/>
                </a:moveTo>
                <a:cubicBezTo>
                  <a:pt x="32560" y="6510"/>
                  <a:pt x="33972" y="228054"/>
                  <a:pt x="39616" y="304960"/>
                </a:cubicBezTo>
                <a:cubicBezTo>
                  <a:pt x="45260" y="381866"/>
                  <a:pt x="26210" y="361405"/>
                  <a:pt x="60782" y="461594"/>
                </a:cubicBezTo>
                <a:cubicBezTo>
                  <a:pt x="95354" y="561783"/>
                  <a:pt x="253399" y="900450"/>
                  <a:pt x="247049" y="906094"/>
                </a:cubicBezTo>
                <a:cubicBezTo>
                  <a:pt x="240699" y="911738"/>
                  <a:pt x="62899" y="601999"/>
                  <a:pt x="22682" y="495460"/>
                </a:cubicBezTo>
                <a:cubicBezTo>
                  <a:pt x="-17535" y="388921"/>
                  <a:pt x="8571" y="355760"/>
                  <a:pt x="5749" y="266860"/>
                </a:cubicBezTo>
                <a:cubicBezTo>
                  <a:pt x="2927" y="177960"/>
                  <a:pt x="21272" y="-6190"/>
                  <a:pt x="26916" y="1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BC88DCFE-DD15-4C36-A907-5555E882C4F9}"/>
              </a:ext>
            </a:extLst>
          </p:cNvPr>
          <p:cNvSpPr/>
          <p:nvPr/>
        </p:nvSpPr>
        <p:spPr>
          <a:xfrm>
            <a:off x="19766751" y="7834363"/>
            <a:ext cx="307721" cy="1332969"/>
          </a:xfrm>
          <a:custGeom>
            <a:avLst/>
            <a:gdLst>
              <a:gd name="connsiteX0" fmla="*/ 2916 w 307721"/>
              <a:gd name="connsiteY0" fmla="*/ 1537 h 1332969"/>
              <a:gd name="connsiteX1" fmla="*/ 206116 w 307721"/>
              <a:gd name="connsiteY1" fmla="*/ 623837 h 1332969"/>
              <a:gd name="connsiteX2" fmla="*/ 307716 w 307721"/>
              <a:gd name="connsiteY2" fmla="*/ 1330804 h 1332969"/>
              <a:gd name="connsiteX3" fmla="*/ 210349 w 307721"/>
              <a:gd name="connsiteY3" fmla="*/ 831270 h 1332969"/>
              <a:gd name="connsiteX4" fmla="*/ 96049 w 307721"/>
              <a:gd name="connsiteY4" fmla="*/ 458737 h 1332969"/>
              <a:gd name="connsiteX5" fmla="*/ 2916 w 307721"/>
              <a:gd name="connsiteY5" fmla="*/ 1537 h 133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721" h="1332969">
                <a:moveTo>
                  <a:pt x="2916" y="1537"/>
                </a:moveTo>
                <a:cubicBezTo>
                  <a:pt x="21261" y="29054"/>
                  <a:pt x="155316" y="402293"/>
                  <a:pt x="206116" y="623837"/>
                </a:cubicBezTo>
                <a:cubicBezTo>
                  <a:pt x="256916" y="845381"/>
                  <a:pt x="307011" y="1296232"/>
                  <a:pt x="307716" y="1330804"/>
                </a:cubicBezTo>
                <a:cubicBezTo>
                  <a:pt x="308421" y="1365376"/>
                  <a:pt x="245627" y="976615"/>
                  <a:pt x="210349" y="831270"/>
                </a:cubicBezTo>
                <a:cubicBezTo>
                  <a:pt x="175071" y="685925"/>
                  <a:pt x="134855" y="594204"/>
                  <a:pt x="96049" y="458737"/>
                </a:cubicBezTo>
                <a:cubicBezTo>
                  <a:pt x="57244" y="323270"/>
                  <a:pt x="-15429" y="-25980"/>
                  <a:pt x="2916" y="15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05998C6C-F0A5-4646-A8FB-8AFCB5D2E812}"/>
              </a:ext>
            </a:extLst>
          </p:cNvPr>
          <p:cNvSpPr/>
          <p:nvPr/>
        </p:nvSpPr>
        <p:spPr>
          <a:xfrm>
            <a:off x="20019840" y="9186327"/>
            <a:ext cx="107972" cy="1380808"/>
          </a:xfrm>
          <a:custGeom>
            <a:avLst/>
            <a:gdLst>
              <a:gd name="connsiteX0" fmla="*/ 75793 w 107972"/>
              <a:gd name="connsiteY0" fmla="*/ 6 h 1380808"/>
              <a:gd name="connsiteX1" fmla="*/ 105427 w 107972"/>
              <a:gd name="connsiteY1" fmla="*/ 474140 h 1380808"/>
              <a:gd name="connsiteX2" fmla="*/ 3827 w 107972"/>
              <a:gd name="connsiteY2" fmla="*/ 1375840 h 1380808"/>
              <a:gd name="connsiteX3" fmla="*/ 24993 w 107972"/>
              <a:gd name="connsiteY3" fmla="*/ 821273 h 1380808"/>
              <a:gd name="connsiteX4" fmla="*/ 58860 w 107972"/>
              <a:gd name="connsiteY4" fmla="*/ 482606 h 1380808"/>
              <a:gd name="connsiteX5" fmla="*/ 75793 w 107972"/>
              <a:gd name="connsiteY5" fmla="*/ 6 h 138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72" h="1380808">
                <a:moveTo>
                  <a:pt x="75793" y="6"/>
                </a:moveTo>
                <a:cubicBezTo>
                  <a:pt x="83554" y="-1405"/>
                  <a:pt x="117421" y="244834"/>
                  <a:pt x="105427" y="474140"/>
                </a:cubicBezTo>
                <a:cubicBezTo>
                  <a:pt x="93433" y="703446"/>
                  <a:pt x="17233" y="1317984"/>
                  <a:pt x="3827" y="1375840"/>
                </a:cubicBezTo>
                <a:cubicBezTo>
                  <a:pt x="-9579" y="1433696"/>
                  <a:pt x="15821" y="970145"/>
                  <a:pt x="24993" y="821273"/>
                </a:cubicBezTo>
                <a:cubicBezTo>
                  <a:pt x="34165" y="672401"/>
                  <a:pt x="50393" y="618778"/>
                  <a:pt x="58860" y="482606"/>
                </a:cubicBezTo>
                <a:cubicBezTo>
                  <a:pt x="67327" y="346434"/>
                  <a:pt x="68032" y="1417"/>
                  <a:pt x="75793" y="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440A2D00-0A2E-4E5C-9B12-6EAEC7F4AA28}"/>
              </a:ext>
            </a:extLst>
          </p:cNvPr>
          <p:cNvSpPr/>
          <p:nvPr/>
        </p:nvSpPr>
        <p:spPr>
          <a:xfrm>
            <a:off x="19867545" y="10587443"/>
            <a:ext cx="144125" cy="1357112"/>
          </a:xfrm>
          <a:custGeom>
            <a:avLst/>
            <a:gdLst>
              <a:gd name="connsiteX0" fmla="*/ 143422 w 144125"/>
              <a:gd name="connsiteY0" fmla="*/ 124 h 1357112"/>
              <a:gd name="connsiteX1" fmla="*/ 50288 w 144125"/>
              <a:gd name="connsiteY1" fmla="*/ 317624 h 1357112"/>
              <a:gd name="connsiteX2" fmla="*/ 29122 w 144125"/>
              <a:gd name="connsiteY2" fmla="*/ 944157 h 1357112"/>
              <a:gd name="connsiteX3" fmla="*/ 16422 w 144125"/>
              <a:gd name="connsiteY3" fmla="*/ 1350557 h 1357112"/>
              <a:gd name="connsiteX4" fmla="*/ 3722 w 144125"/>
              <a:gd name="connsiteY4" fmla="*/ 622424 h 1357112"/>
              <a:gd name="connsiteX5" fmla="*/ 88388 w 144125"/>
              <a:gd name="connsiteY5" fmla="*/ 283757 h 1357112"/>
              <a:gd name="connsiteX6" fmla="*/ 143422 w 144125"/>
              <a:gd name="connsiteY6" fmla="*/ 124 h 135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125" h="1357112">
                <a:moveTo>
                  <a:pt x="143422" y="124"/>
                </a:moveTo>
                <a:cubicBezTo>
                  <a:pt x="137072" y="5768"/>
                  <a:pt x="69338" y="160285"/>
                  <a:pt x="50288" y="317624"/>
                </a:cubicBezTo>
                <a:cubicBezTo>
                  <a:pt x="31238" y="474963"/>
                  <a:pt x="34766" y="772002"/>
                  <a:pt x="29122" y="944157"/>
                </a:cubicBezTo>
                <a:cubicBezTo>
                  <a:pt x="23478" y="1116312"/>
                  <a:pt x="20655" y="1404179"/>
                  <a:pt x="16422" y="1350557"/>
                </a:cubicBezTo>
                <a:cubicBezTo>
                  <a:pt x="12189" y="1296935"/>
                  <a:pt x="-8272" y="800224"/>
                  <a:pt x="3722" y="622424"/>
                </a:cubicBezTo>
                <a:cubicBezTo>
                  <a:pt x="15716" y="444624"/>
                  <a:pt x="65105" y="385357"/>
                  <a:pt x="88388" y="283757"/>
                </a:cubicBezTo>
                <a:cubicBezTo>
                  <a:pt x="111671" y="182157"/>
                  <a:pt x="149772" y="-5520"/>
                  <a:pt x="143422" y="1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DE0A19EA-3B2A-4DD0-9AF8-0045FD2D5B3D}"/>
              </a:ext>
            </a:extLst>
          </p:cNvPr>
          <p:cNvSpPr/>
          <p:nvPr/>
        </p:nvSpPr>
        <p:spPr>
          <a:xfrm>
            <a:off x="18114426" y="11360776"/>
            <a:ext cx="434069" cy="742418"/>
          </a:xfrm>
          <a:custGeom>
            <a:avLst/>
            <a:gdLst>
              <a:gd name="connsiteX0" fmla="*/ 7 w 434069"/>
              <a:gd name="connsiteY0" fmla="*/ 1491 h 742418"/>
              <a:gd name="connsiteX1" fmla="*/ 258241 w 434069"/>
              <a:gd name="connsiteY1" fmla="*/ 302057 h 742418"/>
              <a:gd name="connsiteX2" fmla="*/ 431807 w 434069"/>
              <a:gd name="connsiteY2" fmla="*/ 742324 h 742418"/>
              <a:gd name="connsiteX3" fmla="*/ 351374 w 434069"/>
              <a:gd name="connsiteY3" fmla="*/ 340157 h 742418"/>
              <a:gd name="connsiteX4" fmla="*/ 266707 w 434069"/>
              <a:gd name="connsiteY4" fmla="*/ 191991 h 742418"/>
              <a:gd name="connsiteX5" fmla="*/ 7 w 434069"/>
              <a:gd name="connsiteY5" fmla="*/ 1491 h 7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069" h="742418">
                <a:moveTo>
                  <a:pt x="7" y="1491"/>
                </a:moveTo>
                <a:cubicBezTo>
                  <a:pt x="-1404" y="19835"/>
                  <a:pt x="186274" y="178585"/>
                  <a:pt x="258241" y="302057"/>
                </a:cubicBezTo>
                <a:cubicBezTo>
                  <a:pt x="330208" y="425529"/>
                  <a:pt x="416285" y="735974"/>
                  <a:pt x="431807" y="742324"/>
                </a:cubicBezTo>
                <a:cubicBezTo>
                  <a:pt x="447329" y="748674"/>
                  <a:pt x="378891" y="431879"/>
                  <a:pt x="351374" y="340157"/>
                </a:cubicBezTo>
                <a:cubicBezTo>
                  <a:pt x="323857" y="248435"/>
                  <a:pt x="323151" y="244908"/>
                  <a:pt x="266707" y="191991"/>
                </a:cubicBezTo>
                <a:cubicBezTo>
                  <a:pt x="210263" y="139074"/>
                  <a:pt x="1418" y="-16853"/>
                  <a:pt x="7" y="149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921DAA98-243E-454C-8DC4-2EBC02A9E5FB}"/>
              </a:ext>
            </a:extLst>
          </p:cNvPr>
          <p:cNvSpPr/>
          <p:nvPr/>
        </p:nvSpPr>
        <p:spPr>
          <a:xfrm>
            <a:off x="18114347" y="11431339"/>
            <a:ext cx="484292" cy="1612763"/>
          </a:xfrm>
          <a:custGeom>
            <a:avLst/>
            <a:gdLst>
              <a:gd name="connsiteX0" fmla="*/ 86 w 484292"/>
              <a:gd name="connsiteY0" fmla="*/ 2894 h 1612763"/>
              <a:gd name="connsiteX1" fmla="*/ 381086 w 484292"/>
              <a:gd name="connsiteY1" fmla="*/ 972328 h 1612763"/>
              <a:gd name="connsiteX2" fmla="*/ 419186 w 484292"/>
              <a:gd name="connsiteY2" fmla="*/ 1611561 h 1612763"/>
              <a:gd name="connsiteX3" fmla="*/ 482686 w 484292"/>
              <a:gd name="connsiteY3" fmla="*/ 1120494 h 1612763"/>
              <a:gd name="connsiteX4" fmla="*/ 347220 w 484292"/>
              <a:gd name="connsiteY4" fmla="*/ 688694 h 1612763"/>
              <a:gd name="connsiteX5" fmla="*/ 86 w 484292"/>
              <a:gd name="connsiteY5" fmla="*/ 2894 h 161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92" h="1612763">
                <a:moveTo>
                  <a:pt x="86" y="2894"/>
                </a:moveTo>
                <a:cubicBezTo>
                  <a:pt x="5730" y="50166"/>
                  <a:pt x="311236" y="704217"/>
                  <a:pt x="381086" y="972328"/>
                </a:cubicBezTo>
                <a:cubicBezTo>
                  <a:pt x="450936" y="1240439"/>
                  <a:pt x="402253" y="1586867"/>
                  <a:pt x="419186" y="1611561"/>
                </a:cubicBezTo>
                <a:cubicBezTo>
                  <a:pt x="436119" y="1636255"/>
                  <a:pt x="494680" y="1274305"/>
                  <a:pt x="482686" y="1120494"/>
                </a:cubicBezTo>
                <a:cubicBezTo>
                  <a:pt x="470692" y="966683"/>
                  <a:pt x="426948" y="877077"/>
                  <a:pt x="347220" y="688694"/>
                </a:cubicBezTo>
                <a:cubicBezTo>
                  <a:pt x="267492" y="500311"/>
                  <a:pt x="-5558" y="-44378"/>
                  <a:pt x="86" y="28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: 図形 1344">
            <a:extLst>
              <a:ext uri="{FF2B5EF4-FFF2-40B4-BE49-F238E27FC236}">
                <a16:creationId xmlns:a16="http://schemas.microsoft.com/office/drawing/2014/main" id="{9F6A478F-E271-46C3-B0F0-0D629F2DEFEF}"/>
              </a:ext>
            </a:extLst>
          </p:cNvPr>
          <p:cNvSpPr/>
          <p:nvPr/>
        </p:nvSpPr>
        <p:spPr>
          <a:xfrm>
            <a:off x="19731534" y="11984460"/>
            <a:ext cx="186729" cy="1715027"/>
          </a:xfrm>
          <a:custGeom>
            <a:avLst/>
            <a:gdLst>
              <a:gd name="connsiteX0" fmla="*/ 186299 w 186729"/>
              <a:gd name="connsiteY0" fmla="*/ 107 h 1715027"/>
              <a:gd name="connsiteX1" fmla="*/ 76233 w 186729"/>
              <a:gd name="connsiteY1" fmla="*/ 508107 h 1715027"/>
              <a:gd name="connsiteX2" fmla="*/ 76233 w 186729"/>
              <a:gd name="connsiteY2" fmla="*/ 1130407 h 1715027"/>
              <a:gd name="connsiteX3" fmla="*/ 182066 w 186729"/>
              <a:gd name="connsiteY3" fmla="*/ 1714607 h 1715027"/>
              <a:gd name="connsiteX4" fmla="*/ 12733 w 186729"/>
              <a:gd name="connsiteY4" fmla="*/ 1210840 h 1715027"/>
              <a:gd name="connsiteX5" fmla="*/ 29666 w 186729"/>
              <a:gd name="connsiteY5" fmla="*/ 470007 h 1715027"/>
              <a:gd name="connsiteX6" fmla="*/ 186299 w 186729"/>
              <a:gd name="connsiteY6" fmla="*/ 107 h 171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729" h="1715027">
                <a:moveTo>
                  <a:pt x="186299" y="107"/>
                </a:moveTo>
                <a:cubicBezTo>
                  <a:pt x="194060" y="6457"/>
                  <a:pt x="94577" y="319724"/>
                  <a:pt x="76233" y="508107"/>
                </a:cubicBezTo>
                <a:cubicBezTo>
                  <a:pt x="57889" y="696490"/>
                  <a:pt x="58594" y="929324"/>
                  <a:pt x="76233" y="1130407"/>
                </a:cubicBezTo>
                <a:cubicBezTo>
                  <a:pt x="93872" y="1331490"/>
                  <a:pt x="192649" y="1701202"/>
                  <a:pt x="182066" y="1714607"/>
                </a:cubicBezTo>
                <a:cubicBezTo>
                  <a:pt x="171483" y="1728012"/>
                  <a:pt x="38133" y="1418273"/>
                  <a:pt x="12733" y="1210840"/>
                </a:cubicBezTo>
                <a:cubicBezTo>
                  <a:pt x="-12667" y="1003407"/>
                  <a:pt x="3561" y="670385"/>
                  <a:pt x="29666" y="470007"/>
                </a:cubicBezTo>
                <a:cubicBezTo>
                  <a:pt x="55771" y="269629"/>
                  <a:pt x="178538" y="-6243"/>
                  <a:pt x="186299" y="10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: 図形 1345">
            <a:extLst>
              <a:ext uri="{FF2B5EF4-FFF2-40B4-BE49-F238E27FC236}">
                <a16:creationId xmlns:a16="http://schemas.microsoft.com/office/drawing/2014/main" id="{7945405A-3280-49FA-A415-FDB13B917FCF}"/>
              </a:ext>
            </a:extLst>
          </p:cNvPr>
          <p:cNvSpPr/>
          <p:nvPr/>
        </p:nvSpPr>
        <p:spPr>
          <a:xfrm>
            <a:off x="18537213" y="12961930"/>
            <a:ext cx="229295" cy="1004050"/>
          </a:xfrm>
          <a:custGeom>
            <a:avLst/>
            <a:gdLst>
              <a:gd name="connsiteX0" fmla="*/ 64054 w 229295"/>
              <a:gd name="connsiteY0" fmla="*/ 537 h 1004050"/>
              <a:gd name="connsiteX1" fmla="*/ 42887 w 229295"/>
              <a:gd name="connsiteY1" fmla="*/ 385770 h 1004050"/>
              <a:gd name="connsiteX2" fmla="*/ 38654 w 229295"/>
              <a:gd name="connsiteY2" fmla="*/ 627070 h 1004050"/>
              <a:gd name="connsiteX3" fmla="*/ 229154 w 229295"/>
              <a:gd name="connsiteY3" fmla="*/ 1003837 h 1004050"/>
              <a:gd name="connsiteX4" fmla="*/ 4787 w 229295"/>
              <a:gd name="connsiteY4" fmla="*/ 677870 h 1004050"/>
              <a:gd name="connsiteX5" fmla="*/ 76754 w 229295"/>
              <a:gd name="connsiteY5" fmla="*/ 474670 h 1004050"/>
              <a:gd name="connsiteX6" fmla="*/ 64054 w 229295"/>
              <a:gd name="connsiteY6" fmla="*/ 537 h 100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295" h="1004050">
                <a:moveTo>
                  <a:pt x="64054" y="537"/>
                </a:moveTo>
                <a:cubicBezTo>
                  <a:pt x="58410" y="-14279"/>
                  <a:pt x="47120" y="281348"/>
                  <a:pt x="42887" y="385770"/>
                </a:cubicBezTo>
                <a:cubicBezTo>
                  <a:pt x="38654" y="490192"/>
                  <a:pt x="7610" y="524059"/>
                  <a:pt x="38654" y="627070"/>
                </a:cubicBezTo>
                <a:cubicBezTo>
                  <a:pt x="69698" y="730081"/>
                  <a:pt x="234798" y="995370"/>
                  <a:pt x="229154" y="1003837"/>
                </a:cubicBezTo>
                <a:cubicBezTo>
                  <a:pt x="223510" y="1012304"/>
                  <a:pt x="30187" y="766065"/>
                  <a:pt x="4787" y="677870"/>
                </a:cubicBezTo>
                <a:cubicBezTo>
                  <a:pt x="-20613" y="589676"/>
                  <a:pt x="62643" y="584031"/>
                  <a:pt x="76754" y="474670"/>
                </a:cubicBezTo>
                <a:cubicBezTo>
                  <a:pt x="90865" y="365309"/>
                  <a:pt x="69698" y="15353"/>
                  <a:pt x="64054" y="5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4DD48F52-49E6-4381-AF60-67BC62C9CEF9}"/>
              </a:ext>
            </a:extLst>
          </p:cNvPr>
          <p:cNvSpPr/>
          <p:nvPr/>
        </p:nvSpPr>
        <p:spPr>
          <a:xfrm>
            <a:off x="18646801" y="13889517"/>
            <a:ext cx="84176" cy="956894"/>
          </a:xfrm>
          <a:custGeom>
            <a:avLst/>
            <a:gdLst>
              <a:gd name="connsiteX0" fmla="*/ 72999 w 84176"/>
              <a:gd name="connsiteY0" fmla="*/ 50 h 956894"/>
              <a:gd name="connsiteX1" fmla="*/ 77232 w 84176"/>
              <a:gd name="connsiteY1" fmla="*/ 474183 h 956894"/>
              <a:gd name="connsiteX2" fmla="*/ 1032 w 84176"/>
              <a:gd name="connsiteY2" fmla="*/ 753583 h 956894"/>
              <a:gd name="connsiteX3" fmla="*/ 34899 w 84176"/>
              <a:gd name="connsiteY3" fmla="*/ 956783 h 956894"/>
              <a:gd name="connsiteX4" fmla="*/ 60299 w 84176"/>
              <a:gd name="connsiteY4" fmla="*/ 778983 h 956894"/>
              <a:gd name="connsiteX5" fmla="*/ 13732 w 84176"/>
              <a:gd name="connsiteY5" fmla="*/ 567316 h 956894"/>
              <a:gd name="connsiteX6" fmla="*/ 9499 w 84176"/>
              <a:gd name="connsiteY6" fmla="*/ 444550 h 956894"/>
              <a:gd name="connsiteX7" fmla="*/ 72999 w 84176"/>
              <a:gd name="connsiteY7" fmla="*/ 50 h 95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176" h="956894">
                <a:moveTo>
                  <a:pt x="72999" y="50"/>
                </a:moveTo>
                <a:cubicBezTo>
                  <a:pt x="84288" y="4989"/>
                  <a:pt x="89227" y="348594"/>
                  <a:pt x="77232" y="474183"/>
                </a:cubicBezTo>
                <a:cubicBezTo>
                  <a:pt x="65237" y="599772"/>
                  <a:pt x="8087" y="673150"/>
                  <a:pt x="1032" y="753583"/>
                </a:cubicBezTo>
                <a:cubicBezTo>
                  <a:pt x="-6023" y="834016"/>
                  <a:pt x="25021" y="952550"/>
                  <a:pt x="34899" y="956783"/>
                </a:cubicBezTo>
                <a:cubicBezTo>
                  <a:pt x="44777" y="961016"/>
                  <a:pt x="63827" y="843894"/>
                  <a:pt x="60299" y="778983"/>
                </a:cubicBezTo>
                <a:cubicBezTo>
                  <a:pt x="56771" y="714072"/>
                  <a:pt x="22199" y="623055"/>
                  <a:pt x="13732" y="567316"/>
                </a:cubicBezTo>
                <a:cubicBezTo>
                  <a:pt x="5265" y="511577"/>
                  <a:pt x="-5318" y="536272"/>
                  <a:pt x="9499" y="444550"/>
                </a:cubicBezTo>
                <a:cubicBezTo>
                  <a:pt x="24316" y="352828"/>
                  <a:pt x="61710" y="-4889"/>
                  <a:pt x="72999" y="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09ACE0A8-A756-4B88-8614-D7ED5FCEBB71}"/>
              </a:ext>
            </a:extLst>
          </p:cNvPr>
          <p:cNvSpPr/>
          <p:nvPr/>
        </p:nvSpPr>
        <p:spPr>
          <a:xfrm>
            <a:off x="19773900" y="13542433"/>
            <a:ext cx="496408" cy="522877"/>
          </a:xfrm>
          <a:custGeom>
            <a:avLst/>
            <a:gdLst>
              <a:gd name="connsiteX0" fmla="*/ 0 w 496408"/>
              <a:gd name="connsiteY0" fmla="*/ 0 h 522877"/>
              <a:gd name="connsiteX1" fmla="*/ 198967 w 496408"/>
              <a:gd name="connsiteY1" fmla="*/ 237067 h 522877"/>
              <a:gd name="connsiteX2" fmla="*/ 486833 w 496408"/>
              <a:gd name="connsiteY2" fmla="*/ 520700 h 522877"/>
              <a:gd name="connsiteX3" fmla="*/ 410633 w 496408"/>
              <a:gd name="connsiteY3" fmla="*/ 359834 h 522877"/>
              <a:gd name="connsiteX4" fmla="*/ 241300 w 496408"/>
              <a:gd name="connsiteY4" fmla="*/ 207434 h 522877"/>
              <a:gd name="connsiteX5" fmla="*/ 0 w 496408"/>
              <a:gd name="connsiteY5" fmla="*/ 0 h 52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408" h="522877">
                <a:moveTo>
                  <a:pt x="0" y="0"/>
                </a:moveTo>
                <a:cubicBezTo>
                  <a:pt x="58914" y="75142"/>
                  <a:pt x="117828" y="150284"/>
                  <a:pt x="198967" y="237067"/>
                </a:cubicBezTo>
                <a:cubicBezTo>
                  <a:pt x="280106" y="323850"/>
                  <a:pt x="451555" y="500239"/>
                  <a:pt x="486833" y="520700"/>
                </a:cubicBezTo>
                <a:cubicBezTo>
                  <a:pt x="522111" y="541161"/>
                  <a:pt x="451555" y="412045"/>
                  <a:pt x="410633" y="359834"/>
                </a:cubicBezTo>
                <a:cubicBezTo>
                  <a:pt x="369711" y="307623"/>
                  <a:pt x="241300" y="207434"/>
                  <a:pt x="241300" y="207434"/>
                </a:cubicBez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7664E55F-940E-42B8-A6F6-063B7C976AEE}"/>
              </a:ext>
            </a:extLst>
          </p:cNvPr>
          <p:cNvSpPr/>
          <p:nvPr/>
        </p:nvSpPr>
        <p:spPr>
          <a:xfrm>
            <a:off x="20220696" y="14053947"/>
            <a:ext cx="865797" cy="403485"/>
          </a:xfrm>
          <a:custGeom>
            <a:avLst/>
            <a:gdLst>
              <a:gd name="connsiteX0" fmla="*/ 18871 w 865797"/>
              <a:gd name="connsiteY0" fmla="*/ 4953 h 403485"/>
              <a:gd name="connsiteX1" fmla="*/ 577671 w 865797"/>
              <a:gd name="connsiteY1" fmla="*/ 360553 h 403485"/>
              <a:gd name="connsiteX2" fmla="*/ 865537 w 865797"/>
              <a:gd name="connsiteY2" fmla="*/ 394420 h 403485"/>
              <a:gd name="connsiteX3" fmla="*/ 620004 w 865797"/>
              <a:gd name="connsiteY3" fmla="*/ 335153 h 403485"/>
              <a:gd name="connsiteX4" fmla="*/ 175504 w 865797"/>
              <a:gd name="connsiteY4" fmla="*/ 165820 h 403485"/>
              <a:gd name="connsiteX5" fmla="*/ 18871 w 865797"/>
              <a:gd name="connsiteY5" fmla="*/ 4953 h 4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797" h="403485">
                <a:moveTo>
                  <a:pt x="18871" y="4953"/>
                </a:moveTo>
                <a:cubicBezTo>
                  <a:pt x="85899" y="37409"/>
                  <a:pt x="436560" y="295642"/>
                  <a:pt x="577671" y="360553"/>
                </a:cubicBezTo>
                <a:cubicBezTo>
                  <a:pt x="718782" y="425464"/>
                  <a:pt x="858481" y="398653"/>
                  <a:pt x="865537" y="394420"/>
                </a:cubicBezTo>
                <a:cubicBezTo>
                  <a:pt x="872593" y="390187"/>
                  <a:pt x="735009" y="373253"/>
                  <a:pt x="620004" y="335153"/>
                </a:cubicBezTo>
                <a:cubicBezTo>
                  <a:pt x="504999" y="297053"/>
                  <a:pt x="273576" y="223676"/>
                  <a:pt x="175504" y="165820"/>
                </a:cubicBezTo>
                <a:cubicBezTo>
                  <a:pt x="77432" y="107965"/>
                  <a:pt x="-48157" y="-27503"/>
                  <a:pt x="18871" y="49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72BF8B18-C45B-4BBA-BF66-2A36DFE3906C}"/>
              </a:ext>
            </a:extLst>
          </p:cNvPr>
          <p:cNvSpPr/>
          <p:nvPr/>
        </p:nvSpPr>
        <p:spPr>
          <a:xfrm>
            <a:off x="21047518" y="14451864"/>
            <a:ext cx="167489" cy="403965"/>
          </a:xfrm>
          <a:custGeom>
            <a:avLst/>
            <a:gdLst>
              <a:gd name="connsiteX0" fmla="*/ 1145 w 167489"/>
              <a:gd name="connsiteY0" fmla="*/ 736 h 403965"/>
              <a:gd name="connsiteX1" fmla="*/ 94807 w 167489"/>
              <a:gd name="connsiteY1" fmla="*/ 81699 h 403965"/>
              <a:gd name="connsiteX2" fmla="*/ 94807 w 167489"/>
              <a:gd name="connsiteY2" fmla="*/ 126149 h 403965"/>
              <a:gd name="connsiteX3" fmla="*/ 144020 w 167489"/>
              <a:gd name="connsiteY3" fmla="*/ 200761 h 403965"/>
              <a:gd name="connsiteX4" fmla="*/ 164657 w 167489"/>
              <a:gd name="connsiteY4" fmla="*/ 243624 h 403965"/>
              <a:gd name="connsiteX5" fmla="*/ 83695 w 167489"/>
              <a:gd name="connsiteY5" fmla="*/ 403961 h 403965"/>
              <a:gd name="connsiteX6" fmla="*/ 139257 w 167489"/>
              <a:gd name="connsiteY6" fmla="*/ 248386 h 403965"/>
              <a:gd name="connsiteX7" fmla="*/ 48770 w 167489"/>
              <a:gd name="connsiteY7" fmla="*/ 54711 h 403965"/>
              <a:gd name="connsiteX8" fmla="*/ 1145 w 167489"/>
              <a:gd name="connsiteY8" fmla="*/ 736 h 40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489" h="403965">
                <a:moveTo>
                  <a:pt x="1145" y="736"/>
                </a:moveTo>
                <a:cubicBezTo>
                  <a:pt x="8818" y="5234"/>
                  <a:pt x="79197" y="60797"/>
                  <a:pt x="94807" y="81699"/>
                </a:cubicBezTo>
                <a:cubicBezTo>
                  <a:pt x="110417" y="102601"/>
                  <a:pt x="86605" y="106306"/>
                  <a:pt x="94807" y="126149"/>
                </a:cubicBezTo>
                <a:cubicBezTo>
                  <a:pt x="103009" y="145992"/>
                  <a:pt x="132378" y="181182"/>
                  <a:pt x="144020" y="200761"/>
                </a:cubicBezTo>
                <a:cubicBezTo>
                  <a:pt x="155662" y="220340"/>
                  <a:pt x="174711" y="209757"/>
                  <a:pt x="164657" y="243624"/>
                </a:cubicBezTo>
                <a:cubicBezTo>
                  <a:pt x="154603" y="277491"/>
                  <a:pt x="87928" y="403167"/>
                  <a:pt x="83695" y="403961"/>
                </a:cubicBezTo>
                <a:cubicBezTo>
                  <a:pt x="79462" y="404755"/>
                  <a:pt x="145078" y="306594"/>
                  <a:pt x="139257" y="248386"/>
                </a:cubicBezTo>
                <a:cubicBezTo>
                  <a:pt x="133436" y="190178"/>
                  <a:pt x="71524" y="97309"/>
                  <a:pt x="48770" y="54711"/>
                </a:cubicBezTo>
                <a:cubicBezTo>
                  <a:pt x="26016" y="12113"/>
                  <a:pt x="-6528" y="-3762"/>
                  <a:pt x="1145" y="7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C989500F-EF35-4B93-B15F-04EF29F93310}"/>
              </a:ext>
            </a:extLst>
          </p:cNvPr>
          <p:cNvSpPr/>
          <p:nvPr/>
        </p:nvSpPr>
        <p:spPr>
          <a:xfrm>
            <a:off x="20956401" y="14539627"/>
            <a:ext cx="128450" cy="259322"/>
          </a:xfrm>
          <a:custGeom>
            <a:avLst/>
            <a:gdLst>
              <a:gd name="connsiteX0" fmla="*/ 187 w 128450"/>
              <a:gd name="connsiteY0" fmla="*/ 286 h 259322"/>
              <a:gd name="connsiteX1" fmla="*/ 98612 w 128450"/>
              <a:gd name="connsiteY1" fmla="*/ 71723 h 259322"/>
              <a:gd name="connsiteX2" fmla="*/ 93849 w 128450"/>
              <a:gd name="connsiteY2" fmla="*/ 159036 h 259322"/>
              <a:gd name="connsiteX3" fmla="*/ 90674 w 128450"/>
              <a:gd name="connsiteY3" fmla="*/ 203486 h 259322"/>
              <a:gd name="connsiteX4" fmla="*/ 90674 w 128450"/>
              <a:gd name="connsiteY4" fmla="*/ 255873 h 259322"/>
              <a:gd name="connsiteX5" fmla="*/ 127187 w 128450"/>
              <a:gd name="connsiteY5" fmla="*/ 98711 h 259322"/>
              <a:gd name="connsiteX6" fmla="*/ 187 w 128450"/>
              <a:gd name="connsiteY6" fmla="*/ 286 h 25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450" h="259322">
                <a:moveTo>
                  <a:pt x="187" y="286"/>
                </a:moveTo>
                <a:cubicBezTo>
                  <a:pt x="-4576" y="-4212"/>
                  <a:pt x="83002" y="45265"/>
                  <a:pt x="98612" y="71723"/>
                </a:cubicBezTo>
                <a:cubicBezTo>
                  <a:pt x="114222" y="98181"/>
                  <a:pt x="95172" y="137076"/>
                  <a:pt x="93849" y="159036"/>
                </a:cubicBezTo>
                <a:cubicBezTo>
                  <a:pt x="92526" y="180996"/>
                  <a:pt x="91203" y="187347"/>
                  <a:pt x="90674" y="203486"/>
                </a:cubicBezTo>
                <a:cubicBezTo>
                  <a:pt x="90145" y="219625"/>
                  <a:pt x="84589" y="273336"/>
                  <a:pt x="90674" y="255873"/>
                </a:cubicBezTo>
                <a:cubicBezTo>
                  <a:pt x="96760" y="238411"/>
                  <a:pt x="135918" y="141044"/>
                  <a:pt x="127187" y="98711"/>
                </a:cubicBezTo>
                <a:cubicBezTo>
                  <a:pt x="118456" y="56378"/>
                  <a:pt x="4950" y="4784"/>
                  <a:pt x="187" y="2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024F09A1-F8BB-401D-967F-37A9AAF5866F}"/>
              </a:ext>
            </a:extLst>
          </p:cNvPr>
          <p:cNvSpPr/>
          <p:nvPr/>
        </p:nvSpPr>
        <p:spPr>
          <a:xfrm>
            <a:off x="21043899" y="14711009"/>
            <a:ext cx="96109" cy="182923"/>
          </a:xfrm>
          <a:custGeom>
            <a:avLst/>
            <a:gdLst>
              <a:gd name="connsiteX0" fmla="*/ 1 w 96109"/>
              <a:gd name="connsiteY0" fmla="*/ 78141 h 182923"/>
              <a:gd name="connsiteX1" fmla="*/ 55564 w 96109"/>
              <a:gd name="connsiteY1" fmla="*/ 19404 h 182923"/>
              <a:gd name="connsiteX2" fmla="*/ 66676 w 96109"/>
              <a:gd name="connsiteY2" fmla="*/ 78141 h 182923"/>
              <a:gd name="connsiteX3" fmla="*/ 95251 w 96109"/>
              <a:gd name="connsiteY3" fmla="*/ 136879 h 182923"/>
              <a:gd name="connsiteX4" fmla="*/ 30164 w 96109"/>
              <a:gd name="connsiteY4" fmla="*/ 182916 h 182923"/>
              <a:gd name="connsiteX5" fmla="*/ 68264 w 96109"/>
              <a:gd name="connsiteY5" fmla="*/ 140054 h 182923"/>
              <a:gd name="connsiteX6" fmla="*/ 92076 w 96109"/>
              <a:gd name="connsiteY6" fmla="*/ 98779 h 182923"/>
              <a:gd name="connsiteX7" fmla="*/ 53976 w 96109"/>
              <a:gd name="connsiteY7" fmla="*/ 354 h 182923"/>
              <a:gd name="connsiteX8" fmla="*/ 1 w 96109"/>
              <a:gd name="connsiteY8" fmla="*/ 78141 h 18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09" h="182923">
                <a:moveTo>
                  <a:pt x="1" y="78141"/>
                </a:moveTo>
                <a:cubicBezTo>
                  <a:pt x="266" y="81316"/>
                  <a:pt x="44452" y="19404"/>
                  <a:pt x="55564" y="19404"/>
                </a:cubicBezTo>
                <a:cubicBezTo>
                  <a:pt x="66676" y="19404"/>
                  <a:pt x="60061" y="58562"/>
                  <a:pt x="66676" y="78141"/>
                </a:cubicBezTo>
                <a:cubicBezTo>
                  <a:pt x="73291" y="97720"/>
                  <a:pt x="101336" y="119417"/>
                  <a:pt x="95251" y="136879"/>
                </a:cubicBezTo>
                <a:cubicBezTo>
                  <a:pt x="89166" y="154342"/>
                  <a:pt x="34662" y="182387"/>
                  <a:pt x="30164" y="182916"/>
                </a:cubicBezTo>
                <a:cubicBezTo>
                  <a:pt x="25666" y="183445"/>
                  <a:pt x="57945" y="154077"/>
                  <a:pt x="68264" y="140054"/>
                </a:cubicBezTo>
                <a:cubicBezTo>
                  <a:pt x="78583" y="126031"/>
                  <a:pt x="94457" y="122062"/>
                  <a:pt x="92076" y="98779"/>
                </a:cubicBezTo>
                <a:cubicBezTo>
                  <a:pt x="89695" y="75496"/>
                  <a:pt x="69586" y="6704"/>
                  <a:pt x="53976" y="354"/>
                </a:cubicBezTo>
                <a:cubicBezTo>
                  <a:pt x="38366" y="-5996"/>
                  <a:pt x="-264" y="74966"/>
                  <a:pt x="1" y="781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D40A51BF-B8BA-4F16-9305-1B70A7227FDF}"/>
              </a:ext>
            </a:extLst>
          </p:cNvPr>
          <p:cNvSpPr/>
          <p:nvPr/>
        </p:nvSpPr>
        <p:spPr>
          <a:xfrm>
            <a:off x="21042058" y="14757352"/>
            <a:ext cx="79965" cy="133437"/>
          </a:xfrm>
          <a:custGeom>
            <a:avLst/>
            <a:gdLst>
              <a:gd name="connsiteX0" fmla="*/ 14542 w 79965"/>
              <a:gd name="connsiteY0" fmla="*/ 48 h 133437"/>
              <a:gd name="connsiteX1" fmla="*/ 3430 w 79965"/>
              <a:gd name="connsiteY1" fmla="*/ 88948 h 133437"/>
              <a:gd name="connsiteX2" fmla="*/ 79630 w 79965"/>
              <a:gd name="connsiteY2" fmla="*/ 106411 h 133437"/>
              <a:gd name="connsiteX3" fmla="*/ 30417 w 79965"/>
              <a:gd name="connsiteY3" fmla="*/ 133398 h 133437"/>
              <a:gd name="connsiteX4" fmla="*/ 9780 w 79965"/>
              <a:gd name="connsiteY4" fmla="*/ 100061 h 133437"/>
              <a:gd name="connsiteX5" fmla="*/ 27242 w 79965"/>
              <a:gd name="connsiteY5" fmla="*/ 76248 h 133437"/>
              <a:gd name="connsiteX6" fmla="*/ 14542 w 79965"/>
              <a:gd name="connsiteY6" fmla="*/ 48 h 13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965" h="133437">
                <a:moveTo>
                  <a:pt x="14542" y="48"/>
                </a:moveTo>
                <a:cubicBezTo>
                  <a:pt x="10573" y="2165"/>
                  <a:pt x="-7418" y="71221"/>
                  <a:pt x="3430" y="88948"/>
                </a:cubicBezTo>
                <a:cubicBezTo>
                  <a:pt x="14278" y="106675"/>
                  <a:pt x="75132" y="99003"/>
                  <a:pt x="79630" y="106411"/>
                </a:cubicBezTo>
                <a:cubicBezTo>
                  <a:pt x="84128" y="113819"/>
                  <a:pt x="42059" y="134456"/>
                  <a:pt x="30417" y="133398"/>
                </a:cubicBezTo>
                <a:cubicBezTo>
                  <a:pt x="18775" y="132340"/>
                  <a:pt x="10309" y="109586"/>
                  <a:pt x="9780" y="100061"/>
                </a:cubicBezTo>
                <a:cubicBezTo>
                  <a:pt x="9251" y="90536"/>
                  <a:pt x="27507" y="86038"/>
                  <a:pt x="27242" y="76248"/>
                </a:cubicBezTo>
                <a:cubicBezTo>
                  <a:pt x="26977" y="66458"/>
                  <a:pt x="18511" y="-2069"/>
                  <a:pt x="14542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1275AF4D-EDA0-4DC1-A185-2639FF0AF49C}"/>
              </a:ext>
            </a:extLst>
          </p:cNvPr>
          <p:cNvSpPr/>
          <p:nvPr/>
        </p:nvSpPr>
        <p:spPr>
          <a:xfrm>
            <a:off x="20876939" y="14489111"/>
            <a:ext cx="162922" cy="301672"/>
          </a:xfrm>
          <a:custGeom>
            <a:avLst/>
            <a:gdLst>
              <a:gd name="connsiteX0" fmla="*/ 274 w 162922"/>
              <a:gd name="connsiteY0" fmla="*/ 2 h 301672"/>
              <a:gd name="connsiteX1" fmla="*/ 119336 w 162922"/>
              <a:gd name="connsiteY1" fmla="*/ 114302 h 301672"/>
              <a:gd name="connsiteX2" fmla="*/ 119336 w 162922"/>
              <a:gd name="connsiteY2" fmla="*/ 134939 h 301672"/>
              <a:gd name="connsiteX3" fmla="*/ 132036 w 162922"/>
              <a:gd name="connsiteY3" fmla="*/ 301627 h 301672"/>
              <a:gd name="connsiteX4" fmla="*/ 157436 w 162922"/>
              <a:gd name="connsiteY4" fmla="*/ 117477 h 301672"/>
              <a:gd name="connsiteX5" fmla="*/ 274 w 162922"/>
              <a:gd name="connsiteY5" fmla="*/ 2 h 30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922" h="301672">
                <a:moveTo>
                  <a:pt x="274" y="2"/>
                </a:moveTo>
                <a:cubicBezTo>
                  <a:pt x="-6076" y="-527"/>
                  <a:pt x="99492" y="91813"/>
                  <a:pt x="119336" y="114302"/>
                </a:cubicBezTo>
                <a:cubicBezTo>
                  <a:pt x="139180" y="136791"/>
                  <a:pt x="117219" y="103718"/>
                  <a:pt x="119336" y="134939"/>
                </a:cubicBezTo>
                <a:cubicBezTo>
                  <a:pt x="121453" y="166160"/>
                  <a:pt x="125686" y="304537"/>
                  <a:pt x="132036" y="301627"/>
                </a:cubicBezTo>
                <a:cubicBezTo>
                  <a:pt x="138386" y="298717"/>
                  <a:pt x="177015" y="167483"/>
                  <a:pt x="157436" y="117477"/>
                </a:cubicBezTo>
                <a:cubicBezTo>
                  <a:pt x="137857" y="67471"/>
                  <a:pt x="6624" y="531"/>
                  <a:pt x="274" y="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D7CF7CE0-0859-40EE-A9AA-B1AB20C236E6}"/>
              </a:ext>
            </a:extLst>
          </p:cNvPr>
          <p:cNvSpPr/>
          <p:nvPr/>
        </p:nvSpPr>
        <p:spPr>
          <a:xfrm>
            <a:off x="20767383" y="14495396"/>
            <a:ext cx="124360" cy="279890"/>
          </a:xfrm>
          <a:custGeom>
            <a:avLst/>
            <a:gdLst>
              <a:gd name="connsiteX0" fmla="*/ 292 w 124360"/>
              <a:gd name="connsiteY0" fmla="*/ 67 h 279890"/>
              <a:gd name="connsiteX1" fmla="*/ 84430 w 124360"/>
              <a:gd name="connsiteY1" fmla="*/ 81029 h 279890"/>
              <a:gd name="connsiteX2" fmla="*/ 87605 w 124360"/>
              <a:gd name="connsiteY2" fmla="*/ 279467 h 279890"/>
              <a:gd name="connsiteX3" fmla="*/ 113005 w 124360"/>
              <a:gd name="connsiteY3" fmla="*/ 131829 h 279890"/>
              <a:gd name="connsiteX4" fmla="*/ 117767 w 124360"/>
              <a:gd name="connsiteY4" fmla="*/ 68329 h 279890"/>
              <a:gd name="connsiteX5" fmla="*/ 292 w 124360"/>
              <a:gd name="connsiteY5" fmla="*/ 67 h 27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360" h="279890">
                <a:moveTo>
                  <a:pt x="292" y="67"/>
                </a:moveTo>
                <a:cubicBezTo>
                  <a:pt x="-5264" y="2184"/>
                  <a:pt x="69878" y="34462"/>
                  <a:pt x="84430" y="81029"/>
                </a:cubicBezTo>
                <a:cubicBezTo>
                  <a:pt x="98982" y="127596"/>
                  <a:pt x="82842" y="271000"/>
                  <a:pt x="87605" y="279467"/>
                </a:cubicBezTo>
                <a:cubicBezTo>
                  <a:pt x="92368" y="287934"/>
                  <a:pt x="107978" y="167019"/>
                  <a:pt x="113005" y="131829"/>
                </a:cubicBezTo>
                <a:cubicBezTo>
                  <a:pt x="118032" y="96639"/>
                  <a:pt x="132848" y="90819"/>
                  <a:pt x="117767" y="68329"/>
                </a:cubicBezTo>
                <a:cubicBezTo>
                  <a:pt x="102686" y="45840"/>
                  <a:pt x="5848" y="-2050"/>
                  <a:pt x="292" y="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F53082A0-E158-4361-BF6D-47027A5412BB}"/>
              </a:ext>
            </a:extLst>
          </p:cNvPr>
          <p:cNvSpPr/>
          <p:nvPr/>
        </p:nvSpPr>
        <p:spPr>
          <a:xfrm>
            <a:off x="20814916" y="14743485"/>
            <a:ext cx="180187" cy="131512"/>
          </a:xfrm>
          <a:custGeom>
            <a:avLst/>
            <a:gdLst>
              <a:gd name="connsiteX0" fmla="*/ 384 w 180187"/>
              <a:gd name="connsiteY0" fmla="*/ 117103 h 131512"/>
              <a:gd name="connsiteX1" fmla="*/ 35309 w 180187"/>
              <a:gd name="connsiteY1" fmla="*/ 31378 h 131512"/>
              <a:gd name="connsiteX2" fmla="*/ 165484 w 180187"/>
              <a:gd name="connsiteY2" fmla="*/ 58365 h 131512"/>
              <a:gd name="connsiteX3" fmla="*/ 167072 w 180187"/>
              <a:gd name="connsiteY3" fmla="*/ 131390 h 131512"/>
              <a:gd name="connsiteX4" fmla="*/ 179772 w 180187"/>
              <a:gd name="connsiteY4" fmla="*/ 39315 h 131512"/>
              <a:gd name="connsiteX5" fmla="*/ 149609 w 180187"/>
              <a:gd name="connsiteY5" fmla="*/ 17090 h 131512"/>
              <a:gd name="connsiteX6" fmla="*/ 25784 w 180187"/>
              <a:gd name="connsiteY6" fmla="*/ 5978 h 131512"/>
              <a:gd name="connsiteX7" fmla="*/ 384 w 180187"/>
              <a:gd name="connsiteY7" fmla="*/ 117103 h 13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187" h="131512">
                <a:moveTo>
                  <a:pt x="384" y="117103"/>
                </a:moveTo>
                <a:cubicBezTo>
                  <a:pt x="1971" y="121336"/>
                  <a:pt x="7792" y="41168"/>
                  <a:pt x="35309" y="31378"/>
                </a:cubicBezTo>
                <a:cubicBezTo>
                  <a:pt x="62826" y="21588"/>
                  <a:pt x="143524" y="41696"/>
                  <a:pt x="165484" y="58365"/>
                </a:cubicBezTo>
                <a:cubicBezTo>
                  <a:pt x="187444" y="75034"/>
                  <a:pt x="164691" y="134565"/>
                  <a:pt x="167072" y="131390"/>
                </a:cubicBezTo>
                <a:cubicBezTo>
                  <a:pt x="169453" y="128215"/>
                  <a:pt x="182682" y="58365"/>
                  <a:pt x="179772" y="39315"/>
                </a:cubicBezTo>
                <a:cubicBezTo>
                  <a:pt x="176862" y="20265"/>
                  <a:pt x="175274" y="22646"/>
                  <a:pt x="149609" y="17090"/>
                </a:cubicBezTo>
                <a:cubicBezTo>
                  <a:pt x="123944" y="11534"/>
                  <a:pt x="50390" y="-10426"/>
                  <a:pt x="25784" y="5978"/>
                </a:cubicBezTo>
                <a:cubicBezTo>
                  <a:pt x="1178" y="22382"/>
                  <a:pt x="-1203" y="112870"/>
                  <a:pt x="384" y="1171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AF4984EF-DCDE-4510-AF2E-65DB4FE8B6E7}"/>
              </a:ext>
            </a:extLst>
          </p:cNvPr>
          <p:cNvSpPr/>
          <p:nvPr/>
        </p:nvSpPr>
        <p:spPr>
          <a:xfrm>
            <a:off x="20813236" y="14804915"/>
            <a:ext cx="182617" cy="74327"/>
          </a:xfrm>
          <a:custGeom>
            <a:avLst/>
            <a:gdLst>
              <a:gd name="connsiteX0" fmla="*/ 477 w 182617"/>
              <a:gd name="connsiteY0" fmla="*/ 55673 h 74327"/>
              <a:gd name="connsiteX1" fmla="*/ 146527 w 182617"/>
              <a:gd name="connsiteY1" fmla="*/ 71548 h 74327"/>
              <a:gd name="connsiteX2" fmla="*/ 175102 w 182617"/>
              <a:gd name="connsiteY2" fmla="*/ 66785 h 74327"/>
              <a:gd name="connsiteX3" fmla="*/ 181452 w 182617"/>
              <a:gd name="connsiteY3" fmla="*/ 110 h 74327"/>
              <a:gd name="connsiteX4" fmla="*/ 156052 w 182617"/>
              <a:gd name="connsiteY4" fmla="*/ 50910 h 74327"/>
              <a:gd name="connsiteX5" fmla="*/ 100489 w 182617"/>
              <a:gd name="connsiteY5" fmla="*/ 47735 h 74327"/>
              <a:gd name="connsiteX6" fmla="*/ 477 w 182617"/>
              <a:gd name="connsiteY6" fmla="*/ 55673 h 7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617" h="74327">
                <a:moveTo>
                  <a:pt x="477" y="55673"/>
                </a:moveTo>
                <a:cubicBezTo>
                  <a:pt x="8150" y="59642"/>
                  <a:pt x="117423" y="69696"/>
                  <a:pt x="146527" y="71548"/>
                </a:cubicBezTo>
                <a:cubicBezTo>
                  <a:pt x="175631" y="73400"/>
                  <a:pt x="169281" y="78691"/>
                  <a:pt x="175102" y="66785"/>
                </a:cubicBezTo>
                <a:cubicBezTo>
                  <a:pt x="180923" y="54879"/>
                  <a:pt x="184627" y="2756"/>
                  <a:pt x="181452" y="110"/>
                </a:cubicBezTo>
                <a:cubicBezTo>
                  <a:pt x="178277" y="-2536"/>
                  <a:pt x="169546" y="42973"/>
                  <a:pt x="156052" y="50910"/>
                </a:cubicBezTo>
                <a:cubicBezTo>
                  <a:pt x="142558" y="58847"/>
                  <a:pt x="121126" y="48264"/>
                  <a:pt x="100489" y="47735"/>
                </a:cubicBezTo>
                <a:cubicBezTo>
                  <a:pt x="79852" y="47206"/>
                  <a:pt x="-7196" y="51704"/>
                  <a:pt x="477" y="556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3A334735-6170-416D-B280-94A20ECB8DC4}"/>
              </a:ext>
            </a:extLst>
          </p:cNvPr>
          <p:cNvSpPr/>
          <p:nvPr/>
        </p:nvSpPr>
        <p:spPr>
          <a:xfrm>
            <a:off x="20659405" y="14436197"/>
            <a:ext cx="146156" cy="186513"/>
          </a:xfrm>
          <a:custGeom>
            <a:avLst/>
            <a:gdLst>
              <a:gd name="connsiteX0" fmla="*/ 320 w 146156"/>
              <a:gd name="connsiteY0" fmla="*/ 2116 h 186513"/>
              <a:gd name="connsiteX1" fmla="*/ 141608 w 146156"/>
              <a:gd name="connsiteY1" fmla="*/ 184678 h 186513"/>
              <a:gd name="connsiteX2" fmla="*/ 103508 w 146156"/>
              <a:gd name="connsiteY2" fmla="*/ 91016 h 186513"/>
              <a:gd name="connsiteX3" fmla="*/ 320 w 146156"/>
              <a:gd name="connsiteY3" fmla="*/ 2116 h 18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156" h="186513">
                <a:moveTo>
                  <a:pt x="320" y="2116"/>
                </a:moveTo>
                <a:cubicBezTo>
                  <a:pt x="6670" y="17726"/>
                  <a:pt x="124410" y="169861"/>
                  <a:pt x="141608" y="184678"/>
                </a:cubicBezTo>
                <a:cubicBezTo>
                  <a:pt x="158806" y="199495"/>
                  <a:pt x="123087" y="120649"/>
                  <a:pt x="103508" y="91016"/>
                </a:cubicBezTo>
                <a:cubicBezTo>
                  <a:pt x="83929" y="61383"/>
                  <a:pt x="-6030" y="-13494"/>
                  <a:pt x="320" y="21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4145C1E1-62D0-43BE-82C9-24D7C932BA35}"/>
              </a:ext>
            </a:extLst>
          </p:cNvPr>
          <p:cNvSpPr/>
          <p:nvPr/>
        </p:nvSpPr>
        <p:spPr>
          <a:xfrm>
            <a:off x="20742012" y="14620766"/>
            <a:ext cx="47832" cy="235192"/>
          </a:xfrm>
          <a:custGeom>
            <a:avLst/>
            <a:gdLst>
              <a:gd name="connsiteX0" fmla="*/ 35188 w 47832"/>
              <a:gd name="connsiteY0" fmla="*/ 109 h 235192"/>
              <a:gd name="connsiteX1" fmla="*/ 43126 w 47832"/>
              <a:gd name="connsiteY1" fmla="*/ 114409 h 235192"/>
              <a:gd name="connsiteX2" fmla="*/ 44713 w 47832"/>
              <a:gd name="connsiteY2" fmla="*/ 235059 h 235192"/>
              <a:gd name="connsiteX3" fmla="*/ 263 w 47832"/>
              <a:gd name="connsiteY3" fmla="*/ 135047 h 235192"/>
              <a:gd name="connsiteX4" fmla="*/ 35188 w 47832"/>
              <a:gd name="connsiteY4" fmla="*/ 109 h 23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32" h="235192">
                <a:moveTo>
                  <a:pt x="35188" y="109"/>
                </a:moveTo>
                <a:cubicBezTo>
                  <a:pt x="42332" y="-3331"/>
                  <a:pt x="41539" y="75251"/>
                  <a:pt x="43126" y="114409"/>
                </a:cubicBezTo>
                <a:cubicBezTo>
                  <a:pt x="44713" y="153567"/>
                  <a:pt x="51857" y="231619"/>
                  <a:pt x="44713" y="235059"/>
                </a:cubicBezTo>
                <a:cubicBezTo>
                  <a:pt x="37569" y="238499"/>
                  <a:pt x="3702" y="174470"/>
                  <a:pt x="263" y="135047"/>
                </a:cubicBezTo>
                <a:cubicBezTo>
                  <a:pt x="-3177" y="95624"/>
                  <a:pt x="28044" y="3549"/>
                  <a:pt x="35188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42146F26-0C65-4750-AAFD-6620833374AC}"/>
              </a:ext>
            </a:extLst>
          </p:cNvPr>
          <p:cNvSpPr/>
          <p:nvPr/>
        </p:nvSpPr>
        <p:spPr>
          <a:xfrm>
            <a:off x="20500906" y="14457096"/>
            <a:ext cx="114289" cy="337220"/>
          </a:xfrm>
          <a:custGeom>
            <a:avLst/>
            <a:gdLst>
              <a:gd name="connsiteX0" fmla="*/ 69 w 114289"/>
              <a:gd name="connsiteY0" fmla="*/ 267 h 337220"/>
              <a:gd name="connsiteX1" fmla="*/ 85794 w 114289"/>
              <a:gd name="connsiteY1" fmla="*/ 143142 h 337220"/>
              <a:gd name="connsiteX2" fmla="*/ 85794 w 114289"/>
              <a:gd name="connsiteY2" fmla="*/ 328879 h 337220"/>
              <a:gd name="connsiteX3" fmla="*/ 92144 w 114289"/>
              <a:gd name="connsiteY3" fmla="*/ 293954 h 337220"/>
              <a:gd name="connsiteX4" fmla="*/ 112782 w 114289"/>
              <a:gd name="connsiteY4" fmla="*/ 193942 h 337220"/>
              <a:gd name="connsiteX5" fmla="*/ 101669 w 114289"/>
              <a:gd name="connsiteY5" fmla="*/ 109804 h 337220"/>
              <a:gd name="connsiteX6" fmla="*/ 69 w 114289"/>
              <a:gd name="connsiteY6" fmla="*/ 267 h 337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289" h="337220">
                <a:moveTo>
                  <a:pt x="69" y="267"/>
                </a:moveTo>
                <a:cubicBezTo>
                  <a:pt x="-2577" y="5823"/>
                  <a:pt x="71507" y="88373"/>
                  <a:pt x="85794" y="143142"/>
                </a:cubicBezTo>
                <a:cubicBezTo>
                  <a:pt x="100081" y="197911"/>
                  <a:pt x="84736" y="303744"/>
                  <a:pt x="85794" y="328879"/>
                </a:cubicBezTo>
                <a:cubicBezTo>
                  <a:pt x="86852" y="354014"/>
                  <a:pt x="87646" y="316444"/>
                  <a:pt x="92144" y="293954"/>
                </a:cubicBezTo>
                <a:cubicBezTo>
                  <a:pt x="96642" y="271465"/>
                  <a:pt x="111195" y="224634"/>
                  <a:pt x="112782" y="193942"/>
                </a:cubicBezTo>
                <a:cubicBezTo>
                  <a:pt x="114370" y="163250"/>
                  <a:pt x="118073" y="142348"/>
                  <a:pt x="101669" y="109804"/>
                </a:cubicBezTo>
                <a:cubicBezTo>
                  <a:pt x="85265" y="77260"/>
                  <a:pt x="2715" y="-5289"/>
                  <a:pt x="69" y="26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B3FBB9E6-EBDC-488F-8D6E-11B8A98AE31A}"/>
              </a:ext>
            </a:extLst>
          </p:cNvPr>
          <p:cNvSpPr/>
          <p:nvPr/>
        </p:nvSpPr>
        <p:spPr>
          <a:xfrm>
            <a:off x="20413663" y="14394906"/>
            <a:ext cx="108795" cy="388412"/>
          </a:xfrm>
          <a:custGeom>
            <a:avLst/>
            <a:gdLst>
              <a:gd name="connsiteX0" fmla="*/ 0 w 108795"/>
              <a:gd name="connsiteY0" fmla="*/ 544 h 388412"/>
              <a:gd name="connsiteX1" fmla="*/ 79375 w 108795"/>
              <a:gd name="connsiteY1" fmla="*/ 138657 h 388412"/>
              <a:gd name="connsiteX2" fmla="*/ 87312 w 108795"/>
              <a:gd name="connsiteY2" fmla="*/ 283119 h 388412"/>
              <a:gd name="connsiteX3" fmla="*/ 100012 w 108795"/>
              <a:gd name="connsiteY3" fmla="*/ 386307 h 388412"/>
              <a:gd name="connsiteX4" fmla="*/ 107950 w 108795"/>
              <a:gd name="connsiteY4" fmla="*/ 187869 h 388412"/>
              <a:gd name="connsiteX5" fmla="*/ 79375 w 108795"/>
              <a:gd name="connsiteY5" fmla="*/ 94207 h 388412"/>
              <a:gd name="connsiteX6" fmla="*/ 0 w 108795"/>
              <a:gd name="connsiteY6" fmla="*/ 544 h 38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95" h="388412">
                <a:moveTo>
                  <a:pt x="0" y="544"/>
                </a:moveTo>
                <a:cubicBezTo>
                  <a:pt x="0" y="7952"/>
                  <a:pt x="64823" y="91561"/>
                  <a:pt x="79375" y="138657"/>
                </a:cubicBezTo>
                <a:cubicBezTo>
                  <a:pt x="93927" y="185753"/>
                  <a:pt x="83873" y="241844"/>
                  <a:pt x="87312" y="283119"/>
                </a:cubicBezTo>
                <a:cubicBezTo>
                  <a:pt x="90752" y="324394"/>
                  <a:pt x="96572" y="402182"/>
                  <a:pt x="100012" y="386307"/>
                </a:cubicBezTo>
                <a:cubicBezTo>
                  <a:pt x="103452" y="370432"/>
                  <a:pt x="111389" y="236552"/>
                  <a:pt x="107950" y="187869"/>
                </a:cubicBezTo>
                <a:cubicBezTo>
                  <a:pt x="104511" y="139186"/>
                  <a:pt x="93663" y="125163"/>
                  <a:pt x="79375" y="94207"/>
                </a:cubicBezTo>
                <a:cubicBezTo>
                  <a:pt x="65088" y="63251"/>
                  <a:pt x="0" y="-6864"/>
                  <a:pt x="0" y="5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224AE9FB-CDAA-4EBC-825F-E01240F7DAF9}"/>
              </a:ext>
            </a:extLst>
          </p:cNvPr>
          <p:cNvSpPr/>
          <p:nvPr/>
        </p:nvSpPr>
        <p:spPr>
          <a:xfrm>
            <a:off x="20243798" y="14382396"/>
            <a:ext cx="177809" cy="59107"/>
          </a:xfrm>
          <a:custGeom>
            <a:avLst/>
            <a:gdLst>
              <a:gd name="connsiteX0" fmla="*/ 2 w 177809"/>
              <a:gd name="connsiteY0" fmla="*/ 57504 h 59107"/>
              <a:gd name="connsiteX1" fmla="*/ 122240 w 177809"/>
              <a:gd name="connsiteY1" fmla="*/ 49567 h 59107"/>
              <a:gd name="connsiteX2" fmla="*/ 177802 w 177809"/>
              <a:gd name="connsiteY2" fmla="*/ 354 h 59107"/>
              <a:gd name="connsiteX3" fmla="*/ 119065 w 177809"/>
              <a:gd name="connsiteY3" fmla="*/ 28929 h 59107"/>
              <a:gd name="connsiteX4" fmla="*/ 2 w 177809"/>
              <a:gd name="connsiteY4" fmla="*/ 57504 h 5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09" h="59107">
                <a:moveTo>
                  <a:pt x="2" y="57504"/>
                </a:moveTo>
                <a:cubicBezTo>
                  <a:pt x="531" y="60944"/>
                  <a:pt x="92607" y="59092"/>
                  <a:pt x="122240" y="49567"/>
                </a:cubicBezTo>
                <a:cubicBezTo>
                  <a:pt x="151873" y="40042"/>
                  <a:pt x="178331" y="3794"/>
                  <a:pt x="177802" y="354"/>
                </a:cubicBezTo>
                <a:cubicBezTo>
                  <a:pt x="177273" y="-3086"/>
                  <a:pt x="150286" y="19404"/>
                  <a:pt x="119065" y="28929"/>
                </a:cubicBezTo>
                <a:cubicBezTo>
                  <a:pt x="87844" y="38454"/>
                  <a:pt x="-527" y="54064"/>
                  <a:pt x="2" y="575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6811E5CE-DE51-41D1-A79A-3C9813A5DBCC}"/>
              </a:ext>
            </a:extLst>
          </p:cNvPr>
          <p:cNvSpPr/>
          <p:nvPr/>
        </p:nvSpPr>
        <p:spPr>
          <a:xfrm>
            <a:off x="20134671" y="14406412"/>
            <a:ext cx="155926" cy="105032"/>
          </a:xfrm>
          <a:custGeom>
            <a:avLst/>
            <a:gdLst>
              <a:gd name="connsiteX0" fmla="*/ 1179 w 155926"/>
              <a:gd name="connsiteY0" fmla="*/ 104926 h 105032"/>
              <a:gd name="connsiteX1" fmla="*/ 153579 w 155926"/>
              <a:gd name="connsiteY1" fmla="*/ 4913 h 105032"/>
              <a:gd name="connsiteX2" fmla="*/ 86904 w 155926"/>
              <a:gd name="connsiteY2" fmla="*/ 23963 h 105032"/>
              <a:gd name="connsiteX3" fmla="*/ 1179 w 155926"/>
              <a:gd name="connsiteY3" fmla="*/ 104926 h 10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26" h="105032">
                <a:moveTo>
                  <a:pt x="1179" y="104926"/>
                </a:moveTo>
                <a:cubicBezTo>
                  <a:pt x="12292" y="101751"/>
                  <a:pt x="139292" y="18407"/>
                  <a:pt x="153579" y="4913"/>
                </a:cubicBezTo>
                <a:cubicBezTo>
                  <a:pt x="167866" y="-8581"/>
                  <a:pt x="113362" y="8352"/>
                  <a:pt x="86904" y="23963"/>
                </a:cubicBezTo>
                <a:cubicBezTo>
                  <a:pt x="60446" y="39573"/>
                  <a:pt x="-9934" y="108101"/>
                  <a:pt x="1179" y="1049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FEC612E7-CA68-4489-B0C5-86F25D5E2706}"/>
              </a:ext>
            </a:extLst>
          </p:cNvPr>
          <p:cNvSpPr/>
          <p:nvPr/>
        </p:nvSpPr>
        <p:spPr>
          <a:xfrm>
            <a:off x="20250969" y="14478149"/>
            <a:ext cx="85195" cy="373329"/>
          </a:xfrm>
          <a:custGeom>
            <a:avLst/>
            <a:gdLst>
              <a:gd name="connsiteX0" fmla="*/ 769 w 85195"/>
              <a:gd name="connsiteY0" fmla="*/ 1439 h 373329"/>
              <a:gd name="connsiteX1" fmla="*/ 43631 w 85195"/>
              <a:gd name="connsiteY1" fmla="*/ 142726 h 373329"/>
              <a:gd name="connsiteX2" fmla="*/ 51569 w 85195"/>
              <a:gd name="connsiteY2" fmla="*/ 272901 h 373329"/>
              <a:gd name="connsiteX3" fmla="*/ 45219 w 85195"/>
              <a:gd name="connsiteY3" fmla="*/ 372914 h 373329"/>
              <a:gd name="connsiteX4" fmla="*/ 84906 w 85195"/>
              <a:gd name="connsiteY4" fmla="*/ 234801 h 373329"/>
              <a:gd name="connsiteX5" fmla="*/ 769 w 85195"/>
              <a:gd name="connsiteY5" fmla="*/ 1439 h 37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195" h="373329">
                <a:moveTo>
                  <a:pt x="769" y="1439"/>
                </a:moveTo>
                <a:cubicBezTo>
                  <a:pt x="-6110" y="-13907"/>
                  <a:pt x="35164" y="97483"/>
                  <a:pt x="43631" y="142726"/>
                </a:cubicBezTo>
                <a:cubicBezTo>
                  <a:pt x="52098" y="187969"/>
                  <a:pt x="51304" y="234536"/>
                  <a:pt x="51569" y="272901"/>
                </a:cubicBezTo>
                <a:cubicBezTo>
                  <a:pt x="51834" y="311266"/>
                  <a:pt x="39663" y="379264"/>
                  <a:pt x="45219" y="372914"/>
                </a:cubicBezTo>
                <a:cubicBezTo>
                  <a:pt x="50775" y="366564"/>
                  <a:pt x="88875" y="294861"/>
                  <a:pt x="84906" y="234801"/>
                </a:cubicBezTo>
                <a:cubicBezTo>
                  <a:pt x="80937" y="174741"/>
                  <a:pt x="7648" y="16785"/>
                  <a:pt x="769" y="14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4ABB6D01-B64A-48D7-AEFF-DA1C76F666CC}"/>
              </a:ext>
            </a:extLst>
          </p:cNvPr>
          <p:cNvSpPr/>
          <p:nvPr/>
        </p:nvSpPr>
        <p:spPr>
          <a:xfrm>
            <a:off x="20345205" y="14493734"/>
            <a:ext cx="91389" cy="201852"/>
          </a:xfrm>
          <a:custGeom>
            <a:avLst/>
            <a:gdLst>
              <a:gd name="connsiteX0" fmla="*/ 195 w 91389"/>
              <a:gd name="connsiteY0" fmla="*/ 141 h 201852"/>
              <a:gd name="connsiteX1" fmla="*/ 19245 w 91389"/>
              <a:gd name="connsiteY1" fmla="*/ 155716 h 201852"/>
              <a:gd name="connsiteX2" fmla="*/ 90683 w 91389"/>
              <a:gd name="connsiteY2" fmla="*/ 201754 h 201852"/>
              <a:gd name="connsiteX3" fmla="*/ 54170 w 91389"/>
              <a:gd name="connsiteY3" fmla="*/ 166829 h 201852"/>
              <a:gd name="connsiteX4" fmla="*/ 27183 w 91389"/>
              <a:gd name="connsiteY4" fmla="*/ 128729 h 201852"/>
              <a:gd name="connsiteX5" fmla="*/ 195 w 91389"/>
              <a:gd name="connsiteY5" fmla="*/ 141 h 20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389" h="201852">
                <a:moveTo>
                  <a:pt x="195" y="141"/>
                </a:moveTo>
                <a:cubicBezTo>
                  <a:pt x="-1128" y="4639"/>
                  <a:pt x="4164" y="122114"/>
                  <a:pt x="19245" y="155716"/>
                </a:cubicBezTo>
                <a:cubicBezTo>
                  <a:pt x="34326" y="189318"/>
                  <a:pt x="84862" y="199902"/>
                  <a:pt x="90683" y="201754"/>
                </a:cubicBezTo>
                <a:cubicBezTo>
                  <a:pt x="96504" y="203606"/>
                  <a:pt x="64753" y="179000"/>
                  <a:pt x="54170" y="166829"/>
                </a:cubicBezTo>
                <a:cubicBezTo>
                  <a:pt x="43587" y="154658"/>
                  <a:pt x="31945" y="158098"/>
                  <a:pt x="27183" y="128729"/>
                </a:cubicBezTo>
                <a:cubicBezTo>
                  <a:pt x="22421" y="99360"/>
                  <a:pt x="1518" y="-4357"/>
                  <a:pt x="195" y="1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816E5032-D1C5-46AA-A498-DCB01B956894}"/>
              </a:ext>
            </a:extLst>
          </p:cNvPr>
          <p:cNvSpPr/>
          <p:nvPr/>
        </p:nvSpPr>
        <p:spPr>
          <a:xfrm>
            <a:off x="20132022" y="14501407"/>
            <a:ext cx="112783" cy="240536"/>
          </a:xfrm>
          <a:custGeom>
            <a:avLst/>
            <a:gdLst>
              <a:gd name="connsiteX0" fmla="*/ 3828 w 112783"/>
              <a:gd name="connsiteY0" fmla="*/ 406 h 240536"/>
              <a:gd name="connsiteX1" fmla="*/ 18116 w 112783"/>
              <a:gd name="connsiteY1" fmla="*/ 103593 h 240536"/>
              <a:gd name="connsiteX2" fmla="*/ 111778 w 112783"/>
              <a:gd name="connsiteY2" fmla="*/ 240118 h 240536"/>
              <a:gd name="connsiteX3" fmla="*/ 65741 w 112783"/>
              <a:gd name="connsiteY3" fmla="*/ 141693 h 240536"/>
              <a:gd name="connsiteX4" fmla="*/ 3828 w 112783"/>
              <a:gd name="connsiteY4" fmla="*/ 406 h 24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783" h="240536">
                <a:moveTo>
                  <a:pt x="3828" y="406"/>
                </a:moveTo>
                <a:cubicBezTo>
                  <a:pt x="-4109" y="-5944"/>
                  <a:pt x="124" y="63641"/>
                  <a:pt x="18116" y="103593"/>
                </a:cubicBezTo>
                <a:cubicBezTo>
                  <a:pt x="36108" y="143545"/>
                  <a:pt x="103841" y="233768"/>
                  <a:pt x="111778" y="240118"/>
                </a:cubicBezTo>
                <a:cubicBezTo>
                  <a:pt x="119715" y="246468"/>
                  <a:pt x="78441" y="178999"/>
                  <a:pt x="65741" y="141693"/>
                </a:cubicBezTo>
                <a:cubicBezTo>
                  <a:pt x="53041" y="104387"/>
                  <a:pt x="11765" y="6756"/>
                  <a:pt x="3828" y="4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821BF0C-A946-4FF7-99A9-2B1BB87D6BDE}"/>
              </a:ext>
            </a:extLst>
          </p:cNvPr>
          <p:cNvSpPr/>
          <p:nvPr/>
        </p:nvSpPr>
        <p:spPr>
          <a:xfrm>
            <a:off x="20079614" y="14516301"/>
            <a:ext cx="143123" cy="350637"/>
          </a:xfrm>
          <a:custGeom>
            <a:avLst/>
            <a:gdLst>
              <a:gd name="connsiteX0" fmla="*/ 8611 w 143123"/>
              <a:gd name="connsiteY0" fmla="*/ 1387 h 350637"/>
              <a:gd name="connsiteX1" fmla="*/ 10199 w 143123"/>
              <a:gd name="connsiteY1" fmla="*/ 87112 h 350637"/>
              <a:gd name="connsiteX2" fmla="*/ 132436 w 143123"/>
              <a:gd name="connsiteY2" fmla="*/ 250624 h 350637"/>
              <a:gd name="connsiteX3" fmla="*/ 135611 w 143123"/>
              <a:gd name="connsiteY3" fmla="*/ 350637 h 350637"/>
              <a:gd name="connsiteX4" fmla="*/ 121324 w 143123"/>
              <a:gd name="connsiteY4" fmla="*/ 250624 h 350637"/>
              <a:gd name="connsiteX5" fmla="*/ 24486 w 143123"/>
              <a:gd name="connsiteY5" fmla="*/ 152199 h 350637"/>
              <a:gd name="connsiteX6" fmla="*/ 8611 w 143123"/>
              <a:gd name="connsiteY6" fmla="*/ 1387 h 35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123" h="350637">
                <a:moveTo>
                  <a:pt x="8611" y="1387"/>
                </a:moveTo>
                <a:cubicBezTo>
                  <a:pt x="6230" y="-9461"/>
                  <a:pt x="-10438" y="45573"/>
                  <a:pt x="10199" y="87112"/>
                </a:cubicBezTo>
                <a:cubicBezTo>
                  <a:pt x="30836" y="128651"/>
                  <a:pt x="111534" y="206703"/>
                  <a:pt x="132436" y="250624"/>
                </a:cubicBezTo>
                <a:cubicBezTo>
                  <a:pt x="153338" y="294545"/>
                  <a:pt x="137463" y="350637"/>
                  <a:pt x="135611" y="350637"/>
                </a:cubicBezTo>
                <a:cubicBezTo>
                  <a:pt x="133759" y="350637"/>
                  <a:pt x="139845" y="283697"/>
                  <a:pt x="121324" y="250624"/>
                </a:cubicBezTo>
                <a:cubicBezTo>
                  <a:pt x="102803" y="217551"/>
                  <a:pt x="43272" y="191622"/>
                  <a:pt x="24486" y="152199"/>
                </a:cubicBezTo>
                <a:cubicBezTo>
                  <a:pt x="5700" y="112776"/>
                  <a:pt x="10992" y="12235"/>
                  <a:pt x="8611" y="138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F37AB1D9-293A-4476-8368-5A2D2AEFE0EE}"/>
              </a:ext>
            </a:extLst>
          </p:cNvPr>
          <p:cNvSpPr/>
          <p:nvPr/>
        </p:nvSpPr>
        <p:spPr>
          <a:xfrm>
            <a:off x="19456035" y="14174787"/>
            <a:ext cx="111498" cy="449348"/>
          </a:xfrm>
          <a:custGeom>
            <a:avLst/>
            <a:gdLst>
              <a:gd name="connsiteX0" fmla="*/ 40053 w 111498"/>
              <a:gd name="connsiteY0" fmla="*/ 1 h 449348"/>
              <a:gd name="connsiteX1" fmla="*/ 60690 w 111498"/>
              <a:gd name="connsiteY1" fmla="*/ 201613 h 449348"/>
              <a:gd name="connsiteX2" fmla="*/ 9890 w 111498"/>
              <a:gd name="connsiteY2" fmla="*/ 290513 h 449348"/>
              <a:gd name="connsiteX3" fmla="*/ 111490 w 111498"/>
              <a:gd name="connsiteY3" fmla="*/ 449263 h 449348"/>
              <a:gd name="connsiteX4" fmla="*/ 3540 w 111498"/>
              <a:gd name="connsiteY4" fmla="*/ 311151 h 449348"/>
              <a:gd name="connsiteX5" fmla="*/ 27353 w 111498"/>
              <a:gd name="connsiteY5" fmla="*/ 204788 h 449348"/>
              <a:gd name="connsiteX6" fmla="*/ 40053 w 111498"/>
              <a:gd name="connsiteY6" fmla="*/ 1 h 44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498" h="449348">
                <a:moveTo>
                  <a:pt x="40053" y="1"/>
                </a:moveTo>
                <a:cubicBezTo>
                  <a:pt x="45609" y="-528"/>
                  <a:pt x="65717" y="153194"/>
                  <a:pt x="60690" y="201613"/>
                </a:cubicBezTo>
                <a:cubicBezTo>
                  <a:pt x="55663" y="250032"/>
                  <a:pt x="1423" y="249238"/>
                  <a:pt x="9890" y="290513"/>
                </a:cubicBezTo>
                <a:cubicBezTo>
                  <a:pt x="18357" y="331788"/>
                  <a:pt x="112548" y="445824"/>
                  <a:pt x="111490" y="449263"/>
                </a:cubicBezTo>
                <a:cubicBezTo>
                  <a:pt x="110432" y="452702"/>
                  <a:pt x="17563" y="351897"/>
                  <a:pt x="3540" y="311151"/>
                </a:cubicBezTo>
                <a:cubicBezTo>
                  <a:pt x="-10483" y="270405"/>
                  <a:pt x="21268" y="254265"/>
                  <a:pt x="27353" y="204788"/>
                </a:cubicBezTo>
                <a:cubicBezTo>
                  <a:pt x="33438" y="155311"/>
                  <a:pt x="34497" y="530"/>
                  <a:pt x="40053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0D39C87B-B38C-426C-966D-36F98E07329A}"/>
              </a:ext>
            </a:extLst>
          </p:cNvPr>
          <p:cNvSpPr/>
          <p:nvPr/>
        </p:nvSpPr>
        <p:spPr>
          <a:xfrm>
            <a:off x="19606061" y="14532636"/>
            <a:ext cx="257273" cy="436817"/>
          </a:xfrm>
          <a:custGeom>
            <a:avLst/>
            <a:gdLst>
              <a:gd name="connsiteX0" fmla="*/ 5914 w 257273"/>
              <a:gd name="connsiteY0" fmla="*/ 927 h 436817"/>
              <a:gd name="connsiteX1" fmla="*/ 9089 w 257273"/>
              <a:gd name="connsiteY1" fmla="*/ 151739 h 436817"/>
              <a:gd name="connsiteX2" fmla="*/ 17027 w 257273"/>
              <a:gd name="connsiteY2" fmla="*/ 254927 h 436817"/>
              <a:gd name="connsiteX3" fmla="*/ 213877 w 257273"/>
              <a:gd name="connsiteY3" fmla="*/ 421614 h 436817"/>
              <a:gd name="connsiteX4" fmla="*/ 253564 w 257273"/>
              <a:gd name="connsiteY4" fmla="*/ 421614 h 436817"/>
              <a:gd name="connsiteX5" fmla="*/ 151964 w 257273"/>
              <a:gd name="connsiteY5" fmla="*/ 354939 h 436817"/>
              <a:gd name="connsiteX6" fmla="*/ 39252 w 257273"/>
              <a:gd name="connsiteY6" fmla="*/ 227939 h 436817"/>
              <a:gd name="connsiteX7" fmla="*/ 5914 w 257273"/>
              <a:gd name="connsiteY7" fmla="*/ 927 h 43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273" h="436817">
                <a:moveTo>
                  <a:pt x="5914" y="927"/>
                </a:moveTo>
                <a:cubicBezTo>
                  <a:pt x="887" y="-11773"/>
                  <a:pt x="7237" y="109406"/>
                  <a:pt x="9089" y="151739"/>
                </a:cubicBezTo>
                <a:cubicBezTo>
                  <a:pt x="10941" y="194072"/>
                  <a:pt x="-17104" y="209948"/>
                  <a:pt x="17027" y="254927"/>
                </a:cubicBezTo>
                <a:cubicBezTo>
                  <a:pt x="51158" y="299906"/>
                  <a:pt x="174454" y="393833"/>
                  <a:pt x="213877" y="421614"/>
                </a:cubicBezTo>
                <a:cubicBezTo>
                  <a:pt x="253300" y="449395"/>
                  <a:pt x="263883" y="432726"/>
                  <a:pt x="253564" y="421614"/>
                </a:cubicBezTo>
                <a:cubicBezTo>
                  <a:pt x="243245" y="410502"/>
                  <a:pt x="187683" y="387218"/>
                  <a:pt x="151964" y="354939"/>
                </a:cubicBezTo>
                <a:cubicBezTo>
                  <a:pt x="116245" y="322660"/>
                  <a:pt x="63329" y="286676"/>
                  <a:pt x="39252" y="227939"/>
                </a:cubicBezTo>
                <a:cubicBezTo>
                  <a:pt x="15175" y="169202"/>
                  <a:pt x="10941" y="13627"/>
                  <a:pt x="5914" y="92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0B357D77-5F85-4087-A253-9670B5903129}"/>
              </a:ext>
            </a:extLst>
          </p:cNvPr>
          <p:cNvSpPr/>
          <p:nvPr/>
        </p:nvSpPr>
        <p:spPr>
          <a:xfrm>
            <a:off x="19746703" y="14753806"/>
            <a:ext cx="357432" cy="202214"/>
          </a:xfrm>
          <a:custGeom>
            <a:avLst/>
            <a:gdLst>
              <a:gd name="connsiteX0" fmla="*/ 3385 w 357432"/>
              <a:gd name="connsiteY0" fmla="*/ 419 h 202214"/>
              <a:gd name="connsiteX1" fmla="*/ 38310 w 357432"/>
              <a:gd name="connsiteY1" fmla="*/ 89319 h 202214"/>
              <a:gd name="connsiteX2" fmla="*/ 128797 w 357432"/>
              <a:gd name="connsiteY2" fmla="*/ 167107 h 202214"/>
              <a:gd name="connsiteX3" fmla="*/ 185947 w 357432"/>
              <a:gd name="connsiteY3" fmla="*/ 197269 h 202214"/>
              <a:gd name="connsiteX4" fmla="*/ 222460 w 357432"/>
              <a:gd name="connsiteY4" fmla="*/ 200444 h 202214"/>
              <a:gd name="connsiteX5" fmla="*/ 265322 w 357432"/>
              <a:gd name="connsiteY5" fmla="*/ 200444 h 202214"/>
              <a:gd name="connsiteX6" fmla="*/ 357397 w 357432"/>
              <a:gd name="connsiteY6" fmla="*/ 178219 h 202214"/>
              <a:gd name="connsiteX7" fmla="*/ 254210 w 357432"/>
              <a:gd name="connsiteY7" fmla="*/ 194094 h 202214"/>
              <a:gd name="connsiteX8" fmla="*/ 212935 w 357432"/>
              <a:gd name="connsiteY8" fmla="*/ 179807 h 202214"/>
              <a:gd name="connsiteX9" fmla="*/ 116097 w 357432"/>
              <a:gd name="connsiteY9" fmla="*/ 127419 h 202214"/>
              <a:gd name="connsiteX10" fmla="*/ 3385 w 357432"/>
              <a:gd name="connsiteY10" fmla="*/ 419 h 20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432" h="202214">
                <a:moveTo>
                  <a:pt x="3385" y="419"/>
                </a:moveTo>
                <a:cubicBezTo>
                  <a:pt x="-9579" y="-5931"/>
                  <a:pt x="17408" y="61538"/>
                  <a:pt x="38310" y="89319"/>
                </a:cubicBezTo>
                <a:cubicBezTo>
                  <a:pt x="59212" y="117100"/>
                  <a:pt x="104191" y="149115"/>
                  <a:pt x="128797" y="167107"/>
                </a:cubicBezTo>
                <a:cubicBezTo>
                  <a:pt x="153403" y="185099"/>
                  <a:pt x="170337" y="191713"/>
                  <a:pt x="185947" y="197269"/>
                </a:cubicBezTo>
                <a:cubicBezTo>
                  <a:pt x="201557" y="202825"/>
                  <a:pt x="209231" y="199915"/>
                  <a:pt x="222460" y="200444"/>
                </a:cubicBezTo>
                <a:cubicBezTo>
                  <a:pt x="235689" y="200973"/>
                  <a:pt x="242832" y="204148"/>
                  <a:pt x="265322" y="200444"/>
                </a:cubicBezTo>
                <a:cubicBezTo>
                  <a:pt x="287812" y="196740"/>
                  <a:pt x="359249" y="179277"/>
                  <a:pt x="357397" y="178219"/>
                </a:cubicBezTo>
                <a:cubicBezTo>
                  <a:pt x="355545" y="177161"/>
                  <a:pt x="278287" y="193829"/>
                  <a:pt x="254210" y="194094"/>
                </a:cubicBezTo>
                <a:cubicBezTo>
                  <a:pt x="230133" y="194359"/>
                  <a:pt x="235954" y="190919"/>
                  <a:pt x="212935" y="179807"/>
                </a:cubicBezTo>
                <a:cubicBezTo>
                  <a:pt x="189916" y="168695"/>
                  <a:pt x="148376" y="152819"/>
                  <a:pt x="116097" y="127419"/>
                </a:cubicBezTo>
                <a:cubicBezTo>
                  <a:pt x="83818" y="102019"/>
                  <a:pt x="16349" y="6769"/>
                  <a:pt x="3385" y="41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0CE3A718-9940-4B62-ACF1-2EBF50E403B4}"/>
              </a:ext>
            </a:extLst>
          </p:cNvPr>
          <p:cNvSpPr/>
          <p:nvPr/>
        </p:nvSpPr>
        <p:spPr>
          <a:xfrm>
            <a:off x="19781560" y="14647242"/>
            <a:ext cx="305556" cy="110353"/>
          </a:xfrm>
          <a:custGeom>
            <a:avLst/>
            <a:gdLst>
              <a:gd name="connsiteX0" fmla="*/ 278 w 305556"/>
              <a:gd name="connsiteY0" fmla="*/ 110158 h 110353"/>
              <a:gd name="connsiteX1" fmla="*/ 97115 w 305556"/>
              <a:gd name="connsiteY1" fmla="*/ 35546 h 110353"/>
              <a:gd name="connsiteX2" fmla="*/ 303490 w 305556"/>
              <a:gd name="connsiteY2" fmla="*/ 30783 h 110353"/>
              <a:gd name="connsiteX3" fmla="*/ 198715 w 305556"/>
              <a:gd name="connsiteY3" fmla="*/ 2208 h 110353"/>
              <a:gd name="connsiteX4" fmla="*/ 124103 w 305556"/>
              <a:gd name="connsiteY4" fmla="*/ 10146 h 110353"/>
              <a:gd name="connsiteX5" fmla="*/ 278 w 305556"/>
              <a:gd name="connsiteY5" fmla="*/ 110158 h 11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556" h="110353">
                <a:moveTo>
                  <a:pt x="278" y="110158"/>
                </a:moveTo>
                <a:cubicBezTo>
                  <a:pt x="-4220" y="114391"/>
                  <a:pt x="46580" y="48775"/>
                  <a:pt x="97115" y="35546"/>
                </a:cubicBezTo>
                <a:cubicBezTo>
                  <a:pt x="147650" y="22317"/>
                  <a:pt x="286557" y="36339"/>
                  <a:pt x="303490" y="30783"/>
                </a:cubicBezTo>
                <a:cubicBezTo>
                  <a:pt x="320423" y="25227"/>
                  <a:pt x="228613" y="5647"/>
                  <a:pt x="198715" y="2208"/>
                </a:cubicBezTo>
                <a:cubicBezTo>
                  <a:pt x="168817" y="-1231"/>
                  <a:pt x="154001" y="-2025"/>
                  <a:pt x="124103" y="10146"/>
                </a:cubicBezTo>
                <a:cubicBezTo>
                  <a:pt x="94205" y="22317"/>
                  <a:pt x="4776" y="105925"/>
                  <a:pt x="278" y="1101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97C5755D-B03B-4567-AE4A-17FFC4A2C48A}"/>
              </a:ext>
            </a:extLst>
          </p:cNvPr>
          <p:cNvSpPr/>
          <p:nvPr/>
        </p:nvSpPr>
        <p:spPr>
          <a:xfrm>
            <a:off x="20069118" y="14708188"/>
            <a:ext cx="81133" cy="223090"/>
          </a:xfrm>
          <a:custGeom>
            <a:avLst/>
            <a:gdLst>
              <a:gd name="connsiteX0" fmla="*/ 57 w 81133"/>
              <a:gd name="connsiteY0" fmla="*/ 0 h 223090"/>
              <a:gd name="connsiteX1" fmla="*/ 77845 w 81133"/>
              <a:gd name="connsiteY1" fmla="*/ 87312 h 223090"/>
              <a:gd name="connsiteX2" fmla="*/ 63557 w 81133"/>
              <a:gd name="connsiteY2" fmla="*/ 153987 h 223090"/>
              <a:gd name="connsiteX3" fmla="*/ 34982 w 81133"/>
              <a:gd name="connsiteY3" fmla="*/ 222250 h 223090"/>
              <a:gd name="connsiteX4" fmla="*/ 65145 w 81133"/>
              <a:gd name="connsiteY4" fmla="*/ 104775 h 223090"/>
              <a:gd name="connsiteX5" fmla="*/ 65145 w 81133"/>
              <a:gd name="connsiteY5" fmla="*/ 87312 h 223090"/>
              <a:gd name="connsiteX6" fmla="*/ 57 w 81133"/>
              <a:gd name="connsiteY6" fmla="*/ 0 h 22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33" h="223090">
                <a:moveTo>
                  <a:pt x="57" y="0"/>
                </a:moveTo>
                <a:cubicBezTo>
                  <a:pt x="2174" y="0"/>
                  <a:pt x="67262" y="61648"/>
                  <a:pt x="77845" y="87312"/>
                </a:cubicBezTo>
                <a:cubicBezTo>
                  <a:pt x="88428" y="112977"/>
                  <a:pt x="70701" y="131497"/>
                  <a:pt x="63557" y="153987"/>
                </a:cubicBezTo>
                <a:cubicBezTo>
                  <a:pt x="56413" y="176477"/>
                  <a:pt x="34717" y="230452"/>
                  <a:pt x="34982" y="222250"/>
                </a:cubicBezTo>
                <a:cubicBezTo>
                  <a:pt x="35247" y="214048"/>
                  <a:pt x="60118" y="127265"/>
                  <a:pt x="65145" y="104775"/>
                </a:cubicBezTo>
                <a:cubicBezTo>
                  <a:pt x="70172" y="82285"/>
                  <a:pt x="75199" y="103187"/>
                  <a:pt x="65145" y="87312"/>
                </a:cubicBezTo>
                <a:cubicBezTo>
                  <a:pt x="55091" y="71437"/>
                  <a:pt x="-2060" y="0"/>
                  <a:pt x="57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91371728-BE2A-40EB-B9E8-5E1F1F322B26}"/>
              </a:ext>
            </a:extLst>
          </p:cNvPr>
          <p:cNvSpPr/>
          <p:nvPr/>
        </p:nvSpPr>
        <p:spPr>
          <a:xfrm>
            <a:off x="19826034" y="14705259"/>
            <a:ext cx="214763" cy="68160"/>
          </a:xfrm>
          <a:custGeom>
            <a:avLst/>
            <a:gdLst>
              <a:gd name="connsiteX0" fmla="*/ 254 w 214763"/>
              <a:gd name="connsiteY0" fmla="*/ 68016 h 68160"/>
              <a:gd name="connsiteX1" fmla="*/ 87566 w 214763"/>
              <a:gd name="connsiteY1" fmla="*/ 18804 h 68160"/>
              <a:gd name="connsiteX2" fmla="*/ 214566 w 214763"/>
              <a:gd name="connsiteY2" fmla="*/ 6104 h 68160"/>
              <a:gd name="connsiteX3" fmla="*/ 114554 w 214763"/>
              <a:gd name="connsiteY3" fmla="*/ 1341 h 68160"/>
              <a:gd name="connsiteX4" fmla="*/ 254 w 214763"/>
              <a:gd name="connsiteY4" fmla="*/ 68016 h 6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763" h="68160">
                <a:moveTo>
                  <a:pt x="254" y="68016"/>
                </a:moveTo>
                <a:cubicBezTo>
                  <a:pt x="-4244" y="70927"/>
                  <a:pt x="51847" y="29123"/>
                  <a:pt x="87566" y="18804"/>
                </a:cubicBezTo>
                <a:cubicBezTo>
                  <a:pt x="123285" y="8485"/>
                  <a:pt x="210068" y="9015"/>
                  <a:pt x="214566" y="6104"/>
                </a:cubicBezTo>
                <a:cubicBezTo>
                  <a:pt x="219064" y="3193"/>
                  <a:pt x="145510" y="-2628"/>
                  <a:pt x="114554" y="1341"/>
                </a:cubicBezTo>
                <a:cubicBezTo>
                  <a:pt x="83598" y="5310"/>
                  <a:pt x="4752" y="65105"/>
                  <a:pt x="254" y="680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B608D8EA-8D79-4E7B-BB52-21B1EAEB5913}"/>
              </a:ext>
            </a:extLst>
          </p:cNvPr>
          <p:cNvSpPr/>
          <p:nvPr/>
        </p:nvSpPr>
        <p:spPr>
          <a:xfrm>
            <a:off x="19860719" y="14879462"/>
            <a:ext cx="360536" cy="105905"/>
          </a:xfrm>
          <a:custGeom>
            <a:avLst/>
            <a:gdLst>
              <a:gd name="connsiteX0" fmla="*/ 359269 w 360536"/>
              <a:gd name="connsiteY0" fmla="*/ 176 h 105905"/>
              <a:gd name="connsiteX1" fmla="*/ 317994 w 360536"/>
              <a:gd name="connsiteY1" fmla="*/ 62088 h 105905"/>
              <a:gd name="connsiteX2" fmla="*/ 251319 w 360536"/>
              <a:gd name="connsiteY2" fmla="*/ 104951 h 105905"/>
              <a:gd name="connsiteX3" fmla="*/ 494 w 360536"/>
              <a:gd name="connsiteY3" fmla="*/ 92251 h 105905"/>
              <a:gd name="connsiteX4" fmla="*/ 189406 w 360536"/>
              <a:gd name="connsiteY4" fmla="*/ 97013 h 105905"/>
              <a:gd name="connsiteX5" fmla="*/ 270369 w 360536"/>
              <a:gd name="connsiteY5" fmla="*/ 82726 h 105905"/>
              <a:gd name="connsiteX6" fmla="*/ 359269 w 360536"/>
              <a:gd name="connsiteY6" fmla="*/ 176 h 10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536" h="105905">
                <a:moveTo>
                  <a:pt x="359269" y="176"/>
                </a:moveTo>
                <a:cubicBezTo>
                  <a:pt x="367207" y="-3264"/>
                  <a:pt x="335986" y="44626"/>
                  <a:pt x="317994" y="62088"/>
                </a:cubicBezTo>
                <a:cubicBezTo>
                  <a:pt x="300002" y="79550"/>
                  <a:pt x="304236" y="99924"/>
                  <a:pt x="251319" y="104951"/>
                </a:cubicBezTo>
                <a:cubicBezTo>
                  <a:pt x="198402" y="109978"/>
                  <a:pt x="10813" y="93574"/>
                  <a:pt x="494" y="92251"/>
                </a:cubicBezTo>
                <a:cubicBezTo>
                  <a:pt x="-9825" y="90928"/>
                  <a:pt x="144427" y="98600"/>
                  <a:pt x="189406" y="97013"/>
                </a:cubicBezTo>
                <a:cubicBezTo>
                  <a:pt x="234385" y="95426"/>
                  <a:pt x="241794" y="95955"/>
                  <a:pt x="270369" y="82726"/>
                </a:cubicBezTo>
                <a:cubicBezTo>
                  <a:pt x="298944" y="69497"/>
                  <a:pt x="351331" y="3616"/>
                  <a:pt x="359269" y="17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AAF6C6E1-88BA-4335-AA0E-17332D85838E}"/>
              </a:ext>
            </a:extLst>
          </p:cNvPr>
          <p:cNvSpPr/>
          <p:nvPr/>
        </p:nvSpPr>
        <p:spPr>
          <a:xfrm>
            <a:off x="19805445" y="14435265"/>
            <a:ext cx="195791" cy="104799"/>
          </a:xfrm>
          <a:custGeom>
            <a:avLst/>
            <a:gdLst>
              <a:gd name="connsiteX0" fmla="*/ 205 w 195791"/>
              <a:gd name="connsiteY0" fmla="*/ 55435 h 104799"/>
              <a:gd name="connsiteX1" fmla="*/ 98630 w 195791"/>
              <a:gd name="connsiteY1" fmla="*/ 25273 h 104799"/>
              <a:gd name="connsiteX2" fmla="*/ 195468 w 195791"/>
              <a:gd name="connsiteY2" fmla="*/ 104648 h 104799"/>
              <a:gd name="connsiteX3" fmla="*/ 125618 w 195791"/>
              <a:gd name="connsiteY3" fmla="*/ 1460 h 104799"/>
              <a:gd name="connsiteX4" fmla="*/ 205 w 195791"/>
              <a:gd name="connsiteY4" fmla="*/ 55435 h 10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791" h="104799">
                <a:moveTo>
                  <a:pt x="205" y="55435"/>
                </a:moveTo>
                <a:cubicBezTo>
                  <a:pt x="-4293" y="59404"/>
                  <a:pt x="66086" y="17071"/>
                  <a:pt x="98630" y="25273"/>
                </a:cubicBezTo>
                <a:cubicBezTo>
                  <a:pt x="131174" y="33475"/>
                  <a:pt x="190970" y="108617"/>
                  <a:pt x="195468" y="104648"/>
                </a:cubicBezTo>
                <a:cubicBezTo>
                  <a:pt x="199966" y="100679"/>
                  <a:pt x="156574" y="13102"/>
                  <a:pt x="125618" y="1460"/>
                </a:cubicBezTo>
                <a:cubicBezTo>
                  <a:pt x="94662" y="-10182"/>
                  <a:pt x="4703" y="51466"/>
                  <a:pt x="205" y="554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2A8A23A8-D0CC-475A-BF64-69A0B6378F17}"/>
              </a:ext>
            </a:extLst>
          </p:cNvPr>
          <p:cNvSpPr/>
          <p:nvPr/>
        </p:nvSpPr>
        <p:spPr>
          <a:xfrm>
            <a:off x="15274613" y="3667124"/>
            <a:ext cx="611015" cy="504965"/>
          </a:xfrm>
          <a:custGeom>
            <a:avLst/>
            <a:gdLst>
              <a:gd name="connsiteX0" fmla="*/ 312 w 611015"/>
              <a:gd name="connsiteY0" fmla="*/ 1 h 504965"/>
              <a:gd name="connsiteX1" fmla="*/ 295587 w 611015"/>
              <a:gd name="connsiteY1" fmla="*/ 200026 h 504965"/>
              <a:gd name="connsiteX2" fmla="*/ 438462 w 611015"/>
              <a:gd name="connsiteY2" fmla="*/ 301626 h 504965"/>
              <a:gd name="connsiteX3" fmla="*/ 552762 w 611015"/>
              <a:gd name="connsiteY3" fmla="*/ 422276 h 504965"/>
              <a:gd name="connsiteX4" fmla="*/ 609912 w 611015"/>
              <a:gd name="connsiteY4" fmla="*/ 504826 h 504965"/>
              <a:gd name="connsiteX5" fmla="*/ 505137 w 611015"/>
              <a:gd name="connsiteY5" fmla="*/ 403226 h 504965"/>
              <a:gd name="connsiteX6" fmla="*/ 400362 w 611015"/>
              <a:gd name="connsiteY6" fmla="*/ 311151 h 504965"/>
              <a:gd name="connsiteX7" fmla="*/ 241612 w 611015"/>
              <a:gd name="connsiteY7" fmla="*/ 196851 h 504965"/>
              <a:gd name="connsiteX8" fmla="*/ 312 w 611015"/>
              <a:gd name="connsiteY8" fmla="*/ 1 h 50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015" h="504965">
                <a:moveTo>
                  <a:pt x="312" y="1"/>
                </a:moveTo>
                <a:cubicBezTo>
                  <a:pt x="9308" y="530"/>
                  <a:pt x="295587" y="200026"/>
                  <a:pt x="295587" y="200026"/>
                </a:cubicBezTo>
                <a:cubicBezTo>
                  <a:pt x="368612" y="250297"/>
                  <a:pt x="395600" y="264584"/>
                  <a:pt x="438462" y="301626"/>
                </a:cubicBezTo>
                <a:cubicBezTo>
                  <a:pt x="481325" y="338668"/>
                  <a:pt x="524187" y="388409"/>
                  <a:pt x="552762" y="422276"/>
                </a:cubicBezTo>
                <a:cubicBezTo>
                  <a:pt x="581337" y="456143"/>
                  <a:pt x="617850" y="508001"/>
                  <a:pt x="609912" y="504826"/>
                </a:cubicBezTo>
                <a:cubicBezTo>
                  <a:pt x="601974" y="501651"/>
                  <a:pt x="540062" y="435505"/>
                  <a:pt x="505137" y="403226"/>
                </a:cubicBezTo>
                <a:cubicBezTo>
                  <a:pt x="470212" y="370947"/>
                  <a:pt x="444283" y="345547"/>
                  <a:pt x="400362" y="311151"/>
                </a:cubicBezTo>
                <a:cubicBezTo>
                  <a:pt x="356441" y="276755"/>
                  <a:pt x="304054" y="242889"/>
                  <a:pt x="241612" y="196851"/>
                </a:cubicBezTo>
                <a:cubicBezTo>
                  <a:pt x="179170" y="150813"/>
                  <a:pt x="-8684" y="-528"/>
                  <a:pt x="312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3F5333D2-1043-453C-BF04-BD24AEF65A94}"/>
              </a:ext>
            </a:extLst>
          </p:cNvPr>
          <p:cNvSpPr/>
          <p:nvPr/>
        </p:nvSpPr>
        <p:spPr>
          <a:xfrm>
            <a:off x="15166446" y="3755153"/>
            <a:ext cx="686856" cy="623299"/>
          </a:xfrm>
          <a:custGeom>
            <a:avLst/>
            <a:gdLst>
              <a:gd name="connsiteX0" fmla="*/ 3704 w 686856"/>
              <a:gd name="connsiteY0" fmla="*/ 872 h 623299"/>
              <a:gd name="connsiteX1" fmla="*/ 406929 w 686856"/>
              <a:gd name="connsiteY1" fmla="*/ 219947 h 623299"/>
              <a:gd name="connsiteX2" fmla="*/ 540279 w 686856"/>
              <a:gd name="connsiteY2" fmla="*/ 365997 h 623299"/>
              <a:gd name="connsiteX3" fmla="*/ 686329 w 686856"/>
              <a:gd name="connsiteY3" fmla="*/ 623172 h 623299"/>
              <a:gd name="connsiteX4" fmla="*/ 486304 w 686856"/>
              <a:gd name="connsiteY4" fmla="*/ 331072 h 623299"/>
              <a:gd name="connsiteX5" fmla="*/ 410104 w 686856"/>
              <a:gd name="connsiteY5" fmla="*/ 258047 h 623299"/>
              <a:gd name="connsiteX6" fmla="*/ 216429 w 686856"/>
              <a:gd name="connsiteY6" fmla="*/ 146922 h 623299"/>
              <a:gd name="connsiteX7" fmla="*/ 3704 w 686856"/>
              <a:gd name="connsiteY7" fmla="*/ 872 h 623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56" h="623299">
                <a:moveTo>
                  <a:pt x="3704" y="872"/>
                </a:moveTo>
                <a:cubicBezTo>
                  <a:pt x="35454" y="13043"/>
                  <a:pt x="317500" y="159093"/>
                  <a:pt x="406929" y="219947"/>
                </a:cubicBezTo>
                <a:cubicBezTo>
                  <a:pt x="496358" y="280801"/>
                  <a:pt x="493712" y="298793"/>
                  <a:pt x="540279" y="365997"/>
                </a:cubicBezTo>
                <a:cubicBezTo>
                  <a:pt x="586846" y="433201"/>
                  <a:pt x="695325" y="628993"/>
                  <a:pt x="686329" y="623172"/>
                </a:cubicBezTo>
                <a:cubicBezTo>
                  <a:pt x="677333" y="617351"/>
                  <a:pt x="532341" y="391926"/>
                  <a:pt x="486304" y="331072"/>
                </a:cubicBezTo>
                <a:cubicBezTo>
                  <a:pt x="440267" y="270218"/>
                  <a:pt x="455083" y="288739"/>
                  <a:pt x="410104" y="258047"/>
                </a:cubicBezTo>
                <a:cubicBezTo>
                  <a:pt x="365125" y="227355"/>
                  <a:pt x="279929" y="186609"/>
                  <a:pt x="216429" y="146922"/>
                </a:cubicBezTo>
                <a:cubicBezTo>
                  <a:pt x="152929" y="107235"/>
                  <a:pt x="-28046" y="-11299"/>
                  <a:pt x="3704" y="8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56B0183A-0423-40E4-B663-4B78247045AB}"/>
              </a:ext>
            </a:extLst>
          </p:cNvPr>
          <p:cNvSpPr/>
          <p:nvPr/>
        </p:nvSpPr>
        <p:spPr>
          <a:xfrm>
            <a:off x="15916053" y="4219522"/>
            <a:ext cx="166833" cy="736657"/>
          </a:xfrm>
          <a:custGeom>
            <a:avLst/>
            <a:gdLst>
              <a:gd name="connsiteX0" fmla="*/ 222 w 166833"/>
              <a:gd name="connsiteY0" fmla="*/ 53 h 736657"/>
              <a:gd name="connsiteX1" fmla="*/ 89122 w 166833"/>
              <a:gd name="connsiteY1" fmla="*/ 228653 h 736657"/>
              <a:gd name="connsiteX2" fmla="*/ 124047 w 166833"/>
              <a:gd name="connsiteY2" fmla="*/ 323903 h 736657"/>
              <a:gd name="connsiteX3" fmla="*/ 155797 w 166833"/>
              <a:gd name="connsiteY3" fmla="*/ 476303 h 736657"/>
              <a:gd name="connsiteX4" fmla="*/ 165322 w 166833"/>
              <a:gd name="connsiteY4" fmla="*/ 736653 h 736657"/>
              <a:gd name="connsiteX5" fmla="*/ 127222 w 166833"/>
              <a:gd name="connsiteY5" fmla="*/ 469953 h 736657"/>
              <a:gd name="connsiteX6" fmla="*/ 117697 w 166833"/>
              <a:gd name="connsiteY6" fmla="*/ 209603 h 736657"/>
              <a:gd name="connsiteX7" fmla="*/ 222 w 166833"/>
              <a:gd name="connsiteY7" fmla="*/ 53 h 73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833" h="736657">
                <a:moveTo>
                  <a:pt x="222" y="53"/>
                </a:moveTo>
                <a:cubicBezTo>
                  <a:pt x="-4540" y="3228"/>
                  <a:pt x="68485" y="174678"/>
                  <a:pt x="89122" y="228653"/>
                </a:cubicBezTo>
                <a:cubicBezTo>
                  <a:pt x="109760" y="282628"/>
                  <a:pt x="112935" y="282628"/>
                  <a:pt x="124047" y="323903"/>
                </a:cubicBezTo>
                <a:cubicBezTo>
                  <a:pt x="135159" y="365178"/>
                  <a:pt x="148918" y="407511"/>
                  <a:pt x="155797" y="476303"/>
                </a:cubicBezTo>
                <a:cubicBezTo>
                  <a:pt x="162676" y="545095"/>
                  <a:pt x="170084" y="737711"/>
                  <a:pt x="165322" y="736653"/>
                </a:cubicBezTo>
                <a:cubicBezTo>
                  <a:pt x="160560" y="735595"/>
                  <a:pt x="135160" y="557795"/>
                  <a:pt x="127222" y="469953"/>
                </a:cubicBezTo>
                <a:cubicBezTo>
                  <a:pt x="119285" y="382111"/>
                  <a:pt x="135160" y="283686"/>
                  <a:pt x="117697" y="209603"/>
                </a:cubicBezTo>
                <a:cubicBezTo>
                  <a:pt x="100235" y="135520"/>
                  <a:pt x="4984" y="-3122"/>
                  <a:pt x="222" y="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40380C05-1ADB-4E86-9995-66A8EDB38B6C}"/>
              </a:ext>
            </a:extLst>
          </p:cNvPr>
          <p:cNvSpPr/>
          <p:nvPr/>
        </p:nvSpPr>
        <p:spPr>
          <a:xfrm>
            <a:off x="15649310" y="3981429"/>
            <a:ext cx="352983" cy="766543"/>
          </a:xfrm>
          <a:custGeom>
            <a:avLst/>
            <a:gdLst>
              <a:gd name="connsiteX0" fmla="*/ 265 w 352983"/>
              <a:gd name="connsiteY0" fmla="*/ 21 h 766543"/>
              <a:gd name="connsiteX1" fmla="*/ 238390 w 352983"/>
              <a:gd name="connsiteY1" fmla="*/ 317521 h 766543"/>
              <a:gd name="connsiteX2" fmla="*/ 298715 w 352983"/>
              <a:gd name="connsiteY2" fmla="*/ 482621 h 766543"/>
              <a:gd name="connsiteX3" fmla="*/ 330465 w 352983"/>
              <a:gd name="connsiteY3" fmla="*/ 679471 h 766543"/>
              <a:gd name="connsiteX4" fmla="*/ 352690 w 352983"/>
              <a:gd name="connsiteY4" fmla="*/ 755671 h 766543"/>
              <a:gd name="connsiteX5" fmla="*/ 314590 w 352983"/>
              <a:gd name="connsiteY5" fmla="*/ 454046 h 766543"/>
              <a:gd name="connsiteX6" fmla="*/ 289190 w 352983"/>
              <a:gd name="connsiteY6" fmla="*/ 333396 h 766543"/>
              <a:gd name="connsiteX7" fmla="*/ 265 w 352983"/>
              <a:gd name="connsiteY7" fmla="*/ 21 h 7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983" h="766543">
                <a:moveTo>
                  <a:pt x="265" y="21"/>
                </a:moveTo>
                <a:cubicBezTo>
                  <a:pt x="-8202" y="-2625"/>
                  <a:pt x="188648" y="237088"/>
                  <a:pt x="238390" y="317521"/>
                </a:cubicBezTo>
                <a:cubicBezTo>
                  <a:pt x="288132" y="397954"/>
                  <a:pt x="283369" y="422296"/>
                  <a:pt x="298715" y="482621"/>
                </a:cubicBezTo>
                <a:cubicBezTo>
                  <a:pt x="314061" y="542946"/>
                  <a:pt x="321469" y="633963"/>
                  <a:pt x="330465" y="679471"/>
                </a:cubicBezTo>
                <a:cubicBezTo>
                  <a:pt x="339461" y="724979"/>
                  <a:pt x="355336" y="793242"/>
                  <a:pt x="352690" y="755671"/>
                </a:cubicBezTo>
                <a:cubicBezTo>
                  <a:pt x="350044" y="718100"/>
                  <a:pt x="325173" y="524425"/>
                  <a:pt x="314590" y="454046"/>
                </a:cubicBezTo>
                <a:cubicBezTo>
                  <a:pt x="304007" y="383667"/>
                  <a:pt x="338402" y="408008"/>
                  <a:pt x="289190" y="333396"/>
                </a:cubicBezTo>
                <a:cubicBezTo>
                  <a:pt x="239978" y="258784"/>
                  <a:pt x="8732" y="2667"/>
                  <a:pt x="265" y="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7106155F-B4F9-4602-A7E4-3A356B5ED066}"/>
              </a:ext>
            </a:extLst>
          </p:cNvPr>
          <p:cNvSpPr/>
          <p:nvPr/>
        </p:nvSpPr>
        <p:spPr>
          <a:xfrm>
            <a:off x="15937641" y="4606633"/>
            <a:ext cx="121277" cy="714819"/>
          </a:xfrm>
          <a:custGeom>
            <a:avLst/>
            <a:gdLst>
              <a:gd name="connsiteX0" fmla="*/ 45309 w 121277"/>
              <a:gd name="connsiteY0" fmla="*/ 292 h 714819"/>
              <a:gd name="connsiteX1" fmla="*/ 73884 w 121277"/>
              <a:gd name="connsiteY1" fmla="*/ 374942 h 714819"/>
              <a:gd name="connsiteX2" fmla="*/ 61184 w 121277"/>
              <a:gd name="connsiteY2" fmla="*/ 501942 h 714819"/>
              <a:gd name="connsiteX3" fmla="*/ 859 w 121277"/>
              <a:gd name="connsiteY3" fmla="*/ 714667 h 714819"/>
              <a:gd name="connsiteX4" fmla="*/ 111984 w 121277"/>
              <a:gd name="connsiteY4" fmla="*/ 467017 h 714819"/>
              <a:gd name="connsiteX5" fmla="*/ 105634 w 121277"/>
              <a:gd name="connsiteY5" fmla="*/ 314617 h 714819"/>
              <a:gd name="connsiteX6" fmla="*/ 45309 w 121277"/>
              <a:gd name="connsiteY6" fmla="*/ 292 h 71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277" h="714819">
                <a:moveTo>
                  <a:pt x="45309" y="292"/>
                </a:moveTo>
                <a:cubicBezTo>
                  <a:pt x="40017" y="10346"/>
                  <a:pt x="71238" y="291334"/>
                  <a:pt x="73884" y="374942"/>
                </a:cubicBezTo>
                <a:cubicBezTo>
                  <a:pt x="76530" y="458550"/>
                  <a:pt x="73355" y="445321"/>
                  <a:pt x="61184" y="501942"/>
                </a:cubicBezTo>
                <a:cubicBezTo>
                  <a:pt x="49013" y="558563"/>
                  <a:pt x="-7608" y="720488"/>
                  <a:pt x="859" y="714667"/>
                </a:cubicBezTo>
                <a:cubicBezTo>
                  <a:pt x="9326" y="708846"/>
                  <a:pt x="94522" y="533692"/>
                  <a:pt x="111984" y="467017"/>
                </a:cubicBezTo>
                <a:cubicBezTo>
                  <a:pt x="129446" y="400342"/>
                  <a:pt x="119392" y="387113"/>
                  <a:pt x="105634" y="314617"/>
                </a:cubicBezTo>
                <a:cubicBezTo>
                  <a:pt x="91876" y="242121"/>
                  <a:pt x="50601" y="-9762"/>
                  <a:pt x="45309" y="29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DA522D20-72CF-4E66-9EEE-6B2F9AB8C45E}"/>
              </a:ext>
            </a:extLst>
          </p:cNvPr>
          <p:cNvSpPr/>
          <p:nvPr/>
        </p:nvSpPr>
        <p:spPr>
          <a:xfrm>
            <a:off x="15764314" y="5333992"/>
            <a:ext cx="176521" cy="511437"/>
          </a:xfrm>
          <a:custGeom>
            <a:avLst/>
            <a:gdLst>
              <a:gd name="connsiteX0" fmla="*/ 176303 w 176521"/>
              <a:gd name="connsiteY0" fmla="*/ 8 h 511437"/>
              <a:gd name="connsiteX1" fmla="*/ 144553 w 176521"/>
              <a:gd name="connsiteY1" fmla="*/ 150291 h 511437"/>
              <a:gd name="connsiteX2" fmla="*/ 112803 w 176521"/>
              <a:gd name="connsiteY2" fmla="*/ 258241 h 511437"/>
              <a:gd name="connsiteX3" fmla="*/ 78936 w 176521"/>
              <a:gd name="connsiteY3" fmla="*/ 368308 h 511437"/>
              <a:gd name="connsiteX4" fmla="*/ 619 w 176521"/>
              <a:gd name="connsiteY4" fmla="*/ 510125 h 511437"/>
              <a:gd name="connsiteX5" fmla="*/ 125503 w 176521"/>
              <a:gd name="connsiteY5" fmla="*/ 279408 h 511437"/>
              <a:gd name="connsiteX6" fmla="*/ 157253 w 176521"/>
              <a:gd name="connsiteY6" fmla="*/ 143941 h 511437"/>
              <a:gd name="connsiteX7" fmla="*/ 176303 w 176521"/>
              <a:gd name="connsiteY7" fmla="*/ 8 h 51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521" h="511437">
                <a:moveTo>
                  <a:pt x="176303" y="8"/>
                </a:moveTo>
                <a:cubicBezTo>
                  <a:pt x="174186" y="1066"/>
                  <a:pt x="155136" y="107252"/>
                  <a:pt x="144553" y="150291"/>
                </a:cubicBezTo>
                <a:cubicBezTo>
                  <a:pt x="133970" y="193330"/>
                  <a:pt x="123739" y="221905"/>
                  <a:pt x="112803" y="258241"/>
                </a:cubicBezTo>
                <a:cubicBezTo>
                  <a:pt x="101867" y="294577"/>
                  <a:pt x="97633" y="326327"/>
                  <a:pt x="78936" y="368308"/>
                </a:cubicBezTo>
                <a:cubicBezTo>
                  <a:pt x="60239" y="410289"/>
                  <a:pt x="-7142" y="524942"/>
                  <a:pt x="619" y="510125"/>
                </a:cubicBezTo>
                <a:cubicBezTo>
                  <a:pt x="8380" y="495308"/>
                  <a:pt x="99397" y="340439"/>
                  <a:pt x="125503" y="279408"/>
                </a:cubicBezTo>
                <a:cubicBezTo>
                  <a:pt x="151609" y="218377"/>
                  <a:pt x="149845" y="188038"/>
                  <a:pt x="157253" y="143941"/>
                </a:cubicBezTo>
                <a:cubicBezTo>
                  <a:pt x="164661" y="99844"/>
                  <a:pt x="178420" y="-1050"/>
                  <a:pt x="176303" y="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FB11F15A-76C2-45EA-9C5B-564D177BE511}"/>
              </a:ext>
            </a:extLst>
          </p:cNvPr>
          <p:cNvSpPr/>
          <p:nvPr/>
        </p:nvSpPr>
        <p:spPr>
          <a:xfrm>
            <a:off x="15919278" y="4962077"/>
            <a:ext cx="163176" cy="647183"/>
          </a:xfrm>
          <a:custGeom>
            <a:avLst/>
            <a:gdLst>
              <a:gd name="connsiteX0" fmla="*/ 163155 w 163176"/>
              <a:gd name="connsiteY0" fmla="*/ 1506 h 647183"/>
              <a:gd name="connsiteX1" fmla="*/ 133522 w 163176"/>
              <a:gd name="connsiteY1" fmla="*/ 202590 h 647183"/>
              <a:gd name="connsiteX2" fmla="*/ 82722 w 163176"/>
              <a:gd name="connsiteY2" fmla="*/ 321123 h 647183"/>
              <a:gd name="connsiteX3" fmla="*/ 95422 w 163176"/>
              <a:gd name="connsiteY3" fmla="*/ 293606 h 647183"/>
              <a:gd name="connsiteX4" fmla="*/ 89072 w 163176"/>
              <a:gd name="connsiteY4" fmla="*/ 410023 h 647183"/>
              <a:gd name="connsiteX5" fmla="*/ 65789 w 163176"/>
              <a:gd name="connsiteY5" fmla="*/ 473523 h 647183"/>
              <a:gd name="connsiteX6" fmla="*/ 48855 w 163176"/>
              <a:gd name="connsiteY6" fmla="*/ 547606 h 647183"/>
              <a:gd name="connsiteX7" fmla="*/ 2289 w 163176"/>
              <a:gd name="connsiteY7" fmla="*/ 638623 h 647183"/>
              <a:gd name="connsiteX8" fmla="*/ 129289 w 163176"/>
              <a:gd name="connsiteY8" fmla="*/ 316890 h 647183"/>
              <a:gd name="connsiteX9" fmla="*/ 163155 w 163176"/>
              <a:gd name="connsiteY9" fmla="*/ 1506 h 64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176" h="647183">
                <a:moveTo>
                  <a:pt x="163155" y="1506"/>
                </a:moveTo>
                <a:cubicBezTo>
                  <a:pt x="163861" y="-17544"/>
                  <a:pt x="146927" y="149321"/>
                  <a:pt x="133522" y="202590"/>
                </a:cubicBezTo>
                <a:cubicBezTo>
                  <a:pt x="120116" y="255860"/>
                  <a:pt x="89072" y="305954"/>
                  <a:pt x="82722" y="321123"/>
                </a:cubicBezTo>
                <a:cubicBezTo>
                  <a:pt x="76372" y="336292"/>
                  <a:pt x="94364" y="278789"/>
                  <a:pt x="95422" y="293606"/>
                </a:cubicBezTo>
                <a:cubicBezTo>
                  <a:pt x="96480" y="308423"/>
                  <a:pt x="94011" y="380037"/>
                  <a:pt x="89072" y="410023"/>
                </a:cubicBezTo>
                <a:cubicBezTo>
                  <a:pt x="84133" y="440009"/>
                  <a:pt x="72492" y="450593"/>
                  <a:pt x="65789" y="473523"/>
                </a:cubicBezTo>
                <a:cubicBezTo>
                  <a:pt x="59086" y="496453"/>
                  <a:pt x="59438" y="520089"/>
                  <a:pt x="48855" y="547606"/>
                </a:cubicBezTo>
                <a:cubicBezTo>
                  <a:pt x="38272" y="575123"/>
                  <a:pt x="-11117" y="677076"/>
                  <a:pt x="2289" y="638623"/>
                </a:cubicBezTo>
                <a:cubicBezTo>
                  <a:pt x="15695" y="600170"/>
                  <a:pt x="103536" y="422018"/>
                  <a:pt x="129289" y="316890"/>
                </a:cubicBezTo>
                <a:cubicBezTo>
                  <a:pt x="155042" y="211762"/>
                  <a:pt x="162449" y="20556"/>
                  <a:pt x="163155" y="150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F193FF70-D05C-48D7-BA02-CDBA8725F7D1}"/>
              </a:ext>
            </a:extLst>
          </p:cNvPr>
          <p:cNvSpPr/>
          <p:nvPr/>
        </p:nvSpPr>
        <p:spPr>
          <a:xfrm>
            <a:off x="15736473" y="5673336"/>
            <a:ext cx="121718" cy="190407"/>
          </a:xfrm>
          <a:custGeom>
            <a:avLst/>
            <a:gdLst>
              <a:gd name="connsiteX0" fmla="*/ 115244 w 121718"/>
              <a:gd name="connsiteY0" fmla="*/ 1447 h 190407"/>
              <a:gd name="connsiteX1" fmla="*/ 5177 w 121718"/>
              <a:gd name="connsiteY1" fmla="*/ 183481 h 190407"/>
              <a:gd name="connsiteX2" fmla="*/ 26344 w 121718"/>
              <a:gd name="connsiteY2" fmla="*/ 147497 h 190407"/>
              <a:gd name="connsiteX3" fmla="*/ 100427 w 121718"/>
              <a:gd name="connsiteY3" fmla="*/ 100931 h 190407"/>
              <a:gd name="connsiteX4" fmla="*/ 115244 w 121718"/>
              <a:gd name="connsiteY4" fmla="*/ 1447 h 19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18" h="190407">
                <a:moveTo>
                  <a:pt x="115244" y="1447"/>
                </a:moveTo>
                <a:cubicBezTo>
                  <a:pt x="99369" y="15205"/>
                  <a:pt x="19994" y="159139"/>
                  <a:pt x="5177" y="183481"/>
                </a:cubicBezTo>
                <a:cubicBezTo>
                  <a:pt x="-9640" y="207823"/>
                  <a:pt x="10469" y="161255"/>
                  <a:pt x="26344" y="147497"/>
                </a:cubicBezTo>
                <a:cubicBezTo>
                  <a:pt x="42219" y="133739"/>
                  <a:pt x="86316" y="125978"/>
                  <a:pt x="100427" y="100931"/>
                </a:cubicBezTo>
                <a:cubicBezTo>
                  <a:pt x="114538" y="75884"/>
                  <a:pt x="131119" y="-12311"/>
                  <a:pt x="115244" y="14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344B6001-AAA1-4A4D-9655-8EE8F8FA4318}"/>
              </a:ext>
            </a:extLst>
          </p:cNvPr>
          <p:cNvSpPr/>
          <p:nvPr/>
        </p:nvSpPr>
        <p:spPr>
          <a:xfrm>
            <a:off x="15182913" y="3840192"/>
            <a:ext cx="612021" cy="581547"/>
          </a:xfrm>
          <a:custGeom>
            <a:avLst/>
            <a:gdLst>
              <a:gd name="connsiteX0" fmla="*/ 6287 w 612021"/>
              <a:gd name="connsiteY0" fmla="*/ 3675 h 581547"/>
              <a:gd name="connsiteX1" fmla="*/ 355537 w 612021"/>
              <a:gd name="connsiteY1" fmla="*/ 200525 h 581547"/>
              <a:gd name="connsiteX2" fmla="*/ 469837 w 612021"/>
              <a:gd name="connsiteY2" fmla="*/ 314825 h 581547"/>
              <a:gd name="connsiteX3" fmla="*/ 611654 w 612021"/>
              <a:gd name="connsiteY3" fmla="*/ 581525 h 581547"/>
              <a:gd name="connsiteX4" fmla="*/ 425387 w 612021"/>
              <a:gd name="connsiteY4" fmla="*/ 300008 h 581547"/>
              <a:gd name="connsiteX5" fmla="*/ 338604 w 612021"/>
              <a:gd name="connsiteY5" fmla="*/ 230158 h 581547"/>
              <a:gd name="connsiteX6" fmla="*/ 258170 w 612021"/>
              <a:gd name="connsiteY6" fmla="*/ 160308 h 581547"/>
              <a:gd name="connsiteX7" fmla="*/ 139637 w 612021"/>
              <a:gd name="connsiteY7" fmla="*/ 77758 h 581547"/>
              <a:gd name="connsiteX8" fmla="*/ 6287 w 612021"/>
              <a:gd name="connsiteY8" fmla="*/ 3675 h 58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021" h="581547">
                <a:moveTo>
                  <a:pt x="6287" y="3675"/>
                </a:moveTo>
                <a:cubicBezTo>
                  <a:pt x="42270" y="24136"/>
                  <a:pt x="278279" y="148667"/>
                  <a:pt x="355537" y="200525"/>
                </a:cubicBezTo>
                <a:cubicBezTo>
                  <a:pt x="432795" y="252383"/>
                  <a:pt x="427151" y="251325"/>
                  <a:pt x="469837" y="314825"/>
                </a:cubicBezTo>
                <a:cubicBezTo>
                  <a:pt x="512523" y="378325"/>
                  <a:pt x="619062" y="583994"/>
                  <a:pt x="611654" y="581525"/>
                </a:cubicBezTo>
                <a:cubicBezTo>
                  <a:pt x="604246" y="579056"/>
                  <a:pt x="470895" y="358569"/>
                  <a:pt x="425387" y="300008"/>
                </a:cubicBezTo>
                <a:cubicBezTo>
                  <a:pt x="379879" y="241447"/>
                  <a:pt x="366473" y="253441"/>
                  <a:pt x="338604" y="230158"/>
                </a:cubicBezTo>
                <a:cubicBezTo>
                  <a:pt x="310735" y="206875"/>
                  <a:pt x="291331" y="185708"/>
                  <a:pt x="258170" y="160308"/>
                </a:cubicBezTo>
                <a:cubicBezTo>
                  <a:pt x="225009" y="134908"/>
                  <a:pt x="180559" y="101747"/>
                  <a:pt x="139637" y="77758"/>
                </a:cubicBezTo>
                <a:cubicBezTo>
                  <a:pt x="98715" y="53769"/>
                  <a:pt x="-29696" y="-16786"/>
                  <a:pt x="6287" y="36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FB918897-C84F-499B-9668-35F673AE1CC7}"/>
              </a:ext>
            </a:extLst>
          </p:cNvPr>
          <p:cNvSpPr/>
          <p:nvPr/>
        </p:nvSpPr>
        <p:spPr>
          <a:xfrm>
            <a:off x="15316039" y="3981447"/>
            <a:ext cx="552870" cy="577904"/>
          </a:xfrm>
          <a:custGeom>
            <a:avLst/>
            <a:gdLst>
              <a:gd name="connsiteX0" fmla="*/ 161 w 552870"/>
              <a:gd name="connsiteY0" fmla="*/ 3 h 577904"/>
              <a:gd name="connsiteX1" fmla="*/ 226644 w 552870"/>
              <a:gd name="connsiteY1" fmla="*/ 167220 h 577904"/>
              <a:gd name="connsiteX2" fmla="*/ 366344 w 552870"/>
              <a:gd name="connsiteY2" fmla="*/ 313270 h 577904"/>
              <a:gd name="connsiteX3" fmla="*/ 408678 w 552870"/>
              <a:gd name="connsiteY3" fmla="*/ 416986 h 577904"/>
              <a:gd name="connsiteX4" fmla="*/ 552611 w 552870"/>
              <a:gd name="connsiteY4" fmla="*/ 577853 h 577904"/>
              <a:gd name="connsiteX5" fmla="*/ 446778 w 552870"/>
              <a:gd name="connsiteY5" fmla="*/ 436036 h 577904"/>
              <a:gd name="connsiteX6" fmla="*/ 353644 w 552870"/>
              <a:gd name="connsiteY6" fmla="*/ 311153 h 577904"/>
              <a:gd name="connsiteX7" fmla="*/ 192778 w 552870"/>
              <a:gd name="connsiteY7" fmla="*/ 171453 h 577904"/>
              <a:gd name="connsiteX8" fmla="*/ 161 w 552870"/>
              <a:gd name="connsiteY8" fmla="*/ 3 h 57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870" h="577904">
                <a:moveTo>
                  <a:pt x="161" y="3"/>
                </a:moveTo>
                <a:cubicBezTo>
                  <a:pt x="5805" y="-703"/>
                  <a:pt x="165614" y="115009"/>
                  <a:pt x="226644" y="167220"/>
                </a:cubicBezTo>
                <a:cubicBezTo>
                  <a:pt x="287674" y="219431"/>
                  <a:pt x="336005" y="271642"/>
                  <a:pt x="366344" y="313270"/>
                </a:cubicBezTo>
                <a:cubicBezTo>
                  <a:pt x="396683" y="354898"/>
                  <a:pt x="377634" y="372889"/>
                  <a:pt x="408678" y="416986"/>
                </a:cubicBezTo>
                <a:cubicBezTo>
                  <a:pt x="439722" y="461083"/>
                  <a:pt x="546261" y="574678"/>
                  <a:pt x="552611" y="577853"/>
                </a:cubicBezTo>
                <a:cubicBezTo>
                  <a:pt x="558961" y="581028"/>
                  <a:pt x="446778" y="436036"/>
                  <a:pt x="446778" y="436036"/>
                </a:cubicBezTo>
                <a:cubicBezTo>
                  <a:pt x="413617" y="391586"/>
                  <a:pt x="395977" y="355250"/>
                  <a:pt x="353644" y="311153"/>
                </a:cubicBezTo>
                <a:cubicBezTo>
                  <a:pt x="311311" y="267056"/>
                  <a:pt x="247106" y="221900"/>
                  <a:pt x="192778" y="171453"/>
                </a:cubicBezTo>
                <a:cubicBezTo>
                  <a:pt x="138450" y="121006"/>
                  <a:pt x="-5483" y="709"/>
                  <a:pt x="161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D31AA14F-128A-42B9-8D99-8AEA999673F5}"/>
              </a:ext>
            </a:extLst>
          </p:cNvPr>
          <p:cNvSpPr/>
          <p:nvPr/>
        </p:nvSpPr>
        <p:spPr>
          <a:xfrm>
            <a:off x="15076368" y="3889404"/>
            <a:ext cx="625691" cy="890216"/>
          </a:xfrm>
          <a:custGeom>
            <a:avLst/>
            <a:gdLst>
              <a:gd name="connsiteX0" fmla="*/ 649 w 625691"/>
              <a:gd name="connsiteY0" fmla="*/ 1029 h 890216"/>
              <a:gd name="connsiteX1" fmla="*/ 87432 w 625691"/>
              <a:gd name="connsiteY1" fmla="*/ 153429 h 890216"/>
              <a:gd name="connsiteX2" fmla="*/ 356249 w 625691"/>
              <a:gd name="connsiteY2" fmla="*/ 356629 h 890216"/>
              <a:gd name="connsiteX3" fmla="*/ 428215 w 625691"/>
              <a:gd name="connsiteY3" fmla="*/ 428596 h 890216"/>
              <a:gd name="connsiteX4" fmla="*/ 517115 w 625691"/>
              <a:gd name="connsiteY4" fmla="*/ 631796 h 890216"/>
              <a:gd name="connsiteX5" fmla="*/ 625065 w 625691"/>
              <a:gd name="connsiteY5" fmla="*/ 890029 h 890216"/>
              <a:gd name="connsiteX6" fmla="*/ 557332 w 625691"/>
              <a:gd name="connsiteY6" fmla="*/ 669896 h 890216"/>
              <a:gd name="connsiteX7" fmla="*/ 470549 w 625691"/>
              <a:gd name="connsiteY7" fmla="*/ 468813 h 890216"/>
              <a:gd name="connsiteX8" fmla="*/ 248299 w 625691"/>
              <a:gd name="connsiteY8" fmla="*/ 248679 h 890216"/>
              <a:gd name="connsiteX9" fmla="*/ 57799 w 625691"/>
              <a:gd name="connsiteY9" fmla="*/ 94163 h 890216"/>
              <a:gd name="connsiteX10" fmla="*/ 649 w 625691"/>
              <a:gd name="connsiteY10" fmla="*/ 1029 h 89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691" h="890216">
                <a:moveTo>
                  <a:pt x="649" y="1029"/>
                </a:moveTo>
                <a:cubicBezTo>
                  <a:pt x="5588" y="10907"/>
                  <a:pt x="28165" y="94162"/>
                  <a:pt x="87432" y="153429"/>
                </a:cubicBezTo>
                <a:cubicBezTo>
                  <a:pt x="146699" y="212696"/>
                  <a:pt x="299452" y="310768"/>
                  <a:pt x="356249" y="356629"/>
                </a:cubicBezTo>
                <a:cubicBezTo>
                  <a:pt x="413046" y="402490"/>
                  <a:pt x="401404" y="382735"/>
                  <a:pt x="428215" y="428596"/>
                </a:cubicBezTo>
                <a:cubicBezTo>
                  <a:pt x="455026" y="474457"/>
                  <a:pt x="484307" y="554891"/>
                  <a:pt x="517115" y="631796"/>
                </a:cubicBezTo>
                <a:cubicBezTo>
                  <a:pt x="549923" y="708702"/>
                  <a:pt x="618362" y="883679"/>
                  <a:pt x="625065" y="890029"/>
                </a:cubicBezTo>
                <a:cubicBezTo>
                  <a:pt x="631768" y="896379"/>
                  <a:pt x="583085" y="740099"/>
                  <a:pt x="557332" y="669896"/>
                </a:cubicBezTo>
                <a:cubicBezTo>
                  <a:pt x="531579" y="599693"/>
                  <a:pt x="522055" y="539016"/>
                  <a:pt x="470549" y="468813"/>
                </a:cubicBezTo>
                <a:cubicBezTo>
                  <a:pt x="419044" y="398610"/>
                  <a:pt x="317091" y="311121"/>
                  <a:pt x="248299" y="248679"/>
                </a:cubicBezTo>
                <a:cubicBezTo>
                  <a:pt x="179507" y="186237"/>
                  <a:pt x="96252" y="133674"/>
                  <a:pt x="57799" y="94163"/>
                </a:cubicBezTo>
                <a:cubicBezTo>
                  <a:pt x="19346" y="54652"/>
                  <a:pt x="-4290" y="-8849"/>
                  <a:pt x="649" y="10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87E79A66-DA14-466E-AA54-DEB7E9A4DF2F}"/>
              </a:ext>
            </a:extLst>
          </p:cNvPr>
          <p:cNvSpPr/>
          <p:nvPr/>
        </p:nvSpPr>
        <p:spPr>
          <a:xfrm>
            <a:off x="15373345" y="4116748"/>
            <a:ext cx="387880" cy="680264"/>
          </a:xfrm>
          <a:custGeom>
            <a:avLst/>
            <a:gdLst>
              <a:gd name="connsiteX0" fmla="*/ 5 w 387880"/>
              <a:gd name="connsiteY0" fmla="*/ 169 h 680264"/>
              <a:gd name="connsiteX1" fmla="*/ 205322 w 387880"/>
              <a:gd name="connsiteY1" fmla="*/ 228769 h 680264"/>
              <a:gd name="connsiteX2" fmla="*/ 304805 w 387880"/>
              <a:gd name="connsiteY2" fmla="*/ 404452 h 680264"/>
              <a:gd name="connsiteX3" fmla="*/ 387355 w 387880"/>
              <a:gd name="connsiteY3" fmla="*/ 679619 h 680264"/>
              <a:gd name="connsiteX4" fmla="*/ 336555 w 387880"/>
              <a:gd name="connsiteY4" fmla="*/ 474302 h 680264"/>
              <a:gd name="connsiteX5" fmla="*/ 266705 w 387880"/>
              <a:gd name="connsiteY5" fmla="*/ 271102 h 680264"/>
              <a:gd name="connsiteX6" fmla="*/ 211672 w 387880"/>
              <a:gd name="connsiteY6" fmla="*/ 192785 h 680264"/>
              <a:gd name="connsiteX7" fmla="*/ 5 w 387880"/>
              <a:gd name="connsiteY7" fmla="*/ 169 h 68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880" h="680264">
                <a:moveTo>
                  <a:pt x="5" y="169"/>
                </a:moveTo>
                <a:cubicBezTo>
                  <a:pt x="-1053" y="6166"/>
                  <a:pt x="154522" y="161389"/>
                  <a:pt x="205322" y="228769"/>
                </a:cubicBezTo>
                <a:cubicBezTo>
                  <a:pt x="256122" y="296150"/>
                  <a:pt x="274466" y="329310"/>
                  <a:pt x="304805" y="404452"/>
                </a:cubicBezTo>
                <a:cubicBezTo>
                  <a:pt x="335144" y="479594"/>
                  <a:pt x="382063" y="667977"/>
                  <a:pt x="387355" y="679619"/>
                </a:cubicBezTo>
                <a:cubicBezTo>
                  <a:pt x="392647" y="691261"/>
                  <a:pt x="356663" y="542388"/>
                  <a:pt x="336555" y="474302"/>
                </a:cubicBezTo>
                <a:cubicBezTo>
                  <a:pt x="316447" y="406216"/>
                  <a:pt x="287519" y="318021"/>
                  <a:pt x="266705" y="271102"/>
                </a:cubicBezTo>
                <a:cubicBezTo>
                  <a:pt x="245891" y="224183"/>
                  <a:pt x="256475" y="236529"/>
                  <a:pt x="211672" y="192785"/>
                </a:cubicBezTo>
                <a:cubicBezTo>
                  <a:pt x="166869" y="149041"/>
                  <a:pt x="1063" y="-5828"/>
                  <a:pt x="5" y="1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35106C41-23CA-4568-8EFF-D20FDFC55705}"/>
              </a:ext>
            </a:extLst>
          </p:cNvPr>
          <p:cNvSpPr/>
          <p:nvPr/>
        </p:nvSpPr>
        <p:spPr>
          <a:xfrm>
            <a:off x="15861299" y="4384574"/>
            <a:ext cx="113473" cy="916461"/>
          </a:xfrm>
          <a:custGeom>
            <a:avLst/>
            <a:gdLst>
              <a:gd name="connsiteX0" fmla="*/ 1001 w 113473"/>
              <a:gd name="connsiteY0" fmla="*/ 1159 h 916461"/>
              <a:gd name="connsiteX1" fmla="*/ 53918 w 113473"/>
              <a:gd name="connsiteY1" fmla="*/ 195893 h 916461"/>
              <a:gd name="connsiteX2" fmla="*/ 83551 w 113473"/>
              <a:gd name="connsiteY2" fmla="*/ 356759 h 916461"/>
              <a:gd name="connsiteX3" fmla="*/ 94134 w 113473"/>
              <a:gd name="connsiteY3" fmla="*/ 644626 h 916461"/>
              <a:gd name="connsiteX4" fmla="*/ 43334 w 113473"/>
              <a:gd name="connsiteY4" fmla="*/ 915559 h 916461"/>
              <a:gd name="connsiteX5" fmla="*/ 102601 w 113473"/>
              <a:gd name="connsiteY5" fmla="*/ 720826 h 916461"/>
              <a:gd name="connsiteX6" fmla="*/ 108951 w 113473"/>
              <a:gd name="connsiteY6" fmla="*/ 416026 h 916461"/>
              <a:gd name="connsiteX7" fmla="*/ 104718 w 113473"/>
              <a:gd name="connsiteY7" fmla="*/ 291143 h 916461"/>
              <a:gd name="connsiteX8" fmla="*/ 1001 w 113473"/>
              <a:gd name="connsiteY8" fmla="*/ 1159 h 916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473" h="916461">
                <a:moveTo>
                  <a:pt x="1001" y="1159"/>
                </a:moveTo>
                <a:cubicBezTo>
                  <a:pt x="-7466" y="-14716"/>
                  <a:pt x="40160" y="136626"/>
                  <a:pt x="53918" y="195893"/>
                </a:cubicBezTo>
                <a:cubicBezTo>
                  <a:pt x="67676" y="255160"/>
                  <a:pt x="76848" y="281970"/>
                  <a:pt x="83551" y="356759"/>
                </a:cubicBezTo>
                <a:cubicBezTo>
                  <a:pt x="90254" y="431548"/>
                  <a:pt x="100837" y="551493"/>
                  <a:pt x="94134" y="644626"/>
                </a:cubicBezTo>
                <a:cubicBezTo>
                  <a:pt x="87431" y="737759"/>
                  <a:pt x="41923" y="902859"/>
                  <a:pt x="43334" y="915559"/>
                </a:cubicBezTo>
                <a:cubicBezTo>
                  <a:pt x="44745" y="928259"/>
                  <a:pt x="91665" y="804082"/>
                  <a:pt x="102601" y="720826"/>
                </a:cubicBezTo>
                <a:cubicBezTo>
                  <a:pt x="113537" y="637570"/>
                  <a:pt x="108598" y="487640"/>
                  <a:pt x="108951" y="416026"/>
                </a:cubicBezTo>
                <a:cubicBezTo>
                  <a:pt x="109304" y="344412"/>
                  <a:pt x="121298" y="357818"/>
                  <a:pt x="104718" y="291143"/>
                </a:cubicBezTo>
                <a:cubicBezTo>
                  <a:pt x="88138" y="224468"/>
                  <a:pt x="9468" y="17034"/>
                  <a:pt x="1001" y="115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29060364-853E-479A-A1B6-11330308068F}"/>
              </a:ext>
            </a:extLst>
          </p:cNvPr>
          <p:cNvSpPr/>
          <p:nvPr/>
        </p:nvSpPr>
        <p:spPr>
          <a:xfrm>
            <a:off x="15762812" y="4507634"/>
            <a:ext cx="137943" cy="293258"/>
          </a:xfrm>
          <a:custGeom>
            <a:avLst/>
            <a:gdLst>
              <a:gd name="connsiteX0" fmla="*/ 5 w 137943"/>
              <a:gd name="connsiteY0" fmla="*/ 866 h 293258"/>
              <a:gd name="connsiteX1" fmla="*/ 84671 w 137943"/>
              <a:gd name="connsiteY1" fmla="*/ 74949 h 293258"/>
              <a:gd name="connsiteX2" fmla="*/ 114305 w 137943"/>
              <a:gd name="connsiteY2" fmla="*/ 165966 h 293258"/>
              <a:gd name="connsiteX3" fmla="*/ 133355 w 137943"/>
              <a:gd name="connsiteY3" fmla="*/ 237933 h 293258"/>
              <a:gd name="connsiteX4" fmla="*/ 137588 w 137943"/>
              <a:gd name="connsiteY4" fmla="*/ 288733 h 293258"/>
              <a:gd name="connsiteX5" fmla="*/ 131238 w 137943"/>
              <a:gd name="connsiteY5" fmla="*/ 119399 h 293258"/>
              <a:gd name="connsiteX6" fmla="*/ 80438 w 137943"/>
              <a:gd name="connsiteY6" fmla="*/ 38966 h 293258"/>
              <a:gd name="connsiteX7" fmla="*/ 5 w 137943"/>
              <a:gd name="connsiteY7" fmla="*/ 866 h 29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943" h="293258">
                <a:moveTo>
                  <a:pt x="5" y="866"/>
                </a:moveTo>
                <a:cubicBezTo>
                  <a:pt x="710" y="6863"/>
                  <a:pt x="65621" y="47432"/>
                  <a:pt x="84671" y="74949"/>
                </a:cubicBezTo>
                <a:cubicBezTo>
                  <a:pt x="103721" y="102466"/>
                  <a:pt x="106191" y="138802"/>
                  <a:pt x="114305" y="165966"/>
                </a:cubicBezTo>
                <a:cubicBezTo>
                  <a:pt x="122419" y="193130"/>
                  <a:pt x="129474" y="217472"/>
                  <a:pt x="133355" y="237933"/>
                </a:cubicBezTo>
                <a:cubicBezTo>
                  <a:pt x="137236" y="258394"/>
                  <a:pt x="137941" y="308489"/>
                  <a:pt x="137588" y="288733"/>
                </a:cubicBezTo>
                <a:cubicBezTo>
                  <a:pt x="137235" y="268977"/>
                  <a:pt x="140763" y="161027"/>
                  <a:pt x="131238" y="119399"/>
                </a:cubicBezTo>
                <a:cubicBezTo>
                  <a:pt x="121713" y="77771"/>
                  <a:pt x="98430" y="56605"/>
                  <a:pt x="80438" y="38966"/>
                </a:cubicBezTo>
                <a:cubicBezTo>
                  <a:pt x="62446" y="21327"/>
                  <a:pt x="-700" y="-5131"/>
                  <a:pt x="5" y="8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291059E7-94A0-4350-AD5B-064693F031E2}"/>
              </a:ext>
            </a:extLst>
          </p:cNvPr>
          <p:cNvSpPr/>
          <p:nvPr/>
        </p:nvSpPr>
        <p:spPr>
          <a:xfrm>
            <a:off x="15757631" y="4529301"/>
            <a:ext cx="30731" cy="490326"/>
          </a:xfrm>
          <a:custGeom>
            <a:avLst/>
            <a:gdLst>
              <a:gd name="connsiteX0" fmla="*/ 5186 w 30731"/>
              <a:gd name="connsiteY0" fmla="*/ 8832 h 490326"/>
              <a:gd name="connsiteX1" fmla="*/ 30586 w 30731"/>
              <a:gd name="connsiteY1" fmla="*/ 252249 h 490326"/>
              <a:gd name="connsiteX2" fmla="*/ 15769 w 30731"/>
              <a:gd name="connsiteY2" fmla="*/ 358082 h 490326"/>
              <a:gd name="connsiteX3" fmla="*/ 20002 w 30731"/>
              <a:gd name="connsiteY3" fmla="*/ 489316 h 490326"/>
              <a:gd name="connsiteX4" fmla="*/ 13652 w 30731"/>
              <a:gd name="connsiteY4" fmla="*/ 283999 h 490326"/>
              <a:gd name="connsiteX5" fmla="*/ 952 w 30731"/>
              <a:gd name="connsiteY5" fmla="*/ 74449 h 490326"/>
              <a:gd name="connsiteX6" fmla="*/ 5186 w 30731"/>
              <a:gd name="connsiteY6" fmla="*/ 8832 h 49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31" h="490326">
                <a:moveTo>
                  <a:pt x="5186" y="8832"/>
                </a:moveTo>
                <a:cubicBezTo>
                  <a:pt x="10125" y="38465"/>
                  <a:pt x="28822" y="194041"/>
                  <a:pt x="30586" y="252249"/>
                </a:cubicBezTo>
                <a:cubicBezTo>
                  <a:pt x="32350" y="310457"/>
                  <a:pt x="17533" y="318571"/>
                  <a:pt x="15769" y="358082"/>
                </a:cubicBezTo>
                <a:cubicBezTo>
                  <a:pt x="14005" y="397593"/>
                  <a:pt x="20355" y="501663"/>
                  <a:pt x="20002" y="489316"/>
                </a:cubicBezTo>
                <a:cubicBezTo>
                  <a:pt x="19649" y="476969"/>
                  <a:pt x="16827" y="353143"/>
                  <a:pt x="13652" y="283999"/>
                </a:cubicBezTo>
                <a:cubicBezTo>
                  <a:pt x="10477" y="214855"/>
                  <a:pt x="3069" y="118899"/>
                  <a:pt x="952" y="74449"/>
                </a:cubicBezTo>
                <a:cubicBezTo>
                  <a:pt x="-1165" y="29999"/>
                  <a:pt x="247" y="-20801"/>
                  <a:pt x="5186" y="88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E5855D2E-4D9E-453D-89AD-BC09BB1C0467}"/>
              </a:ext>
            </a:extLst>
          </p:cNvPr>
          <p:cNvSpPr/>
          <p:nvPr/>
        </p:nvSpPr>
        <p:spPr>
          <a:xfrm>
            <a:off x="15847451" y="4817185"/>
            <a:ext cx="66293" cy="489592"/>
          </a:xfrm>
          <a:custGeom>
            <a:avLst/>
            <a:gdLst>
              <a:gd name="connsiteX0" fmla="*/ 61416 w 66293"/>
              <a:gd name="connsiteY0" fmla="*/ 348 h 489592"/>
              <a:gd name="connsiteX1" fmla="*/ 61416 w 66293"/>
              <a:gd name="connsiteY1" fmla="*/ 254348 h 489592"/>
              <a:gd name="connsiteX2" fmla="*/ 32 w 66293"/>
              <a:gd name="connsiteY2" fmla="*/ 489298 h 489592"/>
              <a:gd name="connsiteX3" fmla="*/ 52949 w 66293"/>
              <a:gd name="connsiteY3" fmla="*/ 205665 h 489592"/>
              <a:gd name="connsiteX4" fmla="*/ 61416 w 66293"/>
              <a:gd name="connsiteY4" fmla="*/ 348 h 4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93" h="489592">
                <a:moveTo>
                  <a:pt x="61416" y="348"/>
                </a:moveTo>
                <a:cubicBezTo>
                  <a:pt x="62827" y="8462"/>
                  <a:pt x="71647" y="172856"/>
                  <a:pt x="61416" y="254348"/>
                </a:cubicBezTo>
                <a:cubicBezTo>
                  <a:pt x="51185" y="335840"/>
                  <a:pt x="1443" y="497412"/>
                  <a:pt x="32" y="489298"/>
                </a:cubicBezTo>
                <a:cubicBezTo>
                  <a:pt x="-1379" y="481184"/>
                  <a:pt x="43424" y="283629"/>
                  <a:pt x="52949" y="205665"/>
                </a:cubicBezTo>
                <a:cubicBezTo>
                  <a:pt x="62474" y="127701"/>
                  <a:pt x="60005" y="-7766"/>
                  <a:pt x="61416" y="3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495EAB36-8F1C-4650-842E-6FC972254158}"/>
              </a:ext>
            </a:extLst>
          </p:cNvPr>
          <p:cNvSpPr/>
          <p:nvPr/>
        </p:nvSpPr>
        <p:spPr>
          <a:xfrm>
            <a:off x="15784943" y="4809894"/>
            <a:ext cx="63564" cy="469344"/>
          </a:xfrm>
          <a:custGeom>
            <a:avLst/>
            <a:gdLst>
              <a:gd name="connsiteX0" fmla="*/ 62540 w 63564"/>
              <a:gd name="connsiteY0" fmla="*/ 1289 h 469344"/>
              <a:gd name="connsiteX1" fmla="*/ 39257 w 63564"/>
              <a:gd name="connsiteY1" fmla="*/ 170623 h 469344"/>
              <a:gd name="connsiteX2" fmla="*/ 35024 w 63564"/>
              <a:gd name="connsiteY2" fmla="*/ 227773 h 469344"/>
              <a:gd name="connsiteX3" fmla="*/ 24440 w 63564"/>
              <a:gd name="connsiteY3" fmla="*/ 469073 h 469344"/>
              <a:gd name="connsiteX4" fmla="*/ 1157 w 63564"/>
              <a:gd name="connsiteY4" fmla="*/ 270106 h 469344"/>
              <a:gd name="connsiteX5" fmla="*/ 62540 w 63564"/>
              <a:gd name="connsiteY5" fmla="*/ 1289 h 46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64" h="469344">
                <a:moveTo>
                  <a:pt x="62540" y="1289"/>
                </a:moveTo>
                <a:cubicBezTo>
                  <a:pt x="68890" y="-15292"/>
                  <a:pt x="43843" y="132876"/>
                  <a:pt x="39257" y="170623"/>
                </a:cubicBezTo>
                <a:cubicBezTo>
                  <a:pt x="34671" y="208370"/>
                  <a:pt x="37493" y="178031"/>
                  <a:pt x="35024" y="227773"/>
                </a:cubicBezTo>
                <a:cubicBezTo>
                  <a:pt x="32554" y="277515"/>
                  <a:pt x="30084" y="462018"/>
                  <a:pt x="24440" y="469073"/>
                </a:cubicBezTo>
                <a:cubicBezTo>
                  <a:pt x="18796" y="476128"/>
                  <a:pt x="-5546" y="344189"/>
                  <a:pt x="1157" y="270106"/>
                </a:cubicBezTo>
                <a:cubicBezTo>
                  <a:pt x="7860" y="196023"/>
                  <a:pt x="56190" y="17870"/>
                  <a:pt x="62540" y="128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AF638317-1DDB-4ADB-92AF-C11E8D31BEA2}"/>
              </a:ext>
            </a:extLst>
          </p:cNvPr>
          <p:cNvSpPr/>
          <p:nvPr/>
        </p:nvSpPr>
        <p:spPr>
          <a:xfrm>
            <a:off x="15682325" y="5236376"/>
            <a:ext cx="124979" cy="525437"/>
          </a:xfrm>
          <a:custGeom>
            <a:avLst/>
            <a:gdLst>
              <a:gd name="connsiteX0" fmla="*/ 99542 w 124979"/>
              <a:gd name="connsiteY0" fmla="*/ 257 h 525437"/>
              <a:gd name="connsiteX1" fmla="*/ 91075 w 124979"/>
              <a:gd name="connsiteY1" fmla="*/ 256374 h 525437"/>
              <a:gd name="connsiteX2" fmla="*/ 58 w 124979"/>
              <a:gd name="connsiteY2" fmla="*/ 525191 h 525437"/>
              <a:gd name="connsiteX3" fmla="*/ 105892 w 124979"/>
              <a:gd name="connsiteY3" fmla="*/ 302941 h 525437"/>
              <a:gd name="connsiteX4" fmla="*/ 124942 w 124979"/>
              <a:gd name="connsiteY4" fmla="*/ 209807 h 525437"/>
              <a:gd name="connsiteX5" fmla="*/ 99542 w 124979"/>
              <a:gd name="connsiteY5" fmla="*/ 257 h 52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979" h="525437">
                <a:moveTo>
                  <a:pt x="99542" y="257"/>
                </a:moveTo>
                <a:cubicBezTo>
                  <a:pt x="93897" y="8018"/>
                  <a:pt x="107656" y="168885"/>
                  <a:pt x="91075" y="256374"/>
                </a:cubicBezTo>
                <a:cubicBezTo>
                  <a:pt x="74494" y="343863"/>
                  <a:pt x="-2412" y="517430"/>
                  <a:pt x="58" y="525191"/>
                </a:cubicBezTo>
                <a:cubicBezTo>
                  <a:pt x="2527" y="532952"/>
                  <a:pt x="85078" y="355505"/>
                  <a:pt x="105892" y="302941"/>
                </a:cubicBezTo>
                <a:cubicBezTo>
                  <a:pt x="126706" y="250377"/>
                  <a:pt x="124942" y="257432"/>
                  <a:pt x="124942" y="209807"/>
                </a:cubicBezTo>
                <a:cubicBezTo>
                  <a:pt x="124942" y="162182"/>
                  <a:pt x="105187" y="-7504"/>
                  <a:pt x="99542" y="25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7C4F3428-3FC0-4709-B845-712A561E17FA}"/>
              </a:ext>
            </a:extLst>
          </p:cNvPr>
          <p:cNvSpPr/>
          <p:nvPr/>
        </p:nvSpPr>
        <p:spPr>
          <a:xfrm>
            <a:off x="15762312" y="5345015"/>
            <a:ext cx="110815" cy="422917"/>
          </a:xfrm>
          <a:custGeom>
            <a:avLst/>
            <a:gdLst>
              <a:gd name="connsiteX0" fmla="*/ 110571 w 110815"/>
              <a:gd name="connsiteY0" fmla="*/ 1685 h 422917"/>
              <a:gd name="connsiteX1" fmla="*/ 97871 w 110815"/>
              <a:gd name="connsiteY1" fmla="*/ 124452 h 422917"/>
              <a:gd name="connsiteX2" fmla="*/ 59771 w 110815"/>
              <a:gd name="connsiteY2" fmla="*/ 230285 h 422917"/>
              <a:gd name="connsiteX3" fmla="*/ 505 w 110815"/>
              <a:gd name="connsiteY3" fmla="*/ 422902 h 422917"/>
              <a:gd name="connsiteX4" fmla="*/ 95755 w 110815"/>
              <a:gd name="connsiteY4" fmla="*/ 219702 h 422917"/>
              <a:gd name="connsiteX5" fmla="*/ 110571 w 110815"/>
              <a:gd name="connsiteY5" fmla="*/ 1685 h 42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15" h="422917">
                <a:moveTo>
                  <a:pt x="110571" y="1685"/>
                </a:moveTo>
                <a:cubicBezTo>
                  <a:pt x="110924" y="-14190"/>
                  <a:pt x="106338" y="86352"/>
                  <a:pt x="97871" y="124452"/>
                </a:cubicBezTo>
                <a:cubicBezTo>
                  <a:pt x="89404" y="162552"/>
                  <a:pt x="75999" y="180543"/>
                  <a:pt x="59771" y="230285"/>
                </a:cubicBezTo>
                <a:cubicBezTo>
                  <a:pt x="43543" y="280027"/>
                  <a:pt x="-5492" y="424666"/>
                  <a:pt x="505" y="422902"/>
                </a:cubicBezTo>
                <a:cubicBezTo>
                  <a:pt x="6502" y="421138"/>
                  <a:pt x="76705" y="287083"/>
                  <a:pt x="95755" y="219702"/>
                </a:cubicBezTo>
                <a:cubicBezTo>
                  <a:pt x="114805" y="152321"/>
                  <a:pt x="110218" y="17560"/>
                  <a:pt x="110571" y="16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FE1EC98B-8243-48DB-83AB-A4C7FC01F909}"/>
              </a:ext>
            </a:extLst>
          </p:cNvPr>
          <p:cNvSpPr/>
          <p:nvPr/>
        </p:nvSpPr>
        <p:spPr>
          <a:xfrm>
            <a:off x="16065451" y="4292359"/>
            <a:ext cx="131350" cy="387698"/>
          </a:xfrm>
          <a:custGeom>
            <a:avLst/>
            <a:gdLst>
              <a:gd name="connsiteX0" fmla="*/ 49 w 131350"/>
              <a:gd name="connsiteY0" fmla="*/ 241 h 387698"/>
              <a:gd name="connsiteX1" fmla="*/ 78366 w 131350"/>
              <a:gd name="connsiteY1" fmla="*/ 131474 h 387698"/>
              <a:gd name="connsiteX2" fmla="*/ 131282 w 131350"/>
              <a:gd name="connsiteY2" fmla="*/ 387591 h 387698"/>
              <a:gd name="connsiteX3" fmla="*/ 67782 w 131350"/>
              <a:gd name="connsiteY3" fmla="*/ 161108 h 387698"/>
              <a:gd name="connsiteX4" fmla="*/ 49 w 131350"/>
              <a:gd name="connsiteY4" fmla="*/ 241 h 38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50" h="387698">
                <a:moveTo>
                  <a:pt x="49" y="241"/>
                </a:moveTo>
                <a:cubicBezTo>
                  <a:pt x="1813" y="-4698"/>
                  <a:pt x="56494" y="66916"/>
                  <a:pt x="78366" y="131474"/>
                </a:cubicBezTo>
                <a:cubicBezTo>
                  <a:pt x="100238" y="196032"/>
                  <a:pt x="133046" y="382652"/>
                  <a:pt x="131282" y="387591"/>
                </a:cubicBezTo>
                <a:cubicBezTo>
                  <a:pt x="129518" y="392530"/>
                  <a:pt x="91065" y="226725"/>
                  <a:pt x="67782" y="161108"/>
                </a:cubicBezTo>
                <a:cubicBezTo>
                  <a:pt x="44499" y="95491"/>
                  <a:pt x="-1715" y="5180"/>
                  <a:pt x="49" y="24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04E08EB3-CC94-4096-9FF9-15C622059FA6}"/>
              </a:ext>
            </a:extLst>
          </p:cNvPr>
          <p:cNvSpPr/>
          <p:nvPr/>
        </p:nvSpPr>
        <p:spPr>
          <a:xfrm>
            <a:off x="15908867" y="4152900"/>
            <a:ext cx="611851" cy="582089"/>
          </a:xfrm>
          <a:custGeom>
            <a:avLst/>
            <a:gdLst>
              <a:gd name="connsiteX0" fmla="*/ 0 w 611851"/>
              <a:gd name="connsiteY0" fmla="*/ 0 h 582089"/>
              <a:gd name="connsiteX1" fmla="*/ 141816 w 611851"/>
              <a:gd name="connsiteY1" fmla="*/ 127000 h 582089"/>
              <a:gd name="connsiteX2" fmla="*/ 289983 w 611851"/>
              <a:gd name="connsiteY2" fmla="*/ 230717 h 582089"/>
              <a:gd name="connsiteX3" fmla="*/ 508000 w 611851"/>
              <a:gd name="connsiteY3" fmla="*/ 514350 h 582089"/>
              <a:gd name="connsiteX4" fmla="*/ 611716 w 611851"/>
              <a:gd name="connsiteY4" fmla="*/ 579967 h 582089"/>
              <a:gd name="connsiteX5" fmla="*/ 488950 w 611851"/>
              <a:gd name="connsiteY5" fmla="*/ 463550 h 582089"/>
              <a:gd name="connsiteX6" fmla="*/ 262466 w 611851"/>
              <a:gd name="connsiteY6" fmla="*/ 249767 h 582089"/>
              <a:gd name="connsiteX7" fmla="*/ 0 w 611851"/>
              <a:gd name="connsiteY7" fmla="*/ 0 h 58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851" h="582089">
                <a:moveTo>
                  <a:pt x="0" y="0"/>
                </a:moveTo>
                <a:cubicBezTo>
                  <a:pt x="46743" y="44273"/>
                  <a:pt x="93486" y="88547"/>
                  <a:pt x="141816" y="127000"/>
                </a:cubicBezTo>
                <a:cubicBezTo>
                  <a:pt x="190146" y="165453"/>
                  <a:pt x="228952" y="166159"/>
                  <a:pt x="289983" y="230717"/>
                </a:cubicBezTo>
                <a:cubicBezTo>
                  <a:pt x="351014" y="295275"/>
                  <a:pt x="454378" y="456142"/>
                  <a:pt x="508000" y="514350"/>
                </a:cubicBezTo>
                <a:cubicBezTo>
                  <a:pt x="561622" y="572558"/>
                  <a:pt x="614891" y="588434"/>
                  <a:pt x="611716" y="579967"/>
                </a:cubicBezTo>
                <a:cubicBezTo>
                  <a:pt x="608541" y="571500"/>
                  <a:pt x="547158" y="518583"/>
                  <a:pt x="488950" y="463550"/>
                </a:cubicBezTo>
                <a:lnTo>
                  <a:pt x="262466" y="249767"/>
                </a:ln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10F7E15B-606D-46C4-8B6C-92F1573D13DD}"/>
              </a:ext>
            </a:extLst>
          </p:cNvPr>
          <p:cNvSpPr/>
          <p:nvPr/>
        </p:nvSpPr>
        <p:spPr>
          <a:xfrm>
            <a:off x="15954706" y="4455462"/>
            <a:ext cx="193912" cy="1102557"/>
          </a:xfrm>
          <a:custGeom>
            <a:avLst/>
            <a:gdLst>
              <a:gd name="connsiteX0" fmla="*/ 138311 w 193912"/>
              <a:gd name="connsiteY0" fmla="*/ 121 h 1102557"/>
              <a:gd name="connsiteX1" fmla="*/ 189111 w 193912"/>
              <a:gd name="connsiteY1" fmla="*/ 351488 h 1102557"/>
              <a:gd name="connsiteX2" fmla="*/ 174294 w 193912"/>
              <a:gd name="connsiteY2" fmla="*/ 677455 h 1102557"/>
              <a:gd name="connsiteX3" fmla="*/ 34594 w 193912"/>
              <a:gd name="connsiteY3" fmla="*/ 1039405 h 1102557"/>
              <a:gd name="connsiteX4" fmla="*/ 2844 w 193912"/>
              <a:gd name="connsiteY4" fmla="*/ 1083855 h 1102557"/>
              <a:gd name="connsiteX5" fmla="*/ 87511 w 193912"/>
              <a:gd name="connsiteY5" fmla="*/ 836205 h 1102557"/>
              <a:gd name="connsiteX6" fmla="*/ 159477 w 193912"/>
              <a:gd name="connsiteY6" fmla="*/ 590671 h 1102557"/>
              <a:gd name="connsiteX7" fmla="*/ 157361 w 193912"/>
              <a:gd name="connsiteY7" fmla="*/ 389588 h 1102557"/>
              <a:gd name="connsiteX8" fmla="*/ 138311 w 193912"/>
              <a:gd name="connsiteY8" fmla="*/ 121 h 110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912" h="1102557">
                <a:moveTo>
                  <a:pt x="138311" y="121"/>
                </a:moveTo>
                <a:cubicBezTo>
                  <a:pt x="143603" y="-6229"/>
                  <a:pt x="183114" y="238599"/>
                  <a:pt x="189111" y="351488"/>
                </a:cubicBezTo>
                <a:cubicBezTo>
                  <a:pt x="195108" y="464377"/>
                  <a:pt x="200047" y="562802"/>
                  <a:pt x="174294" y="677455"/>
                </a:cubicBezTo>
                <a:cubicBezTo>
                  <a:pt x="148541" y="792108"/>
                  <a:pt x="63169" y="971672"/>
                  <a:pt x="34594" y="1039405"/>
                </a:cubicBezTo>
                <a:cubicBezTo>
                  <a:pt x="6019" y="1107138"/>
                  <a:pt x="-5976" y="1117722"/>
                  <a:pt x="2844" y="1083855"/>
                </a:cubicBezTo>
                <a:cubicBezTo>
                  <a:pt x="11663" y="1049988"/>
                  <a:pt x="61406" y="918402"/>
                  <a:pt x="87511" y="836205"/>
                </a:cubicBezTo>
                <a:cubicBezTo>
                  <a:pt x="113616" y="754008"/>
                  <a:pt x="147835" y="665107"/>
                  <a:pt x="159477" y="590671"/>
                </a:cubicBezTo>
                <a:cubicBezTo>
                  <a:pt x="171119" y="516235"/>
                  <a:pt x="164064" y="482721"/>
                  <a:pt x="157361" y="389588"/>
                </a:cubicBezTo>
                <a:cubicBezTo>
                  <a:pt x="150658" y="296455"/>
                  <a:pt x="133019" y="6471"/>
                  <a:pt x="138311" y="1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106D1662-8A88-40F3-BFA8-515D1475D24B}"/>
              </a:ext>
            </a:extLst>
          </p:cNvPr>
          <p:cNvSpPr/>
          <p:nvPr/>
        </p:nvSpPr>
        <p:spPr>
          <a:xfrm>
            <a:off x="15989235" y="4605737"/>
            <a:ext cx="258875" cy="1028834"/>
          </a:xfrm>
          <a:custGeom>
            <a:avLst/>
            <a:gdLst>
              <a:gd name="connsiteX0" fmla="*/ 258298 w 258875"/>
              <a:gd name="connsiteY0" fmla="*/ 130 h 1028834"/>
              <a:gd name="connsiteX1" fmla="*/ 239248 w 258875"/>
              <a:gd name="connsiteY1" fmla="*/ 408646 h 1028834"/>
              <a:gd name="connsiteX2" fmla="*/ 203265 w 258875"/>
              <a:gd name="connsiteY2" fmla="*/ 501780 h 1028834"/>
              <a:gd name="connsiteX3" fmla="*/ 203265 w 258875"/>
              <a:gd name="connsiteY3" fmla="*/ 592796 h 1028834"/>
              <a:gd name="connsiteX4" fmla="*/ 156698 w 258875"/>
              <a:gd name="connsiteY4" fmla="*/ 709213 h 1028834"/>
              <a:gd name="connsiteX5" fmla="*/ 135532 w 258875"/>
              <a:gd name="connsiteY5" fmla="*/ 774830 h 1028834"/>
              <a:gd name="connsiteX6" fmla="*/ 65 w 258875"/>
              <a:gd name="connsiteY6" fmla="*/ 1028830 h 1028834"/>
              <a:gd name="connsiteX7" fmla="*/ 154582 w 258875"/>
              <a:gd name="connsiteY7" fmla="*/ 768480 h 1028834"/>
              <a:gd name="connsiteX8" fmla="*/ 218082 w 258875"/>
              <a:gd name="connsiteY8" fmla="*/ 368430 h 1028834"/>
              <a:gd name="connsiteX9" fmla="*/ 258298 w 258875"/>
              <a:gd name="connsiteY9" fmla="*/ 130 h 102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875" h="1028834">
                <a:moveTo>
                  <a:pt x="258298" y="130"/>
                </a:moveTo>
                <a:cubicBezTo>
                  <a:pt x="261826" y="6833"/>
                  <a:pt x="248420" y="325038"/>
                  <a:pt x="239248" y="408646"/>
                </a:cubicBezTo>
                <a:cubicBezTo>
                  <a:pt x="230076" y="492254"/>
                  <a:pt x="209262" y="471088"/>
                  <a:pt x="203265" y="501780"/>
                </a:cubicBezTo>
                <a:cubicBezTo>
                  <a:pt x="197268" y="532472"/>
                  <a:pt x="211026" y="558224"/>
                  <a:pt x="203265" y="592796"/>
                </a:cubicBezTo>
                <a:cubicBezTo>
                  <a:pt x="195504" y="627368"/>
                  <a:pt x="167987" y="678874"/>
                  <a:pt x="156698" y="709213"/>
                </a:cubicBezTo>
                <a:cubicBezTo>
                  <a:pt x="145409" y="739552"/>
                  <a:pt x="161637" y="721561"/>
                  <a:pt x="135532" y="774830"/>
                </a:cubicBezTo>
                <a:cubicBezTo>
                  <a:pt x="109427" y="828099"/>
                  <a:pt x="-3110" y="1029888"/>
                  <a:pt x="65" y="1028830"/>
                </a:cubicBezTo>
                <a:cubicBezTo>
                  <a:pt x="3240" y="1027772"/>
                  <a:pt x="118246" y="878547"/>
                  <a:pt x="154582" y="768480"/>
                </a:cubicBezTo>
                <a:cubicBezTo>
                  <a:pt x="190918" y="658413"/>
                  <a:pt x="199738" y="491197"/>
                  <a:pt x="218082" y="368430"/>
                </a:cubicBezTo>
                <a:cubicBezTo>
                  <a:pt x="236426" y="245663"/>
                  <a:pt x="254770" y="-6573"/>
                  <a:pt x="258298" y="1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81573D6C-E76D-4922-8385-BD4356442BFD}"/>
              </a:ext>
            </a:extLst>
          </p:cNvPr>
          <p:cNvSpPr/>
          <p:nvPr/>
        </p:nvSpPr>
        <p:spPr>
          <a:xfrm>
            <a:off x="15851565" y="5604951"/>
            <a:ext cx="177139" cy="396256"/>
          </a:xfrm>
          <a:custGeom>
            <a:avLst/>
            <a:gdLst>
              <a:gd name="connsiteX0" fmla="*/ 175835 w 177139"/>
              <a:gd name="connsiteY0" fmla="*/ 6332 h 396256"/>
              <a:gd name="connsiteX1" fmla="*/ 25552 w 177139"/>
              <a:gd name="connsiteY1" fmla="*/ 300549 h 396256"/>
              <a:gd name="connsiteX2" fmla="*/ 152 w 177139"/>
              <a:gd name="connsiteY2" fmla="*/ 395799 h 396256"/>
              <a:gd name="connsiteX3" fmla="*/ 19202 w 177139"/>
              <a:gd name="connsiteY3" fmla="*/ 270916 h 396256"/>
              <a:gd name="connsiteX4" fmla="*/ 95402 w 177139"/>
              <a:gd name="connsiteY4" fmla="*/ 110049 h 396256"/>
              <a:gd name="connsiteX5" fmla="*/ 175835 w 177139"/>
              <a:gd name="connsiteY5" fmla="*/ 6332 h 39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139" h="396256">
                <a:moveTo>
                  <a:pt x="175835" y="6332"/>
                </a:moveTo>
                <a:cubicBezTo>
                  <a:pt x="164193" y="38082"/>
                  <a:pt x="54832" y="235638"/>
                  <a:pt x="25552" y="300549"/>
                </a:cubicBezTo>
                <a:cubicBezTo>
                  <a:pt x="-3728" y="365460"/>
                  <a:pt x="1210" y="400738"/>
                  <a:pt x="152" y="395799"/>
                </a:cubicBezTo>
                <a:cubicBezTo>
                  <a:pt x="-906" y="390860"/>
                  <a:pt x="3327" y="318541"/>
                  <a:pt x="19202" y="270916"/>
                </a:cubicBezTo>
                <a:cubicBezTo>
                  <a:pt x="35077" y="223291"/>
                  <a:pt x="72824" y="149560"/>
                  <a:pt x="95402" y="110049"/>
                </a:cubicBezTo>
                <a:cubicBezTo>
                  <a:pt x="117980" y="70538"/>
                  <a:pt x="187477" y="-25418"/>
                  <a:pt x="175835" y="633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A370FF95-AB4F-4C45-B10D-EAAC5013FE79}"/>
              </a:ext>
            </a:extLst>
          </p:cNvPr>
          <p:cNvSpPr/>
          <p:nvPr/>
        </p:nvSpPr>
        <p:spPr>
          <a:xfrm>
            <a:off x="15779749" y="5676735"/>
            <a:ext cx="120659" cy="231087"/>
          </a:xfrm>
          <a:custGeom>
            <a:avLst/>
            <a:gdLst>
              <a:gd name="connsiteX0" fmla="*/ 120651 w 120659"/>
              <a:gd name="connsiteY0" fmla="*/ 165 h 231087"/>
              <a:gd name="connsiteX1" fmla="*/ 91018 w 120659"/>
              <a:gd name="connsiteY1" fmla="*/ 112348 h 231087"/>
              <a:gd name="connsiteX2" fmla="*/ 1 w 120659"/>
              <a:gd name="connsiteY2" fmla="*/ 230882 h 231087"/>
              <a:gd name="connsiteX3" fmla="*/ 93134 w 120659"/>
              <a:gd name="connsiteY3" fmla="*/ 137748 h 231087"/>
              <a:gd name="connsiteX4" fmla="*/ 120651 w 120659"/>
              <a:gd name="connsiteY4" fmla="*/ 165 h 23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59" h="231087">
                <a:moveTo>
                  <a:pt x="120651" y="165"/>
                </a:moveTo>
                <a:cubicBezTo>
                  <a:pt x="120298" y="-4068"/>
                  <a:pt x="111126" y="73895"/>
                  <a:pt x="91018" y="112348"/>
                </a:cubicBezTo>
                <a:cubicBezTo>
                  <a:pt x="70910" y="150801"/>
                  <a:pt x="-352" y="226649"/>
                  <a:pt x="1" y="230882"/>
                </a:cubicBezTo>
                <a:cubicBezTo>
                  <a:pt x="354" y="235115"/>
                  <a:pt x="76554" y="173026"/>
                  <a:pt x="93134" y="137748"/>
                </a:cubicBezTo>
                <a:cubicBezTo>
                  <a:pt x="109714" y="102470"/>
                  <a:pt x="121004" y="4398"/>
                  <a:pt x="120651" y="1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8ACB13B1-1688-417A-8022-53758947D7B7}"/>
              </a:ext>
            </a:extLst>
          </p:cNvPr>
          <p:cNvSpPr/>
          <p:nvPr/>
        </p:nvSpPr>
        <p:spPr>
          <a:xfrm>
            <a:off x="16067617" y="4783460"/>
            <a:ext cx="306151" cy="965889"/>
          </a:xfrm>
          <a:custGeom>
            <a:avLst/>
            <a:gdLst>
              <a:gd name="connsiteX0" fmla="*/ 304800 w 306151"/>
              <a:gd name="connsiteY0" fmla="*/ 2323 h 965889"/>
              <a:gd name="connsiteX1" fmla="*/ 224366 w 306151"/>
              <a:gd name="connsiteY1" fmla="*/ 313473 h 965889"/>
              <a:gd name="connsiteX2" fmla="*/ 205316 w 306151"/>
              <a:gd name="connsiteY2" fmla="*/ 489157 h 965889"/>
              <a:gd name="connsiteX3" fmla="*/ 152400 w 306151"/>
              <a:gd name="connsiteY3" fmla="*/ 597107 h 965889"/>
              <a:gd name="connsiteX4" fmla="*/ 133350 w 306151"/>
              <a:gd name="connsiteY4" fmla="*/ 713523 h 965889"/>
              <a:gd name="connsiteX5" fmla="*/ 0 w 306151"/>
              <a:gd name="connsiteY5" fmla="*/ 965407 h 965889"/>
              <a:gd name="connsiteX6" fmla="*/ 133350 w 306151"/>
              <a:gd name="connsiteY6" fmla="*/ 643673 h 965889"/>
              <a:gd name="connsiteX7" fmla="*/ 234950 w 306151"/>
              <a:gd name="connsiteY7" fmla="*/ 326173 h 965889"/>
              <a:gd name="connsiteX8" fmla="*/ 273050 w 306151"/>
              <a:gd name="connsiteY8" fmla="*/ 178007 h 965889"/>
              <a:gd name="connsiteX9" fmla="*/ 304800 w 306151"/>
              <a:gd name="connsiteY9" fmla="*/ 2323 h 965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151" h="965889">
                <a:moveTo>
                  <a:pt x="304800" y="2323"/>
                </a:moveTo>
                <a:cubicBezTo>
                  <a:pt x="296686" y="24901"/>
                  <a:pt x="240947" y="232334"/>
                  <a:pt x="224366" y="313473"/>
                </a:cubicBezTo>
                <a:cubicBezTo>
                  <a:pt x="207785" y="394612"/>
                  <a:pt x="217310" y="441885"/>
                  <a:pt x="205316" y="489157"/>
                </a:cubicBezTo>
                <a:cubicBezTo>
                  <a:pt x="193322" y="536429"/>
                  <a:pt x="164394" y="559713"/>
                  <a:pt x="152400" y="597107"/>
                </a:cubicBezTo>
                <a:cubicBezTo>
                  <a:pt x="140406" y="634501"/>
                  <a:pt x="158750" y="652140"/>
                  <a:pt x="133350" y="713523"/>
                </a:cubicBezTo>
                <a:cubicBezTo>
                  <a:pt x="107950" y="774906"/>
                  <a:pt x="0" y="977049"/>
                  <a:pt x="0" y="965407"/>
                </a:cubicBezTo>
                <a:cubicBezTo>
                  <a:pt x="0" y="953765"/>
                  <a:pt x="94192" y="750212"/>
                  <a:pt x="133350" y="643673"/>
                </a:cubicBezTo>
                <a:cubicBezTo>
                  <a:pt x="172508" y="537134"/>
                  <a:pt x="211667" y="403784"/>
                  <a:pt x="234950" y="326173"/>
                </a:cubicBezTo>
                <a:cubicBezTo>
                  <a:pt x="258233" y="248562"/>
                  <a:pt x="263878" y="228101"/>
                  <a:pt x="273050" y="178007"/>
                </a:cubicBezTo>
                <a:cubicBezTo>
                  <a:pt x="282222" y="127913"/>
                  <a:pt x="312914" y="-20255"/>
                  <a:pt x="304800" y="232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879FEDD7-E652-48AA-A87D-6925043F7F68}"/>
              </a:ext>
            </a:extLst>
          </p:cNvPr>
          <p:cNvSpPr/>
          <p:nvPr/>
        </p:nvSpPr>
        <p:spPr>
          <a:xfrm>
            <a:off x="15853461" y="5598583"/>
            <a:ext cx="200252" cy="499471"/>
          </a:xfrm>
          <a:custGeom>
            <a:avLst/>
            <a:gdLst>
              <a:gd name="connsiteX0" fmla="*/ 199339 w 200252"/>
              <a:gd name="connsiteY0" fmla="*/ 0 h 499471"/>
              <a:gd name="connsiteX1" fmla="*/ 104089 w 200252"/>
              <a:gd name="connsiteY1" fmla="*/ 292100 h 499471"/>
              <a:gd name="connsiteX2" fmla="*/ 57522 w 200252"/>
              <a:gd name="connsiteY2" fmla="*/ 391584 h 499471"/>
              <a:gd name="connsiteX3" fmla="*/ 2489 w 200252"/>
              <a:gd name="connsiteY3" fmla="*/ 497417 h 499471"/>
              <a:gd name="connsiteX4" fmla="*/ 144306 w 200252"/>
              <a:gd name="connsiteY4" fmla="*/ 292100 h 499471"/>
              <a:gd name="connsiteX5" fmla="*/ 199339 w 200252"/>
              <a:gd name="connsiteY5" fmla="*/ 0 h 49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252" h="499471">
                <a:moveTo>
                  <a:pt x="199339" y="0"/>
                </a:moveTo>
                <a:cubicBezTo>
                  <a:pt x="192636" y="0"/>
                  <a:pt x="127725" y="226836"/>
                  <a:pt x="104089" y="292100"/>
                </a:cubicBezTo>
                <a:cubicBezTo>
                  <a:pt x="80453" y="357364"/>
                  <a:pt x="74455" y="357365"/>
                  <a:pt x="57522" y="391584"/>
                </a:cubicBezTo>
                <a:cubicBezTo>
                  <a:pt x="40589" y="425804"/>
                  <a:pt x="-11975" y="513998"/>
                  <a:pt x="2489" y="497417"/>
                </a:cubicBezTo>
                <a:cubicBezTo>
                  <a:pt x="16953" y="480836"/>
                  <a:pt x="113967" y="372886"/>
                  <a:pt x="144306" y="292100"/>
                </a:cubicBezTo>
                <a:cubicBezTo>
                  <a:pt x="174645" y="211314"/>
                  <a:pt x="206042" y="0"/>
                  <a:pt x="199339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6DFEA9F8-5490-468B-A05C-29ECC9C4614B}"/>
              </a:ext>
            </a:extLst>
          </p:cNvPr>
          <p:cNvSpPr/>
          <p:nvPr/>
        </p:nvSpPr>
        <p:spPr>
          <a:xfrm>
            <a:off x="15895933" y="5576813"/>
            <a:ext cx="226965" cy="519982"/>
          </a:xfrm>
          <a:custGeom>
            <a:avLst/>
            <a:gdLst>
              <a:gd name="connsiteX0" fmla="*/ 226717 w 226965"/>
              <a:gd name="connsiteY0" fmla="*/ 604 h 519982"/>
              <a:gd name="connsiteX1" fmla="*/ 133584 w 226965"/>
              <a:gd name="connsiteY1" fmla="*/ 250370 h 519982"/>
              <a:gd name="connsiteX2" fmla="*/ 127234 w 226965"/>
              <a:gd name="connsiteY2" fmla="*/ 351970 h 519982"/>
              <a:gd name="connsiteX3" fmla="*/ 234 w 226965"/>
              <a:gd name="connsiteY3" fmla="*/ 519187 h 519982"/>
              <a:gd name="connsiteX4" fmla="*/ 163217 w 226965"/>
              <a:gd name="connsiteY4" fmla="*/ 277887 h 519982"/>
              <a:gd name="connsiteX5" fmla="*/ 161100 w 226965"/>
              <a:gd name="connsiteY5" fmla="*/ 182637 h 519982"/>
              <a:gd name="connsiteX6" fmla="*/ 226717 w 226965"/>
              <a:gd name="connsiteY6" fmla="*/ 604 h 51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965" h="519982">
                <a:moveTo>
                  <a:pt x="226717" y="604"/>
                </a:moveTo>
                <a:cubicBezTo>
                  <a:pt x="222131" y="11893"/>
                  <a:pt x="150164" y="191809"/>
                  <a:pt x="133584" y="250370"/>
                </a:cubicBezTo>
                <a:cubicBezTo>
                  <a:pt x="117004" y="308931"/>
                  <a:pt x="149459" y="307167"/>
                  <a:pt x="127234" y="351970"/>
                </a:cubicBezTo>
                <a:cubicBezTo>
                  <a:pt x="105009" y="396773"/>
                  <a:pt x="-5763" y="531534"/>
                  <a:pt x="234" y="519187"/>
                </a:cubicBezTo>
                <a:cubicBezTo>
                  <a:pt x="6231" y="506840"/>
                  <a:pt x="136406" y="333979"/>
                  <a:pt x="163217" y="277887"/>
                </a:cubicBezTo>
                <a:cubicBezTo>
                  <a:pt x="190028" y="221795"/>
                  <a:pt x="151222" y="226029"/>
                  <a:pt x="161100" y="182637"/>
                </a:cubicBezTo>
                <a:cubicBezTo>
                  <a:pt x="170978" y="139245"/>
                  <a:pt x="231303" y="-10685"/>
                  <a:pt x="226717" y="6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72483A78-38CC-4DB3-A84D-1FCB01530730}"/>
              </a:ext>
            </a:extLst>
          </p:cNvPr>
          <p:cNvSpPr/>
          <p:nvPr/>
        </p:nvSpPr>
        <p:spPr>
          <a:xfrm>
            <a:off x="16539630" y="4743276"/>
            <a:ext cx="775139" cy="1073586"/>
          </a:xfrm>
          <a:custGeom>
            <a:avLst/>
            <a:gdLst>
              <a:gd name="connsiteX0" fmla="*/ 3 w 775139"/>
              <a:gd name="connsiteY0" fmla="*/ 174 h 1073586"/>
              <a:gd name="connsiteX1" fmla="*/ 270937 w 775139"/>
              <a:gd name="connsiteY1" fmla="*/ 216074 h 1073586"/>
              <a:gd name="connsiteX2" fmla="*/ 448737 w 775139"/>
              <a:gd name="connsiteY2" fmla="*/ 349424 h 1073586"/>
              <a:gd name="connsiteX3" fmla="*/ 582087 w 775139"/>
              <a:gd name="connsiteY3" fmla="*/ 533574 h 1073586"/>
              <a:gd name="connsiteX4" fmla="*/ 734487 w 775139"/>
              <a:gd name="connsiteY4" fmla="*/ 853191 h 1073586"/>
              <a:gd name="connsiteX5" fmla="*/ 734487 w 775139"/>
              <a:gd name="connsiteY5" fmla="*/ 1073324 h 1073586"/>
              <a:gd name="connsiteX6" fmla="*/ 774703 w 775139"/>
              <a:gd name="connsiteY6" fmla="*/ 893407 h 1073586"/>
              <a:gd name="connsiteX7" fmla="*/ 704853 w 775139"/>
              <a:gd name="connsiteY7" fmla="*/ 692324 h 1073586"/>
              <a:gd name="connsiteX8" fmla="*/ 450853 w 775139"/>
              <a:gd name="connsiteY8" fmla="*/ 376941 h 1073586"/>
              <a:gd name="connsiteX9" fmla="*/ 309037 w 775139"/>
              <a:gd name="connsiteY9" fmla="*/ 222424 h 1073586"/>
              <a:gd name="connsiteX10" fmla="*/ 264587 w 775139"/>
              <a:gd name="connsiteY10" fmla="*/ 180091 h 1073586"/>
              <a:gd name="connsiteX11" fmla="*/ 3 w 775139"/>
              <a:gd name="connsiteY11" fmla="*/ 174 h 107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5139" h="1073586">
                <a:moveTo>
                  <a:pt x="3" y="174"/>
                </a:moveTo>
                <a:cubicBezTo>
                  <a:pt x="1061" y="6171"/>
                  <a:pt x="196148" y="157866"/>
                  <a:pt x="270937" y="216074"/>
                </a:cubicBezTo>
                <a:cubicBezTo>
                  <a:pt x="345726" y="274282"/>
                  <a:pt x="396879" y="296507"/>
                  <a:pt x="448737" y="349424"/>
                </a:cubicBezTo>
                <a:cubicBezTo>
                  <a:pt x="500595" y="402341"/>
                  <a:pt x="534462" y="449613"/>
                  <a:pt x="582087" y="533574"/>
                </a:cubicBezTo>
                <a:cubicBezTo>
                  <a:pt x="629712" y="617535"/>
                  <a:pt x="709087" y="763233"/>
                  <a:pt x="734487" y="853191"/>
                </a:cubicBezTo>
                <a:cubicBezTo>
                  <a:pt x="759887" y="943149"/>
                  <a:pt x="727784" y="1066621"/>
                  <a:pt x="734487" y="1073324"/>
                </a:cubicBezTo>
                <a:cubicBezTo>
                  <a:pt x="741190" y="1080027"/>
                  <a:pt x="779642" y="956907"/>
                  <a:pt x="774703" y="893407"/>
                </a:cubicBezTo>
                <a:cubicBezTo>
                  <a:pt x="769764" y="829907"/>
                  <a:pt x="758828" y="778402"/>
                  <a:pt x="704853" y="692324"/>
                </a:cubicBezTo>
                <a:cubicBezTo>
                  <a:pt x="650878" y="606246"/>
                  <a:pt x="516822" y="455258"/>
                  <a:pt x="450853" y="376941"/>
                </a:cubicBezTo>
                <a:cubicBezTo>
                  <a:pt x="384884" y="298624"/>
                  <a:pt x="340081" y="255232"/>
                  <a:pt x="309037" y="222424"/>
                </a:cubicBezTo>
                <a:cubicBezTo>
                  <a:pt x="277993" y="189616"/>
                  <a:pt x="315387" y="215722"/>
                  <a:pt x="264587" y="180091"/>
                </a:cubicBezTo>
                <a:cubicBezTo>
                  <a:pt x="213787" y="144460"/>
                  <a:pt x="-1055" y="-5823"/>
                  <a:pt x="3" y="1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DDE4FE37-BAD7-4F3A-8794-5D998C5453CA}"/>
              </a:ext>
            </a:extLst>
          </p:cNvPr>
          <p:cNvSpPr/>
          <p:nvPr/>
        </p:nvSpPr>
        <p:spPr>
          <a:xfrm>
            <a:off x="16158513" y="5696620"/>
            <a:ext cx="1789897" cy="1009181"/>
          </a:xfrm>
          <a:custGeom>
            <a:avLst/>
            <a:gdLst>
              <a:gd name="connsiteX0" fmla="*/ 40337 w 1789897"/>
              <a:gd name="connsiteY0" fmla="*/ 935955 h 1009181"/>
              <a:gd name="connsiteX1" fmla="*/ 621362 w 1789897"/>
              <a:gd name="connsiteY1" fmla="*/ 513680 h 1009181"/>
              <a:gd name="connsiteX2" fmla="*/ 1011887 w 1789897"/>
              <a:gd name="connsiteY2" fmla="*/ 256505 h 1009181"/>
              <a:gd name="connsiteX3" fmla="*/ 1186512 w 1789897"/>
              <a:gd name="connsiteY3" fmla="*/ 164430 h 1009181"/>
              <a:gd name="connsiteX4" fmla="*/ 1789762 w 1789897"/>
              <a:gd name="connsiteY4" fmla="*/ 2505 h 1009181"/>
              <a:gd name="connsiteX5" fmla="*/ 1240487 w 1789897"/>
              <a:gd name="connsiteY5" fmla="*/ 69180 h 1009181"/>
              <a:gd name="connsiteX6" fmla="*/ 1091262 w 1789897"/>
              <a:gd name="connsiteY6" fmla="*/ 113630 h 1009181"/>
              <a:gd name="connsiteX7" fmla="*/ 799162 w 1789897"/>
              <a:gd name="connsiteY7" fmla="*/ 354930 h 1009181"/>
              <a:gd name="connsiteX8" fmla="*/ 538812 w 1789897"/>
              <a:gd name="connsiteY8" fmla="*/ 659730 h 1009181"/>
              <a:gd name="connsiteX9" fmla="*/ 100662 w 1789897"/>
              <a:gd name="connsiteY9" fmla="*/ 980405 h 1009181"/>
              <a:gd name="connsiteX10" fmla="*/ 40337 w 1789897"/>
              <a:gd name="connsiteY10" fmla="*/ 935955 h 100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9897" h="1009181">
                <a:moveTo>
                  <a:pt x="40337" y="935955"/>
                </a:moveTo>
                <a:cubicBezTo>
                  <a:pt x="127120" y="858167"/>
                  <a:pt x="459437" y="626922"/>
                  <a:pt x="621362" y="513680"/>
                </a:cubicBezTo>
                <a:cubicBezTo>
                  <a:pt x="783287" y="400438"/>
                  <a:pt x="917695" y="314713"/>
                  <a:pt x="1011887" y="256505"/>
                </a:cubicBezTo>
                <a:cubicBezTo>
                  <a:pt x="1106079" y="198297"/>
                  <a:pt x="1056866" y="206763"/>
                  <a:pt x="1186512" y="164430"/>
                </a:cubicBezTo>
                <a:cubicBezTo>
                  <a:pt x="1316158" y="122097"/>
                  <a:pt x="1780766" y="18380"/>
                  <a:pt x="1789762" y="2505"/>
                </a:cubicBezTo>
                <a:cubicBezTo>
                  <a:pt x="1798758" y="-13370"/>
                  <a:pt x="1356904" y="50659"/>
                  <a:pt x="1240487" y="69180"/>
                </a:cubicBezTo>
                <a:cubicBezTo>
                  <a:pt x="1124070" y="87701"/>
                  <a:pt x="1164816" y="66005"/>
                  <a:pt x="1091262" y="113630"/>
                </a:cubicBezTo>
                <a:cubicBezTo>
                  <a:pt x="1017708" y="161255"/>
                  <a:pt x="891237" y="263913"/>
                  <a:pt x="799162" y="354930"/>
                </a:cubicBezTo>
                <a:cubicBezTo>
                  <a:pt x="707087" y="445947"/>
                  <a:pt x="655229" y="555484"/>
                  <a:pt x="538812" y="659730"/>
                </a:cubicBezTo>
                <a:cubicBezTo>
                  <a:pt x="422395" y="763976"/>
                  <a:pt x="178979" y="929605"/>
                  <a:pt x="100662" y="980405"/>
                </a:cubicBezTo>
                <a:cubicBezTo>
                  <a:pt x="22345" y="1031205"/>
                  <a:pt x="-46446" y="1013743"/>
                  <a:pt x="40337" y="9359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: 図形 1407">
            <a:extLst>
              <a:ext uri="{FF2B5EF4-FFF2-40B4-BE49-F238E27FC236}">
                <a16:creationId xmlns:a16="http://schemas.microsoft.com/office/drawing/2014/main" id="{5A752A21-B449-4065-B36B-3BBCCB5F3A59}"/>
              </a:ext>
            </a:extLst>
          </p:cNvPr>
          <p:cNvSpPr/>
          <p:nvPr/>
        </p:nvSpPr>
        <p:spPr>
          <a:xfrm>
            <a:off x="17387908" y="5002006"/>
            <a:ext cx="636516" cy="781685"/>
          </a:xfrm>
          <a:custGeom>
            <a:avLst/>
            <a:gdLst>
              <a:gd name="connsiteX0" fmla="*/ 616459 w 636516"/>
              <a:gd name="connsiteY0" fmla="*/ 12377 h 781685"/>
              <a:gd name="connsiteX1" fmla="*/ 254509 w 636516"/>
              <a:gd name="connsiteY1" fmla="*/ 397611 h 781685"/>
              <a:gd name="connsiteX2" fmla="*/ 2625 w 636516"/>
              <a:gd name="connsiteY2" fmla="*/ 780727 h 781685"/>
              <a:gd name="connsiteX3" fmla="*/ 148675 w 636516"/>
              <a:gd name="connsiteY3" fmla="*/ 494977 h 781685"/>
              <a:gd name="connsiteX4" fmla="*/ 542375 w 636516"/>
              <a:gd name="connsiteY4" fmla="*/ 130911 h 781685"/>
              <a:gd name="connsiteX5" fmla="*/ 616459 w 636516"/>
              <a:gd name="connsiteY5" fmla="*/ 12377 h 78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516" h="781685">
                <a:moveTo>
                  <a:pt x="616459" y="12377"/>
                </a:moveTo>
                <a:cubicBezTo>
                  <a:pt x="568481" y="56827"/>
                  <a:pt x="356815" y="269553"/>
                  <a:pt x="254509" y="397611"/>
                </a:cubicBezTo>
                <a:cubicBezTo>
                  <a:pt x="152203" y="525669"/>
                  <a:pt x="20264" y="764499"/>
                  <a:pt x="2625" y="780727"/>
                </a:cubicBezTo>
                <a:cubicBezTo>
                  <a:pt x="-15014" y="796955"/>
                  <a:pt x="58717" y="603280"/>
                  <a:pt x="148675" y="494977"/>
                </a:cubicBezTo>
                <a:cubicBezTo>
                  <a:pt x="238633" y="386674"/>
                  <a:pt x="463705" y="210286"/>
                  <a:pt x="542375" y="130911"/>
                </a:cubicBezTo>
                <a:cubicBezTo>
                  <a:pt x="621045" y="51536"/>
                  <a:pt x="664437" y="-32073"/>
                  <a:pt x="616459" y="123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C0A3B29A-9B2E-4A00-98DB-2D9A1290CE8B}"/>
              </a:ext>
            </a:extLst>
          </p:cNvPr>
          <p:cNvSpPr/>
          <p:nvPr/>
        </p:nvSpPr>
        <p:spPr>
          <a:xfrm>
            <a:off x="14588064" y="3450119"/>
            <a:ext cx="739818" cy="76256"/>
          </a:xfrm>
          <a:custGeom>
            <a:avLst/>
            <a:gdLst>
              <a:gd name="connsiteX0" fmla="*/ 3 w 739818"/>
              <a:gd name="connsiteY0" fmla="*/ 23331 h 76256"/>
              <a:gd name="connsiteX1" fmla="*/ 351369 w 739818"/>
              <a:gd name="connsiteY1" fmla="*/ 48 h 76256"/>
              <a:gd name="connsiteX2" fmla="*/ 514353 w 739818"/>
              <a:gd name="connsiteY2" fmla="*/ 19098 h 76256"/>
              <a:gd name="connsiteX3" fmla="*/ 738719 w 739818"/>
              <a:gd name="connsiteY3" fmla="*/ 76248 h 76256"/>
              <a:gd name="connsiteX4" fmla="*/ 596903 w 739818"/>
              <a:gd name="connsiteY4" fmla="*/ 23331 h 76256"/>
              <a:gd name="connsiteX5" fmla="*/ 520703 w 739818"/>
              <a:gd name="connsiteY5" fmla="*/ 10631 h 76256"/>
              <a:gd name="connsiteX6" fmla="*/ 345019 w 739818"/>
              <a:gd name="connsiteY6" fmla="*/ 33914 h 76256"/>
              <a:gd name="connsiteX7" fmla="*/ 3 w 739818"/>
              <a:gd name="connsiteY7" fmla="*/ 23331 h 7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818" h="76256">
                <a:moveTo>
                  <a:pt x="3" y="23331"/>
                </a:moveTo>
                <a:cubicBezTo>
                  <a:pt x="1061" y="17687"/>
                  <a:pt x="265644" y="753"/>
                  <a:pt x="351369" y="48"/>
                </a:cubicBezTo>
                <a:cubicBezTo>
                  <a:pt x="437094" y="-657"/>
                  <a:pt x="449795" y="6398"/>
                  <a:pt x="514353" y="19098"/>
                </a:cubicBezTo>
                <a:cubicBezTo>
                  <a:pt x="578911" y="31798"/>
                  <a:pt x="724961" y="75543"/>
                  <a:pt x="738719" y="76248"/>
                </a:cubicBezTo>
                <a:cubicBezTo>
                  <a:pt x="752477" y="76954"/>
                  <a:pt x="633239" y="34267"/>
                  <a:pt x="596903" y="23331"/>
                </a:cubicBezTo>
                <a:cubicBezTo>
                  <a:pt x="560567" y="12395"/>
                  <a:pt x="562684" y="8867"/>
                  <a:pt x="520703" y="10631"/>
                </a:cubicBezTo>
                <a:cubicBezTo>
                  <a:pt x="478722" y="12395"/>
                  <a:pt x="427569" y="31092"/>
                  <a:pt x="345019" y="33914"/>
                </a:cubicBezTo>
                <a:cubicBezTo>
                  <a:pt x="262469" y="36736"/>
                  <a:pt x="-1055" y="28975"/>
                  <a:pt x="3" y="233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: 図形 1408">
            <a:extLst>
              <a:ext uri="{FF2B5EF4-FFF2-40B4-BE49-F238E27FC236}">
                <a16:creationId xmlns:a16="http://schemas.microsoft.com/office/drawing/2014/main" id="{6F9DD807-CE55-492F-90E2-3E12DEAC38A1}"/>
              </a:ext>
            </a:extLst>
          </p:cNvPr>
          <p:cNvSpPr/>
          <p:nvPr/>
        </p:nvSpPr>
        <p:spPr>
          <a:xfrm>
            <a:off x="14589720" y="3493627"/>
            <a:ext cx="135104" cy="138830"/>
          </a:xfrm>
          <a:custGeom>
            <a:avLst/>
            <a:gdLst>
              <a:gd name="connsiteX0" fmla="*/ 993 w 135104"/>
              <a:gd name="connsiteY0" fmla="*/ 461 h 138830"/>
              <a:gd name="connsiteX1" fmla="*/ 72430 w 135104"/>
              <a:gd name="connsiteY1" fmla="*/ 44911 h 138830"/>
              <a:gd name="connsiteX2" fmla="*/ 116880 w 135104"/>
              <a:gd name="connsiteY2" fmla="*/ 138573 h 138830"/>
              <a:gd name="connsiteX3" fmla="*/ 129580 w 135104"/>
              <a:gd name="connsiteY3" fmla="*/ 70311 h 138830"/>
              <a:gd name="connsiteX4" fmla="*/ 993 w 135104"/>
              <a:gd name="connsiteY4" fmla="*/ 461 h 13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104" h="138830">
                <a:moveTo>
                  <a:pt x="993" y="461"/>
                </a:moveTo>
                <a:cubicBezTo>
                  <a:pt x="-8532" y="-3772"/>
                  <a:pt x="53116" y="21892"/>
                  <a:pt x="72430" y="44911"/>
                </a:cubicBezTo>
                <a:cubicBezTo>
                  <a:pt x="91744" y="67930"/>
                  <a:pt x="107355" y="134340"/>
                  <a:pt x="116880" y="138573"/>
                </a:cubicBezTo>
                <a:cubicBezTo>
                  <a:pt x="126405" y="142806"/>
                  <a:pt x="144132" y="93859"/>
                  <a:pt x="129580" y="70311"/>
                </a:cubicBezTo>
                <a:cubicBezTo>
                  <a:pt x="115028" y="46763"/>
                  <a:pt x="10518" y="4694"/>
                  <a:pt x="993" y="4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: 図形 1409">
            <a:extLst>
              <a:ext uri="{FF2B5EF4-FFF2-40B4-BE49-F238E27FC236}">
                <a16:creationId xmlns:a16="http://schemas.microsoft.com/office/drawing/2014/main" id="{05D938D2-6018-4CCD-8290-CCA15A39DE7D}"/>
              </a:ext>
            </a:extLst>
          </p:cNvPr>
          <p:cNvSpPr/>
          <p:nvPr/>
        </p:nvSpPr>
        <p:spPr>
          <a:xfrm>
            <a:off x="14850330" y="3512711"/>
            <a:ext cx="443833" cy="60786"/>
          </a:xfrm>
          <a:custGeom>
            <a:avLst/>
            <a:gdLst>
              <a:gd name="connsiteX0" fmla="*/ 733 w 443833"/>
              <a:gd name="connsiteY0" fmla="*/ 29002 h 60786"/>
              <a:gd name="connsiteX1" fmla="*/ 186470 w 443833"/>
              <a:gd name="connsiteY1" fmla="*/ 19477 h 60786"/>
              <a:gd name="connsiteX2" fmla="*/ 442058 w 443833"/>
              <a:gd name="connsiteY2" fmla="*/ 60752 h 60786"/>
              <a:gd name="connsiteX3" fmla="*/ 297595 w 443833"/>
              <a:gd name="connsiteY3" fmla="*/ 11539 h 60786"/>
              <a:gd name="connsiteX4" fmla="*/ 254733 w 443833"/>
              <a:gd name="connsiteY4" fmla="*/ 427 h 60786"/>
              <a:gd name="connsiteX5" fmla="*/ 733 w 443833"/>
              <a:gd name="connsiteY5" fmla="*/ 29002 h 6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833" h="60786">
                <a:moveTo>
                  <a:pt x="733" y="29002"/>
                </a:moveTo>
                <a:cubicBezTo>
                  <a:pt x="-10644" y="32177"/>
                  <a:pt x="112916" y="14185"/>
                  <a:pt x="186470" y="19477"/>
                </a:cubicBezTo>
                <a:cubicBezTo>
                  <a:pt x="260024" y="24769"/>
                  <a:pt x="423537" y="62075"/>
                  <a:pt x="442058" y="60752"/>
                </a:cubicBezTo>
                <a:cubicBezTo>
                  <a:pt x="460579" y="59429"/>
                  <a:pt x="328816" y="21593"/>
                  <a:pt x="297595" y="11539"/>
                </a:cubicBezTo>
                <a:cubicBezTo>
                  <a:pt x="266374" y="1485"/>
                  <a:pt x="300770" y="-1160"/>
                  <a:pt x="254733" y="427"/>
                </a:cubicBezTo>
                <a:cubicBezTo>
                  <a:pt x="208696" y="2014"/>
                  <a:pt x="12110" y="25827"/>
                  <a:pt x="733" y="2900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: 図形 1410">
            <a:extLst>
              <a:ext uri="{FF2B5EF4-FFF2-40B4-BE49-F238E27FC236}">
                <a16:creationId xmlns:a16="http://schemas.microsoft.com/office/drawing/2014/main" id="{81207927-4E38-4F3C-95FC-5C37B5A45098}"/>
              </a:ext>
            </a:extLst>
          </p:cNvPr>
          <p:cNvSpPr/>
          <p:nvPr/>
        </p:nvSpPr>
        <p:spPr>
          <a:xfrm>
            <a:off x="14711272" y="3609480"/>
            <a:ext cx="235094" cy="230743"/>
          </a:xfrm>
          <a:custGeom>
            <a:avLst/>
            <a:gdLst>
              <a:gd name="connsiteX0" fmla="*/ 91 w 235094"/>
              <a:gd name="connsiteY0" fmla="*/ 5258 h 230743"/>
              <a:gd name="connsiteX1" fmla="*/ 92166 w 235094"/>
              <a:gd name="connsiteY1" fmla="*/ 21133 h 230743"/>
              <a:gd name="connsiteX2" fmla="*/ 88991 w 235094"/>
              <a:gd name="connsiteY2" fmla="*/ 49708 h 230743"/>
              <a:gd name="connsiteX3" fmla="*/ 90578 w 235094"/>
              <a:gd name="connsiteY3" fmla="*/ 94158 h 230743"/>
              <a:gd name="connsiteX4" fmla="*/ 142966 w 235094"/>
              <a:gd name="connsiteY4" fmla="*/ 125908 h 230743"/>
              <a:gd name="connsiteX5" fmla="*/ 235041 w 235094"/>
              <a:gd name="connsiteY5" fmla="*/ 230683 h 230743"/>
              <a:gd name="connsiteX6" fmla="*/ 155666 w 235094"/>
              <a:gd name="connsiteY6" fmla="*/ 110033 h 230743"/>
              <a:gd name="connsiteX7" fmla="*/ 114391 w 235094"/>
              <a:gd name="connsiteY7" fmla="*/ 76695 h 230743"/>
              <a:gd name="connsiteX8" fmla="*/ 111216 w 235094"/>
              <a:gd name="connsiteY8" fmla="*/ 6845 h 230743"/>
              <a:gd name="connsiteX9" fmla="*/ 91 w 235094"/>
              <a:gd name="connsiteY9" fmla="*/ 5258 h 23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094" h="230743">
                <a:moveTo>
                  <a:pt x="91" y="5258"/>
                </a:moveTo>
                <a:cubicBezTo>
                  <a:pt x="-3084" y="7639"/>
                  <a:pt x="77349" y="13725"/>
                  <a:pt x="92166" y="21133"/>
                </a:cubicBezTo>
                <a:cubicBezTo>
                  <a:pt x="106983" y="28541"/>
                  <a:pt x="89256" y="37537"/>
                  <a:pt x="88991" y="49708"/>
                </a:cubicBezTo>
                <a:cubicBezTo>
                  <a:pt x="88726" y="61879"/>
                  <a:pt x="81582" y="81458"/>
                  <a:pt x="90578" y="94158"/>
                </a:cubicBezTo>
                <a:cubicBezTo>
                  <a:pt x="99574" y="106858"/>
                  <a:pt x="118889" y="103154"/>
                  <a:pt x="142966" y="125908"/>
                </a:cubicBezTo>
                <a:cubicBezTo>
                  <a:pt x="167043" y="148662"/>
                  <a:pt x="232924" y="233329"/>
                  <a:pt x="235041" y="230683"/>
                </a:cubicBezTo>
                <a:cubicBezTo>
                  <a:pt x="237158" y="228037"/>
                  <a:pt x="175774" y="135698"/>
                  <a:pt x="155666" y="110033"/>
                </a:cubicBezTo>
                <a:cubicBezTo>
                  <a:pt x="135558" y="84368"/>
                  <a:pt x="121799" y="93893"/>
                  <a:pt x="114391" y="76695"/>
                </a:cubicBezTo>
                <a:cubicBezTo>
                  <a:pt x="106983" y="59497"/>
                  <a:pt x="129737" y="19810"/>
                  <a:pt x="111216" y="6845"/>
                </a:cubicBezTo>
                <a:cubicBezTo>
                  <a:pt x="92695" y="-6120"/>
                  <a:pt x="3266" y="2877"/>
                  <a:pt x="91" y="52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: 図形 1411">
            <a:extLst>
              <a:ext uri="{FF2B5EF4-FFF2-40B4-BE49-F238E27FC236}">
                <a16:creationId xmlns:a16="http://schemas.microsoft.com/office/drawing/2014/main" id="{D3B4F2E1-E9F2-4418-A625-7AC7422F7A75}"/>
              </a:ext>
            </a:extLst>
          </p:cNvPr>
          <p:cNvSpPr/>
          <p:nvPr/>
        </p:nvSpPr>
        <p:spPr>
          <a:xfrm>
            <a:off x="14893405" y="3571342"/>
            <a:ext cx="351595" cy="157774"/>
          </a:xfrm>
          <a:custGeom>
            <a:avLst/>
            <a:gdLst>
              <a:gd name="connsiteX0" fmla="*/ 520 w 351595"/>
              <a:gd name="connsiteY0" fmla="*/ 533 h 157774"/>
              <a:gd name="connsiteX1" fmla="*/ 79895 w 351595"/>
              <a:gd name="connsiteY1" fmla="*/ 29108 h 157774"/>
              <a:gd name="connsiteX2" fmla="*/ 138633 w 351595"/>
              <a:gd name="connsiteY2" fmla="*/ 76733 h 157774"/>
              <a:gd name="connsiteX3" fmla="*/ 233883 w 351595"/>
              <a:gd name="connsiteY3" fmla="*/ 81496 h 157774"/>
              <a:gd name="connsiteX4" fmla="*/ 351358 w 351595"/>
              <a:gd name="connsiteY4" fmla="*/ 157696 h 157774"/>
              <a:gd name="connsiteX5" fmla="*/ 260870 w 351595"/>
              <a:gd name="connsiteY5" fmla="*/ 65621 h 157774"/>
              <a:gd name="connsiteX6" fmla="*/ 144983 w 351595"/>
              <a:gd name="connsiteY6" fmla="*/ 48158 h 157774"/>
              <a:gd name="connsiteX7" fmla="*/ 121170 w 351595"/>
              <a:gd name="connsiteY7" fmla="*/ 13233 h 157774"/>
              <a:gd name="connsiteX8" fmla="*/ 520 w 351595"/>
              <a:gd name="connsiteY8" fmla="*/ 533 h 15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595" h="157774">
                <a:moveTo>
                  <a:pt x="520" y="533"/>
                </a:moveTo>
                <a:cubicBezTo>
                  <a:pt x="-6359" y="3179"/>
                  <a:pt x="56876" y="16408"/>
                  <a:pt x="79895" y="29108"/>
                </a:cubicBezTo>
                <a:cubicBezTo>
                  <a:pt x="102914" y="41808"/>
                  <a:pt x="112968" y="68002"/>
                  <a:pt x="138633" y="76733"/>
                </a:cubicBezTo>
                <a:cubicBezTo>
                  <a:pt x="164298" y="85464"/>
                  <a:pt x="198429" y="68002"/>
                  <a:pt x="233883" y="81496"/>
                </a:cubicBezTo>
                <a:cubicBezTo>
                  <a:pt x="269337" y="94990"/>
                  <a:pt x="346860" y="160342"/>
                  <a:pt x="351358" y="157696"/>
                </a:cubicBezTo>
                <a:cubicBezTo>
                  <a:pt x="355856" y="155050"/>
                  <a:pt x="295266" y="83877"/>
                  <a:pt x="260870" y="65621"/>
                </a:cubicBezTo>
                <a:cubicBezTo>
                  <a:pt x="226474" y="47365"/>
                  <a:pt x="168266" y="56889"/>
                  <a:pt x="144983" y="48158"/>
                </a:cubicBezTo>
                <a:cubicBezTo>
                  <a:pt x="121700" y="39427"/>
                  <a:pt x="140485" y="20906"/>
                  <a:pt x="121170" y="13233"/>
                </a:cubicBezTo>
                <a:cubicBezTo>
                  <a:pt x="101855" y="5560"/>
                  <a:pt x="7399" y="-2113"/>
                  <a:pt x="520" y="53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: 図形 1412">
            <a:extLst>
              <a:ext uri="{FF2B5EF4-FFF2-40B4-BE49-F238E27FC236}">
                <a16:creationId xmlns:a16="http://schemas.microsoft.com/office/drawing/2014/main" id="{BCDD59A7-611D-455A-B977-4DFAA9B51C1B}"/>
              </a:ext>
            </a:extLst>
          </p:cNvPr>
          <p:cNvSpPr/>
          <p:nvPr/>
        </p:nvSpPr>
        <p:spPr>
          <a:xfrm>
            <a:off x="15308260" y="3608622"/>
            <a:ext cx="240342" cy="126815"/>
          </a:xfrm>
          <a:custGeom>
            <a:avLst/>
            <a:gdLst>
              <a:gd name="connsiteX0" fmla="*/ 3 w 240342"/>
              <a:gd name="connsiteY0" fmla="*/ 1353 h 126815"/>
              <a:gd name="connsiteX1" fmla="*/ 160340 w 240342"/>
              <a:gd name="connsiteY1" fmla="*/ 56916 h 126815"/>
              <a:gd name="connsiteX2" fmla="*/ 239715 w 240342"/>
              <a:gd name="connsiteY2" fmla="*/ 126766 h 126815"/>
              <a:gd name="connsiteX3" fmla="*/ 195265 w 240342"/>
              <a:gd name="connsiteY3" fmla="*/ 45803 h 126815"/>
              <a:gd name="connsiteX4" fmla="*/ 155578 w 240342"/>
              <a:gd name="connsiteY4" fmla="*/ 20403 h 126815"/>
              <a:gd name="connsiteX5" fmla="*/ 3 w 240342"/>
              <a:gd name="connsiteY5" fmla="*/ 1353 h 12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342" h="126815">
                <a:moveTo>
                  <a:pt x="3" y="1353"/>
                </a:moveTo>
                <a:cubicBezTo>
                  <a:pt x="797" y="7439"/>
                  <a:pt x="120388" y="36014"/>
                  <a:pt x="160340" y="56916"/>
                </a:cubicBezTo>
                <a:cubicBezTo>
                  <a:pt x="200292" y="77818"/>
                  <a:pt x="233894" y="128618"/>
                  <a:pt x="239715" y="126766"/>
                </a:cubicBezTo>
                <a:cubicBezTo>
                  <a:pt x="245536" y="124914"/>
                  <a:pt x="209288" y="63530"/>
                  <a:pt x="195265" y="45803"/>
                </a:cubicBezTo>
                <a:cubicBezTo>
                  <a:pt x="181242" y="28076"/>
                  <a:pt x="184417" y="29663"/>
                  <a:pt x="155578" y="20403"/>
                </a:cubicBezTo>
                <a:cubicBezTo>
                  <a:pt x="126739" y="11143"/>
                  <a:pt x="-791" y="-4733"/>
                  <a:pt x="3" y="13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: 図形 1413">
            <a:extLst>
              <a:ext uri="{FF2B5EF4-FFF2-40B4-BE49-F238E27FC236}">
                <a16:creationId xmlns:a16="http://schemas.microsoft.com/office/drawing/2014/main" id="{E763BA6E-84A9-41E6-AAC2-C0207D02EE5C}"/>
              </a:ext>
            </a:extLst>
          </p:cNvPr>
          <p:cNvSpPr/>
          <p:nvPr/>
        </p:nvSpPr>
        <p:spPr>
          <a:xfrm>
            <a:off x="14874419" y="3630455"/>
            <a:ext cx="308669" cy="93881"/>
          </a:xfrm>
          <a:custGeom>
            <a:avLst/>
            <a:gdLst>
              <a:gd name="connsiteX0" fmla="*/ 456 w 308669"/>
              <a:gd name="connsiteY0" fmla="*/ 158 h 93881"/>
              <a:gd name="connsiteX1" fmla="*/ 68719 w 308669"/>
              <a:gd name="connsiteY1" fmla="*/ 50958 h 93881"/>
              <a:gd name="connsiteX2" fmla="*/ 190956 w 308669"/>
              <a:gd name="connsiteY2" fmla="*/ 47783 h 93881"/>
              <a:gd name="connsiteX3" fmla="*/ 308431 w 308669"/>
              <a:gd name="connsiteY3" fmla="*/ 93820 h 93881"/>
              <a:gd name="connsiteX4" fmla="*/ 217944 w 308669"/>
              <a:gd name="connsiteY4" fmla="*/ 36670 h 93881"/>
              <a:gd name="connsiteX5" fmla="*/ 100469 w 308669"/>
              <a:gd name="connsiteY5" fmla="*/ 35083 h 93881"/>
              <a:gd name="connsiteX6" fmla="*/ 456 w 308669"/>
              <a:gd name="connsiteY6" fmla="*/ 158 h 9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669" h="93881">
                <a:moveTo>
                  <a:pt x="456" y="158"/>
                </a:moveTo>
                <a:cubicBezTo>
                  <a:pt x="-4836" y="2804"/>
                  <a:pt x="36969" y="43021"/>
                  <a:pt x="68719" y="50958"/>
                </a:cubicBezTo>
                <a:cubicBezTo>
                  <a:pt x="100469" y="58895"/>
                  <a:pt x="151004" y="40639"/>
                  <a:pt x="190956" y="47783"/>
                </a:cubicBezTo>
                <a:cubicBezTo>
                  <a:pt x="230908" y="54927"/>
                  <a:pt x="303933" y="95672"/>
                  <a:pt x="308431" y="93820"/>
                </a:cubicBezTo>
                <a:cubicBezTo>
                  <a:pt x="312929" y="91968"/>
                  <a:pt x="252604" y="46459"/>
                  <a:pt x="217944" y="36670"/>
                </a:cubicBezTo>
                <a:cubicBezTo>
                  <a:pt x="183284" y="26881"/>
                  <a:pt x="134600" y="41433"/>
                  <a:pt x="100469" y="35083"/>
                </a:cubicBezTo>
                <a:cubicBezTo>
                  <a:pt x="66338" y="28733"/>
                  <a:pt x="5748" y="-2488"/>
                  <a:pt x="456" y="1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: 図形 1414">
            <a:extLst>
              <a:ext uri="{FF2B5EF4-FFF2-40B4-BE49-F238E27FC236}">
                <a16:creationId xmlns:a16="http://schemas.microsoft.com/office/drawing/2014/main" id="{ED77A19B-A689-4668-A37C-49B410E3C04F}"/>
              </a:ext>
            </a:extLst>
          </p:cNvPr>
          <p:cNvSpPr/>
          <p:nvPr/>
        </p:nvSpPr>
        <p:spPr>
          <a:xfrm>
            <a:off x="14682785" y="3505325"/>
            <a:ext cx="231795" cy="104795"/>
          </a:xfrm>
          <a:custGeom>
            <a:avLst/>
            <a:gdLst>
              <a:gd name="connsiteX0" fmla="*/ 3 w 231795"/>
              <a:gd name="connsiteY0" fmla="*/ 6225 h 104795"/>
              <a:gd name="connsiteX1" fmla="*/ 147640 w 231795"/>
              <a:gd name="connsiteY1" fmla="*/ 14163 h 104795"/>
              <a:gd name="connsiteX2" fmla="*/ 231778 w 231795"/>
              <a:gd name="connsiteY2" fmla="*/ 9400 h 104795"/>
              <a:gd name="connsiteX3" fmla="*/ 155578 w 231795"/>
              <a:gd name="connsiteY3" fmla="*/ 31625 h 104795"/>
              <a:gd name="connsiteX4" fmla="*/ 220665 w 231795"/>
              <a:gd name="connsiteY4" fmla="*/ 104650 h 104795"/>
              <a:gd name="connsiteX5" fmla="*/ 115890 w 231795"/>
              <a:gd name="connsiteY5" fmla="*/ 49088 h 104795"/>
              <a:gd name="connsiteX6" fmla="*/ 142878 w 231795"/>
              <a:gd name="connsiteY6" fmla="*/ 3050 h 104795"/>
              <a:gd name="connsiteX7" fmla="*/ 3 w 231795"/>
              <a:gd name="connsiteY7" fmla="*/ 6225 h 10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795" h="104795">
                <a:moveTo>
                  <a:pt x="3" y="6225"/>
                </a:moveTo>
                <a:cubicBezTo>
                  <a:pt x="797" y="8077"/>
                  <a:pt x="109011" y="13634"/>
                  <a:pt x="147640" y="14163"/>
                </a:cubicBezTo>
                <a:cubicBezTo>
                  <a:pt x="186269" y="14692"/>
                  <a:pt x="230455" y="6490"/>
                  <a:pt x="231778" y="9400"/>
                </a:cubicBezTo>
                <a:cubicBezTo>
                  <a:pt x="233101" y="12310"/>
                  <a:pt x="157430" y="15750"/>
                  <a:pt x="155578" y="31625"/>
                </a:cubicBezTo>
                <a:cubicBezTo>
                  <a:pt x="153726" y="47500"/>
                  <a:pt x="227280" y="101740"/>
                  <a:pt x="220665" y="104650"/>
                </a:cubicBezTo>
                <a:cubicBezTo>
                  <a:pt x="214050" y="107561"/>
                  <a:pt x="128855" y="66021"/>
                  <a:pt x="115890" y="49088"/>
                </a:cubicBezTo>
                <a:cubicBezTo>
                  <a:pt x="102926" y="32155"/>
                  <a:pt x="160076" y="10723"/>
                  <a:pt x="142878" y="3050"/>
                </a:cubicBezTo>
                <a:cubicBezTo>
                  <a:pt x="125680" y="-4623"/>
                  <a:pt x="-791" y="4373"/>
                  <a:pt x="3" y="62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: 図形 1415">
            <a:extLst>
              <a:ext uri="{FF2B5EF4-FFF2-40B4-BE49-F238E27FC236}">
                <a16:creationId xmlns:a16="http://schemas.microsoft.com/office/drawing/2014/main" id="{52BF5895-0D01-40CB-B425-758B44D3E076}"/>
              </a:ext>
            </a:extLst>
          </p:cNvPr>
          <p:cNvSpPr/>
          <p:nvPr/>
        </p:nvSpPr>
        <p:spPr>
          <a:xfrm>
            <a:off x="15328917" y="3538044"/>
            <a:ext cx="668386" cy="429373"/>
          </a:xfrm>
          <a:custGeom>
            <a:avLst/>
            <a:gdLst>
              <a:gd name="connsiteX0" fmla="*/ 1571 w 668386"/>
              <a:gd name="connsiteY0" fmla="*/ 494 h 429373"/>
              <a:gd name="connsiteX1" fmla="*/ 360346 w 668386"/>
              <a:gd name="connsiteY1" fmla="*/ 178294 h 429373"/>
              <a:gd name="connsiteX2" fmla="*/ 668321 w 668386"/>
              <a:gd name="connsiteY2" fmla="*/ 429119 h 429373"/>
              <a:gd name="connsiteX3" fmla="*/ 387333 w 668386"/>
              <a:gd name="connsiteY3" fmla="*/ 224331 h 429373"/>
              <a:gd name="connsiteX4" fmla="*/ 315896 w 668386"/>
              <a:gd name="connsiteY4" fmla="*/ 160831 h 429373"/>
              <a:gd name="connsiteX5" fmla="*/ 231758 w 668386"/>
              <a:gd name="connsiteY5" fmla="*/ 125906 h 429373"/>
              <a:gd name="connsiteX6" fmla="*/ 1571 w 668386"/>
              <a:gd name="connsiteY6" fmla="*/ 494 h 42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386" h="429373">
                <a:moveTo>
                  <a:pt x="1571" y="494"/>
                </a:moveTo>
                <a:cubicBezTo>
                  <a:pt x="23002" y="9225"/>
                  <a:pt x="249221" y="106857"/>
                  <a:pt x="360346" y="178294"/>
                </a:cubicBezTo>
                <a:cubicBezTo>
                  <a:pt x="471471" y="249731"/>
                  <a:pt x="663823" y="421446"/>
                  <a:pt x="668321" y="429119"/>
                </a:cubicBezTo>
                <a:cubicBezTo>
                  <a:pt x="672819" y="436792"/>
                  <a:pt x="446070" y="269046"/>
                  <a:pt x="387333" y="224331"/>
                </a:cubicBezTo>
                <a:cubicBezTo>
                  <a:pt x="328596" y="179616"/>
                  <a:pt x="341825" y="177235"/>
                  <a:pt x="315896" y="160831"/>
                </a:cubicBezTo>
                <a:cubicBezTo>
                  <a:pt x="289967" y="144427"/>
                  <a:pt x="279383" y="150512"/>
                  <a:pt x="231758" y="125906"/>
                </a:cubicBezTo>
                <a:cubicBezTo>
                  <a:pt x="184133" y="101300"/>
                  <a:pt x="-19860" y="-8237"/>
                  <a:pt x="1571" y="49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50C3FB58-6A1C-4FA7-86ED-8EB8290F323A}"/>
              </a:ext>
            </a:extLst>
          </p:cNvPr>
          <p:cNvSpPr/>
          <p:nvPr/>
        </p:nvSpPr>
        <p:spPr>
          <a:xfrm>
            <a:off x="15460606" y="3746305"/>
            <a:ext cx="571570" cy="488852"/>
          </a:xfrm>
          <a:custGeom>
            <a:avLst/>
            <a:gdLst>
              <a:gd name="connsiteX0" fmla="*/ 57 w 571570"/>
              <a:gd name="connsiteY0" fmla="*/ 195 h 488852"/>
              <a:gd name="connsiteX1" fmla="*/ 225482 w 571570"/>
              <a:gd name="connsiteY1" fmla="*/ 82745 h 488852"/>
              <a:gd name="connsiteX2" fmla="*/ 323907 w 571570"/>
              <a:gd name="connsiteY2" fmla="*/ 201808 h 488852"/>
              <a:gd name="connsiteX3" fmla="*/ 401694 w 571570"/>
              <a:gd name="connsiteY3" fmla="*/ 312933 h 488852"/>
              <a:gd name="connsiteX4" fmla="*/ 428682 w 571570"/>
              <a:gd name="connsiteY4" fmla="*/ 257370 h 488852"/>
              <a:gd name="connsiteX5" fmla="*/ 444557 w 571570"/>
              <a:gd name="connsiteY5" fmla="*/ 362145 h 488852"/>
              <a:gd name="connsiteX6" fmla="*/ 508057 w 571570"/>
              <a:gd name="connsiteY6" fmla="*/ 270070 h 488852"/>
              <a:gd name="connsiteX7" fmla="*/ 490594 w 571570"/>
              <a:gd name="connsiteY7" fmla="*/ 352620 h 488852"/>
              <a:gd name="connsiteX8" fmla="*/ 514407 w 571570"/>
              <a:gd name="connsiteY8" fmla="*/ 341508 h 488852"/>
              <a:gd name="connsiteX9" fmla="*/ 571557 w 571570"/>
              <a:gd name="connsiteY9" fmla="*/ 487558 h 488852"/>
              <a:gd name="connsiteX10" fmla="*/ 519169 w 571570"/>
              <a:gd name="connsiteY10" fmla="*/ 244670 h 488852"/>
              <a:gd name="connsiteX11" fmla="*/ 466782 w 571570"/>
              <a:gd name="connsiteY11" fmla="*/ 317695 h 488852"/>
              <a:gd name="connsiteX12" fmla="*/ 392169 w 571570"/>
              <a:gd name="connsiteY12" fmla="*/ 243083 h 488852"/>
              <a:gd name="connsiteX13" fmla="*/ 281044 w 571570"/>
              <a:gd name="connsiteY13" fmla="*/ 89095 h 488852"/>
              <a:gd name="connsiteX14" fmla="*/ 247707 w 571570"/>
              <a:gd name="connsiteY14" fmla="*/ 60520 h 488852"/>
              <a:gd name="connsiteX15" fmla="*/ 57 w 571570"/>
              <a:gd name="connsiteY15" fmla="*/ 195 h 48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1570" h="488852">
                <a:moveTo>
                  <a:pt x="57" y="195"/>
                </a:moveTo>
                <a:cubicBezTo>
                  <a:pt x="-3647" y="3899"/>
                  <a:pt x="171507" y="49143"/>
                  <a:pt x="225482" y="82745"/>
                </a:cubicBezTo>
                <a:cubicBezTo>
                  <a:pt x="279457" y="116347"/>
                  <a:pt x="294538" y="163443"/>
                  <a:pt x="323907" y="201808"/>
                </a:cubicBezTo>
                <a:cubicBezTo>
                  <a:pt x="353276" y="240173"/>
                  <a:pt x="384232" y="303673"/>
                  <a:pt x="401694" y="312933"/>
                </a:cubicBezTo>
                <a:cubicBezTo>
                  <a:pt x="419157" y="322193"/>
                  <a:pt x="421538" y="249168"/>
                  <a:pt x="428682" y="257370"/>
                </a:cubicBezTo>
                <a:cubicBezTo>
                  <a:pt x="435826" y="265572"/>
                  <a:pt x="431328" y="360028"/>
                  <a:pt x="444557" y="362145"/>
                </a:cubicBezTo>
                <a:cubicBezTo>
                  <a:pt x="457786" y="364262"/>
                  <a:pt x="500384" y="271657"/>
                  <a:pt x="508057" y="270070"/>
                </a:cubicBezTo>
                <a:cubicBezTo>
                  <a:pt x="515730" y="268483"/>
                  <a:pt x="489536" y="340714"/>
                  <a:pt x="490594" y="352620"/>
                </a:cubicBezTo>
                <a:cubicBezTo>
                  <a:pt x="491652" y="364526"/>
                  <a:pt x="500913" y="319018"/>
                  <a:pt x="514407" y="341508"/>
                </a:cubicBezTo>
                <a:cubicBezTo>
                  <a:pt x="527901" y="363998"/>
                  <a:pt x="570763" y="503698"/>
                  <a:pt x="571557" y="487558"/>
                </a:cubicBezTo>
                <a:cubicBezTo>
                  <a:pt x="572351" y="471418"/>
                  <a:pt x="536631" y="272980"/>
                  <a:pt x="519169" y="244670"/>
                </a:cubicBezTo>
                <a:cubicBezTo>
                  <a:pt x="501707" y="216360"/>
                  <a:pt x="487949" y="317960"/>
                  <a:pt x="466782" y="317695"/>
                </a:cubicBezTo>
                <a:cubicBezTo>
                  <a:pt x="445615" y="317431"/>
                  <a:pt x="423125" y="281183"/>
                  <a:pt x="392169" y="243083"/>
                </a:cubicBezTo>
                <a:cubicBezTo>
                  <a:pt x="361213" y="204983"/>
                  <a:pt x="305121" y="119522"/>
                  <a:pt x="281044" y="89095"/>
                </a:cubicBezTo>
                <a:cubicBezTo>
                  <a:pt x="256967" y="58668"/>
                  <a:pt x="287924" y="74543"/>
                  <a:pt x="247707" y="60520"/>
                </a:cubicBezTo>
                <a:cubicBezTo>
                  <a:pt x="207490" y="46497"/>
                  <a:pt x="3761" y="-3509"/>
                  <a:pt x="57" y="19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1C766731-9AC5-481C-819E-97B5F6225A29}"/>
              </a:ext>
            </a:extLst>
          </p:cNvPr>
          <p:cNvSpPr/>
          <p:nvPr/>
        </p:nvSpPr>
        <p:spPr>
          <a:xfrm>
            <a:off x="15782899" y="3743645"/>
            <a:ext cx="706517" cy="805265"/>
          </a:xfrm>
          <a:custGeom>
            <a:avLst/>
            <a:gdLst>
              <a:gd name="connsiteX0" fmla="*/ 3201 w 706517"/>
              <a:gd name="connsiteY0" fmla="*/ 1268 h 805265"/>
              <a:gd name="connsiteX1" fmla="*/ 371501 w 706517"/>
              <a:gd name="connsiteY1" fmla="*/ 237805 h 805265"/>
              <a:gd name="connsiteX2" fmla="*/ 550889 w 706517"/>
              <a:gd name="connsiteY2" fmla="*/ 434655 h 805265"/>
              <a:gd name="connsiteX3" fmla="*/ 546126 w 706517"/>
              <a:gd name="connsiteY3" fmla="*/ 428305 h 805265"/>
              <a:gd name="connsiteX4" fmla="*/ 636614 w 706517"/>
              <a:gd name="connsiteY4" fmla="*/ 539430 h 805265"/>
              <a:gd name="connsiteX5" fmla="*/ 681064 w 706517"/>
              <a:gd name="connsiteY5" fmla="*/ 698180 h 805265"/>
              <a:gd name="connsiteX6" fmla="*/ 706464 w 706517"/>
              <a:gd name="connsiteY6" fmla="*/ 802955 h 805265"/>
              <a:gd name="connsiteX7" fmla="*/ 674714 w 706517"/>
              <a:gd name="connsiteY7" fmla="*/ 598168 h 805265"/>
              <a:gd name="connsiteX8" fmla="*/ 571526 w 706517"/>
              <a:gd name="connsiteY8" fmla="*/ 418780 h 805265"/>
              <a:gd name="connsiteX9" fmla="*/ 439764 w 706517"/>
              <a:gd name="connsiteY9" fmla="*/ 275905 h 805265"/>
              <a:gd name="connsiteX10" fmla="*/ 355626 w 706517"/>
              <a:gd name="connsiteY10" fmla="*/ 204468 h 805265"/>
              <a:gd name="connsiteX11" fmla="*/ 200051 w 706517"/>
              <a:gd name="connsiteY11" fmla="*/ 145730 h 805265"/>
              <a:gd name="connsiteX12" fmla="*/ 3201 w 706517"/>
              <a:gd name="connsiteY12" fmla="*/ 1268 h 80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6517" h="805265">
                <a:moveTo>
                  <a:pt x="3201" y="1268"/>
                </a:moveTo>
                <a:cubicBezTo>
                  <a:pt x="31776" y="16614"/>
                  <a:pt x="280220" y="165574"/>
                  <a:pt x="371501" y="237805"/>
                </a:cubicBezTo>
                <a:cubicBezTo>
                  <a:pt x="462782" y="310036"/>
                  <a:pt x="521785" y="402905"/>
                  <a:pt x="550889" y="434655"/>
                </a:cubicBezTo>
                <a:cubicBezTo>
                  <a:pt x="579993" y="466405"/>
                  <a:pt x="546126" y="428305"/>
                  <a:pt x="546126" y="428305"/>
                </a:cubicBezTo>
                <a:cubicBezTo>
                  <a:pt x="560413" y="445767"/>
                  <a:pt x="614124" y="494451"/>
                  <a:pt x="636614" y="539430"/>
                </a:cubicBezTo>
                <a:cubicBezTo>
                  <a:pt x="659104" y="584409"/>
                  <a:pt x="669422" y="654259"/>
                  <a:pt x="681064" y="698180"/>
                </a:cubicBezTo>
                <a:cubicBezTo>
                  <a:pt x="692706" y="742101"/>
                  <a:pt x="707522" y="819624"/>
                  <a:pt x="706464" y="802955"/>
                </a:cubicBezTo>
                <a:cubicBezTo>
                  <a:pt x="705406" y="786286"/>
                  <a:pt x="697204" y="662197"/>
                  <a:pt x="674714" y="598168"/>
                </a:cubicBezTo>
                <a:cubicBezTo>
                  <a:pt x="652224" y="534139"/>
                  <a:pt x="610684" y="472491"/>
                  <a:pt x="571526" y="418780"/>
                </a:cubicBezTo>
                <a:cubicBezTo>
                  <a:pt x="532368" y="365070"/>
                  <a:pt x="475747" y="311624"/>
                  <a:pt x="439764" y="275905"/>
                </a:cubicBezTo>
                <a:cubicBezTo>
                  <a:pt x="403781" y="240186"/>
                  <a:pt x="395578" y="226164"/>
                  <a:pt x="355626" y="204468"/>
                </a:cubicBezTo>
                <a:cubicBezTo>
                  <a:pt x="315674" y="182772"/>
                  <a:pt x="254820" y="177215"/>
                  <a:pt x="200051" y="145730"/>
                </a:cubicBezTo>
                <a:cubicBezTo>
                  <a:pt x="145282" y="114245"/>
                  <a:pt x="-25374" y="-14078"/>
                  <a:pt x="3201" y="126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9FA1955F-3E77-48FD-B432-1A32AB3F0932}"/>
              </a:ext>
            </a:extLst>
          </p:cNvPr>
          <p:cNvSpPr/>
          <p:nvPr/>
        </p:nvSpPr>
        <p:spPr>
          <a:xfrm>
            <a:off x="16030154" y="3976688"/>
            <a:ext cx="490971" cy="624656"/>
          </a:xfrm>
          <a:custGeom>
            <a:avLst/>
            <a:gdLst>
              <a:gd name="connsiteX0" fmla="*/ 421 w 490971"/>
              <a:gd name="connsiteY0" fmla="*/ 0 h 624656"/>
              <a:gd name="connsiteX1" fmla="*/ 106784 w 490971"/>
              <a:gd name="connsiteY1" fmla="*/ 141287 h 624656"/>
              <a:gd name="connsiteX2" fmla="*/ 205209 w 490971"/>
              <a:gd name="connsiteY2" fmla="*/ 201612 h 624656"/>
              <a:gd name="connsiteX3" fmla="*/ 271884 w 490971"/>
              <a:gd name="connsiteY3" fmla="*/ 269875 h 624656"/>
              <a:gd name="connsiteX4" fmla="*/ 257596 w 490971"/>
              <a:gd name="connsiteY4" fmla="*/ 277812 h 624656"/>
              <a:gd name="connsiteX5" fmla="*/ 309984 w 490971"/>
              <a:gd name="connsiteY5" fmla="*/ 325437 h 624656"/>
              <a:gd name="connsiteX6" fmla="*/ 343321 w 490971"/>
              <a:gd name="connsiteY6" fmla="*/ 417512 h 624656"/>
              <a:gd name="connsiteX7" fmla="*/ 360784 w 490971"/>
              <a:gd name="connsiteY7" fmla="*/ 527050 h 624656"/>
              <a:gd name="connsiteX8" fmla="*/ 490959 w 490971"/>
              <a:gd name="connsiteY8" fmla="*/ 623887 h 624656"/>
              <a:gd name="connsiteX9" fmla="*/ 368721 w 490971"/>
              <a:gd name="connsiteY9" fmla="*/ 560387 h 624656"/>
              <a:gd name="connsiteX10" fmla="*/ 359196 w 490971"/>
              <a:gd name="connsiteY10" fmla="*/ 358775 h 624656"/>
              <a:gd name="connsiteX11" fmla="*/ 203621 w 490971"/>
              <a:gd name="connsiteY11" fmla="*/ 174625 h 624656"/>
              <a:gd name="connsiteX12" fmla="*/ 148059 w 490971"/>
              <a:gd name="connsiteY12" fmla="*/ 139700 h 624656"/>
              <a:gd name="connsiteX13" fmla="*/ 421 w 490971"/>
              <a:gd name="connsiteY13" fmla="*/ 0 h 62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0971" h="624656">
                <a:moveTo>
                  <a:pt x="421" y="0"/>
                </a:moveTo>
                <a:cubicBezTo>
                  <a:pt x="-6458" y="264"/>
                  <a:pt x="72653" y="107685"/>
                  <a:pt x="106784" y="141287"/>
                </a:cubicBezTo>
                <a:cubicBezTo>
                  <a:pt x="140915" y="174889"/>
                  <a:pt x="177692" y="180181"/>
                  <a:pt x="205209" y="201612"/>
                </a:cubicBezTo>
                <a:cubicBezTo>
                  <a:pt x="232726" y="223043"/>
                  <a:pt x="263153" y="257175"/>
                  <a:pt x="271884" y="269875"/>
                </a:cubicBezTo>
                <a:cubicBezTo>
                  <a:pt x="280615" y="282575"/>
                  <a:pt x="251246" y="268552"/>
                  <a:pt x="257596" y="277812"/>
                </a:cubicBezTo>
                <a:cubicBezTo>
                  <a:pt x="263946" y="287072"/>
                  <a:pt x="295697" y="302154"/>
                  <a:pt x="309984" y="325437"/>
                </a:cubicBezTo>
                <a:cubicBezTo>
                  <a:pt x="324271" y="348720"/>
                  <a:pt x="334854" y="383910"/>
                  <a:pt x="343321" y="417512"/>
                </a:cubicBezTo>
                <a:cubicBezTo>
                  <a:pt x="351788" y="451114"/>
                  <a:pt x="336178" y="492654"/>
                  <a:pt x="360784" y="527050"/>
                </a:cubicBezTo>
                <a:cubicBezTo>
                  <a:pt x="385390" y="561446"/>
                  <a:pt x="489636" y="618331"/>
                  <a:pt x="490959" y="623887"/>
                </a:cubicBezTo>
                <a:cubicBezTo>
                  <a:pt x="492282" y="629443"/>
                  <a:pt x="390681" y="604572"/>
                  <a:pt x="368721" y="560387"/>
                </a:cubicBezTo>
                <a:cubicBezTo>
                  <a:pt x="346761" y="516202"/>
                  <a:pt x="386713" y="423069"/>
                  <a:pt x="359196" y="358775"/>
                </a:cubicBezTo>
                <a:cubicBezTo>
                  <a:pt x="331679" y="294481"/>
                  <a:pt x="238810" y="211137"/>
                  <a:pt x="203621" y="174625"/>
                </a:cubicBezTo>
                <a:cubicBezTo>
                  <a:pt x="168432" y="138113"/>
                  <a:pt x="181397" y="167746"/>
                  <a:pt x="148059" y="139700"/>
                </a:cubicBezTo>
                <a:cubicBezTo>
                  <a:pt x="114721" y="111654"/>
                  <a:pt x="7300" y="-264"/>
                  <a:pt x="421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: 図形 1419">
            <a:extLst>
              <a:ext uri="{FF2B5EF4-FFF2-40B4-BE49-F238E27FC236}">
                <a16:creationId xmlns:a16="http://schemas.microsoft.com/office/drawing/2014/main" id="{2C0AFCA2-33A5-4C48-91AA-CC82FFC69F0F}"/>
              </a:ext>
            </a:extLst>
          </p:cNvPr>
          <p:cNvSpPr/>
          <p:nvPr/>
        </p:nvSpPr>
        <p:spPr>
          <a:xfrm>
            <a:off x="16031829" y="4027132"/>
            <a:ext cx="317950" cy="499079"/>
          </a:xfrm>
          <a:custGeom>
            <a:avLst/>
            <a:gdLst>
              <a:gd name="connsiteX0" fmla="*/ 334 w 317950"/>
              <a:gd name="connsiteY0" fmla="*/ 356 h 499079"/>
              <a:gd name="connsiteX1" fmla="*/ 51134 w 317950"/>
              <a:gd name="connsiteY1" fmla="*/ 114656 h 499079"/>
              <a:gd name="connsiteX2" fmla="*/ 184484 w 317950"/>
              <a:gd name="connsiteY2" fmla="*/ 201968 h 499079"/>
              <a:gd name="connsiteX3" fmla="*/ 163846 w 317950"/>
              <a:gd name="connsiteY3" fmla="*/ 255943 h 499079"/>
              <a:gd name="connsiteX4" fmla="*/ 238459 w 317950"/>
              <a:gd name="connsiteY4" fmla="*/ 316268 h 499079"/>
              <a:gd name="connsiteX5" fmla="*/ 317834 w 317950"/>
              <a:gd name="connsiteY5" fmla="*/ 498831 h 499079"/>
              <a:gd name="connsiteX6" fmla="*/ 252746 w 317950"/>
              <a:gd name="connsiteY6" fmla="*/ 273406 h 499079"/>
              <a:gd name="connsiteX7" fmla="*/ 120984 w 317950"/>
              <a:gd name="connsiteY7" fmla="*/ 192443 h 499079"/>
              <a:gd name="connsiteX8" fmla="*/ 71771 w 317950"/>
              <a:gd name="connsiteY8" fmla="*/ 154343 h 499079"/>
              <a:gd name="connsiteX9" fmla="*/ 334 w 317950"/>
              <a:gd name="connsiteY9" fmla="*/ 356 h 49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50" h="499079">
                <a:moveTo>
                  <a:pt x="334" y="356"/>
                </a:moveTo>
                <a:cubicBezTo>
                  <a:pt x="-3105" y="-6258"/>
                  <a:pt x="20442" y="81054"/>
                  <a:pt x="51134" y="114656"/>
                </a:cubicBezTo>
                <a:cubicBezTo>
                  <a:pt x="81826" y="148258"/>
                  <a:pt x="165699" y="178420"/>
                  <a:pt x="184484" y="201968"/>
                </a:cubicBezTo>
                <a:cubicBezTo>
                  <a:pt x="203269" y="225516"/>
                  <a:pt x="154850" y="236893"/>
                  <a:pt x="163846" y="255943"/>
                </a:cubicBezTo>
                <a:cubicBezTo>
                  <a:pt x="172842" y="274993"/>
                  <a:pt x="212794" y="275787"/>
                  <a:pt x="238459" y="316268"/>
                </a:cubicBezTo>
                <a:cubicBezTo>
                  <a:pt x="264124" y="356749"/>
                  <a:pt x="315453" y="505975"/>
                  <a:pt x="317834" y="498831"/>
                </a:cubicBezTo>
                <a:cubicBezTo>
                  <a:pt x="320215" y="491687"/>
                  <a:pt x="285554" y="324471"/>
                  <a:pt x="252746" y="273406"/>
                </a:cubicBezTo>
                <a:cubicBezTo>
                  <a:pt x="219938" y="222341"/>
                  <a:pt x="151147" y="212287"/>
                  <a:pt x="120984" y="192443"/>
                </a:cubicBezTo>
                <a:cubicBezTo>
                  <a:pt x="90822" y="172599"/>
                  <a:pt x="88704" y="184505"/>
                  <a:pt x="71771" y="154343"/>
                </a:cubicBezTo>
                <a:cubicBezTo>
                  <a:pt x="54838" y="124181"/>
                  <a:pt x="3773" y="6970"/>
                  <a:pt x="334" y="3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: 図形 1420">
            <a:extLst>
              <a:ext uri="{FF2B5EF4-FFF2-40B4-BE49-F238E27FC236}">
                <a16:creationId xmlns:a16="http://schemas.microsoft.com/office/drawing/2014/main" id="{AB995A19-0B39-4CFA-9B65-9BC091EF54C4}"/>
              </a:ext>
            </a:extLst>
          </p:cNvPr>
          <p:cNvSpPr/>
          <p:nvPr/>
        </p:nvSpPr>
        <p:spPr>
          <a:xfrm>
            <a:off x="17970413" y="4053330"/>
            <a:ext cx="857636" cy="1010931"/>
          </a:xfrm>
          <a:custGeom>
            <a:avLst/>
            <a:gdLst>
              <a:gd name="connsiteX0" fmla="*/ 857337 w 857636"/>
              <a:gd name="connsiteY0" fmla="*/ 1145 h 1010931"/>
              <a:gd name="connsiteX1" fmla="*/ 676362 w 857636"/>
              <a:gd name="connsiteY1" fmla="*/ 191645 h 1010931"/>
              <a:gd name="connsiteX2" fmla="*/ 517612 w 857636"/>
              <a:gd name="connsiteY2" fmla="*/ 378970 h 1010931"/>
              <a:gd name="connsiteX3" fmla="*/ 374737 w 857636"/>
              <a:gd name="connsiteY3" fmla="*/ 585345 h 1010931"/>
              <a:gd name="connsiteX4" fmla="*/ 238212 w 857636"/>
              <a:gd name="connsiteY4" fmla="*/ 763145 h 1010931"/>
              <a:gd name="connsiteX5" fmla="*/ 87 w 857636"/>
              <a:gd name="connsiteY5" fmla="*/ 1010795 h 1010931"/>
              <a:gd name="connsiteX6" fmla="*/ 215987 w 857636"/>
              <a:gd name="connsiteY6" fmla="*/ 728220 h 1010931"/>
              <a:gd name="connsiteX7" fmla="*/ 631912 w 857636"/>
              <a:gd name="connsiteY7" fmla="*/ 283720 h 1010931"/>
              <a:gd name="connsiteX8" fmla="*/ 857337 w 857636"/>
              <a:gd name="connsiteY8" fmla="*/ 1145 h 101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636" h="1010931">
                <a:moveTo>
                  <a:pt x="857337" y="1145"/>
                </a:moveTo>
                <a:cubicBezTo>
                  <a:pt x="864745" y="-14201"/>
                  <a:pt x="732983" y="128674"/>
                  <a:pt x="676362" y="191645"/>
                </a:cubicBezTo>
                <a:cubicBezTo>
                  <a:pt x="619741" y="254616"/>
                  <a:pt x="567883" y="313353"/>
                  <a:pt x="517612" y="378970"/>
                </a:cubicBezTo>
                <a:cubicBezTo>
                  <a:pt x="467341" y="444587"/>
                  <a:pt x="421304" y="521316"/>
                  <a:pt x="374737" y="585345"/>
                </a:cubicBezTo>
                <a:cubicBezTo>
                  <a:pt x="328170" y="649374"/>
                  <a:pt x="300654" y="692237"/>
                  <a:pt x="238212" y="763145"/>
                </a:cubicBezTo>
                <a:cubicBezTo>
                  <a:pt x="175770" y="834053"/>
                  <a:pt x="3791" y="1016616"/>
                  <a:pt x="87" y="1010795"/>
                </a:cubicBezTo>
                <a:cubicBezTo>
                  <a:pt x="-3617" y="1004974"/>
                  <a:pt x="110683" y="849399"/>
                  <a:pt x="215987" y="728220"/>
                </a:cubicBezTo>
                <a:cubicBezTo>
                  <a:pt x="321291" y="607041"/>
                  <a:pt x="519729" y="408074"/>
                  <a:pt x="631912" y="283720"/>
                </a:cubicBezTo>
                <a:cubicBezTo>
                  <a:pt x="744095" y="159366"/>
                  <a:pt x="849929" y="16491"/>
                  <a:pt x="857337" y="114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: 図形 1421">
            <a:extLst>
              <a:ext uri="{FF2B5EF4-FFF2-40B4-BE49-F238E27FC236}">
                <a16:creationId xmlns:a16="http://schemas.microsoft.com/office/drawing/2014/main" id="{6475F8CB-A5FB-46AC-939F-0DEA464BDEBF}"/>
              </a:ext>
            </a:extLst>
          </p:cNvPr>
          <p:cNvSpPr/>
          <p:nvPr/>
        </p:nvSpPr>
        <p:spPr>
          <a:xfrm>
            <a:off x="18764228" y="3720956"/>
            <a:ext cx="358835" cy="412945"/>
          </a:xfrm>
          <a:custGeom>
            <a:avLst/>
            <a:gdLst>
              <a:gd name="connsiteX0" fmla="*/ 358797 w 358835"/>
              <a:gd name="connsiteY0" fmla="*/ 144 h 412945"/>
              <a:gd name="connsiteX1" fmla="*/ 203222 w 358835"/>
              <a:gd name="connsiteY1" fmla="*/ 133494 h 412945"/>
              <a:gd name="connsiteX2" fmla="*/ 22 w 358835"/>
              <a:gd name="connsiteY2" fmla="*/ 412894 h 412945"/>
              <a:gd name="connsiteX3" fmla="*/ 215922 w 358835"/>
              <a:gd name="connsiteY3" fmla="*/ 155719 h 412945"/>
              <a:gd name="connsiteX4" fmla="*/ 358797 w 358835"/>
              <a:gd name="connsiteY4" fmla="*/ 144 h 41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835" h="412945">
                <a:moveTo>
                  <a:pt x="358797" y="144"/>
                </a:moveTo>
                <a:cubicBezTo>
                  <a:pt x="356680" y="-3560"/>
                  <a:pt x="263018" y="64702"/>
                  <a:pt x="203222" y="133494"/>
                </a:cubicBezTo>
                <a:cubicBezTo>
                  <a:pt x="143426" y="202286"/>
                  <a:pt x="-2095" y="409190"/>
                  <a:pt x="22" y="412894"/>
                </a:cubicBezTo>
                <a:cubicBezTo>
                  <a:pt x="2139" y="416598"/>
                  <a:pt x="157185" y="221336"/>
                  <a:pt x="215922" y="155719"/>
                </a:cubicBezTo>
                <a:cubicBezTo>
                  <a:pt x="274659" y="90102"/>
                  <a:pt x="360914" y="3848"/>
                  <a:pt x="358797" y="1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50F73439-9BD7-41E5-B470-C754191FEDDF}"/>
              </a:ext>
            </a:extLst>
          </p:cNvPr>
          <p:cNvSpPr/>
          <p:nvPr/>
        </p:nvSpPr>
        <p:spPr>
          <a:xfrm>
            <a:off x="17544546" y="5032085"/>
            <a:ext cx="511681" cy="620434"/>
          </a:xfrm>
          <a:custGeom>
            <a:avLst/>
            <a:gdLst>
              <a:gd name="connsiteX0" fmla="*/ 511679 w 511681"/>
              <a:gd name="connsiteY0" fmla="*/ 290 h 620434"/>
              <a:gd name="connsiteX1" fmla="*/ 365629 w 511681"/>
              <a:gd name="connsiteY1" fmla="*/ 203490 h 620434"/>
              <a:gd name="connsiteX2" fmla="*/ 152904 w 511681"/>
              <a:gd name="connsiteY2" fmla="*/ 403515 h 620434"/>
              <a:gd name="connsiteX3" fmla="*/ 504 w 511681"/>
              <a:gd name="connsiteY3" fmla="*/ 619415 h 620434"/>
              <a:gd name="connsiteX4" fmla="*/ 203704 w 511681"/>
              <a:gd name="connsiteY4" fmla="*/ 311440 h 620434"/>
              <a:gd name="connsiteX5" fmla="*/ 368804 w 511681"/>
              <a:gd name="connsiteY5" fmla="*/ 162215 h 620434"/>
              <a:gd name="connsiteX6" fmla="*/ 511679 w 511681"/>
              <a:gd name="connsiteY6" fmla="*/ 290 h 62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681" h="620434">
                <a:moveTo>
                  <a:pt x="511679" y="290"/>
                </a:moveTo>
                <a:cubicBezTo>
                  <a:pt x="511150" y="7169"/>
                  <a:pt x="425425" y="136286"/>
                  <a:pt x="365629" y="203490"/>
                </a:cubicBezTo>
                <a:cubicBezTo>
                  <a:pt x="305833" y="270694"/>
                  <a:pt x="213758" y="334194"/>
                  <a:pt x="152904" y="403515"/>
                </a:cubicBezTo>
                <a:cubicBezTo>
                  <a:pt x="92050" y="472836"/>
                  <a:pt x="-7963" y="634761"/>
                  <a:pt x="504" y="619415"/>
                </a:cubicBezTo>
                <a:cubicBezTo>
                  <a:pt x="8971" y="604069"/>
                  <a:pt x="142321" y="387640"/>
                  <a:pt x="203704" y="311440"/>
                </a:cubicBezTo>
                <a:cubicBezTo>
                  <a:pt x="265087" y="235240"/>
                  <a:pt x="322766" y="214073"/>
                  <a:pt x="368804" y="162215"/>
                </a:cubicBezTo>
                <a:cubicBezTo>
                  <a:pt x="414841" y="110357"/>
                  <a:pt x="512208" y="-6589"/>
                  <a:pt x="511679" y="29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CA5C9541-161B-44A4-9244-360FD99FB326}"/>
              </a:ext>
            </a:extLst>
          </p:cNvPr>
          <p:cNvSpPr/>
          <p:nvPr/>
        </p:nvSpPr>
        <p:spPr>
          <a:xfrm>
            <a:off x="17554443" y="5346686"/>
            <a:ext cx="311396" cy="384189"/>
          </a:xfrm>
          <a:custGeom>
            <a:avLst/>
            <a:gdLst>
              <a:gd name="connsiteX0" fmla="*/ 311282 w 311396"/>
              <a:gd name="connsiteY0" fmla="*/ 14 h 384189"/>
              <a:gd name="connsiteX1" fmla="*/ 149357 w 311396"/>
              <a:gd name="connsiteY1" fmla="*/ 165114 h 384189"/>
              <a:gd name="connsiteX2" fmla="*/ 132 w 311396"/>
              <a:gd name="connsiteY2" fmla="*/ 384189 h 384189"/>
              <a:gd name="connsiteX3" fmla="*/ 120782 w 311396"/>
              <a:gd name="connsiteY3" fmla="*/ 168289 h 384189"/>
              <a:gd name="connsiteX4" fmla="*/ 123957 w 311396"/>
              <a:gd name="connsiteY4" fmla="*/ 155589 h 384189"/>
              <a:gd name="connsiteX5" fmla="*/ 311282 w 311396"/>
              <a:gd name="connsiteY5" fmla="*/ 14 h 38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396" h="384189">
                <a:moveTo>
                  <a:pt x="311282" y="14"/>
                </a:moveTo>
                <a:cubicBezTo>
                  <a:pt x="315515" y="1601"/>
                  <a:pt x="201215" y="101085"/>
                  <a:pt x="149357" y="165114"/>
                </a:cubicBezTo>
                <a:cubicBezTo>
                  <a:pt x="97499" y="229143"/>
                  <a:pt x="4894" y="383660"/>
                  <a:pt x="132" y="384189"/>
                </a:cubicBezTo>
                <a:cubicBezTo>
                  <a:pt x="-4631" y="384718"/>
                  <a:pt x="120782" y="168289"/>
                  <a:pt x="120782" y="168289"/>
                </a:cubicBezTo>
                <a:cubicBezTo>
                  <a:pt x="141419" y="130189"/>
                  <a:pt x="89032" y="184693"/>
                  <a:pt x="123957" y="155589"/>
                </a:cubicBezTo>
                <a:cubicBezTo>
                  <a:pt x="158882" y="126485"/>
                  <a:pt x="307049" y="-1573"/>
                  <a:pt x="311282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66D29299-3609-4191-9212-F7A6C53C3639}"/>
              </a:ext>
            </a:extLst>
          </p:cNvPr>
          <p:cNvSpPr/>
          <p:nvPr/>
        </p:nvSpPr>
        <p:spPr>
          <a:xfrm>
            <a:off x="17891466" y="5092572"/>
            <a:ext cx="561638" cy="575530"/>
          </a:xfrm>
          <a:custGeom>
            <a:avLst/>
            <a:gdLst>
              <a:gd name="connsiteX0" fmla="*/ 2834 w 561638"/>
              <a:gd name="connsiteY0" fmla="*/ 574803 h 575530"/>
              <a:gd name="connsiteX1" fmla="*/ 298109 w 561638"/>
              <a:gd name="connsiteY1" fmla="*/ 282703 h 575530"/>
              <a:gd name="connsiteX2" fmla="*/ 561634 w 561638"/>
              <a:gd name="connsiteY2" fmla="*/ 128 h 575530"/>
              <a:gd name="connsiteX3" fmla="*/ 291759 w 561638"/>
              <a:gd name="connsiteY3" fmla="*/ 247778 h 575530"/>
              <a:gd name="connsiteX4" fmla="*/ 155234 w 561638"/>
              <a:gd name="connsiteY4" fmla="*/ 362078 h 575530"/>
              <a:gd name="connsiteX5" fmla="*/ 2834 w 561638"/>
              <a:gd name="connsiteY5" fmla="*/ 574803 h 57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638" h="575530">
                <a:moveTo>
                  <a:pt x="2834" y="574803"/>
                </a:moveTo>
                <a:cubicBezTo>
                  <a:pt x="26646" y="561574"/>
                  <a:pt x="204976" y="378482"/>
                  <a:pt x="298109" y="282703"/>
                </a:cubicBezTo>
                <a:cubicBezTo>
                  <a:pt x="391242" y="186924"/>
                  <a:pt x="562692" y="5949"/>
                  <a:pt x="561634" y="128"/>
                </a:cubicBezTo>
                <a:cubicBezTo>
                  <a:pt x="560576" y="-5693"/>
                  <a:pt x="359492" y="187453"/>
                  <a:pt x="291759" y="247778"/>
                </a:cubicBezTo>
                <a:cubicBezTo>
                  <a:pt x="224026" y="308103"/>
                  <a:pt x="198626" y="307045"/>
                  <a:pt x="155234" y="362078"/>
                </a:cubicBezTo>
                <a:cubicBezTo>
                  <a:pt x="111842" y="417111"/>
                  <a:pt x="-20978" y="588032"/>
                  <a:pt x="2834" y="5748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1724DD7D-9C33-4C83-91E2-67BEA53E1EA8}"/>
              </a:ext>
            </a:extLst>
          </p:cNvPr>
          <p:cNvSpPr/>
          <p:nvPr/>
        </p:nvSpPr>
        <p:spPr>
          <a:xfrm>
            <a:off x="18052925" y="5006908"/>
            <a:ext cx="215141" cy="127136"/>
          </a:xfrm>
          <a:custGeom>
            <a:avLst/>
            <a:gdLst>
              <a:gd name="connsiteX0" fmla="*/ 125 w 215141"/>
              <a:gd name="connsiteY0" fmla="*/ 27055 h 127136"/>
              <a:gd name="connsiteX1" fmla="*/ 90613 w 215141"/>
              <a:gd name="connsiteY1" fmla="*/ 66742 h 127136"/>
              <a:gd name="connsiteX2" fmla="*/ 214438 w 215141"/>
              <a:gd name="connsiteY2" fmla="*/ 67 h 127136"/>
              <a:gd name="connsiteX3" fmla="*/ 139825 w 215141"/>
              <a:gd name="connsiteY3" fmla="*/ 55630 h 127136"/>
              <a:gd name="connsiteX4" fmla="*/ 112838 w 215141"/>
              <a:gd name="connsiteY4" fmla="*/ 125480 h 127136"/>
              <a:gd name="connsiteX5" fmla="*/ 71563 w 215141"/>
              <a:gd name="connsiteY5" fmla="*/ 100080 h 127136"/>
              <a:gd name="connsiteX6" fmla="*/ 125 w 215141"/>
              <a:gd name="connsiteY6" fmla="*/ 27055 h 12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141" h="127136">
                <a:moveTo>
                  <a:pt x="125" y="27055"/>
                </a:moveTo>
                <a:cubicBezTo>
                  <a:pt x="3300" y="21499"/>
                  <a:pt x="54894" y="71240"/>
                  <a:pt x="90613" y="66742"/>
                </a:cubicBezTo>
                <a:cubicBezTo>
                  <a:pt x="126332" y="62244"/>
                  <a:pt x="206236" y="1919"/>
                  <a:pt x="214438" y="67"/>
                </a:cubicBezTo>
                <a:cubicBezTo>
                  <a:pt x="222640" y="-1785"/>
                  <a:pt x="156758" y="34728"/>
                  <a:pt x="139825" y="55630"/>
                </a:cubicBezTo>
                <a:cubicBezTo>
                  <a:pt x="122892" y="76532"/>
                  <a:pt x="124215" y="118072"/>
                  <a:pt x="112838" y="125480"/>
                </a:cubicBezTo>
                <a:cubicBezTo>
                  <a:pt x="101461" y="132888"/>
                  <a:pt x="87967" y="113838"/>
                  <a:pt x="71563" y="100080"/>
                </a:cubicBezTo>
                <a:cubicBezTo>
                  <a:pt x="55159" y="86322"/>
                  <a:pt x="-3050" y="32611"/>
                  <a:pt x="125" y="2705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6B34EE79-E162-4582-9B6C-4EAB1B9C8676}"/>
              </a:ext>
            </a:extLst>
          </p:cNvPr>
          <p:cNvSpPr/>
          <p:nvPr/>
        </p:nvSpPr>
        <p:spPr>
          <a:xfrm>
            <a:off x="17656763" y="5349818"/>
            <a:ext cx="231117" cy="323736"/>
          </a:xfrm>
          <a:custGeom>
            <a:avLst/>
            <a:gdLst>
              <a:gd name="connsiteX0" fmla="*/ 229600 w 231117"/>
              <a:gd name="connsiteY0" fmla="*/ 57 h 323736"/>
              <a:gd name="connsiteX1" fmla="*/ 194675 w 231117"/>
              <a:gd name="connsiteY1" fmla="*/ 104832 h 323736"/>
              <a:gd name="connsiteX2" fmla="*/ 94662 w 231117"/>
              <a:gd name="connsiteY2" fmla="*/ 211195 h 323736"/>
              <a:gd name="connsiteX3" fmla="*/ 5762 w 231117"/>
              <a:gd name="connsiteY3" fmla="*/ 265170 h 323736"/>
              <a:gd name="connsiteX4" fmla="*/ 26400 w 231117"/>
              <a:gd name="connsiteY4" fmla="*/ 263582 h 323736"/>
              <a:gd name="connsiteX5" fmla="*/ 169275 w 231117"/>
              <a:gd name="connsiteY5" fmla="*/ 322320 h 323736"/>
              <a:gd name="connsiteX6" fmla="*/ 186737 w 231117"/>
              <a:gd name="connsiteY6" fmla="*/ 195320 h 323736"/>
              <a:gd name="connsiteX7" fmla="*/ 167687 w 231117"/>
              <a:gd name="connsiteY7" fmla="*/ 288982 h 323736"/>
              <a:gd name="connsiteX8" fmla="*/ 102600 w 231117"/>
              <a:gd name="connsiteY8" fmla="*/ 282632 h 323736"/>
              <a:gd name="connsiteX9" fmla="*/ 80375 w 231117"/>
              <a:gd name="connsiteY9" fmla="*/ 254057 h 323736"/>
              <a:gd name="connsiteX10" fmla="*/ 183562 w 231117"/>
              <a:gd name="connsiteY10" fmla="*/ 149282 h 323736"/>
              <a:gd name="connsiteX11" fmla="*/ 221662 w 231117"/>
              <a:gd name="connsiteY11" fmla="*/ 119120 h 323736"/>
              <a:gd name="connsiteX12" fmla="*/ 229600 w 231117"/>
              <a:gd name="connsiteY12" fmla="*/ 57 h 32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1117" h="323736">
                <a:moveTo>
                  <a:pt x="229600" y="57"/>
                </a:moveTo>
                <a:cubicBezTo>
                  <a:pt x="225102" y="-2324"/>
                  <a:pt x="217165" y="69642"/>
                  <a:pt x="194675" y="104832"/>
                </a:cubicBezTo>
                <a:cubicBezTo>
                  <a:pt x="172185" y="140022"/>
                  <a:pt x="126147" y="184472"/>
                  <a:pt x="94662" y="211195"/>
                </a:cubicBezTo>
                <a:cubicBezTo>
                  <a:pt x="63176" y="237918"/>
                  <a:pt x="17139" y="256439"/>
                  <a:pt x="5762" y="265170"/>
                </a:cubicBezTo>
                <a:cubicBezTo>
                  <a:pt x="-5615" y="273901"/>
                  <a:pt x="-852" y="254057"/>
                  <a:pt x="26400" y="263582"/>
                </a:cubicBezTo>
                <a:cubicBezTo>
                  <a:pt x="53652" y="273107"/>
                  <a:pt x="142552" y="333697"/>
                  <a:pt x="169275" y="322320"/>
                </a:cubicBezTo>
                <a:cubicBezTo>
                  <a:pt x="195998" y="310943"/>
                  <a:pt x="187002" y="200876"/>
                  <a:pt x="186737" y="195320"/>
                </a:cubicBezTo>
                <a:cubicBezTo>
                  <a:pt x="186472" y="189764"/>
                  <a:pt x="181710" y="274430"/>
                  <a:pt x="167687" y="288982"/>
                </a:cubicBezTo>
                <a:cubicBezTo>
                  <a:pt x="153664" y="303534"/>
                  <a:pt x="117152" y="288453"/>
                  <a:pt x="102600" y="282632"/>
                </a:cubicBezTo>
                <a:cubicBezTo>
                  <a:pt x="88048" y="276811"/>
                  <a:pt x="66881" y="276282"/>
                  <a:pt x="80375" y="254057"/>
                </a:cubicBezTo>
                <a:cubicBezTo>
                  <a:pt x="93869" y="231832"/>
                  <a:pt x="160014" y="171772"/>
                  <a:pt x="183562" y="149282"/>
                </a:cubicBezTo>
                <a:cubicBezTo>
                  <a:pt x="207110" y="126792"/>
                  <a:pt x="215577" y="142668"/>
                  <a:pt x="221662" y="119120"/>
                </a:cubicBezTo>
                <a:cubicBezTo>
                  <a:pt x="227747" y="95572"/>
                  <a:pt x="234098" y="2438"/>
                  <a:pt x="229600" y="5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7C1833AF-E87A-46BB-BEEF-22A548AC0AA9}"/>
              </a:ext>
            </a:extLst>
          </p:cNvPr>
          <p:cNvSpPr/>
          <p:nvPr/>
        </p:nvSpPr>
        <p:spPr>
          <a:xfrm>
            <a:off x="18216780" y="4881559"/>
            <a:ext cx="52411" cy="174663"/>
          </a:xfrm>
          <a:custGeom>
            <a:avLst/>
            <a:gdLst>
              <a:gd name="connsiteX0" fmla="*/ 17245 w 52411"/>
              <a:gd name="connsiteY0" fmla="*/ 4 h 174663"/>
              <a:gd name="connsiteX1" fmla="*/ 20420 w 52411"/>
              <a:gd name="connsiteY1" fmla="*/ 133354 h 174663"/>
              <a:gd name="connsiteX2" fmla="*/ 52170 w 52411"/>
              <a:gd name="connsiteY2" fmla="*/ 174629 h 174663"/>
              <a:gd name="connsiteX3" fmla="*/ 1370 w 52411"/>
              <a:gd name="connsiteY3" fmla="*/ 128591 h 174663"/>
              <a:gd name="connsiteX4" fmla="*/ 17245 w 52411"/>
              <a:gd name="connsiteY4" fmla="*/ 4 h 17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11" h="174663">
                <a:moveTo>
                  <a:pt x="17245" y="4"/>
                </a:moveTo>
                <a:cubicBezTo>
                  <a:pt x="20420" y="798"/>
                  <a:pt x="14599" y="104250"/>
                  <a:pt x="20420" y="133354"/>
                </a:cubicBezTo>
                <a:cubicBezTo>
                  <a:pt x="26241" y="162458"/>
                  <a:pt x="55345" y="175423"/>
                  <a:pt x="52170" y="174629"/>
                </a:cubicBezTo>
                <a:cubicBezTo>
                  <a:pt x="48995" y="173835"/>
                  <a:pt x="7984" y="156108"/>
                  <a:pt x="1370" y="128591"/>
                </a:cubicBezTo>
                <a:cubicBezTo>
                  <a:pt x="-5245" y="101074"/>
                  <a:pt x="14070" y="-790"/>
                  <a:pt x="17245" y="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E76718BE-6137-47DF-8D84-31D0A9C59EB7}"/>
              </a:ext>
            </a:extLst>
          </p:cNvPr>
          <p:cNvSpPr/>
          <p:nvPr/>
        </p:nvSpPr>
        <p:spPr>
          <a:xfrm>
            <a:off x="18124677" y="5052889"/>
            <a:ext cx="149082" cy="303963"/>
          </a:xfrm>
          <a:custGeom>
            <a:avLst/>
            <a:gdLst>
              <a:gd name="connsiteX0" fmla="*/ 149036 w 149082"/>
              <a:gd name="connsiteY0" fmla="*/ 124 h 303963"/>
              <a:gd name="connsiteX1" fmla="*/ 101411 w 149082"/>
              <a:gd name="connsiteY1" fmla="*/ 90611 h 303963"/>
              <a:gd name="connsiteX2" fmla="*/ 88711 w 149082"/>
              <a:gd name="connsiteY2" fmla="*/ 181099 h 303963"/>
              <a:gd name="connsiteX3" fmla="*/ 76011 w 149082"/>
              <a:gd name="connsiteY3" fmla="*/ 141411 h 303963"/>
              <a:gd name="connsiteX4" fmla="*/ 9336 w 149082"/>
              <a:gd name="connsiteY4" fmla="*/ 231899 h 303963"/>
              <a:gd name="connsiteX5" fmla="*/ 1398 w 149082"/>
              <a:gd name="connsiteY5" fmla="*/ 303336 h 303963"/>
              <a:gd name="connsiteX6" fmla="*/ 7748 w 149082"/>
              <a:gd name="connsiteY6" fmla="*/ 190624 h 303963"/>
              <a:gd name="connsiteX7" fmla="*/ 72836 w 149082"/>
              <a:gd name="connsiteY7" fmla="*/ 106486 h 303963"/>
              <a:gd name="connsiteX8" fmla="*/ 91886 w 149082"/>
              <a:gd name="connsiteY8" fmla="*/ 71561 h 303963"/>
              <a:gd name="connsiteX9" fmla="*/ 149036 w 149082"/>
              <a:gd name="connsiteY9" fmla="*/ 124 h 30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082" h="303963">
                <a:moveTo>
                  <a:pt x="149036" y="124"/>
                </a:moveTo>
                <a:cubicBezTo>
                  <a:pt x="150623" y="3299"/>
                  <a:pt x="111465" y="60449"/>
                  <a:pt x="101411" y="90611"/>
                </a:cubicBezTo>
                <a:cubicBezTo>
                  <a:pt x="91357" y="120773"/>
                  <a:pt x="92944" y="172632"/>
                  <a:pt x="88711" y="181099"/>
                </a:cubicBezTo>
                <a:cubicBezTo>
                  <a:pt x="84478" y="189566"/>
                  <a:pt x="89240" y="132944"/>
                  <a:pt x="76011" y="141411"/>
                </a:cubicBezTo>
                <a:cubicBezTo>
                  <a:pt x="62782" y="149878"/>
                  <a:pt x="21771" y="204912"/>
                  <a:pt x="9336" y="231899"/>
                </a:cubicBezTo>
                <a:cubicBezTo>
                  <a:pt x="-3099" y="258886"/>
                  <a:pt x="1663" y="310215"/>
                  <a:pt x="1398" y="303336"/>
                </a:cubicBezTo>
                <a:cubicBezTo>
                  <a:pt x="1133" y="296457"/>
                  <a:pt x="-4158" y="223432"/>
                  <a:pt x="7748" y="190624"/>
                </a:cubicBezTo>
                <a:cubicBezTo>
                  <a:pt x="19654" y="157816"/>
                  <a:pt x="58813" y="126330"/>
                  <a:pt x="72836" y="106486"/>
                </a:cubicBezTo>
                <a:cubicBezTo>
                  <a:pt x="86859" y="86642"/>
                  <a:pt x="83684" y="87701"/>
                  <a:pt x="91886" y="71561"/>
                </a:cubicBezTo>
                <a:cubicBezTo>
                  <a:pt x="100088" y="55422"/>
                  <a:pt x="147449" y="-3051"/>
                  <a:pt x="149036" y="1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6313EE3B-99B3-495F-AB44-9D41958F783B}"/>
              </a:ext>
            </a:extLst>
          </p:cNvPr>
          <p:cNvSpPr/>
          <p:nvPr/>
        </p:nvSpPr>
        <p:spPr>
          <a:xfrm>
            <a:off x="17941912" y="5321297"/>
            <a:ext cx="55771" cy="128599"/>
          </a:xfrm>
          <a:custGeom>
            <a:avLst/>
            <a:gdLst>
              <a:gd name="connsiteX0" fmla="*/ 55576 w 55771"/>
              <a:gd name="connsiteY0" fmla="*/ 3 h 128599"/>
              <a:gd name="connsiteX1" fmla="*/ 19063 w 55771"/>
              <a:gd name="connsiteY1" fmla="*/ 82553 h 128599"/>
              <a:gd name="connsiteX2" fmla="*/ 36526 w 55771"/>
              <a:gd name="connsiteY2" fmla="*/ 128591 h 128599"/>
              <a:gd name="connsiteX3" fmla="*/ 13 w 55771"/>
              <a:gd name="connsiteY3" fmla="*/ 79378 h 128599"/>
              <a:gd name="connsiteX4" fmla="*/ 55576 w 55771"/>
              <a:gd name="connsiteY4" fmla="*/ 3 h 12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71" h="128599">
                <a:moveTo>
                  <a:pt x="55576" y="3"/>
                </a:moveTo>
                <a:cubicBezTo>
                  <a:pt x="58751" y="532"/>
                  <a:pt x="22238" y="61122"/>
                  <a:pt x="19063" y="82553"/>
                </a:cubicBezTo>
                <a:cubicBezTo>
                  <a:pt x="15888" y="103984"/>
                  <a:pt x="39701" y="129120"/>
                  <a:pt x="36526" y="128591"/>
                </a:cubicBezTo>
                <a:cubicBezTo>
                  <a:pt x="33351" y="128062"/>
                  <a:pt x="-781" y="100809"/>
                  <a:pt x="13" y="79378"/>
                </a:cubicBezTo>
                <a:cubicBezTo>
                  <a:pt x="807" y="57947"/>
                  <a:pt x="52401" y="-526"/>
                  <a:pt x="55576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8F897F49-3D19-4D30-9E14-2AD0F818F525}"/>
              </a:ext>
            </a:extLst>
          </p:cNvPr>
          <p:cNvSpPr/>
          <p:nvPr/>
        </p:nvSpPr>
        <p:spPr>
          <a:xfrm>
            <a:off x="18271925" y="4628322"/>
            <a:ext cx="174839" cy="365953"/>
          </a:xfrm>
          <a:custGeom>
            <a:avLst/>
            <a:gdLst>
              <a:gd name="connsiteX0" fmla="*/ 174825 w 174839"/>
              <a:gd name="connsiteY0" fmla="*/ 828 h 365953"/>
              <a:gd name="connsiteX1" fmla="*/ 47825 w 174839"/>
              <a:gd name="connsiteY1" fmla="*/ 181803 h 365953"/>
              <a:gd name="connsiteX2" fmla="*/ 25600 w 174839"/>
              <a:gd name="connsiteY2" fmla="*/ 223078 h 365953"/>
              <a:gd name="connsiteX3" fmla="*/ 36713 w 174839"/>
              <a:gd name="connsiteY3" fmla="*/ 365953 h 365953"/>
              <a:gd name="connsiteX4" fmla="*/ 200 w 174839"/>
              <a:gd name="connsiteY4" fmla="*/ 223078 h 365953"/>
              <a:gd name="connsiteX5" fmla="*/ 55763 w 174839"/>
              <a:gd name="connsiteY5" fmla="*/ 118303 h 365953"/>
              <a:gd name="connsiteX6" fmla="*/ 174825 w 174839"/>
              <a:gd name="connsiteY6" fmla="*/ 828 h 365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839" h="365953">
                <a:moveTo>
                  <a:pt x="174825" y="828"/>
                </a:moveTo>
                <a:cubicBezTo>
                  <a:pt x="173502" y="11411"/>
                  <a:pt x="72696" y="144761"/>
                  <a:pt x="47825" y="181803"/>
                </a:cubicBezTo>
                <a:cubicBezTo>
                  <a:pt x="22954" y="218845"/>
                  <a:pt x="27452" y="192386"/>
                  <a:pt x="25600" y="223078"/>
                </a:cubicBezTo>
                <a:cubicBezTo>
                  <a:pt x="23748" y="253770"/>
                  <a:pt x="40946" y="365953"/>
                  <a:pt x="36713" y="365953"/>
                </a:cubicBezTo>
                <a:cubicBezTo>
                  <a:pt x="32480" y="365953"/>
                  <a:pt x="-2975" y="264353"/>
                  <a:pt x="200" y="223078"/>
                </a:cubicBezTo>
                <a:cubicBezTo>
                  <a:pt x="3375" y="181803"/>
                  <a:pt x="27452" y="152699"/>
                  <a:pt x="55763" y="118303"/>
                </a:cubicBezTo>
                <a:cubicBezTo>
                  <a:pt x="84073" y="83907"/>
                  <a:pt x="176148" y="-9755"/>
                  <a:pt x="174825" y="82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6A11A1FD-FA14-426D-847E-CC8D5B5937B6}"/>
              </a:ext>
            </a:extLst>
          </p:cNvPr>
          <p:cNvSpPr/>
          <p:nvPr/>
        </p:nvSpPr>
        <p:spPr>
          <a:xfrm>
            <a:off x="18434863" y="4729058"/>
            <a:ext cx="136093" cy="280642"/>
          </a:xfrm>
          <a:custGeom>
            <a:avLst/>
            <a:gdLst>
              <a:gd name="connsiteX0" fmla="*/ 775 w 136093"/>
              <a:gd name="connsiteY0" fmla="*/ 105 h 280642"/>
              <a:gd name="connsiteX1" fmla="*/ 80150 w 136093"/>
              <a:gd name="connsiteY1" fmla="*/ 85830 h 280642"/>
              <a:gd name="connsiteX2" fmla="*/ 73800 w 136093"/>
              <a:gd name="connsiteY2" fmla="*/ 119167 h 280642"/>
              <a:gd name="connsiteX3" fmla="*/ 2362 w 136093"/>
              <a:gd name="connsiteY3" fmla="*/ 277917 h 280642"/>
              <a:gd name="connsiteX4" fmla="*/ 38875 w 136093"/>
              <a:gd name="connsiteY4" fmla="*/ 211242 h 280642"/>
              <a:gd name="connsiteX5" fmla="*/ 135712 w 136093"/>
              <a:gd name="connsiteY5" fmla="*/ 104880 h 280642"/>
              <a:gd name="connsiteX6" fmla="*/ 775 w 136093"/>
              <a:gd name="connsiteY6" fmla="*/ 105 h 280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093" h="280642">
                <a:moveTo>
                  <a:pt x="775" y="105"/>
                </a:moveTo>
                <a:cubicBezTo>
                  <a:pt x="-8485" y="-3070"/>
                  <a:pt x="67979" y="65986"/>
                  <a:pt x="80150" y="85830"/>
                </a:cubicBezTo>
                <a:cubicBezTo>
                  <a:pt x="92321" y="105674"/>
                  <a:pt x="86765" y="87153"/>
                  <a:pt x="73800" y="119167"/>
                </a:cubicBezTo>
                <a:cubicBezTo>
                  <a:pt x="60835" y="151181"/>
                  <a:pt x="8183" y="262571"/>
                  <a:pt x="2362" y="277917"/>
                </a:cubicBezTo>
                <a:cubicBezTo>
                  <a:pt x="-3459" y="293263"/>
                  <a:pt x="16650" y="240082"/>
                  <a:pt x="38875" y="211242"/>
                </a:cubicBezTo>
                <a:cubicBezTo>
                  <a:pt x="61100" y="182403"/>
                  <a:pt x="142327" y="137424"/>
                  <a:pt x="135712" y="104880"/>
                </a:cubicBezTo>
                <a:cubicBezTo>
                  <a:pt x="129097" y="72336"/>
                  <a:pt x="10035" y="3280"/>
                  <a:pt x="775" y="1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0B8822F7-DBF2-4EE0-AA43-489150670363}"/>
              </a:ext>
            </a:extLst>
          </p:cNvPr>
          <p:cNvSpPr/>
          <p:nvPr/>
        </p:nvSpPr>
        <p:spPr>
          <a:xfrm>
            <a:off x="18370521" y="4646448"/>
            <a:ext cx="563622" cy="502206"/>
          </a:xfrm>
          <a:custGeom>
            <a:avLst/>
            <a:gdLst>
              <a:gd name="connsiteX0" fmla="*/ 563592 w 563622"/>
              <a:gd name="connsiteY0" fmla="*/ 165 h 502206"/>
              <a:gd name="connsiteX1" fmla="*/ 373092 w 563622"/>
              <a:gd name="connsiteY1" fmla="*/ 176377 h 502206"/>
              <a:gd name="connsiteX2" fmla="*/ 225454 w 563622"/>
              <a:gd name="connsiteY2" fmla="*/ 325602 h 502206"/>
              <a:gd name="connsiteX3" fmla="*/ 147667 w 563622"/>
              <a:gd name="connsiteY3" fmla="*/ 417677 h 502206"/>
              <a:gd name="connsiteX4" fmla="*/ 29 w 563622"/>
              <a:gd name="connsiteY4" fmla="*/ 501815 h 502206"/>
              <a:gd name="connsiteX5" fmla="*/ 160367 w 563622"/>
              <a:gd name="connsiteY5" fmla="*/ 382752 h 502206"/>
              <a:gd name="connsiteX6" fmla="*/ 268317 w 563622"/>
              <a:gd name="connsiteY6" fmla="*/ 246227 h 502206"/>
              <a:gd name="connsiteX7" fmla="*/ 358804 w 563622"/>
              <a:gd name="connsiteY7" fmla="*/ 146215 h 502206"/>
              <a:gd name="connsiteX8" fmla="*/ 563592 w 563622"/>
              <a:gd name="connsiteY8" fmla="*/ 165 h 50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622" h="502206">
                <a:moveTo>
                  <a:pt x="563592" y="165"/>
                </a:moveTo>
                <a:cubicBezTo>
                  <a:pt x="565973" y="5192"/>
                  <a:pt x="429448" y="122137"/>
                  <a:pt x="373092" y="176377"/>
                </a:cubicBezTo>
                <a:cubicBezTo>
                  <a:pt x="316736" y="230617"/>
                  <a:pt x="263025" y="285385"/>
                  <a:pt x="225454" y="325602"/>
                </a:cubicBezTo>
                <a:cubicBezTo>
                  <a:pt x="187883" y="365819"/>
                  <a:pt x="185238" y="388308"/>
                  <a:pt x="147667" y="417677"/>
                </a:cubicBezTo>
                <a:cubicBezTo>
                  <a:pt x="110096" y="447046"/>
                  <a:pt x="-2088" y="507636"/>
                  <a:pt x="29" y="501815"/>
                </a:cubicBezTo>
                <a:cubicBezTo>
                  <a:pt x="2146" y="495994"/>
                  <a:pt x="115652" y="425350"/>
                  <a:pt x="160367" y="382752"/>
                </a:cubicBezTo>
                <a:cubicBezTo>
                  <a:pt x="205082" y="340154"/>
                  <a:pt x="235244" y="285650"/>
                  <a:pt x="268317" y="246227"/>
                </a:cubicBezTo>
                <a:cubicBezTo>
                  <a:pt x="301390" y="206804"/>
                  <a:pt x="310385" y="186167"/>
                  <a:pt x="358804" y="146215"/>
                </a:cubicBezTo>
                <a:cubicBezTo>
                  <a:pt x="407223" y="106263"/>
                  <a:pt x="561211" y="-4862"/>
                  <a:pt x="563592" y="16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F79CAD40-40D6-4239-8C98-7C352852CC5B}"/>
              </a:ext>
            </a:extLst>
          </p:cNvPr>
          <p:cNvSpPr/>
          <p:nvPr/>
        </p:nvSpPr>
        <p:spPr>
          <a:xfrm>
            <a:off x="18821580" y="3773481"/>
            <a:ext cx="290487" cy="468325"/>
          </a:xfrm>
          <a:custGeom>
            <a:avLst/>
            <a:gdLst>
              <a:gd name="connsiteX0" fmla="*/ 290333 w 290487"/>
              <a:gd name="connsiteY0" fmla="*/ 7 h 468325"/>
              <a:gd name="connsiteX1" fmla="*/ 171270 w 290487"/>
              <a:gd name="connsiteY1" fmla="*/ 153994 h 468325"/>
              <a:gd name="connsiteX2" fmla="*/ 117295 w 290487"/>
              <a:gd name="connsiteY2" fmla="*/ 269882 h 468325"/>
              <a:gd name="connsiteX3" fmla="*/ 26808 w 290487"/>
              <a:gd name="connsiteY3" fmla="*/ 360369 h 468325"/>
              <a:gd name="connsiteX4" fmla="*/ 12520 w 290487"/>
              <a:gd name="connsiteY4" fmla="*/ 468319 h 468325"/>
              <a:gd name="connsiteX5" fmla="*/ 6170 w 290487"/>
              <a:gd name="connsiteY5" fmla="*/ 355607 h 468325"/>
              <a:gd name="connsiteX6" fmla="*/ 106183 w 290487"/>
              <a:gd name="connsiteY6" fmla="*/ 242894 h 468325"/>
              <a:gd name="connsiteX7" fmla="*/ 144283 w 290487"/>
              <a:gd name="connsiteY7" fmla="*/ 160344 h 468325"/>
              <a:gd name="connsiteX8" fmla="*/ 290333 w 290487"/>
              <a:gd name="connsiteY8" fmla="*/ 7 h 46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487" h="468325">
                <a:moveTo>
                  <a:pt x="290333" y="7"/>
                </a:moveTo>
                <a:cubicBezTo>
                  <a:pt x="294831" y="-1051"/>
                  <a:pt x="200110" y="109015"/>
                  <a:pt x="171270" y="153994"/>
                </a:cubicBezTo>
                <a:cubicBezTo>
                  <a:pt x="142430" y="198973"/>
                  <a:pt x="141372" y="235486"/>
                  <a:pt x="117295" y="269882"/>
                </a:cubicBezTo>
                <a:cubicBezTo>
                  <a:pt x="93218" y="304278"/>
                  <a:pt x="44271" y="327296"/>
                  <a:pt x="26808" y="360369"/>
                </a:cubicBezTo>
                <a:cubicBezTo>
                  <a:pt x="9345" y="393442"/>
                  <a:pt x="15960" y="469113"/>
                  <a:pt x="12520" y="468319"/>
                </a:cubicBezTo>
                <a:cubicBezTo>
                  <a:pt x="9080" y="467525"/>
                  <a:pt x="-9441" y="393178"/>
                  <a:pt x="6170" y="355607"/>
                </a:cubicBezTo>
                <a:cubicBezTo>
                  <a:pt x="21780" y="318036"/>
                  <a:pt x="83164" y="275438"/>
                  <a:pt x="106183" y="242894"/>
                </a:cubicBezTo>
                <a:cubicBezTo>
                  <a:pt x="129202" y="210350"/>
                  <a:pt x="116766" y="199502"/>
                  <a:pt x="144283" y="160344"/>
                </a:cubicBezTo>
                <a:cubicBezTo>
                  <a:pt x="171800" y="121186"/>
                  <a:pt x="285835" y="1065"/>
                  <a:pt x="290333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9F2824FB-A40A-4B7C-A855-866D2C6910F4}"/>
              </a:ext>
            </a:extLst>
          </p:cNvPr>
          <p:cNvSpPr/>
          <p:nvPr/>
        </p:nvSpPr>
        <p:spPr>
          <a:xfrm>
            <a:off x="18582367" y="4122642"/>
            <a:ext cx="533267" cy="641527"/>
          </a:xfrm>
          <a:custGeom>
            <a:avLst/>
            <a:gdLst>
              <a:gd name="connsiteX0" fmla="*/ 532721 w 533267"/>
              <a:gd name="connsiteY0" fmla="*/ 96 h 641527"/>
              <a:gd name="connsiteX1" fmla="*/ 312058 w 533267"/>
              <a:gd name="connsiteY1" fmla="*/ 142971 h 641527"/>
              <a:gd name="connsiteX2" fmla="*/ 205696 w 533267"/>
              <a:gd name="connsiteY2" fmla="*/ 257271 h 641527"/>
              <a:gd name="connsiteX3" fmla="*/ 54883 w 533267"/>
              <a:gd name="connsiteY3" fmla="*/ 444596 h 641527"/>
              <a:gd name="connsiteX4" fmla="*/ 35833 w 533267"/>
              <a:gd name="connsiteY4" fmla="*/ 490633 h 641527"/>
              <a:gd name="connsiteX5" fmla="*/ 131083 w 533267"/>
              <a:gd name="connsiteY5" fmla="*/ 641446 h 641527"/>
              <a:gd name="connsiteX6" fmla="*/ 908 w 533267"/>
              <a:gd name="connsiteY6" fmla="*/ 509683 h 641527"/>
              <a:gd name="connsiteX7" fmla="*/ 81871 w 533267"/>
              <a:gd name="connsiteY7" fmla="*/ 373158 h 641527"/>
              <a:gd name="connsiteX8" fmla="*/ 242208 w 533267"/>
              <a:gd name="connsiteY8" fmla="*/ 165196 h 641527"/>
              <a:gd name="connsiteX9" fmla="*/ 532721 w 533267"/>
              <a:gd name="connsiteY9" fmla="*/ 96 h 64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3267" h="641527">
                <a:moveTo>
                  <a:pt x="532721" y="96"/>
                </a:moveTo>
                <a:cubicBezTo>
                  <a:pt x="544363" y="-3608"/>
                  <a:pt x="366562" y="100109"/>
                  <a:pt x="312058" y="142971"/>
                </a:cubicBezTo>
                <a:cubicBezTo>
                  <a:pt x="257554" y="185834"/>
                  <a:pt x="248559" y="207000"/>
                  <a:pt x="205696" y="257271"/>
                </a:cubicBezTo>
                <a:cubicBezTo>
                  <a:pt x="162833" y="307542"/>
                  <a:pt x="83193" y="405702"/>
                  <a:pt x="54883" y="444596"/>
                </a:cubicBezTo>
                <a:cubicBezTo>
                  <a:pt x="26572" y="483490"/>
                  <a:pt x="23133" y="457825"/>
                  <a:pt x="35833" y="490633"/>
                </a:cubicBezTo>
                <a:cubicBezTo>
                  <a:pt x="48533" y="523441"/>
                  <a:pt x="136904" y="638271"/>
                  <a:pt x="131083" y="641446"/>
                </a:cubicBezTo>
                <a:cubicBezTo>
                  <a:pt x="125262" y="644621"/>
                  <a:pt x="9110" y="554398"/>
                  <a:pt x="908" y="509683"/>
                </a:cubicBezTo>
                <a:cubicBezTo>
                  <a:pt x="-7294" y="464968"/>
                  <a:pt x="41654" y="430573"/>
                  <a:pt x="81871" y="373158"/>
                </a:cubicBezTo>
                <a:cubicBezTo>
                  <a:pt x="122088" y="315744"/>
                  <a:pt x="166273" y="226050"/>
                  <a:pt x="242208" y="165196"/>
                </a:cubicBezTo>
                <a:cubicBezTo>
                  <a:pt x="318143" y="104342"/>
                  <a:pt x="521079" y="3800"/>
                  <a:pt x="532721" y="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BF2A6C29-271A-41DC-8C69-ECFCC61ED135}"/>
              </a:ext>
            </a:extLst>
          </p:cNvPr>
          <p:cNvSpPr/>
          <p:nvPr/>
        </p:nvSpPr>
        <p:spPr>
          <a:xfrm>
            <a:off x="18454302" y="4335347"/>
            <a:ext cx="239302" cy="348445"/>
          </a:xfrm>
          <a:custGeom>
            <a:avLst/>
            <a:gdLst>
              <a:gd name="connsiteX0" fmla="*/ 238511 w 239302"/>
              <a:gd name="connsiteY0" fmla="*/ 116 h 348445"/>
              <a:gd name="connsiteX1" fmla="*/ 181361 w 239302"/>
              <a:gd name="connsiteY1" fmla="*/ 96953 h 348445"/>
              <a:gd name="connsiteX2" fmla="*/ 130561 w 239302"/>
              <a:gd name="connsiteY2" fmla="*/ 158866 h 348445"/>
              <a:gd name="connsiteX3" fmla="*/ 1973 w 239302"/>
              <a:gd name="connsiteY3" fmla="*/ 243003 h 348445"/>
              <a:gd name="connsiteX4" fmla="*/ 55948 w 239302"/>
              <a:gd name="connsiteY4" fmla="*/ 222366 h 348445"/>
              <a:gd name="connsiteX5" fmla="*/ 101986 w 239302"/>
              <a:gd name="connsiteY5" fmla="*/ 347778 h 348445"/>
              <a:gd name="connsiteX6" fmla="*/ 109923 w 239302"/>
              <a:gd name="connsiteY6" fmla="*/ 158866 h 348445"/>
              <a:gd name="connsiteX7" fmla="*/ 136911 w 239302"/>
              <a:gd name="connsiteY7" fmla="*/ 117591 h 348445"/>
              <a:gd name="connsiteX8" fmla="*/ 238511 w 239302"/>
              <a:gd name="connsiteY8" fmla="*/ 116 h 34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302" h="348445">
                <a:moveTo>
                  <a:pt x="238511" y="116"/>
                </a:moveTo>
                <a:cubicBezTo>
                  <a:pt x="245919" y="-3324"/>
                  <a:pt x="199353" y="70495"/>
                  <a:pt x="181361" y="96953"/>
                </a:cubicBezTo>
                <a:cubicBezTo>
                  <a:pt x="163369" y="123411"/>
                  <a:pt x="160459" y="134524"/>
                  <a:pt x="130561" y="158866"/>
                </a:cubicBezTo>
                <a:cubicBezTo>
                  <a:pt x="100663" y="183208"/>
                  <a:pt x="14408" y="232420"/>
                  <a:pt x="1973" y="243003"/>
                </a:cubicBezTo>
                <a:cubicBezTo>
                  <a:pt x="-10462" y="253586"/>
                  <a:pt x="39279" y="204904"/>
                  <a:pt x="55948" y="222366"/>
                </a:cubicBezTo>
                <a:cubicBezTo>
                  <a:pt x="72617" y="239829"/>
                  <a:pt x="92990" y="358361"/>
                  <a:pt x="101986" y="347778"/>
                </a:cubicBezTo>
                <a:cubicBezTo>
                  <a:pt x="110982" y="337195"/>
                  <a:pt x="104102" y="197230"/>
                  <a:pt x="109923" y="158866"/>
                </a:cubicBezTo>
                <a:cubicBezTo>
                  <a:pt x="115744" y="120502"/>
                  <a:pt x="116009" y="142197"/>
                  <a:pt x="136911" y="117591"/>
                </a:cubicBezTo>
                <a:cubicBezTo>
                  <a:pt x="157813" y="92985"/>
                  <a:pt x="231103" y="3556"/>
                  <a:pt x="238511" y="1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B2659829-8684-41EC-AE7F-31B31E1372A0}"/>
              </a:ext>
            </a:extLst>
          </p:cNvPr>
          <p:cNvSpPr/>
          <p:nvPr/>
        </p:nvSpPr>
        <p:spPr>
          <a:xfrm>
            <a:off x="18717277" y="3951171"/>
            <a:ext cx="711266" cy="761665"/>
          </a:xfrm>
          <a:custGeom>
            <a:avLst/>
            <a:gdLst>
              <a:gd name="connsiteX0" fmla="*/ 710548 w 711266"/>
              <a:gd name="connsiteY0" fmla="*/ 117 h 761665"/>
              <a:gd name="connsiteX1" fmla="*/ 539098 w 711266"/>
              <a:gd name="connsiteY1" fmla="*/ 185854 h 761665"/>
              <a:gd name="connsiteX2" fmla="*/ 512111 w 711266"/>
              <a:gd name="connsiteY2" fmla="*/ 250942 h 761665"/>
              <a:gd name="connsiteX3" fmla="*/ 470836 w 711266"/>
              <a:gd name="connsiteY3" fmla="*/ 250942 h 761665"/>
              <a:gd name="connsiteX4" fmla="*/ 475598 w 711266"/>
              <a:gd name="connsiteY4" fmla="*/ 308092 h 761665"/>
              <a:gd name="connsiteX5" fmla="*/ 353361 w 711266"/>
              <a:gd name="connsiteY5" fmla="*/ 423979 h 761665"/>
              <a:gd name="connsiteX6" fmla="*/ 267636 w 711266"/>
              <a:gd name="connsiteY6" fmla="*/ 484304 h 761665"/>
              <a:gd name="connsiteX7" fmla="*/ 213661 w 711266"/>
              <a:gd name="connsiteY7" fmla="*/ 552567 h 761665"/>
              <a:gd name="connsiteX8" fmla="*/ 185086 w 711266"/>
              <a:gd name="connsiteY8" fmla="*/ 589079 h 761665"/>
              <a:gd name="connsiteX9" fmla="*/ 131111 w 711266"/>
              <a:gd name="connsiteY9" fmla="*/ 625592 h 761665"/>
              <a:gd name="connsiteX10" fmla="*/ 72373 w 711266"/>
              <a:gd name="connsiteY10" fmla="*/ 704967 h 761665"/>
              <a:gd name="connsiteX11" fmla="*/ 8873 w 711266"/>
              <a:gd name="connsiteY11" fmla="*/ 752592 h 761665"/>
              <a:gd name="connsiteX12" fmla="*/ 281923 w 711266"/>
              <a:gd name="connsiteY12" fmla="*/ 517642 h 761665"/>
              <a:gd name="connsiteX13" fmla="*/ 418448 w 711266"/>
              <a:gd name="connsiteY13" fmla="*/ 330317 h 761665"/>
              <a:gd name="connsiteX14" fmla="*/ 593073 w 711266"/>
              <a:gd name="connsiteY14" fmla="*/ 160454 h 761665"/>
              <a:gd name="connsiteX15" fmla="*/ 710548 w 711266"/>
              <a:gd name="connsiteY15" fmla="*/ 117 h 7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1266" h="761665">
                <a:moveTo>
                  <a:pt x="710548" y="117"/>
                </a:moveTo>
                <a:cubicBezTo>
                  <a:pt x="701552" y="4350"/>
                  <a:pt x="572171" y="144050"/>
                  <a:pt x="539098" y="185854"/>
                </a:cubicBezTo>
                <a:cubicBezTo>
                  <a:pt x="506025" y="227658"/>
                  <a:pt x="523488" y="240094"/>
                  <a:pt x="512111" y="250942"/>
                </a:cubicBezTo>
                <a:cubicBezTo>
                  <a:pt x="500734" y="261790"/>
                  <a:pt x="476921" y="241417"/>
                  <a:pt x="470836" y="250942"/>
                </a:cubicBezTo>
                <a:cubicBezTo>
                  <a:pt x="464751" y="260467"/>
                  <a:pt x="495177" y="279253"/>
                  <a:pt x="475598" y="308092"/>
                </a:cubicBezTo>
                <a:cubicBezTo>
                  <a:pt x="456019" y="336931"/>
                  <a:pt x="388021" y="394610"/>
                  <a:pt x="353361" y="423979"/>
                </a:cubicBezTo>
                <a:cubicBezTo>
                  <a:pt x="318701" y="453348"/>
                  <a:pt x="290919" y="462873"/>
                  <a:pt x="267636" y="484304"/>
                </a:cubicBezTo>
                <a:cubicBezTo>
                  <a:pt x="244353" y="505735"/>
                  <a:pt x="227419" y="535105"/>
                  <a:pt x="213661" y="552567"/>
                </a:cubicBezTo>
                <a:cubicBezTo>
                  <a:pt x="199903" y="570029"/>
                  <a:pt x="198844" y="576908"/>
                  <a:pt x="185086" y="589079"/>
                </a:cubicBezTo>
                <a:cubicBezTo>
                  <a:pt x="171328" y="601250"/>
                  <a:pt x="149896" y="606277"/>
                  <a:pt x="131111" y="625592"/>
                </a:cubicBezTo>
                <a:cubicBezTo>
                  <a:pt x="112325" y="644907"/>
                  <a:pt x="92746" y="683800"/>
                  <a:pt x="72373" y="704967"/>
                </a:cubicBezTo>
                <a:cubicBezTo>
                  <a:pt x="52000" y="726134"/>
                  <a:pt x="-26052" y="783813"/>
                  <a:pt x="8873" y="752592"/>
                </a:cubicBezTo>
                <a:cubicBezTo>
                  <a:pt x="43798" y="721371"/>
                  <a:pt x="213660" y="588021"/>
                  <a:pt x="281923" y="517642"/>
                </a:cubicBezTo>
                <a:cubicBezTo>
                  <a:pt x="350185" y="447263"/>
                  <a:pt x="366590" y="389848"/>
                  <a:pt x="418448" y="330317"/>
                </a:cubicBezTo>
                <a:cubicBezTo>
                  <a:pt x="470306" y="270786"/>
                  <a:pt x="544125" y="213900"/>
                  <a:pt x="593073" y="160454"/>
                </a:cubicBezTo>
                <a:cubicBezTo>
                  <a:pt x="642021" y="107008"/>
                  <a:pt x="719544" y="-4116"/>
                  <a:pt x="710548" y="1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FC4D3834-6B3D-4DDC-BEA9-DF19FE0A55AB}"/>
              </a:ext>
            </a:extLst>
          </p:cNvPr>
          <p:cNvSpPr/>
          <p:nvPr/>
        </p:nvSpPr>
        <p:spPr>
          <a:xfrm>
            <a:off x="18880132" y="4061974"/>
            <a:ext cx="571518" cy="637534"/>
          </a:xfrm>
          <a:custGeom>
            <a:avLst/>
            <a:gdLst>
              <a:gd name="connsiteX0" fmla="*/ 571506 w 571518"/>
              <a:gd name="connsiteY0" fmla="*/ 439 h 637534"/>
              <a:gd name="connsiteX1" fmla="*/ 433393 w 571518"/>
              <a:gd name="connsiteY1" fmla="*/ 181414 h 637534"/>
              <a:gd name="connsiteX2" fmla="*/ 360368 w 571518"/>
              <a:gd name="connsiteY2" fmla="*/ 244914 h 637534"/>
              <a:gd name="connsiteX3" fmla="*/ 255593 w 571518"/>
              <a:gd name="connsiteY3" fmla="*/ 370326 h 637534"/>
              <a:gd name="connsiteX4" fmla="*/ 184156 w 571518"/>
              <a:gd name="connsiteY4" fmla="*/ 433826 h 637534"/>
              <a:gd name="connsiteX5" fmla="*/ 130181 w 571518"/>
              <a:gd name="connsiteY5" fmla="*/ 465576 h 637534"/>
              <a:gd name="connsiteX6" fmla="*/ 88906 w 571518"/>
              <a:gd name="connsiteY6" fmla="*/ 568764 h 637534"/>
              <a:gd name="connsiteX7" fmla="*/ 6 w 571518"/>
              <a:gd name="connsiteY7" fmla="*/ 637026 h 637534"/>
              <a:gd name="connsiteX8" fmla="*/ 93668 w 571518"/>
              <a:gd name="connsiteY8" fmla="*/ 533839 h 637534"/>
              <a:gd name="connsiteX9" fmla="*/ 279406 w 571518"/>
              <a:gd name="connsiteY9" fmla="*/ 316351 h 637534"/>
              <a:gd name="connsiteX10" fmla="*/ 376243 w 571518"/>
              <a:gd name="connsiteY10" fmla="*/ 206814 h 637534"/>
              <a:gd name="connsiteX11" fmla="*/ 441331 w 571518"/>
              <a:gd name="connsiteY11" fmla="*/ 132201 h 637534"/>
              <a:gd name="connsiteX12" fmla="*/ 571506 w 571518"/>
              <a:gd name="connsiteY12" fmla="*/ 439 h 63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518" h="637534">
                <a:moveTo>
                  <a:pt x="571506" y="439"/>
                </a:moveTo>
                <a:cubicBezTo>
                  <a:pt x="570183" y="8641"/>
                  <a:pt x="468583" y="140668"/>
                  <a:pt x="433393" y="181414"/>
                </a:cubicBezTo>
                <a:cubicBezTo>
                  <a:pt x="398203" y="222160"/>
                  <a:pt x="390001" y="213429"/>
                  <a:pt x="360368" y="244914"/>
                </a:cubicBezTo>
                <a:cubicBezTo>
                  <a:pt x="330735" y="276399"/>
                  <a:pt x="284962" y="338841"/>
                  <a:pt x="255593" y="370326"/>
                </a:cubicBezTo>
                <a:cubicBezTo>
                  <a:pt x="226224" y="401811"/>
                  <a:pt x="205058" y="417951"/>
                  <a:pt x="184156" y="433826"/>
                </a:cubicBezTo>
                <a:cubicBezTo>
                  <a:pt x="163254" y="449701"/>
                  <a:pt x="146056" y="443086"/>
                  <a:pt x="130181" y="465576"/>
                </a:cubicBezTo>
                <a:cubicBezTo>
                  <a:pt x="114306" y="488066"/>
                  <a:pt x="110602" y="540189"/>
                  <a:pt x="88906" y="568764"/>
                </a:cubicBezTo>
                <a:cubicBezTo>
                  <a:pt x="67210" y="597339"/>
                  <a:pt x="-788" y="642847"/>
                  <a:pt x="6" y="637026"/>
                </a:cubicBezTo>
                <a:cubicBezTo>
                  <a:pt x="800" y="631205"/>
                  <a:pt x="47101" y="587285"/>
                  <a:pt x="93668" y="533839"/>
                </a:cubicBezTo>
                <a:cubicBezTo>
                  <a:pt x="140235" y="480393"/>
                  <a:pt x="232310" y="370855"/>
                  <a:pt x="279406" y="316351"/>
                </a:cubicBezTo>
                <a:cubicBezTo>
                  <a:pt x="326502" y="261847"/>
                  <a:pt x="376243" y="206814"/>
                  <a:pt x="376243" y="206814"/>
                </a:cubicBezTo>
                <a:cubicBezTo>
                  <a:pt x="403230" y="176122"/>
                  <a:pt x="410639" y="163157"/>
                  <a:pt x="441331" y="132201"/>
                </a:cubicBezTo>
                <a:cubicBezTo>
                  <a:pt x="472023" y="101245"/>
                  <a:pt x="572829" y="-7763"/>
                  <a:pt x="571506" y="4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53F11B85-7AEA-459F-A2F3-44E49507D718}"/>
              </a:ext>
            </a:extLst>
          </p:cNvPr>
          <p:cNvSpPr/>
          <p:nvPr/>
        </p:nvSpPr>
        <p:spPr>
          <a:xfrm>
            <a:off x="18830073" y="4045867"/>
            <a:ext cx="324293" cy="241713"/>
          </a:xfrm>
          <a:custGeom>
            <a:avLst/>
            <a:gdLst>
              <a:gd name="connsiteX0" fmla="*/ 34190 w 324293"/>
              <a:gd name="connsiteY0" fmla="*/ 140371 h 241713"/>
              <a:gd name="connsiteX1" fmla="*/ 170715 w 324293"/>
              <a:gd name="connsiteY1" fmla="*/ 13371 h 241713"/>
              <a:gd name="connsiteX2" fmla="*/ 312002 w 324293"/>
              <a:gd name="connsiteY2" fmla="*/ 7021 h 241713"/>
              <a:gd name="connsiteX3" fmla="*/ 315177 w 324293"/>
              <a:gd name="connsiteY3" fmla="*/ 41946 h 241713"/>
              <a:gd name="connsiteX4" fmla="*/ 296127 w 324293"/>
              <a:gd name="connsiteY4" fmla="*/ 59408 h 241713"/>
              <a:gd name="connsiteX5" fmla="*/ 265965 w 324293"/>
              <a:gd name="connsiteY5" fmla="*/ 68933 h 241713"/>
              <a:gd name="connsiteX6" fmla="*/ 167540 w 324293"/>
              <a:gd name="connsiteY6" fmla="*/ 103858 h 241713"/>
              <a:gd name="connsiteX7" fmla="*/ 308827 w 324293"/>
              <a:gd name="connsiteY7" fmla="*/ 35596 h 241713"/>
              <a:gd name="connsiteX8" fmla="*/ 308827 w 324293"/>
              <a:gd name="connsiteY8" fmla="*/ 29246 h 241713"/>
              <a:gd name="connsiteX9" fmla="*/ 229452 w 324293"/>
              <a:gd name="connsiteY9" fmla="*/ 19721 h 241713"/>
              <a:gd name="connsiteX10" fmla="*/ 186590 w 324293"/>
              <a:gd name="connsiteY10" fmla="*/ 35596 h 241713"/>
              <a:gd name="connsiteX11" fmla="*/ 105627 w 324293"/>
              <a:gd name="connsiteY11" fmla="*/ 92746 h 241713"/>
              <a:gd name="connsiteX12" fmla="*/ 2440 w 324293"/>
              <a:gd name="connsiteY12" fmla="*/ 240383 h 241713"/>
              <a:gd name="connsiteX13" fmla="*/ 34190 w 324293"/>
              <a:gd name="connsiteY13" fmla="*/ 140371 h 24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4293" h="241713">
                <a:moveTo>
                  <a:pt x="34190" y="140371"/>
                </a:moveTo>
                <a:cubicBezTo>
                  <a:pt x="62236" y="102536"/>
                  <a:pt x="124413" y="35596"/>
                  <a:pt x="170715" y="13371"/>
                </a:cubicBezTo>
                <a:cubicBezTo>
                  <a:pt x="217017" y="-8854"/>
                  <a:pt x="287925" y="2258"/>
                  <a:pt x="312002" y="7021"/>
                </a:cubicBezTo>
                <a:cubicBezTo>
                  <a:pt x="336079" y="11783"/>
                  <a:pt x="317823" y="33215"/>
                  <a:pt x="315177" y="41946"/>
                </a:cubicBezTo>
                <a:cubicBezTo>
                  <a:pt x="312531" y="50677"/>
                  <a:pt x="304329" y="54910"/>
                  <a:pt x="296127" y="59408"/>
                </a:cubicBezTo>
                <a:cubicBezTo>
                  <a:pt x="287925" y="63906"/>
                  <a:pt x="265965" y="68933"/>
                  <a:pt x="265965" y="68933"/>
                </a:cubicBezTo>
                <a:cubicBezTo>
                  <a:pt x="244534" y="76341"/>
                  <a:pt x="160396" y="109414"/>
                  <a:pt x="167540" y="103858"/>
                </a:cubicBezTo>
                <a:cubicBezTo>
                  <a:pt x="174684" y="98302"/>
                  <a:pt x="308827" y="35596"/>
                  <a:pt x="308827" y="35596"/>
                </a:cubicBezTo>
                <a:cubicBezTo>
                  <a:pt x="332375" y="23161"/>
                  <a:pt x="322056" y="31892"/>
                  <a:pt x="308827" y="29246"/>
                </a:cubicBezTo>
                <a:cubicBezTo>
                  <a:pt x="295598" y="26600"/>
                  <a:pt x="249825" y="18663"/>
                  <a:pt x="229452" y="19721"/>
                </a:cubicBezTo>
                <a:cubicBezTo>
                  <a:pt x="209079" y="20779"/>
                  <a:pt x="207227" y="23425"/>
                  <a:pt x="186590" y="35596"/>
                </a:cubicBezTo>
                <a:cubicBezTo>
                  <a:pt x="165953" y="47767"/>
                  <a:pt x="136319" y="58615"/>
                  <a:pt x="105627" y="92746"/>
                </a:cubicBezTo>
                <a:cubicBezTo>
                  <a:pt x="74935" y="126877"/>
                  <a:pt x="10377" y="228212"/>
                  <a:pt x="2440" y="240383"/>
                </a:cubicBezTo>
                <a:cubicBezTo>
                  <a:pt x="-5497" y="252554"/>
                  <a:pt x="6144" y="178206"/>
                  <a:pt x="34190" y="1403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: 図形 1439">
            <a:extLst>
              <a:ext uri="{FF2B5EF4-FFF2-40B4-BE49-F238E27FC236}">
                <a16:creationId xmlns:a16="http://schemas.microsoft.com/office/drawing/2014/main" id="{70CDA1CC-7789-4110-A373-E3687257A4B6}"/>
              </a:ext>
            </a:extLst>
          </p:cNvPr>
          <p:cNvSpPr/>
          <p:nvPr/>
        </p:nvSpPr>
        <p:spPr>
          <a:xfrm>
            <a:off x="18911696" y="3290439"/>
            <a:ext cx="476533" cy="639972"/>
          </a:xfrm>
          <a:custGeom>
            <a:avLst/>
            <a:gdLst>
              <a:gd name="connsiteX0" fmla="*/ 476442 w 476533"/>
              <a:gd name="connsiteY0" fmla="*/ 449 h 639972"/>
              <a:gd name="connsiteX1" fmla="*/ 420879 w 476533"/>
              <a:gd name="connsiteY1" fmla="*/ 62361 h 639972"/>
              <a:gd name="connsiteX2" fmla="*/ 341504 w 476533"/>
              <a:gd name="connsiteY2" fmla="*/ 82999 h 639972"/>
              <a:gd name="connsiteX3" fmla="*/ 336742 w 476533"/>
              <a:gd name="connsiteY3" fmla="*/ 183011 h 639972"/>
              <a:gd name="connsiteX4" fmla="*/ 285942 w 476533"/>
              <a:gd name="connsiteY4" fmla="*/ 246511 h 639972"/>
              <a:gd name="connsiteX5" fmla="*/ 177992 w 476533"/>
              <a:gd name="connsiteY5" fmla="*/ 329061 h 639972"/>
              <a:gd name="connsiteX6" fmla="*/ 293879 w 476533"/>
              <a:gd name="connsiteY6" fmla="*/ 281436 h 639972"/>
              <a:gd name="connsiteX7" fmla="*/ 219267 w 476533"/>
              <a:gd name="connsiteY7" fmla="*/ 333824 h 639972"/>
              <a:gd name="connsiteX8" fmla="*/ 225617 w 476533"/>
              <a:gd name="connsiteY8" fmla="*/ 363986 h 639972"/>
              <a:gd name="connsiteX9" fmla="*/ 98617 w 476533"/>
              <a:gd name="connsiteY9" fmla="*/ 475111 h 639972"/>
              <a:gd name="connsiteX10" fmla="*/ 27179 w 476533"/>
              <a:gd name="connsiteY10" fmla="*/ 554486 h 639972"/>
              <a:gd name="connsiteX11" fmla="*/ 8129 w 476533"/>
              <a:gd name="connsiteY11" fmla="*/ 637036 h 639972"/>
              <a:gd name="connsiteX12" fmla="*/ 154179 w 476533"/>
              <a:gd name="connsiteY12" fmla="*/ 443361 h 639972"/>
              <a:gd name="connsiteX13" fmla="*/ 279592 w 476533"/>
              <a:gd name="connsiteY13" fmla="*/ 325886 h 639972"/>
              <a:gd name="connsiteX14" fmla="*/ 278004 w 476533"/>
              <a:gd name="connsiteY14" fmla="*/ 313186 h 639972"/>
              <a:gd name="connsiteX15" fmla="*/ 308167 w 476533"/>
              <a:gd name="connsiteY15" fmla="*/ 186186 h 639972"/>
              <a:gd name="connsiteX16" fmla="*/ 366904 w 476533"/>
              <a:gd name="connsiteY16" fmla="*/ 95699 h 639972"/>
              <a:gd name="connsiteX17" fmla="*/ 408179 w 476533"/>
              <a:gd name="connsiteY17" fmla="*/ 36961 h 639972"/>
              <a:gd name="connsiteX18" fmla="*/ 476442 w 476533"/>
              <a:gd name="connsiteY18" fmla="*/ 449 h 63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6533" h="639972">
                <a:moveTo>
                  <a:pt x="476442" y="449"/>
                </a:moveTo>
                <a:cubicBezTo>
                  <a:pt x="478559" y="4682"/>
                  <a:pt x="443369" y="48603"/>
                  <a:pt x="420879" y="62361"/>
                </a:cubicBezTo>
                <a:cubicBezTo>
                  <a:pt x="398389" y="76119"/>
                  <a:pt x="355527" y="62891"/>
                  <a:pt x="341504" y="82999"/>
                </a:cubicBezTo>
                <a:cubicBezTo>
                  <a:pt x="327481" y="103107"/>
                  <a:pt x="346002" y="155759"/>
                  <a:pt x="336742" y="183011"/>
                </a:cubicBezTo>
                <a:cubicBezTo>
                  <a:pt x="327482" y="210263"/>
                  <a:pt x="312400" y="222169"/>
                  <a:pt x="285942" y="246511"/>
                </a:cubicBezTo>
                <a:cubicBezTo>
                  <a:pt x="259484" y="270853"/>
                  <a:pt x="176669" y="323240"/>
                  <a:pt x="177992" y="329061"/>
                </a:cubicBezTo>
                <a:cubicBezTo>
                  <a:pt x="179315" y="334882"/>
                  <a:pt x="287000" y="280642"/>
                  <a:pt x="293879" y="281436"/>
                </a:cubicBezTo>
                <a:cubicBezTo>
                  <a:pt x="300758" y="282230"/>
                  <a:pt x="230644" y="320066"/>
                  <a:pt x="219267" y="333824"/>
                </a:cubicBezTo>
                <a:cubicBezTo>
                  <a:pt x="207890" y="347582"/>
                  <a:pt x="245725" y="340438"/>
                  <a:pt x="225617" y="363986"/>
                </a:cubicBezTo>
                <a:cubicBezTo>
                  <a:pt x="205509" y="387534"/>
                  <a:pt x="131690" y="443361"/>
                  <a:pt x="98617" y="475111"/>
                </a:cubicBezTo>
                <a:cubicBezTo>
                  <a:pt x="65544" y="506861"/>
                  <a:pt x="42260" y="527499"/>
                  <a:pt x="27179" y="554486"/>
                </a:cubicBezTo>
                <a:cubicBezTo>
                  <a:pt x="12098" y="581473"/>
                  <a:pt x="-13038" y="655557"/>
                  <a:pt x="8129" y="637036"/>
                </a:cubicBezTo>
                <a:cubicBezTo>
                  <a:pt x="29296" y="618515"/>
                  <a:pt x="108935" y="495219"/>
                  <a:pt x="154179" y="443361"/>
                </a:cubicBezTo>
                <a:cubicBezTo>
                  <a:pt x="199423" y="391503"/>
                  <a:pt x="258954" y="347582"/>
                  <a:pt x="279592" y="325886"/>
                </a:cubicBezTo>
                <a:cubicBezTo>
                  <a:pt x="300229" y="304190"/>
                  <a:pt x="273241" y="336469"/>
                  <a:pt x="278004" y="313186"/>
                </a:cubicBezTo>
                <a:cubicBezTo>
                  <a:pt x="282766" y="289903"/>
                  <a:pt x="293350" y="222434"/>
                  <a:pt x="308167" y="186186"/>
                </a:cubicBezTo>
                <a:cubicBezTo>
                  <a:pt x="322984" y="149938"/>
                  <a:pt x="350235" y="120570"/>
                  <a:pt x="366904" y="95699"/>
                </a:cubicBezTo>
                <a:cubicBezTo>
                  <a:pt x="383573" y="70828"/>
                  <a:pt x="394156" y="50984"/>
                  <a:pt x="408179" y="36961"/>
                </a:cubicBezTo>
                <a:cubicBezTo>
                  <a:pt x="422202" y="22938"/>
                  <a:pt x="474325" y="-3784"/>
                  <a:pt x="476442" y="44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: 図形 1440">
            <a:extLst>
              <a:ext uri="{FF2B5EF4-FFF2-40B4-BE49-F238E27FC236}">
                <a16:creationId xmlns:a16="http://schemas.microsoft.com/office/drawing/2014/main" id="{6776511B-0FFF-473C-82F8-FC352A1DEE93}"/>
              </a:ext>
            </a:extLst>
          </p:cNvPr>
          <p:cNvSpPr/>
          <p:nvPr/>
        </p:nvSpPr>
        <p:spPr>
          <a:xfrm>
            <a:off x="19270433" y="3294063"/>
            <a:ext cx="138947" cy="398007"/>
          </a:xfrm>
          <a:custGeom>
            <a:avLst/>
            <a:gdLst>
              <a:gd name="connsiteX0" fmla="*/ 138342 w 138947"/>
              <a:gd name="connsiteY0" fmla="*/ 0 h 398007"/>
              <a:gd name="connsiteX1" fmla="*/ 125642 w 138947"/>
              <a:gd name="connsiteY1" fmla="*/ 114300 h 398007"/>
              <a:gd name="connsiteX2" fmla="*/ 103417 w 138947"/>
              <a:gd name="connsiteY2" fmla="*/ 168275 h 398007"/>
              <a:gd name="connsiteX3" fmla="*/ 46267 w 138947"/>
              <a:gd name="connsiteY3" fmla="*/ 241300 h 398007"/>
              <a:gd name="connsiteX4" fmla="*/ 230 w 138947"/>
              <a:gd name="connsiteY4" fmla="*/ 396875 h 398007"/>
              <a:gd name="connsiteX5" fmla="*/ 31980 w 138947"/>
              <a:gd name="connsiteY5" fmla="*/ 304800 h 398007"/>
              <a:gd name="connsiteX6" fmla="*/ 106592 w 138947"/>
              <a:gd name="connsiteY6" fmla="*/ 177800 h 398007"/>
              <a:gd name="connsiteX7" fmla="*/ 106592 w 138947"/>
              <a:gd name="connsiteY7" fmla="*/ 114300 h 398007"/>
              <a:gd name="connsiteX8" fmla="*/ 138342 w 138947"/>
              <a:gd name="connsiteY8" fmla="*/ 0 h 39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947" h="398007">
                <a:moveTo>
                  <a:pt x="138342" y="0"/>
                </a:moveTo>
                <a:cubicBezTo>
                  <a:pt x="141517" y="0"/>
                  <a:pt x="131463" y="86254"/>
                  <a:pt x="125642" y="114300"/>
                </a:cubicBezTo>
                <a:cubicBezTo>
                  <a:pt x="119821" y="142346"/>
                  <a:pt x="116646" y="147108"/>
                  <a:pt x="103417" y="168275"/>
                </a:cubicBezTo>
                <a:cubicBezTo>
                  <a:pt x="90188" y="189442"/>
                  <a:pt x="63465" y="203200"/>
                  <a:pt x="46267" y="241300"/>
                </a:cubicBezTo>
                <a:cubicBezTo>
                  <a:pt x="29069" y="279400"/>
                  <a:pt x="2611" y="386292"/>
                  <a:pt x="230" y="396875"/>
                </a:cubicBezTo>
                <a:cubicBezTo>
                  <a:pt x="-2151" y="407458"/>
                  <a:pt x="14253" y="341312"/>
                  <a:pt x="31980" y="304800"/>
                </a:cubicBezTo>
                <a:cubicBezTo>
                  <a:pt x="49707" y="268288"/>
                  <a:pt x="94157" y="209550"/>
                  <a:pt x="106592" y="177800"/>
                </a:cubicBezTo>
                <a:cubicBezTo>
                  <a:pt x="119027" y="146050"/>
                  <a:pt x="101830" y="142875"/>
                  <a:pt x="106592" y="114300"/>
                </a:cubicBezTo>
                <a:cubicBezTo>
                  <a:pt x="111354" y="85725"/>
                  <a:pt x="135167" y="0"/>
                  <a:pt x="138342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: 図形 1441">
            <a:extLst>
              <a:ext uri="{FF2B5EF4-FFF2-40B4-BE49-F238E27FC236}">
                <a16:creationId xmlns:a16="http://schemas.microsoft.com/office/drawing/2014/main" id="{A3B06C66-E737-4DB7-AE45-6C43A6BF3DF6}"/>
              </a:ext>
            </a:extLst>
          </p:cNvPr>
          <p:cNvSpPr/>
          <p:nvPr/>
        </p:nvSpPr>
        <p:spPr>
          <a:xfrm>
            <a:off x="18926213" y="3692692"/>
            <a:ext cx="360397" cy="380006"/>
          </a:xfrm>
          <a:custGeom>
            <a:avLst/>
            <a:gdLst>
              <a:gd name="connsiteX0" fmla="*/ 358737 w 360397"/>
              <a:gd name="connsiteY0" fmla="*/ 1421 h 380006"/>
              <a:gd name="connsiteX1" fmla="*/ 247612 w 360397"/>
              <a:gd name="connsiteY1" fmla="*/ 130008 h 380006"/>
              <a:gd name="connsiteX2" fmla="*/ 171412 w 360397"/>
              <a:gd name="connsiteY2" fmla="*/ 231608 h 380006"/>
              <a:gd name="connsiteX3" fmla="*/ 211100 w 360397"/>
              <a:gd name="connsiteY3" fmla="*/ 315746 h 380006"/>
              <a:gd name="connsiteX4" fmla="*/ 72987 w 360397"/>
              <a:gd name="connsiteY4" fmla="*/ 323683 h 380006"/>
              <a:gd name="connsiteX5" fmla="*/ 3137 w 360397"/>
              <a:gd name="connsiteY5" fmla="*/ 379246 h 380006"/>
              <a:gd name="connsiteX6" fmla="*/ 171412 w 360397"/>
              <a:gd name="connsiteY6" fmla="*/ 277646 h 380006"/>
              <a:gd name="connsiteX7" fmla="*/ 155537 w 360397"/>
              <a:gd name="connsiteY7" fmla="*/ 218908 h 380006"/>
              <a:gd name="connsiteX8" fmla="*/ 358737 w 360397"/>
              <a:gd name="connsiteY8" fmla="*/ 1421 h 38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397" h="380006">
                <a:moveTo>
                  <a:pt x="358737" y="1421"/>
                </a:moveTo>
                <a:cubicBezTo>
                  <a:pt x="374083" y="-13396"/>
                  <a:pt x="278833" y="91644"/>
                  <a:pt x="247612" y="130008"/>
                </a:cubicBezTo>
                <a:cubicBezTo>
                  <a:pt x="216391" y="168372"/>
                  <a:pt x="177497" y="200652"/>
                  <a:pt x="171412" y="231608"/>
                </a:cubicBezTo>
                <a:cubicBezTo>
                  <a:pt x="165327" y="262564"/>
                  <a:pt x="227504" y="300400"/>
                  <a:pt x="211100" y="315746"/>
                </a:cubicBezTo>
                <a:cubicBezTo>
                  <a:pt x="194696" y="331092"/>
                  <a:pt x="107648" y="313100"/>
                  <a:pt x="72987" y="323683"/>
                </a:cubicBezTo>
                <a:cubicBezTo>
                  <a:pt x="38326" y="334266"/>
                  <a:pt x="-13267" y="386919"/>
                  <a:pt x="3137" y="379246"/>
                </a:cubicBezTo>
                <a:cubicBezTo>
                  <a:pt x="19541" y="371573"/>
                  <a:pt x="146012" y="304369"/>
                  <a:pt x="171412" y="277646"/>
                </a:cubicBezTo>
                <a:cubicBezTo>
                  <a:pt x="196812" y="250923"/>
                  <a:pt x="121670" y="266533"/>
                  <a:pt x="155537" y="218908"/>
                </a:cubicBezTo>
                <a:cubicBezTo>
                  <a:pt x="189404" y="171283"/>
                  <a:pt x="343391" y="16238"/>
                  <a:pt x="358737" y="14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: 図形 1442">
            <a:extLst>
              <a:ext uri="{FF2B5EF4-FFF2-40B4-BE49-F238E27FC236}">
                <a16:creationId xmlns:a16="http://schemas.microsoft.com/office/drawing/2014/main" id="{FA00ECA5-7510-47FA-BE71-E371DF2396C6}"/>
              </a:ext>
            </a:extLst>
          </p:cNvPr>
          <p:cNvSpPr/>
          <p:nvPr/>
        </p:nvSpPr>
        <p:spPr>
          <a:xfrm>
            <a:off x="19092750" y="3415770"/>
            <a:ext cx="323399" cy="548840"/>
          </a:xfrm>
          <a:custGeom>
            <a:avLst/>
            <a:gdLst>
              <a:gd name="connsiteX0" fmla="*/ 322375 w 323399"/>
              <a:gd name="connsiteY0" fmla="*/ 530 h 548840"/>
              <a:gd name="connsiteX1" fmla="*/ 301738 w 323399"/>
              <a:gd name="connsiteY1" fmla="*/ 111655 h 548840"/>
              <a:gd name="connsiteX2" fmla="*/ 287450 w 323399"/>
              <a:gd name="connsiteY2" fmla="*/ 181505 h 548840"/>
              <a:gd name="connsiteX3" fmla="*/ 231888 w 323399"/>
              <a:gd name="connsiteY3" fmla="*/ 235480 h 548840"/>
              <a:gd name="connsiteX4" fmla="*/ 233475 w 323399"/>
              <a:gd name="connsiteY4" fmla="*/ 284693 h 548840"/>
              <a:gd name="connsiteX5" fmla="*/ 166800 w 323399"/>
              <a:gd name="connsiteY5" fmla="*/ 405343 h 548840"/>
              <a:gd name="connsiteX6" fmla="*/ 114413 w 323399"/>
              <a:gd name="connsiteY6" fmla="*/ 465668 h 548840"/>
              <a:gd name="connsiteX7" fmla="*/ 114413 w 323399"/>
              <a:gd name="connsiteY7" fmla="*/ 506943 h 548840"/>
              <a:gd name="connsiteX8" fmla="*/ 113 w 323399"/>
              <a:gd name="connsiteY8" fmla="*/ 548218 h 548840"/>
              <a:gd name="connsiteX9" fmla="*/ 95363 w 323399"/>
              <a:gd name="connsiteY9" fmla="*/ 473605 h 548840"/>
              <a:gd name="connsiteX10" fmla="*/ 206488 w 323399"/>
              <a:gd name="connsiteY10" fmla="*/ 286280 h 548840"/>
              <a:gd name="connsiteX11" fmla="*/ 266813 w 323399"/>
              <a:gd name="connsiteY11" fmla="*/ 160868 h 548840"/>
              <a:gd name="connsiteX12" fmla="*/ 322375 w 323399"/>
              <a:gd name="connsiteY12" fmla="*/ 530 h 54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399" h="548840">
                <a:moveTo>
                  <a:pt x="322375" y="530"/>
                </a:moveTo>
                <a:cubicBezTo>
                  <a:pt x="328196" y="-7672"/>
                  <a:pt x="307559" y="81492"/>
                  <a:pt x="301738" y="111655"/>
                </a:cubicBezTo>
                <a:cubicBezTo>
                  <a:pt x="295917" y="141818"/>
                  <a:pt x="299092" y="160868"/>
                  <a:pt x="287450" y="181505"/>
                </a:cubicBezTo>
                <a:cubicBezTo>
                  <a:pt x="275808" y="202142"/>
                  <a:pt x="240884" y="218282"/>
                  <a:pt x="231888" y="235480"/>
                </a:cubicBezTo>
                <a:cubicBezTo>
                  <a:pt x="222892" y="252678"/>
                  <a:pt x="244323" y="256383"/>
                  <a:pt x="233475" y="284693"/>
                </a:cubicBezTo>
                <a:cubicBezTo>
                  <a:pt x="222627" y="313003"/>
                  <a:pt x="186644" y="375181"/>
                  <a:pt x="166800" y="405343"/>
                </a:cubicBezTo>
                <a:cubicBezTo>
                  <a:pt x="146956" y="435505"/>
                  <a:pt x="123144" y="448735"/>
                  <a:pt x="114413" y="465668"/>
                </a:cubicBezTo>
                <a:cubicBezTo>
                  <a:pt x="105682" y="482601"/>
                  <a:pt x="133463" y="493185"/>
                  <a:pt x="114413" y="506943"/>
                </a:cubicBezTo>
                <a:cubicBezTo>
                  <a:pt x="95363" y="520701"/>
                  <a:pt x="3288" y="553774"/>
                  <a:pt x="113" y="548218"/>
                </a:cubicBezTo>
                <a:cubicBezTo>
                  <a:pt x="-3062" y="542662"/>
                  <a:pt x="60967" y="517261"/>
                  <a:pt x="95363" y="473605"/>
                </a:cubicBezTo>
                <a:cubicBezTo>
                  <a:pt x="129759" y="429949"/>
                  <a:pt x="177913" y="338403"/>
                  <a:pt x="206488" y="286280"/>
                </a:cubicBezTo>
                <a:cubicBezTo>
                  <a:pt x="235063" y="234157"/>
                  <a:pt x="250409" y="207170"/>
                  <a:pt x="266813" y="160868"/>
                </a:cubicBezTo>
                <a:cubicBezTo>
                  <a:pt x="283217" y="114566"/>
                  <a:pt x="316554" y="8732"/>
                  <a:pt x="322375" y="53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: 図形 1443">
            <a:extLst>
              <a:ext uri="{FF2B5EF4-FFF2-40B4-BE49-F238E27FC236}">
                <a16:creationId xmlns:a16="http://schemas.microsoft.com/office/drawing/2014/main" id="{33CAEAF1-BDEF-4EEA-825D-8947A7508901}"/>
              </a:ext>
            </a:extLst>
          </p:cNvPr>
          <p:cNvSpPr/>
          <p:nvPr/>
        </p:nvSpPr>
        <p:spPr>
          <a:xfrm>
            <a:off x="19386363" y="3264851"/>
            <a:ext cx="641593" cy="690377"/>
          </a:xfrm>
          <a:custGeom>
            <a:avLst/>
            <a:gdLst>
              <a:gd name="connsiteX0" fmla="*/ 641537 w 641593"/>
              <a:gd name="connsiteY0" fmla="*/ 637 h 690377"/>
              <a:gd name="connsiteX1" fmla="*/ 541525 w 641593"/>
              <a:gd name="connsiteY1" fmla="*/ 168912 h 690377"/>
              <a:gd name="connsiteX2" fmla="*/ 419287 w 641593"/>
              <a:gd name="connsiteY2" fmla="*/ 287974 h 690377"/>
              <a:gd name="connsiteX3" fmla="*/ 366900 w 641593"/>
              <a:gd name="connsiteY3" fmla="*/ 316549 h 690377"/>
              <a:gd name="connsiteX4" fmla="*/ 360550 w 641593"/>
              <a:gd name="connsiteY4" fmla="*/ 310199 h 690377"/>
              <a:gd name="connsiteX5" fmla="*/ 341500 w 641593"/>
              <a:gd name="connsiteY5" fmla="*/ 407037 h 690377"/>
              <a:gd name="connsiteX6" fmla="*/ 314512 w 641593"/>
              <a:gd name="connsiteY6" fmla="*/ 391162 h 690377"/>
              <a:gd name="connsiteX7" fmla="*/ 170050 w 641593"/>
              <a:gd name="connsiteY7" fmla="*/ 546737 h 690377"/>
              <a:gd name="connsiteX8" fmla="*/ 108137 w 641593"/>
              <a:gd name="connsiteY8" fmla="*/ 605474 h 690377"/>
              <a:gd name="connsiteX9" fmla="*/ 108137 w 641593"/>
              <a:gd name="connsiteY9" fmla="*/ 670562 h 690377"/>
              <a:gd name="connsiteX10" fmla="*/ 187 w 641593"/>
              <a:gd name="connsiteY10" fmla="*/ 689612 h 690377"/>
              <a:gd name="connsiteX11" fmla="*/ 84325 w 641593"/>
              <a:gd name="connsiteY11" fmla="*/ 649924 h 690377"/>
              <a:gd name="connsiteX12" fmla="*/ 168462 w 641593"/>
              <a:gd name="connsiteY12" fmla="*/ 599124 h 690377"/>
              <a:gd name="connsiteX13" fmla="*/ 365312 w 641593"/>
              <a:gd name="connsiteY13" fmla="*/ 295912 h 690377"/>
              <a:gd name="connsiteX14" fmla="*/ 427225 w 641593"/>
              <a:gd name="connsiteY14" fmla="*/ 251462 h 690377"/>
              <a:gd name="connsiteX15" fmla="*/ 554225 w 641593"/>
              <a:gd name="connsiteY15" fmla="*/ 116524 h 690377"/>
              <a:gd name="connsiteX16" fmla="*/ 641537 w 641593"/>
              <a:gd name="connsiteY16" fmla="*/ 637 h 69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1593" h="690377">
                <a:moveTo>
                  <a:pt x="641537" y="637"/>
                </a:moveTo>
                <a:cubicBezTo>
                  <a:pt x="639420" y="9368"/>
                  <a:pt x="578567" y="121023"/>
                  <a:pt x="541525" y="168912"/>
                </a:cubicBezTo>
                <a:cubicBezTo>
                  <a:pt x="504483" y="216802"/>
                  <a:pt x="448391" y="263368"/>
                  <a:pt x="419287" y="287974"/>
                </a:cubicBezTo>
                <a:cubicBezTo>
                  <a:pt x="390183" y="312580"/>
                  <a:pt x="366900" y="316549"/>
                  <a:pt x="366900" y="316549"/>
                </a:cubicBezTo>
                <a:cubicBezTo>
                  <a:pt x="357110" y="320253"/>
                  <a:pt x="364783" y="295118"/>
                  <a:pt x="360550" y="310199"/>
                </a:cubicBezTo>
                <a:cubicBezTo>
                  <a:pt x="356317" y="325280"/>
                  <a:pt x="349173" y="393543"/>
                  <a:pt x="341500" y="407037"/>
                </a:cubicBezTo>
                <a:cubicBezTo>
                  <a:pt x="333827" y="420531"/>
                  <a:pt x="343087" y="367879"/>
                  <a:pt x="314512" y="391162"/>
                </a:cubicBezTo>
                <a:cubicBezTo>
                  <a:pt x="285937" y="414445"/>
                  <a:pt x="204446" y="511018"/>
                  <a:pt x="170050" y="546737"/>
                </a:cubicBezTo>
                <a:cubicBezTo>
                  <a:pt x="135654" y="582456"/>
                  <a:pt x="118456" y="584837"/>
                  <a:pt x="108137" y="605474"/>
                </a:cubicBezTo>
                <a:cubicBezTo>
                  <a:pt x="97818" y="626112"/>
                  <a:pt x="126129" y="656539"/>
                  <a:pt x="108137" y="670562"/>
                </a:cubicBezTo>
                <a:cubicBezTo>
                  <a:pt x="90145" y="684585"/>
                  <a:pt x="4156" y="693052"/>
                  <a:pt x="187" y="689612"/>
                </a:cubicBezTo>
                <a:cubicBezTo>
                  <a:pt x="-3782" y="686172"/>
                  <a:pt x="56279" y="665005"/>
                  <a:pt x="84325" y="649924"/>
                </a:cubicBezTo>
                <a:cubicBezTo>
                  <a:pt x="112371" y="634843"/>
                  <a:pt x="121631" y="658126"/>
                  <a:pt x="168462" y="599124"/>
                </a:cubicBezTo>
                <a:cubicBezTo>
                  <a:pt x="215293" y="540122"/>
                  <a:pt x="322185" y="353856"/>
                  <a:pt x="365312" y="295912"/>
                </a:cubicBezTo>
                <a:cubicBezTo>
                  <a:pt x="408439" y="237968"/>
                  <a:pt x="395740" y="281360"/>
                  <a:pt x="427225" y="251462"/>
                </a:cubicBezTo>
                <a:cubicBezTo>
                  <a:pt x="458710" y="221564"/>
                  <a:pt x="522211" y="158064"/>
                  <a:pt x="554225" y="116524"/>
                </a:cubicBezTo>
                <a:cubicBezTo>
                  <a:pt x="586239" y="74984"/>
                  <a:pt x="643654" y="-8094"/>
                  <a:pt x="641537" y="6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: 図形 1444">
            <a:extLst>
              <a:ext uri="{FF2B5EF4-FFF2-40B4-BE49-F238E27FC236}">
                <a16:creationId xmlns:a16="http://schemas.microsoft.com/office/drawing/2014/main" id="{10DD681C-CD7D-4067-B66E-70E293C35343}"/>
              </a:ext>
            </a:extLst>
          </p:cNvPr>
          <p:cNvSpPr/>
          <p:nvPr/>
        </p:nvSpPr>
        <p:spPr>
          <a:xfrm>
            <a:off x="19413218" y="3444868"/>
            <a:ext cx="615002" cy="639807"/>
          </a:xfrm>
          <a:custGeom>
            <a:avLst/>
            <a:gdLst>
              <a:gd name="connsiteX0" fmla="*/ 614682 w 615002"/>
              <a:gd name="connsiteY0" fmla="*/ 7 h 639807"/>
              <a:gd name="connsiteX1" fmla="*/ 463870 w 615002"/>
              <a:gd name="connsiteY1" fmla="*/ 111132 h 639807"/>
              <a:gd name="connsiteX2" fmla="*/ 351157 w 615002"/>
              <a:gd name="connsiteY2" fmla="*/ 280995 h 639807"/>
              <a:gd name="connsiteX3" fmla="*/ 390845 w 615002"/>
              <a:gd name="connsiteY3" fmla="*/ 168282 h 639807"/>
              <a:gd name="connsiteX4" fmla="*/ 351157 w 615002"/>
              <a:gd name="connsiteY4" fmla="*/ 274645 h 639807"/>
              <a:gd name="connsiteX5" fmla="*/ 297182 w 615002"/>
              <a:gd name="connsiteY5" fmla="*/ 349257 h 639807"/>
              <a:gd name="connsiteX6" fmla="*/ 195582 w 615002"/>
              <a:gd name="connsiteY6" fmla="*/ 473082 h 639807"/>
              <a:gd name="connsiteX7" fmla="*/ 135257 w 615002"/>
              <a:gd name="connsiteY7" fmla="*/ 534995 h 639807"/>
              <a:gd name="connsiteX8" fmla="*/ 165420 w 615002"/>
              <a:gd name="connsiteY8" fmla="*/ 463557 h 639807"/>
              <a:gd name="connsiteX9" fmla="*/ 100332 w 615002"/>
              <a:gd name="connsiteY9" fmla="*/ 530232 h 639807"/>
              <a:gd name="connsiteX10" fmla="*/ 90807 w 615002"/>
              <a:gd name="connsiteY10" fmla="*/ 593732 h 639807"/>
              <a:gd name="connsiteX11" fmla="*/ 87632 w 615002"/>
              <a:gd name="connsiteY11" fmla="*/ 623895 h 639807"/>
              <a:gd name="connsiteX12" fmla="*/ 320 w 615002"/>
              <a:gd name="connsiteY12" fmla="*/ 639770 h 639807"/>
              <a:gd name="connsiteX13" fmla="*/ 60645 w 615002"/>
              <a:gd name="connsiteY13" fmla="*/ 620720 h 639807"/>
              <a:gd name="connsiteX14" fmla="*/ 125732 w 615002"/>
              <a:gd name="connsiteY14" fmla="*/ 501657 h 639807"/>
              <a:gd name="connsiteX15" fmla="*/ 332107 w 615002"/>
              <a:gd name="connsiteY15" fmla="*/ 290520 h 639807"/>
              <a:gd name="connsiteX16" fmla="*/ 421007 w 615002"/>
              <a:gd name="connsiteY16" fmla="*/ 115895 h 639807"/>
              <a:gd name="connsiteX17" fmla="*/ 614682 w 615002"/>
              <a:gd name="connsiteY17" fmla="*/ 7 h 63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15002" h="639807">
                <a:moveTo>
                  <a:pt x="614682" y="7"/>
                </a:moveTo>
                <a:cubicBezTo>
                  <a:pt x="621826" y="-787"/>
                  <a:pt x="507791" y="64301"/>
                  <a:pt x="463870" y="111132"/>
                </a:cubicBezTo>
                <a:cubicBezTo>
                  <a:pt x="419949" y="157963"/>
                  <a:pt x="363328" y="271470"/>
                  <a:pt x="351157" y="280995"/>
                </a:cubicBezTo>
                <a:cubicBezTo>
                  <a:pt x="338986" y="290520"/>
                  <a:pt x="390845" y="169340"/>
                  <a:pt x="390845" y="168282"/>
                </a:cubicBezTo>
                <a:cubicBezTo>
                  <a:pt x="390845" y="167224"/>
                  <a:pt x="366767" y="244483"/>
                  <a:pt x="351157" y="274645"/>
                </a:cubicBezTo>
                <a:cubicBezTo>
                  <a:pt x="335547" y="304807"/>
                  <a:pt x="323111" y="316184"/>
                  <a:pt x="297182" y="349257"/>
                </a:cubicBezTo>
                <a:cubicBezTo>
                  <a:pt x="271253" y="382330"/>
                  <a:pt x="222570" y="442126"/>
                  <a:pt x="195582" y="473082"/>
                </a:cubicBezTo>
                <a:cubicBezTo>
                  <a:pt x="168594" y="504038"/>
                  <a:pt x="140284" y="536582"/>
                  <a:pt x="135257" y="534995"/>
                </a:cubicBezTo>
                <a:cubicBezTo>
                  <a:pt x="130230" y="533408"/>
                  <a:pt x="171241" y="464351"/>
                  <a:pt x="165420" y="463557"/>
                </a:cubicBezTo>
                <a:cubicBezTo>
                  <a:pt x="159599" y="462763"/>
                  <a:pt x="112767" y="508536"/>
                  <a:pt x="100332" y="530232"/>
                </a:cubicBezTo>
                <a:cubicBezTo>
                  <a:pt x="87897" y="551928"/>
                  <a:pt x="92924" y="578122"/>
                  <a:pt x="90807" y="593732"/>
                </a:cubicBezTo>
                <a:cubicBezTo>
                  <a:pt x="88690" y="609342"/>
                  <a:pt x="102713" y="616222"/>
                  <a:pt x="87632" y="623895"/>
                </a:cubicBezTo>
                <a:cubicBezTo>
                  <a:pt x="72551" y="631568"/>
                  <a:pt x="4818" y="640299"/>
                  <a:pt x="320" y="639770"/>
                </a:cubicBezTo>
                <a:cubicBezTo>
                  <a:pt x="-4178" y="639241"/>
                  <a:pt x="39743" y="643739"/>
                  <a:pt x="60645" y="620720"/>
                </a:cubicBezTo>
                <a:cubicBezTo>
                  <a:pt x="81547" y="597701"/>
                  <a:pt x="80488" y="556690"/>
                  <a:pt x="125732" y="501657"/>
                </a:cubicBezTo>
                <a:cubicBezTo>
                  <a:pt x="170976" y="446624"/>
                  <a:pt x="282894" y="354814"/>
                  <a:pt x="332107" y="290520"/>
                </a:cubicBezTo>
                <a:cubicBezTo>
                  <a:pt x="381319" y="226226"/>
                  <a:pt x="372853" y="165372"/>
                  <a:pt x="421007" y="115895"/>
                </a:cubicBezTo>
                <a:cubicBezTo>
                  <a:pt x="469161" y="66418"/>
                  <a:pt x="607538" y="801"/>
                  <a:pt x="614682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: 図形 1445">
            <a:extLst>
              <a:ext uri="{FF2B5EF4-FFF2-40B4-BE49-F238E27FC236}">
                <a16:creationId xmlns:a16="http://schemas.microsoft.com/office/drawing/2014/main" id="{4B1BA714-1D5C-4727-805E-531B77BE20C2}"/>
              </a:ext>
            </a:extLst>
          </p:cNvPr>
          <p:cNvSpPr/>
          <p:nvPr/>
        </p:nvSpPr>
        <p:spPr>
          <a:xfrm>
            <a:off x="19388094" y="3956002"/>
            <a:ext cx="92180" cy="93736"/>
          </a:xfrm>
          <a:custGeom>
            <a:avLst/>
            <a:gdLst>
              <a:gd name="connsiteX0" fmla="*/ 88944 w 92180"/>
              <a:gd name="connsiteY0" fmla="*/ 48 h 93736"/>
              <a:gd name="connsiteX1" fmla="*/ 23856 w 92180"/>
              <a:gd name="connsiteY1" fmla="*/ 54023 h 93736"/>
              <a:gd name="connsiteX2" fmla="*/ 44 w 92180"/>
              <a:gd name="connsiteY2" fmla="*/ 69898 h 93736"/>
              <a:gd name="connsiteX3" fmla="*/ 28619 w 92180"/>
              <a:gd name="connsiteY3" fmla="*/ 93711 h 93736"/>
              <a:gd name="connsiteX4" fmla="*/ 92119 w 92180"/>
              <a:gd name="connsiteY4" fmla="*/ 65136 h 93736"/>
              <a:gd name="connsiteX5" fmla="*/ 41319 w 92180"/>
              <a:gd name="connsiteY5" fmla="*/ 77836 h 93736"/>
              <a:gd name="connsiteX6" fmla="*/ 34969 w 92180"/>
              <a:gd name="connsiteY6" fmla="*/ 71486 h 93736"/>
              <a:gd name="connsiteX7" fmla="*/ 41319 w 92180"/>
              <a:gd name="connsiteY7" fmla="*/ 44498 h 93736"/>
              <a:gd name="connsiteX8" fmla="*/ 88944 w 92180"/>
              <a:gd name="connsiteY8" fmla="*/ 48 h 9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180" h="93736">
                <a:moveTo>
                  <a:pt x="88944" y="48"/>
                </a:moveTo>
                <a:cubicBezTo>
                  <a:pt x="86034" y="1635"/>
                  <a:pt x="38672" y="42381"/>
                  <a:pt x="23856" y="54023"/>
                </a:cubicBezTo>
                <a:cubicBezTo>
                  <a:pt x="9040" y="65665"/>
                  <a:pt x="-750" y="63283"/>
                  <a:pt x="44" y="69898"/>
                </a:cubicBezTo>
                <a:cubicBezTo>
                  <a:pt x="838" y="76513"/>
                  <a:pt x="13273" y="94505"/>
                  <a:pt x="28619" y="93711"/>
                </a:cubicBezTo>
                <a:cubicBezTo>
                  <a:pt x="43965" y="92917"/>
                  <a:pt x="90002" y="67782"/>
                  <a:pt x="92119" y="65136"/>
                </a:cubicBezTo>
                <a:cubicBezTo>
                  <a:pt x="94236" y="62490"/>
                  <a:pt x="41319" y="77836"/>
                  <a:pt x="41319" y="77836"/>
                </a:cubicBezTo>
                <a:cubicBezTo>
                  <a:pt x="31794" y="78894"/>
                  <a:pt x="34969" y="77042"/>
                  <a:pt x="34969" y="71486"/>
                </a:cubicBezTo>
                <a:cubicBezTo>
                  <a:pt x="34969" y="65930"/>
                  <a:pt x="39202" y="52700"/>
                  <a:pt x="41319" y="44498"/>
                </a:cubicBezTo>
                <a:cubicBezTo>
                  <a:pt x="43436" y="36296"/>
                  <a:pt x="91854" y="-1539"/>
                  <a:pt x="88944" y="4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9B2992FE-641C-419C-B932-8422EEE81AE4}"/>
              </a:ext>
            </a:extLst>
          </p:cNvPr>
          <p:cNvSpPr/>
          <p:nvPr/>
        </p:nvSpPr>
        <p:spPr>
          <a:xfrm>
            <a:off x="19993826" y="3108116"/>
            <a:ext cx="177585" cy="219358"/>
          </a:xfrm>
          <a:custGeom>
            <a:avLst/>
            <a:gdLst>
              <a:gd name="connsiteX0" fmla="*/ 176949 w 177585"/>
              <a:gd name="connsiteY0" fmla="*/ 209 h 219358"/>
              <a:gd name="connsiteX1" fmla="*/ 103924 w 177585"/>
              <a:gd name="connsiteY1" fmla="*/ 66884 h 219358"/>
              <a:gd name="connsiteX2" fmla="*/ 737 w 177585"/>
              <a:gd name="connsiteY2" fmla="*/ 219284 h 219358"/>
              <a:gd name="connsiteX3" fmla="*/ 62649 w 177585"/>
              <a:gd name="connsiteY3" fmla="*/ 85934 h 219358"/>
              <a:gd name="connsiteX4" fmla="*/ 176949 w 177585"/>
              <a:gd name="connsiteY4" fmla="*/ 209 h 21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585" h="219358">
                <a:moveTo>
                  <a:pt x="176949" y="209"/>
                </a:moveTo>
                <a:cubicBezTo>
                  <a:pt x="183828" y="-2966"/>
                  <a:pt x="133293" y="30372"/>
                  <a:pt x="103924" y="66884"/>
                </a:cubicBezTo>
                <a:cubicBezTo>
                  <a:pt x="74555" y="103396"/>
                  <a:pt x="7616" y="216109"/>
                  <a:pt x="737" y="219284"/>
                </a:cubicBezTo>
                <a:cubicBezTo>
                  <a:pt x="-6142" y="222459"/>
                  <a:pt x="36720" y="123240"/>
                  <a:pt x="62649" y="85934"/>
                </a:cubicBezTo>
                <a:cubicBezTo>
                  <a:pt x="88578" y="48628"/>
                  <a:pt x="170070" y="3384"/>
                  <a:pt x="176949" y="2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04961347-E97C-4FD1-AFC5-832D4CF703E3}"/>
              </a:ext>
            </a:extLst>
          </p:cNvPr>
          <p:cNvSpPr/>
          <p:nvPr/>
        </p:nvSpPr>
        <p:spPr>
          <a:xfrm>
            <a:off x="19992975" y="3208229"/>
            <a:ext cx="208181" cy="243867"/>
          </a:xfrm>
          <a:custGeom>
            <a:avLst/>
            <a:gdLst>
              <a:gd name="connsiteX0" fmla="*/ 207963 w 208181"/>
              <a:gd name="connsiteY0" fmla="*/ 109 h 243867"/>
              <a:gd name="connsiteX1" fmla="*/ 85725 w 208181"/>
              <a:gd name="connsiteY1" fmla="*/ 108059 h 243867"/>
              <a:gd name="connsiteX2" fmla="*/ 52388 w 208181"/>
              <a:gd name="connsiteY2" fmla="*/ 198546 h 243867"/>
              <a:gd name="connsiteX3" fmla="*/ 0 w 208181"/>
              <a:gd name="connsiteY3" fmla="*/ 241409 h 243867"/>
              <a:gd name="connsiteX4" fmla="*/ 52388 w 208181"/>
              <a:gd name="connsiteY4" fmla="*/ 128696 h 243867"/>
              <a:gd name="connsiteX5" fmla="*/ 207963 w 208181"/>
              <a:gd name="connsiteY5" fmla="*/ 109 h 24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81" h="243867">
                <a:moveTo>
                  <a:pt x="207963" y="109"/>
                </a:moveTo>
                <a:cubicBezTo>
                  <a:pt x="213519" y="-3330"/>
                  <a:pt x="111654" y="74986"/>
                  <a:pt x="85725" y="108059"/>
                </a:cubicBezTo>
                <a:cubicBezTo>
                  <a:pt x="59796" y="141132"/>
                  <a:pt x="66676" y="176321"/>
                  <a:pt x="52388" y="198546"/>
                </a:cubicBezTo>
                <a:cubicBezTo>
                  <a:pt x="38100" y="220771"/>
                  <a:pt x="0" y="253051"/>
                  <a:pt x="0" y="241409"/>
                </a:cubicBezTo>
                <a:cubicBezTo>
                  <a:pt x="0" y="229767"/>
                  <a:pt x="21432" y="164679"/>
                  <a:pt x="52388" y="128696"/>
                </a:cubicBezTo>
                <a:cubicBezTo>
                  <a:pt x="83344" y="92713"/>
                  <a:pt x="202407" y="3548"/>
                  <a:pt x="207963" y="1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8216C2A8-46A4-4B6D-87E2-8E5C81C6C264}"/>
              </a:ext>
            </a:extLst>
          </p:cNvPr>
          <p:cNvSpPr/>
          <p:nvPr/>
        </p:nvSpPr>
        <p:spPr>
          <a:xfrm>
            <a:off x="19967575" y="3206750"/>
            <a:ext cx="405679" cy="279485"/>
          </a:xfrm>
          <a:custGeom>
            <a:avLst/>
            <a:gdLst>
              <a:gd name="connsiteX0" fmla="*/ 404813 w 405679"/>
              <a:gd name="connsiteY0" fmla="*/ 0 h 279485"/>
              <a:gd name="connsiteX1" fmla="*/ 301625 w 405679"/>
              <a:gd name="connsiteY1" fmla="*/ 57150 h 279485"/>
              <a:gd name="connsiteX2" fmla="*/ 231775 w 405679"/>
              <a:gd name="connsiteY2" fmla="*/ 85725 h 279485"/>
              <a:gd name="connsiteX3" fmla="*/ 188913 w 405679"/>
              <a:gd name="connsiteY3" fmla="*/ 138113 h 279485"/>
              <a:gd name="connsiteX4" fmla="*/ 153988 w 405679"/>
              <a:gd name="connsiteY4" fmla="*/ 184150 h 279485"/>
              <a:gd name="connsiteX5" fmla="*/ 138113 w 405679"/>
              <a:gd name="connsiteY5" fmla="*/ 206375 h 279485"/>
              <a:gd name="connsiteX6" fmla="*/ 0 w 405679"/>
              <a:gd name="connsiteY6" fmla="*/ 279400 h 279485"/>
              <a:gd name="connsiteX7" fmla="*/ 139700 w 405679"/>
              <a:gd name="connsiteY7" fmla="*/ 190500 h 279485"/>
              <a:gd name="connsiteX8" fmla="*/ 203200 w 405679"/>
              <a:gd name="connsiteY8" fmla="*/ 77788 h 279485"/>
              <a:gd name="connsiteX9" fmla="*/ 239713 w 405679"/>
              <a:gd name="connsiteY9" fmla="*/ 57150 h 279485"/>
              <a:gd name="connsiteX10" fmla="*/ 404813 w 405679"/>
              <a:gd name="connsiteY10" fmla="*/ 0 h 27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5679" h="279485">
                <a:moveTo>
                  <a:pt x="404813" y="0"/>
                </a:moveTo>
                <a:cubicBezTo>
                  <a:pt x="415132" y="0"/>
                  <a:pt x="330465" y="42863"/>
                  <a:pt x="301625" y="57150"/>
                </a:cubicBezTo>
                <a:cubicBezTo>
                  <a:pt x="272785" y="71437"/>
                  <a:pt x="250560" y="72231"/>
                  <a:pt x="231775" y="85725"/>
                </a:cubicBezTo>
                <a:cubicBezTo>
                  <a:pt x="212990" y="99219"/>
                  <a:pt x="201877" y="121709"/>
                  <a:pt x="188913" y="138113"/>
                </a:cubicBezTo>
                <a:cubicBezTo>
                  <a:pt x="175949" y="154517"/>
                  <a:pt x="162455" y="172773"/>
                  <a:pt x="153988" y="184150"/>
                </a:cubicBezTo>
                <a:cubicBezTo>
                  <a:pt x="145521" y="195527"/>
                  <a:pt x="163778" y="190500"/>
                  <a:pt x="138113" y="206375"/>
                </a:cubicBezTo>
                <a:cubicBezTo>
                  <a:pt x="112448" y="222250"/>
                  <a:pt x="-264" y="282046"/>
                  <a:pt x="0" y="279400"/>
                </a:cubicBezTo>
                <a:cubicBezTo>
                  <a:pt x="264" y="276754"/>
                  <a:pt x="105833" y="224102"/>
                  <a:pt x="139700" y="190500"/>
                </a:cubicBezTo>
                <a:cubicBezTo>
                  <a:pt x="173567" y="156898"/>
                  <a:pt x="186531" y="100013"/>
                  <a:pt x="203200" y="77788"/>
                </a:cubicBezTo>
                <a:cubicBezTo>
                  <a:pt x="219869" y="55563"/>
                  <a:pt x="206640" y="70908"/>
                  <a:pt x="239713" y="57150"/>
                </a:cubicBezTo>
                <a:cubicBezTo>
                  <a:pt x="272786" y="43392"/>
                  <a:pt x="394494" y="0"/>
                  <a:pt x="404813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DB26BC1F-5661-4EEF-9C3C-D5B32D806CC5}"/>
              </a:ext>
            </a:extLst>
          </p:cNvPr>
          <p:cNvSpPr/>
          <p:nvPr/>
        </p:nvSpPr>
        <p:spPr>
          <a:xfrm>
            <a:off x="20170595" y="3119438"/>
            <a:ext cx="172001" cy="103274"/>
          </a:xfrm>
          <a:custGeom>
            <a:avLst/>
            <a:gdLst>
              <a:gd name="connsiteX0" fmla="*/ 1768 w 172001"/>
              <a:gd name="connsiteY0" fmla="*/ 0 h 103274"/>
              <a:gd name="connsiteX1" fmla="*/ 28755 w 172001"/>
              <a:gd name="connsiteY1" fmla="*/ 76200 h 103274"/>
              <a:gd name="connsiteX2" fmla="*/ 171630 w 172001"/>
              <a:gd name="connsiteY2" fmla="*/ 77787 h 103274"/>
              <a:gd name="connsiteX3" fmla="*/ 68443 w 172001"/>
              <a:gd name="connsiteY3" fmla="*/ 103187 h 103274"/>
              <a:gd name="connsiteX4" fmla="*/ 14468 w 172001"/>
              <a:gd name="connsiteY4" fmla="*/ 85725 h 103274"/>
              <a:gd name="connsiteX5" fmla="*/ 4943 w 172001"/>
              <a:gd name="connsiteY5" fmla="*/ 74612 h 103274"/>
              <a:gd name="connsiteX6" fmla="*/ 1768 w 172001"/>
              <a:gd name="connsiteY6" fmla="*/ 0 h 10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001" h="103274">
                <a:moveTo>
                  <a:pt x="1768" y="0"/>
                </a:moveTo>
                <a:cubicBezTo>
                  <a:pt x="5737" y="265"/>
                  <a:pt x="445" y="63236"/>
                  <a:pt x="28755" y="76200"/>
                </a:cubicBezTo>
                <a:cubicBezTo>
                  <a:pt x="57065" y="89164"/>
                  <a:pt x="165015" y="73289"/>
                  <a:pt x="171630" y="77787"/>
                </a:cubicBezTo>
                <a:cubicBezTo>
                  <a:pt x="178245" y="82285"/>
                  <a:pt x="94637" y="101864"/>
                  <a:pt x="68443" y="103187"/>
                </a:cubicBezTo>
                <a:cubicBezTo>
                  <a:pt x="42249" y="104510"/>
                  <a:pt x="25051" y="90488"/>
                  <a:pt x="14468" y="85725"/>
                </a:cubicBezTo>
                <a:cubicBezTo>
                  <a:pt x="3885" y="80963"/>
                  <a:pt x="8647" y="85460"/>
                  <a:pt x="4943" y="74612"/>
                </a:cubicBezTo>
                <a:cubicBezTo>
                  <a:pt x="1239" y="63764"/>
                  <a:pt x="-2201" y="-265"/>
                  <a:pt x="1768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: 図形 1450">
            <a:extLst>
              <a:ext uri="{FF2B5EF4-FFF2-40B4-BE49-F238E27FC236}">
                <a16:creationId xmlns:a16="http://schemas.microsoft.com/office/drawing/2014/main" id="{C579E4F1-384A-447F-941E-6EC9728A20FB}"/>
              </a:ext>
            </a:extLst>
          </p:cNvPr>
          <p:cNvSpPr/>
          <p:nvPr/>
        </p:nvSpPr>
        <p:spPr>
          <a:xfrm>
            <a:off x="20156464" y="3092945"/>
            <a:ext cx="189148" cy="111001"/>
          </a:xfrm>
          <a:custGeom>
            <a:avLst/>
            <a:gdLst>
              <a:gd name="connsiteX0" fmla="*/ 24 w 189148"/>
              <a:gd name="connsiteY0" fmla="*/ 1093 h 111001"/>
              <a:gd name="connsiteX1" fmla="*/ 130199 w 189148"/>
              <a:gd name="connsiteY1" fmla="*/ 7443 h 111001"/>
              <a:gd name="connsiteX2" fmla="*/ 157186 w 189148"/>
              <a:gd name="connsiteY2" fmla="*/ 21730 h 111001"/>
              <a:gd name="connsiteX3" fmla="*/ 158774 w 189148"/>
              <a:gd name="connsiteY3" fmla="*/ 58243 h 111001"/>
              <a:gd name="connsiteX4" fmla="*/ 188936 w 189148"/>
              <a:gd name="connsiteY4" fmla="*/ 110630 h 111001"/>
              <a:gd name="connsiteX5" fmla="*/ 141311 w 189148"/>
              <a:gd name="connsiteY5" fmla="*/ 29668 h 111001"/>
              <a:gd name="connsiteX6" fmla="*/ 24 w 189148"/>
              <a:gd name="connsiteY6" fmla="*/ 1093 h 11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148" h="111001">
                <a:moveTo>
                  <a:pt x="24" y="1093"/>
                </a:moveTo>
                <a:cubicBezTo>
                  <a:pt x="-1828" y="-2611"/>
                  <a:pt x="104005" y="4004"/>
                  <a:pt x="130199" y="7443"/>
                </a:cubicBezTo>
                <a:cubicBezTo>
                  <a:pt x="156393" y="10882"/>
                  <a:pt x="152423" y="13263"/>
                  <a:pt x="157186" y="21730"/>
                </a:cubicBezTo>
                <a:cubicBezTo>
                  <a:pt x="161949" y="30197"/>
                  <a:pt x="153482" y="43426"/>
                  <a:pt x="158774" y="58243"/>
                </a:cubicBezTo>
                <a:cubicBezTo>
                  <a:pt x="164066" y="73060"/>
                  <a:pt x="191846" y="115392"/>
                  <a:pt x="188936" y="110630"/>
                </a:cubicBezTo>
                <a:cubicBezTo>
                  <a:pt x="186026" y="105868"/>
                  <a:pt x="169357" y="46866"/>
                  <a:pt x="141311" y="29668"/>
                </a:cubicBezTo>
                <a:cubicBezTo>
                  <a:pt x="113265" y="12470"/>
                  <a:pt x="1876" y="4797"/>
                  <a:pt x="24" y="109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50D3986B-04D9-41B9-AEBD-42A2F94A0B90}"/>
              </a:ext>
            </a:extLst>
          </p:cNvPr>
          <p:cNvSpPr/>
          <p:nvPr/>
        </p:nvSpPr>
        <p:spPr>
          <a:xfrm>
            <a:off x="18710518" y="7251695"/>
            <a:ext cx="992921" cy="623611"/>
          </a:xfrm>
          <a:custGeom>
            <a:avLst/>
            <a:gdLst>
              <a:gd name="connsiteX0" fmla="*/ 917332 w 992921"/>
              <a:gd name="connsiteY0" fmla="*/ 266705 h 623611"/>
              <a:gd name="connsiteX1" fmla="*/ 758582 w 992921"/>
              <a:gd name="connsiteY1" fmla="*/ 101605 h 623611"/>
              <a:gd name="connsiteX2" fmla="*/ 529982 w 992921"/>
              <a:gd name="connsiteY2" fmla="*/ 107955 h 623611"/>
              <a:gd name="connsiteX3" fmla="*/ 2932 w 992921"/>
              <a:gd name="connsiteY3" fmla="*/ 622305 h 623611"/>
              <a:gd name="connsiteX4" fmla="*/ 326782 w 992921"/>
              <a:gd name="connsiteY4" fmla="*/ 247655 h 623611"/>
              <a:gd name="connsiteX5" fmla="*/ 536332 w 992921"/>
              <a:gd name="connsiteY5" fmla="*/ 5 h 623611"/>
              <a:gd name="connsiteX6" fmla="*/ 968132 w 992921"/>
              <a:gd name="connsiteY6" fmla="*/ 254005 h 623611"/>
              <a:gd name="connsiteX7" fmla="*/ 917332 w 992921"/>
              <a:gd name="connsiteY7" fmla="*/ 266705 h 62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2921" h="623611">
                <a:moveTo>
                  <a:pt x="917332" y="266705"/>
                </a:moveTo>
                <a:cubicBezTo>
                  <a:pt x="882407" y="241305"/>
                  <a:pt x="823140" y="128063"/>
                  <a:pt x="758582" y="101605"/>
                </a:cubicBezTo>
                <a:cubicBezTo>
                  <a:pt x="694024" y="75147"/>
                  <a:pt x="655924" y="21172"/>
                  <a:pt x="529982" y="107955"/>
                </a:cubicBezTo>
                <a:cubicBezTo>
                  <a:pt x="404040" y="194738"/>
                  <a:pt x="36799" y="599022"/>
                  <a:pt x="2932" y="622305"/>
                </a:cubicBezTo>
                <a:cubicBezTo>
                  <a:pt x="-30935" y="645588"/>
                  <a:pt x="237882" y="351372"/>
                  <a:pt x="326782" y="247655"/>
                </a:cubicBezTo>
                <a:cubicBezTo>
                  <a:pt x="415682" y="143938"/>
                  <a:pt x="429440" y="-1053"/>
                  <a:pt x="536332" y="5"/>
                </a:cubicBezTo>
                <a:cubicBezTo>
                  <a:pt x="643224" y="1063"/>
                  <a:pt x="902515" y="214847"/>
                  <a:pt x="968132" y="254005"/>
                </a:cubicBezTo>
                <a:cubicBezTo>
                  <a:pt x="1033749" y="293163"/>
                  <a:pt x="952257" y="292105"/>
                  <a:pt x="917332" y="26670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: 図形 1452">
            <a:extLst>
              <a:ext uri="{FF2B5EF4-FFF2-40B4-BE49-F238E27FC236}">
                <a16:creationId xmlns:a16="http://schemas.microsoft.com/office/drawing/2014/main" id="{849C8D65-979C-44F4-A00D-4511D4608159}"/>
              </a:ext>
            </a:extLst>
          </p:cNvPr>
          <p:cNvSpPr/>
          <p:nvPr/>
        </p:nvSpPr>
        <p:spPr>
          <a:xfrm>
            <a:off x="18484490" y="7200121"/>
            <a:ext cx="316318" cy="693370"/>
          </a:xfrm>
          <a:custGeom>
            <a:avLst/>
            <a:gdLst>
              <a:gd name="connsiteX0" fmla="*/ 197210 w 316318"/>
              <a:gd name="connsiteY0" fmla="*/ 779 h 693370"/>
              <a:gd name="connsiteX1" fmla="*/ 248010 w 316318"/>
              <a:gd name="connsiteY1" fmla="*/ 248429 h 693370"/>
              <a:gd name="connsiteX2" fmla="*/ 360 w 316318"/>
              <a:gd name="connsiteY2" fmla="*/ 692929 h 693370"/>
              <a:gd name="connsiteX3" fmla="*/ 311510 w 316318"/>
              <a:gd name="connsiteY3" fmla="*/ 324629 h 693370"/>
              <a:gd name="connsiteX4" fmla="*/ 197210 w 316318"/>
              <a:gd name="connsiteY4" fmla="*/ 779 h 693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18" h="693370">
                <a:moveTo>
                  <a:pt x="197210" y="779"/>
                </a:moveTo>
                <a:cubicBezTo>
                  <a:pt x="186627" y="-11921"/>
                  <a:pt x="280818" y="133071"/>
                  <a:pt x="248010" y="248429"/>
                </a:cubicBezTo>
                <a:cubicBezTo>
                  <a:pt x="215202" y="363787"/>
                  <a:pt x="-10223" y="680229"/>
                  <a:pt x="360" y="692929"/>
                </a:cubicBezTo>
                <a:cubicBezTo>
                  <a:pt x="10943" y="705629"/>
                  <a:pt x="279760" y="441046"/>
                  <a:pt x="311510" y="324629"/>
                </a:cubicBezTo>
                <a:cubicBezTo>
                  <a:pt x="343260" y="208212"/>
                  <a:pt x="207793" y="13479"/>
                  <a:pt x="197210" y="77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4AE2081F-4CF4-475B-AE32-520E05784A06}"/>
              </a:ext>
            </a:extLst>
          </p:cNvPr>
          <p:cNvSpPr/>
          <p:nvPr/>
        </p:nvSpPr>
        <p:spPr>
          <a:xfrm>
            <a:off x="18341934" y="8525873"/>
            <a:ext cx="412572" cy="1307344"/>
          </a:xfrm>
          <a:custGeom>
            <a:avLst/>
            <a:gdLst>
              <a:gd name="connsiteX0" fmla="*/ 411733 w 412572"/>
              <a:gd name="connsiteY0" fmla="*/ 60 h 1307344"/>
              <a:gd name="connsiteX1" fmla="*/ 310133 w 412572"/>
              <a:gd name="connsiteY1" fmla="*/ 330260 h 1307344"/>
              <a:gd name="connsiteX2" fmla="*/ 94233 w 412572"/>
              <a:gd name="connsiteY2" fmla="*/ 702794 h 1307344"/>
              <a:gd name="connsiteX3" fmla="*/ 64599 w 412572"/>
              <a:gd name="connsiteY3" fmla="*/ 846727 h 1307344"/>
              <a:gd name="connsiteX4" fmla="*/ 348233 w 412572"/>
              <a:gd name="connsiteY4" fmla="*/ 1286994 h 1307344"/>
              <a:gd name="connsiteX5" fmla="*/ 297433 w 412572"/>
              <a:gd name="connsiteY5" fmla="*/ 1198094 h 1307344"/>
              <a:gd name="connsiteX6" fmla="*/ 5333 w 412572"/>
              <a:gd name="connsiteY6" fmla="*/ 880594 h 1307344"/>
              <a:gd name="connsiteX7" fmla="*/ 119633 w 412572"/>
              <a:gd name="connsiteY7" fmla="*/ 626594 h 1307344"/>
              <a:gd name="connsiteX8" fmla="*/ 259333 w 412572"/>
              <a:gd name="connsiteY8" fmla="*/ 355660 h 1307344"/>
              <a:gd name="connsiteX9" fmla="*/ 411733 w 412572"/>
              <a:gd name="connsiteY9" fmla="*/ 60 h 130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572" h="1307344">
                <a:moveTo>
                  <a:pt x="411733" y="60"/>
                </a:moveTo>
                <a:cubicBezTo>
                  <a:pt x="420200" y="-4173"/>
                  <a:pt x="363050" y="213138"/>
                  <a:pt x="310133" y="330260"/>
                </a:cubicBezTo>
                <a:cubicBezTo>
                  <a:pt x="257216" y="447382"/>
                  <a:pt x="135155" y="616716"/>
                  <a:pt x="94233" y="702794"/>
                </a:cubicBezTo>
                <a:cubicBezTo>
                  <a:pt x="53311" y="788872"/>
                  <a:pt x="22266" y="749360"/>
                  <a:pt x="64599" y="846727"/>
                </a:cubicBezTo>
                <a:cubicBezTo>
                  <a:pt x="106932" y="944094"/>
                  <a:pt x="309427" y="1228433"/>
                  <a:pt x="348233" y="1286994"/>
                </a:cubicBezTo>
                <a:cubicBezTo>
                  <a:pt x="387039" y="1345555"/>
                  <a:pt x="354583" y="1265827"/>
                  <a:pt x="297433" y="1198094"/>
                </a:cubicBezTo>
                <a:cubicBezTo>
                  <a:pt x="240283" y="1130361"/>
                  <a:pt x="34966" y="975844"/>
                  <a:pt x="5333" y="880594"/>
                </a:cubicBezTo>
                <a:cubicBezTo>
                  <a:pt x="-24300" y="785344"/>
                  <a:pt x="77300" y="714083"/>
                  <a:pt x="119633" y="626594"/>
                </a:cubicBezTo>
                <a:cubicBezTo>
                  <a:pt x="161966" y="539105"/>
                  <a:pt x="209944" y="455143"/>
                  <a:pt x="259333" y="355660"/>
                </a:cubicBezTo>
                <a:cubicBezTo>
                  <a:pt x="308722" y="256177"/>
                  <a:pt x="403266" y="4293"/>
                  <a:pt x="411733" y="6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: 図形 1454">
            <a:extLst>
              <a:ext uri="{FF2B5EF4-FFF2-40B4-BE49-F238E27FC236}">
                <a16:creationId xmlns:a16="http://schemas.microsoft.com/office/drawing/2014/main" id="{95C3BC9C-CAEC-4F6E-BFB4-0A14D0674C5B}"/>
              </a:ext>
            </a:extLst>
          </p:cNvPr>
          <p:cNvSpPr/>
          <p:nvPr/>
        </p:nvSpPr>
        <p:spPr>
          <a:xfrm>
            <a:off x="18718412" y="10316332"/>
            <a:ext cx="352722" cy="1029719"/>
          </a:xfrm>
          <a:custGeom>
            <a:avLst/>
            <a:gdLst>
              <a:gd name="connsiteX0" fmla="*/ 1388 w 352722"/>
              <a:gd name="connsiteY0" fmla="*/ 4535 h 1029719"/>
              <a:gd name="connsiteX1" fmla="*/ 162255 w 352722"/>
              <a:gd name="connsiteY1" fmla="*/ 173868 h 1029719"/>
              <a:gd name="connsiteX2" fmla="*/ 348521 w 352722"/>
              <a:gd name="connsiteY2" fmla="*/ 1012068 h 1029719"/>
              <a:gd name="connsiteX3" fmla="*/ 289255 w 352722"/>
              <a:gd name="connsiteY3" fmla="*/ 707268 h 1029719"/>
              <a:gd name="connsiteX4" fmla="*/ 255388 w 352722"/>
              <a:gd name="connsiteY4" fmla="*/ 267001 h 1029719"/>
              <a:gd name="connsiteX5" fmla="*/ 1388 w 352722"/>
              <a:gd name="connsiteY5" fmla="*/ 4535 h 102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722" h="1029719">
                <a:moveTo>
                  <a:pt x="1388" y="4535"/>
                </a:moveTo>
                <a:cubicBezTo>
                  <a:pt x="-14134" y="-10987"/>
                  <a:pt x="104399" y="5946"/>
                  <a:pt x="162255" y="173868"/>
                </a:cubicBezTo>
                <a:cubicBezTo>
                  <a:pt x="220111" y="341790"/>
                  <a:pt x="327354" y="923168"/>
                  <a:pt x="348521" y="1012068"/>
                </a:cubicBezTo>
                <a:cubicBezTo>
                  <a:pt x="369688" y="1100968"/>
                  <a:pt x="304777" y="831446"/>
                  <a:pt x="289255" y="707268"/>
                </a:cubicBezTo>
                <a:cubicBezTo>
                  <a:pt x="273733" y="583090"/>
                  <a:pt x="297016" y="387651"/>
                  <a:pt x="255388" y="267001"/>
                </a:cubicBezTo>
                <a:cubicBezTo>
                  <a:pt x="213760" y="146351"/>
                  <a:pt x="16910" y="20057"/>
                  <a:pt x="1388" y="453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AF94632D-B69A-44B9-A071-325A13FA4498}"/>
              </a:ext>
            </a:extLst>
          </p:cNvPr>
          <p:cNvSpPr/>
          <p:nvPr/>
        </p:nvSpPr>
        <p:spPr>
          <a:xfrm>
            <a:off x="18387882" y="11094520"/>
            <a:ext cx="596738" cy="1190768"/>
          </a:xfrm>
          <a:custGeom>
            <a:avLst/>
            <a:gdLst>
              <a:gd name="connsiteX0" fmla="*/ 1718 w 596738"/>
              <a:gd name="connsiteY0" fmla="*/ 1047 h 1190768"/>
              <a:gd name="connsiteX1" fmla="*/ 238785 w 596738"/>
              <a:gd name="connsiteY1" fmla="*/ 221180 h 1190768"/>
              <a:gd name="connsiteX2" fmla="*/ 543585 w 596738"/>
              <a:gd name="connsiteY2" fmla="*/ 906980 h 1190768"/>
              <a:gd name="connsiteX3" fmla="*/ 594385 w 596738"/>
              <a:gd name="connsiteY3" fmla="*/ 1190613 h 1190768"/>
              <a:gd name="connsiteX4" fmla="*/ 585918 w 596738"/>
              <a:gd name="connsiteY4" fmla="*/ 945080 h 1190768"/>
              <a:gd name="connsiteX5" fmla="*/ 564751 w 596738"/>
              <a:gd name="connsiteY5" fmla="*/ 822313 h 1190768"/>
              <a:gd name="connsiteX6" fmla="*/ 361551 w 596738"/>
              <a:gd name="connsiteY6" fmla="*/ 288913 h 1190768"/>
              <a:gd name="connsiteX7" fmla="*/ 1718 w 596738"/>
              <a:gd name="connsiteY7" fmla="*/ 1047 h 119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738" h="1190768">
                <a:moveTo>
                  <a:pt x="1718" y="1047"/>
                </a:moveTo>
                <a:cubicBezTo>
                  <a:pt x="-18743" y="-10242"/>
                  <a:pt x="148474" y="70191"/>
                  <a:pt x="238785" y="221180"/>
                </a:cubicBezTo>
                <a:cubicBezTo>
                  <a:pt x="329096" y="372169"/>
                  <a:pt x="484318" y="745408"/>
                  <a:pt x="543585" y="906980"/>
                </a:cubicBezTo>
                <a:cubicBezTo>
                  <a:pt x="602852" y="1068552"/>
                  <a:pt x="587330" y="1184263"/>
                  <a:pt x="594385" y="1190613"/>
                </a:cubicBezTo>
                <a:cubicBezTo>
                  <a:pt x="601440" y="1196963"/>
                  <a:pt x="590857" y="1006463"/>
                  <a:pt x="585918" y="945080"/>
                </a:cubicBezTo>
                <a:cubicBezTo>
                  <a:pt x="580979" y="883697"/>
                  <a:pt x="602145" y="931674"/>
                  <a:pt x="564751" y="822313"/>
                </a:cubicBezTo>
                <a:cubicBezTo>
                  <a:pt x="527357" y="712952"/>
                  <a:pt x="447629" y="425085"/>
                  <a:pt x="361551" y="288913"/>
                </a:cubicBezTo>
                <a:cubicBezTo>
                  <a:pt x="275473" y="152741"/>
                  <a:pt x="22179" y="12336"/>
                  <a:pt x="1718" y="104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D47D247D-3B05-4DBA-93FD-2E2110C211D1}"/>
              </a:ext>
            </a:extLst>
          </p:cNvPr>
          <p:cNvSpPr/>
          <p:nvPr/>
        </p:nvSpPr>
        <p:spPr>
          <a:xfrm>
            <a:off x="19062493" y="12471244"/>
            <a:ext cx="263619" cy="1193999"/>
          </a:xfrm>
          <a:custGeom>
            <a:avLst/>
            <a:gdLst>
              <a:gd name="connsiteX0" fmla="*/ 262674 w 263619"/>
              <a:gd name="connsiteY0" fmla="*/ 156 h 1193999"/>
              <a:gd name="connsiteX1" fmla="*/ 190707 w 263619"/>
              <a:gd name="connsiteY1" fmla="*/ 262623 h 1193999"/>
              <a:gd name="connsiteX2" fmla="*/ 194940 w 263619"/>
              <a:gd name="connsiteY2" fmla="*/ 719823 h 1193999"/>
              <a:gd name="connsiteX3" fmla="*/ 207 w 263619"/>
              <a:gd name="connsiteY3" fmla="*/ 1193956 h 1193999"/>
              <a:gd name="connsiteX4" fmla="*/ 156840 w 263619"/>
              <a:gd name="connsiteY4" fmla="*/ 745223 h 1193999"/>
              <a:gd name="connsiteX5" fmla="*/ 131440 w 263619"/>
              <a:gd name="connsiteY5" fmla="*/ 296489 h 1193999"/>
              <a:gd name="connsiteX6" fmla="*/ 262674 w 263619"/>
              <a:gd name="connsiteY6" fmla="*/ 156 h 119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19" h="1193999">
                <a:moveTo>
                  <a:pt x="262674" y="156"/>
                </a:moveTo>
                <a:cubicBezTo>
                  <a:pt x="272552" y="-5488"/>
                  <a:pt x="201996" y="142679"/>
                  <a:pt x="190707" y="262623"/>
                </a:cubicBezTo>
                <a:cubicBezTo>
                  <a:pt x="179418" y="382567"/>
                  <a:pt x="226690" y="564601"/>
                  <a:pt x="194940" y="719823"/>
                </a:cubicBezTo>
                <a:cubicBezTo>
                  <a:pt x="163190" y="875045"/>
                  <a:pt x="6557" y="1189723"/>
                  <a:pt x="207" y="1193956"/>
                </a:cubicBezTo>
                <a:cubicBezTo>
                  <a:pt x="-6143" y="1198189"/>
                  <a:pt x="134968" y="894801"/>
                  <a:pt x="156840" y="745223"/>
                </a:cubicBezTo>
                <a:cubicBezTo>
                  <a:pt x="178712" y="595645"/>
                  <a:pt x="110979" y="422078"/>
                  <a:pt x="131440" y="296489"/>
                </a:cubicBezTo>
                <a:cubicBezTo>
                  <a:pt x="151901" y="170900"/>
                  <a:pt x="252796" y="5800"/>
                  <a:pt x="262674" y="1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BDE3E991-D639-431A-ABAA-E3CCE651018A}"/>
              </a:ext>
            </a:extLst>
          </p:cNvPr>
          <p:cNvSpPr/>
          <p:nvPr/>
        </p:nvSpPr>
        <p:spPr>
          <a:xfrm>
            <a:off x="18825626" y="12623800"/>
            <a:ext cx="281898" cy="820039"/>
          </a:xfrm>
          <a:custGeom>
            <a:avLst/>
            <a:gdLst>
              <a:gd name="connsiteX0" fmla="*/ 203207 w 281898"/>
              <a:gd name="connsiteY0" fmla="*/ 0 h 820039"/>
              <a:gd name="connsiteX1" fmla="*/ 50807 w 281898"/>
              <a:gd name="connsiteY1" fmla="*/ 402167 h 820039"/>
              <a:gd name="connsiteX2" fmla="*/ 275174 w 281898"/>
              <a:gd name="connsiteY2" fmla="*/ 808567 h 820039"/>
              <a:gd name="connsiteX3" fmla="*/ 203207 w 281898"/>
              <a:gd name="connsiteY3" fmla="*/ 681567 h 820039"/>
              <a:gd name="connsiteX4" fmla="*/ 7 w 281898"/>
              <a:gd name="connsiteY4" fmla="*/ 402167 h 820039"/>
              <a:gd name="connsiteX5" fmla="*/ 203207 w 281898"/>
              <a:gd name="connsiteY5" fmla="*/ 0 h 82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898" h="820039">
                <a:moveTo>
                  <a:pt x="203207" y="0"/>
                </a:moveTo>
                <a:cubicBezTo>
                  <a:pt x="211674" y="0"/>
                  <a:pt x="38812" y="267406"/>
                  <a:pt x="50807" y="402167"/>
                </a:cubicBezTo>
                <a:cubicBezTo>
                  <a:pt x="62801" y="536928"/>
                  <a:pt x="249774" y="762000"/>
                  <a:pt x="275174" y="808567"/>
                </a:cubicBezTo>
                <a:cubicBezTo>
                  <a:pt x="300574" y="855134"/>
                  <a:pt x="249068" y="749300"/>
                  <a:pt x="203207" y="681567"/>
                </a:cubicBezTo>
                <a:cubicBezTo>
                  <a:pt x="157346" y="613834"/>
                  <a:pt x="1418" y="513645"/>
                  <a:pt x="7" y="402167"/>
                </a:cubicBezTo>
                <a:cubicBezTo>
                  <a:pt x="-1404" y="290689"/>
                  <a:pt x="194740" y="0"/>
                  <a:pt x="203207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50B35491-B681-48B8-9EFE-A2D1D37B0E14}"/>
              </a:ext>
            </a:extLst>
          </p:cNvPr>
          <p:cNvSpPr/>
          <p:nvPr/>
        </p:nvSpPr>
        <p:spPr>
          <a:xfrm>
            <a:off x="19048122" y="13910732"/>
            <a:ext cx="162855" cy="605881"/>
          </a:xfrm>
          <a:custGeom>
            <a:avLst/>
            <a:gdLst>
              <a:gd name="connsiteX0" fmla="*/ 137345 w 162855"/>
              <a:gd name="connsiteY0" fmla="*/ 1 h 605881"/>
              <a:gd name="connsiteX1" fmla="*/ 44211 w 162855"/>
              <a:gd name="connsiteY1" fmla="*/ 292101 h 605881"/>
              <a:gd name="connsiteX2" fmla="*/ 162745 w 162855"/>
              <a:gd name="connsiteY2" fmla="*/ 605368 h 605881"/>
              <a:gd name="connsiteX3" fmla="*/ 18811 w 162855"/>
              <a:gd name="connsiteY3" fmla="*/ 364068 h 605881"/>
              <a:gd name="connsiteX4" fmla="*/ 14578 w 162855"/>
              <a:gd name="connsiteY4" fmla="*/ 296335 h 605881"/>
              <a:gd name="connsiteX5" fmla="*/ 137345 w 162855"/>
              <a:gd name="connsiteY5" fmla="*/ 1 h 60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855" h="605881">
                <a:moveTo>
                  <a:pt x="137345" y="1"/>
                </a:moveTo>
                <a:cubicBezTo>
                  <a:pt x="142284" y="-705"/>
                  <a:pt x="39978" y="191207"/>
                  <a:pt x="44211" y="292101"/>
                </a:cubicBezTo>
                <a:cubicBezTo>
                  <a:pt x="48444" y="392995"/>
                  <a:pt x="166978" y="593374"/>
                  <a:pt x="162745" y="605368"/>
                </a:cubicBezTo>
                <a:cubicBezTo>
                  <a:pt x="158512" y="617362"/>
                  <a:pt x="43505" y="415573"/>
                  <a:pt x="18811" y="364068"/>
                </a:cubicBezTo>
                <a:cubicBezTo>
                  <a:pt x="-5883" y="312563"/>
                  <a:pt x="-5178" y="357013"/>
                  <a:pt x="14578" y="296335"/>
                </a:cubicBezTo>
                <a:cubicBezTo>
                  <a:pt x="34334" y="235657"/>
                  <a:pt x="132406" y="707"/>
                  <a:pt x="137345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15F0FB92-B3C4-4457-A169-43C092E0341C}"/>
              </a:ext>
            </a:extLst>
          </p:cNvPr>
          <p:cNvSpPr/>
          <p:nvPr/>
        </p:nvSpPr>
        <p:spPr>
          <a:xfrm>
            <a:off x="19384939" y="7748317"/>
            <a:ext cx="385648" cy="933702"/>
          </a:xfrm>
          <a:custGeom>
            <a:avLst/>
            <a:gdLst>
              <a:gd name="connsiteX0" fmla="*/ 279474 w 385648"/>
              <a:gd name="connsiteY0" fmla="*/ 20 h 933702"/>
              <a:gd name="connsiteX1" fmla="*/ 375726 w 385648"/>
              <a:gd name="connsiteY1" fmla="*/ 548660 h 933702"/>
              <a:gd name="connsiteX2" fmla="*/ 341 w 385648"/>
              <a:gd name="connsiteY2" fmla="*/ 933670 h 933702"/>
              <a:gd name="connsiteX3" fmla="*/ 308349 w 385648"/>
              <a:gd name="connsiteY3" fmla="*/ 529409 h 933702"/>
              <a:gd name="connsiteX4" fmla="*/ 279474 w 385648"/>
              <a:gd name="connsiteY4" fmla="*/ 20 h 93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648" h="933702">
                <a:moveTo>
                  <a:pt x="279474" y="20"/>
                </a:moveTo>
                <a:cubicBezTo>
                  <a:pt x="290704" y="3229"/>
                  <a:pt x="422248" y="393052"/>
                  <a:pt x="375726" y="548660"/>
                </a:cubicBezTo>
                <a:cubicBezTo>
                  <a:pt x="329204" y="704268"/>
                  <a:pt x="11570" y="936879"/>
                  <a:pt x="341" y="933670"/>
                </a:cubicBezTo>
                <a:cubicBezTo>
                  <a:pt x="-10889" y="930462"/>
                  <a:pt x="258618" y="685017"/>
                  <a:pt x="308349" y="529409"/>
                </a:cubicBezTo>
                <a:cubicBezTo>
                  <a:pt x="358080" y="373801"/>
                  <a:pt x="268244" y="-3189"/>
                  <a:pt x="279474" y="2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9B4A5145-D8D8-4B44-82C2-A986AE545559}"/>
              </a:ext>
            </a:extLst>
          </p:cNvPr>
          <p:cNvSpPr/>
          <p:nvPr/>
        </p:nvSpPr>
        <p:spPr>
          <a:xfrm>
            <a:off x="19401226" y="8563053"/>
            <a:ext cx="365133" cy="1862238"/>
          </a:xfrm>
          <a:custGeom>
            <a:avLst/>
            <a:gdLst>
              <a:gd name="connsiteX0" fmla="*/ 3305 w 365133"/>
              <a:gd name="connsiteY0" fmla="*/ 3431 h 1862238"/>
              <a:gd name="connsiteX1" fmla="*/ 166934 w 365133"/>
              <a:gd name="connsiteY1" fmla="*/ 398067 h 1862238"/>
              <a:gd name="connsiteX2" fmla="*/ 253561 w 365133"/>
              <a:gd name="connsiteY2" fmla="*/ 677200 h 1862238"/>
              <a:gd name="connsiteX3" fmla="*/ 282437 w 365133"/>
              <a:gd name="connsiteY3" fmla="*/ 1081461 h 1862238"/>
              <a:gd name="connsiteX4" fmla="*/ 320938 w 365133"/>
              <a:gd name="connsiteY4" fmla="*/ 1476096 h 1862238"/>
              <a:gd name="connsiteX5" fmla="*/ 292062 w 365133"/>
              <a:gd name="connsiteY5" fmla="*/ 1841856 h 1862238"/>
              <a:gd name="connsiteX6" fmla="*/ 349814 w 365133"/>
              <a:gd name="connsiteY6" fmla="*/ 831204 h 1862238"/>
              <a:gd name="connsiteX7" fmla="*/ 330563 w 365133"/>
              <a:gd name="connsiteY7" fmla="*/ 638699 h 1862238"/>
              <a:gd name="connsiteX8" fmla="*/ 3305 w 365133"/>
              <a:gd name="connsiteY8" fmla="*/ 3431 h 186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133" h="1862238">
                <a:moveTo>
                  <a:pt x="3305" y="3431"/>
                </a:moveTo>
                <a:cubicBezTo>
                  <a:pt x="-23966" y="-36674"/>
                  <a:pt x="125225" y="285772"/>
                  <a:pt x="166934" y="398067"/>
                </a:cubicBezTo>
                <a:cubicBezTo>
                  <a:pt x="208643" y="510362"/>
                  <a:pt x="234311" y="563301"/>
                  <a:pt x="253561" y="677200"/>
                </a:cubicBezTo>
                <a:cubicBezTo>
                  <a:pt x="272811" y="791099"/>
                  <a:pt x="271208" y="948312"/>
                  <a:pt x="282437" y="1081461"/>
                </a:cubicBezTo>
                <a:cubicBezTo>
                  <a:pt x="293666" y="1214610"/>
                  <a:pt x="319334" y="1349364"/>
                  <a:pt x="320938" y="1476096"/>
                </a:cubicBezTo>
                <a:cubicBezTo>
                  <a:pt x="322542" y="1602828"/>
                  <a:pt x="287249" y="1949338"/>
                  <a:pt x="292062" y="1841856"/>
                </a:cubicBezTo>
                <a:cubicBezTo>
                  <a:pt x="296875" y="1734374"/>
                  <a:pt x="343397" y="1031730"/>
                  <a:pt x="349814" y="831204"/>
                </a:cubicBezTo>
                <a:cubicBezTo>
                  <a:pt x="356231" y="630678"/>
                  <a:pt x="389919" y="778265"/>
                  <a:pt x="330563" y="638699"/>
                </a:cubicBezTo>
                <a:cubicBezTo>
                  <a:pt x="271207" y="499133"/>
                  <a:pt x="30576" y="43536"/>
                  <a:pt x="3305" y="343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601854A0-3C91-40CF-AF9F-1EE5D177C46A}"/>
              </a:ext>
            </a:extLst>
          </p:cNvPr>
          <p:cNvSpPr/>
          <p:nvPr/>
        </p:nvSpPr>
        <p:spPr>
          <a:xfrm>
            <a:off x="18951470" y="8614031"/>
            <a:ext cx="521017" cy="1925634"/>
          </a:xfrm>
          <a:custGeom>
            <a:avLst/>
            <a:gdLst>
              <a:gd name="connsiteX0" fmla="*/ 299056 w 521017"/>
              <a:gd name="connsiteY0" fmla="*/ 580 h 1925634"/>
              <a:gd name="connsiteX1" fmla="*/ 58425 w 521017"/>
              <a:gd name="connsiteY1" fmla="*/ 722474 h 1925634"/>
              <a:gd name="connsiteX2" fmla="*/ 39174 w 521017"/>
              <a:gd name="connsiteY2" fmla="*/ 982356 h 1925634"/>
              <a:gd name="connsiteX3" fmla="*/ 520437 w 521017"/>
              <a:gd name="connsiteY3" fmla="*/ 1925632 h 1925634"/>
              <a:gd name="connsiteX4" fmla="*/ 135427 w 521017"/>
              <a:gd name="connsiteY4" fmla="*/ 972731 h 1925634"/>
              <a:gd name="connsiteX5" fmla="*/ 39174 w 521017"/>
              <a:gd name="connsiteY5" fmla="*/ 606971 h 1925634"/>
              <a:gd name="connsiteX6" fmla="*/ 299056 w 521017"/>
              <a:gd name="connsiteY6" fmla="*/ 580 h 192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017" h="1925634">
                <a:moveTo>
                  <a:pt x="299056" y="580"/>
                </a:moveTo>
                <a:cubicBezTo>
                  <a:pt x="302265" y="19831"/>
                  <a:pt x="101739" y="558845"/>
                  <a:pt x="58425" y="722474"/>
                </a:cubicBezTo>
                <a:cubicBezTo>
                  <a:pt x="15111" y="886103"/>
                  <a:pt x="-37828" y="781830"/>
                  <a:pt x="39174" y="982356"/>
                </a:cubicBezTo>
                <a:cubicBezTo>
                  <a:pt x="116176" y="1182882"/>
                  <a:pt x="504395" y="1927236"/>
                  <a:pt x="520437" y="1925632"/>
                </a:cubicBezTo>
                <a:cubicBezTo>
                  <a:pt x="536479" y="1924028"/>
                  <a:pt x="215637" y="1192508"/>
                  <a:pt x="135427" y="972731"/>
                </a:cubicBezTo>
                <a:cubicBezTo>
                  <a:pt x="55217" y="752954"/>
                  <a:pt x="11902" y="767392"/>
                  <a:pt x="39174" y="606971"/>
                </a:cubicBezTo>
                <a:cubicBezTo>
                  <a:pt x="66446" y="446550"/>
                  <a:pt x="295847" y="-18671"/>
                  <a:pt x="299056" y="58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B4AEFE54-988B-4832-9E25-19175EBEADEF}"/>
              </a:ext>
            </a:extLst>
          </p:cNvPr>
          <p:cNvSpPr/>
          <p:nvPr/>
        </p:nvSpPr>
        <p:spPr>
          <a:xfrm>
            <a:off x="19227302" y="10553688"/>
            <a:ext cx="369630" cy="1581169"/>
          </a:xfrm>
          <a:custGeom>
            <a:avLst/>
            <a:gdLst>
              <a:gd name="connsiteX0" fmla="*/ 368798 w 369630"/>
              <a:gd name="connsiteY0" fmla="*/ 12 h 1581169"/>
              <a:gd name="connsiteX1" fmla="*/ 235448 w 369630"/>
              <a:gd name="connsiteY1" fmla="*/ 431812 h 1581169"/>
              <a:gd name="connsiteX2" fmla="*/ 260848 w 369630"/>
              <a:gd name="connsiteY2" fmla="*/ 939812 h 1581169"/>
              <a:gd name="connsiteX3" fmla="*/ 498 w 369630"/>
              <a:gd name="connsiteY3" fmla="*/ 1581162 h 1581169"/>
              <a:gd name="connsiteX4" fmla="*/ 337048 w 369630"/>
              <a:gd name="connsiteY4" fmla="*/ 927112 h 1581169"/>
              <a:gd name="connsiteX5" fmla="*/ 292598 w 369630"/>
              <a:gd name="connsiteY5" fmla="*/ 419112 h 1581169"/>
              <a:gd name="connsiteX6" fmla="*/ 368798 w 369630"/>
              <a:gd name="connsiteY6" fmla="*/ 12 h 158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630" h="1581169">
                <a:moveTo>
                  <a:pt x="368798" y="12"/>
                </a:moveTo>
                <a:cubicBezTo>
                  <a:pt x="359273" y="2129"/>
                  <a:pt x="253440" y="275179"/>
                  <a:pt x="235448" y="431812"/>
                </a:cubicBezTo>
                <a:cubicBezTo>
                  <a:pt x="217456" y="588445"/>
                  <a:pt x="300006" y="748254"/>
                  <a:pt x="260848" y="939812"/>
                </a:cubicBezTo>
                <a:cubicBezTo>
                  <a:pt x="221690" y="1131370"/>
                  <a:pt x="-12202" y="1583279"/>
                  <a:pt x="498" y="1581162"/>
                </a:cubicBezTo>
                <a:cubicBezTo>
                  <a:pt x="13198" y="1579045"/>
                  <a:pt x="288365" y="1120787"/>
                  <a:pt x="337048" y="927112"/>
                </a:cubicBezTo>
                <a:cubicBezTo>
                  <a:pt x="385731" y="733437"/>
                  <a:pt x="282015" y="567279"/>
                  <a:pt x="292598" y="419112"/>
                </a:cubicBezTo>
                <a:cubicBezTo>
                  <a:pt x="303181" y="270945"/>
                  <a:pt x="378323" y="-2105"/>
                  <a:pt x="368798" y="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: 図形 1463">
            <a:extLst>
              <a:ext uri="{FF2B5EF4-FFF2-40B4-BE49-F238E27FC236}">
                <a16:creationId xmlns:a16="http://schemas.microsoft.com/office/drawing/2014/main" id="{30A9587E-4957-4D2F-93C4-BC6ACDCD05C2}"/>
              </a:ext>
            </a:extLst>
          </p:cNvPr>
          <p:cNvSpPr/>
          <p:nvPr/>
        </p:nvSpPr>
        <p:spPr>
          <a:xfrm>
            <a:off x="18235106" y="9747189"/>
            <a:ext cx="498157" cy="1212914"/>
          </a:xfrm>
          <a:custGeom>
            <a:avLst/>
            <a:gdLst>
              <a:gd name="connsiteX0" fmla="*/ 186244 w 498157"/>
              <a:gd name="connsiteY0" fmla="*/ 61 h 1212914"/>
              <a:gd name="connsiteX1" fmla="*/ 103694 w 498157"/>
              <a:gd name="connsiteY1" fmla="*/ 450911 h 1212914"/>
              <a:gd name="connsiteX2" fmla="*/ 452944 w 498157"/>
              <a:gd name="connsiteY2" fmla="*/ 863661 h 1212914"/>
              <a:gd name="connsiteX3" fmla="*/ 491044 w 498157"/>
              <a:gd name="connsiteY3" fmla="*/ 1212911 h 1212914"/>
              <a:gd name="connsiteX4" fmla="*/ 427544 w 498157"/>
              <a:gd name="connsiteY4" fmla="*/ 857311 h 1212914"/>
              <a:gd name="connsiteX5" fmla="*/ 71944 w 498157"/>
              <a:gd name="connsiteY5" fmla="*/ 552511 h 1212914"/>
              <a:gd name="connsiteX6" fmla="*/ 8444 w 498157"/>
              <a:gd name="connsiteY6" fmla="*/ 419161 h 1212914"/>
              <a:gd name="connsiteX7" fmla="*/ 186244 w 498157"/>
              <a:gd name="connsiteY7" fmla="*/ 61 h 121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57" h="1212914">
                <a:moveTo>
                  <a:pt x="186244" y="61"/>
                </a:moveTo>
                <a:cubicBezTo>
                  <a:pt x="202119" y="5353"/>
                  <a:pt x="59244" y="306978"/>
                  <a:pt x="103694" y="450911"/>
                </a:cubicBezTo>
                <a:cubicBezTo>
                  <a:pt x="148144" y="594844"/>
                  <a:pt x="388386" y="736661"/>
                  <a:pt x="452944" y="863661"/>
                </a:cubicBezTo>
                <a:cubicBezTo>
                  <a:pt x="517502" y="990661"/>
                  <a:pt x="495277" y="1213969"/>
                  <a:pt x="491044" y="1212911"/>
                </a:cubicBezTo>
                <a:cubicBezTo>
                  <a:pt x="486811" y="1211853"/>
                  <a:pt x="497394" y="967378"/>
                  <a:pt x="427544" y="857311"/>
                </a:cubicBezTo>
                <a:cubicBezTo>
                  <a:pt x="357694" y="747244"/>
                  <a:pt x="141794" y="625536"/>
                  <a:pt x="71944" y="552511"/>
                </a:cubicBezTo>
                <a:cubicBezTo>
                  <a:pt x="2094" y="479486"/>
                  <a:pt x="-11664" y="503828"/>
                  <a:pt x="8444" y="419161"/>
                </a:cubicBezTo>
                <a:cubicBezTo>
                  <a:pt x="28552" y="334494"/>
                  <a:pt x="170369" y="-5231"/>
                  <a:pt x="186244" y="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57199A52-A9A4-4DA2-B0A9-C5D5632C528E}"/>
              </a:ext>
            </a:extLst>
          </p:cNvPr>
          <p:cNvSpPr/>
          <p:nvPr/>
        </p:nvSpPr>
        <p:spPr>
          <a:xfrm>
            <a:off x="17091130" y="7164175"/>
            <a:ext cx="702780" cy="818207"/>
          </a:xfrm>
          <a:custGeom>
            <a:avLst/>
            <a:gdLst>
              <a:gd name="connsiteX0" fmla="*/ 47520 w 702780"/>
              <a:gd name="connsiteY0" fmla="*/ 17675 h 818207"/>
              <a:gd name="connsiteX1" fmla="*/ 47520 w 702780"/>
              <a:gd name="connsiteY1" fmla="*/ 347875 h 818207"/>
              <a:gd name="connsiteX2" fmla="*/ 701570 w 702780"/>
              <a:gd name="connsiteY2" fmla="*/ 817775 h 818207"/>
              <a:gd name="connsiteX3" fmla="*/ 206270 w 702780"/>
              <a:gd name="connsiteY3" fmla="*/ 430425 h 818207"/>
              <a:gd name="connsiteX4" fmla="*/ 60220 w 702780"/>
              <a:gd name="connsiteY4" fmla="*/ 322475 h 818207"/>
              <a:gd name="connsiteX5" fmla="*/ 22120 w 702780"/>
              <a:gd name="connsiteY5" fmla="*/ 74825 h 818207"/>
              <a:gd name="connsiteX6" fmla="*/ 47520 w 702780"/>
              <a:gd name="connsiteY6" fmla="*/ 17675 h 81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2780" h="818207">
                <a:moveTo>
                  <a:pt x="47520" y="17675"/>
                </a:moveTo>
                <a:cubicBezTo>
                  <a:pt x="51753" y="63183"/>
                  <a:pt x="-61488" y="214525"/>
                  <a:pt x="47520" y="347875"/>
                </a:cubicBezTo>
                <a:cubicBezTo>
                  <a:pt x="156528" y="481225"/>
                  <a:pt x="675112" y="804017"/>
                  <a:pt x="701570" y="817775"/>
                </a:cubicBezTo>
                <a:cubicBezTo>
                  <a:pt x="728028" y="831533"/>
                  <a:pt x="313162" y="512975"/>
                  <a:pt x="206270" y="430425"/>
                </a:cubicBezTo>
                <a:cubicBezTo>
                  <a:pt x="99378" y="347875"/>
                  <a:pt x="90912" y="381742"/>
                  <a:pt x="60220" y="322475"/>
                </a:cubicBezTo>
                <a:cubicBezTo>
                  <a:pt x="29528" y="263208"/>
                  <a:pt x="27412" y="126683"/>
                  <a:pt x="22120" y="74825"/>
                </a:cubicBezTo>
                <a:cubicBezTo>
                  <a:pt x="16828" y="22967"/>
                  <a:pt x="43287" y="-27833"/>
                  <a:pt x="47520" y="1767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A009242B-C055-41E9-8AB7-B56058FB87E4}"/>
              </a:ext>
            </a:extLst>
          </p:cNvPr>
          <p:cNvSpPr/>
          <p:nvPr/>
        </p:nvSpPr>
        <p:spPr>
          <a:xfrm>
            <a:off x="17868742" y="7243841"/>
            <a:ext cx="546294" cy="668386"/>
          </a:xfrm>
          <a:custGeom>
            <a:avLst/>
            <a:gdLst>
              <a:gd name="connsiteX0" fmla="*/ 158 w 546294"/>
              <a:gd name="connsiteY0" fmla="*/ 1509 h 668386"/>
              <a:gd name="connsiteX1" fmla="*/ 76358 w 546294"/>
              <a:gd name="connsiteY1" fmla="*/ 401559 h 668386"/>
              <a:gd name="connsiteX2" fmla="*/ 546258 w 546294"/>
              <a:gd name="connsiteY2" fmla="*/ 668259 h 668386"/>
              <a:gd name="connsiteX3" fmla="*/ 101758 w 546294"/>
              <a:gd name="connsiteY3" fmla="*/ 369809 h 668386"/>
              <a:gd name="connsiteX4" fmla="*/ 57308 w 546294"/>
              <a:gd name="connsiteY4" fmla="*/ 268209 h 668386"/>
              <a:gd name="connsiteX5" fmla="*/ 158 w 546294"/>
              <a:gd name="connsiteY5" fmla="*/ 1509 h 66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294" h="668386">
                <a:moveTo>
                  <a:pt x="158" y="1509"/>
                </a:moveTo>
                <a:cubicBezTo>
                  <a:pt x="3333" y="23734"/>
                  <a:pt x="-14659" y="290434"/>
                  <a:pt x="76358" y="401559"/>
                </a:cubicBezTo>
                <a:cubicBezTo>
                  <a:pt x="167375" y="512684"/>
                  <a:pt x="542025" y="673551"/>
                  <a:pt x="546258" y="668259"/>
                </a:cubicBezTo>
                <a:cubicBezTo>
                  <a:pt x="550491" y="662967"/>
                  <a:pt x="183250" y="436484"/>
                  <a:pt x="101758" y="369809"/>
                </a:cubicBezTo>
                <a:cubicBezTo>
                  <a:pt x="20266" y="303134"/>
                  <a:pt x="72125" y="327476"/>
                  <a:pt x="57308" y="268209"/>
                </a:cubicBezTo>
                <a:cubicBezTo>
                  <a:pt x="42491" y="208942"/>
                  <a:pt x="-3017" y="-20716"/>
                  <a:pt x="158" y="150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8DF6C387-80A3-47BC-B50A-88D007C01504}"/>
              </a:ext>
            </a:extLst>
          </p:cNvPr>
          <p:cNvSpPr/>
          <p:nvPr/>
        </p:nvSpPr>
        <p:spPr>
          <a:xfrm>
            <a:off x="18846334" y="7943225"/>
            <a:ext cx="109344" cy="775429"/>
          </a:xfrm>
          <a:custGeom>
            <a:avLst/>
            <a:gdLst>
              <a:gd name="connsiteX0" fmla="*/ 95716 w 109344"/>
              <a:gd name="connsiteY0" fmla="*/ 625 h 775429"/>
              <a:gd name="connsiteX1" fmla="*/ 70316 w 109344"/>
              <a:gd name="connsiteY1" fmla="*/ 311775 h 775429"/>
              <a:gd name="connsiteX2" fmla="*/ 466 w 109344"/>
              <a:gd name="connsiteY2" fmla="*/ 419725 h 775429"/>
              <a:gd name="connsiteX3" fmla="*/ 108416 w 109344"/>
              <a:gd name="connsiteY3" fmla="*/ 775325 h 775429"/>
              <a:gd name="connsiteX4" fmla="*/ 51266 w 109344"/>
              <a:gd name="connsiteY4" fmla="*/ 381625 h 775429"/>
              <a:gd name="connsiteX5" fmla="*/ 25866 w 109344"/>
              <a:gd name="connsiteY5" fmla="*/ 235575 h 775429"/>
              <a:gd name="connsiteX6" fmla="*/ 95716 w 109344"/>
              <a:gd name="connsiteY6" fmla="*/ 625 h 77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344" h="775429">
                <a:moveTo>
                  <a:pt x="95716" y="625"/>
                </a:moveTo>
                <a:cubicBezTo>
                  <a:pt x="103124" y="13325"/>
                  <a:pt x="86191" y="241925"/>
                  <a:pt x="70316" y="311775"/>
                </a:cubicBezTo>
                <a:cubicBezTo>
                  <a:pt x="54441" y="381625"/>
                  <a:pt x="-5884" y="342467"/>
                  <a:pt x="466" y="419725"/>
                </a:cubicBezTo>
                <a:cubicBezTo>
                  <a:pt x="6816" y="496983"/>
                  <a:pt x="99949" y="781675"/>
                  <a:pt x="108416" y="775325"/>
                </a:cubicBezTo>
                <a:cubicBezTo>
                  <a:pt x="116883" y="768975"/>
                  <a:pt x="65024" y="471583"/>
                  <a:pt x="51266" y="381625"/>
                </a:cubicBezTo>
                <a:cubicBezTo>
                  <a:pt x="37508" y="291667"/>
                  <a:pt x="23749" y="299075"/>
                  <a:pt x="25866" y="235575"/>
                </a:cubicBezTo>
                <a:cubicBezTo>
                  <a:pt x="27983" y="172075"/>
                  <a:pt x="88308" y="-12075"/>
                  <a:pt x="95716" y="6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EC5835FF-9DDC-4FCB-8DD1-6C3A390010C0}"/>
              </a:ext>
            </a:extLst>
          </p:cNvPr>
          <p:cNvSpPr/>
          <p:nvPr/>
        </p:nvSpPr>
        <p:spPr>
          <a:xfrm>
            <a:off x="19295452" y="13627074"/>
            <a:ext cx="609798" cy="351688"/>
          </a:xfrm>
          <a:custGeom>
            <a:avLst/>
            <a:gdLst>
              <a:gd name="connsiteX0" fmla="*/ 81 w 609798"/>
              <a:gd name="connsiteY0" fmla="*/ 26 h 351688"/>
              <a:gd name="connsiteX1" fmla="*/ 190581 w 609798"/>
              <a:gd name="connsiteY1" fmla="*/ 186293 h 351688"/>
              <a:gd name="connsiteX2" fmla="*/ 194815 w 609798"/>
              <a:gd name="connsiteY2" fmla="*/ 351393 h 351688"/>
              <a:gd name="connsiteX3" fmla="*/ 609681 w 609798"/>
              <a:gd name="connsiteY3" fmla="*/ 228626 h 351688"/>
              <a:gd name="connsiteX4" fmla="*/ 237148 w 609798"/>
              <a:gd name="connsiteY4" fmla="*/ 300593 h 351688"/>
              <a:gd name="connsiteX5" fmla="*/ 215981 w 609798"/>
              <a:gd name="connsiteY5" fmla="*/ 173593 h 351688"/>
              <a:gd name="connsiteX6" fmla="*/ 81 w 609798"/>
              <a:gd name="connsiteY6" fmla="*/ 26 h 35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798" h="351688">
                <a:moveTo>
                  <a:pt x="81" y="26"/>
                </a:moveTo>
                <a:cubicBezTo>
                  <a:pt x="-4152" y="2143"/>
                  <a:pt x="158125" y="127732"/>
                  <a:pt x="190581" y="186293"/>
                </a:cubicBezTo>
                <a:cubicBezTo>
                  <a:pt x="223037" y="244854"/>
                  <a:pt x="124965" y="344338"/>
                  <a:pt x="194815" y="351393"/>
                </a:cubicBezTo>
                <a:cubicBezTo>
                  <a:pt x="264665" y="358448"/>
                  <a:pt x="602626" y="237093"/>
                  <a:pt x="609681" y="228626"/>
                </a:cubicBezTo>
                <a:cubicBezTo>
                  <a:pt x="616737" y="220159"/>
                  <a:pt x="302765" y="309765"/>
                  <a:pt x="237148" y="300593"/>
                </a:cubicBezTo>
                <a:cubicBezTo>
                  <a:pt x="171531" y="291421"/>
                  <a:pt x="250553" y="224393"/>
                  <a:pt x="215981" y="173593"/>
                </a:cubicBezTo>
                <a:cubicBezTo>
                  <a:pt x="181409" y="122793"/>
                  <a:pt x="4314" y="-2091"/>
                  <a:pt x="81" y="2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FD9E084A-9C43-4124-922A-175450F6A6E7}"/>
              </a:ext>
            </a:extLst>
          </p:cNvPr>
          <p:cNvSpPr/>
          <p:nvPr/>
        </p:nvSpPr>
        <p:spPr>
          <a:xfrm>
            <a:off x="18880297" y="13512403"/>
            <a:ext cx="99784" cy="703545"/>
          </a:xfrm>
          <a:custGeom>
            <a:avLst/>
            <a:gdLst>
              <a:gd name="connsiteX0" fmla="*/ 370 w 99784"/>
              <a:gd name="connsiteY0" fmla="*/ 397 h 703545"/>
              <a:gd name="connsiteX1" fmla="*/ 93503 w 99784"/>
              <a:gd name="connsiteY1" fmla="*/ 178197 h 703545"/>
              <a:gd name="connsiteX2" fmla="*/ 85036 w 99784"/>
              <a:gd name="connsiteY2" fmla="*/ 343297 h 703545"/>
              <a:gd name="connsiteX3" fmla="*/ 34236 w 99784"/>
              <a:gd name="connsiteY3" fmla="*/ 432197 h 703545"/>
              <a:gd name="connsiteX4" fmla="*/ 17303 w 99784"/>
              <a:gd name="connsiteY4" fmla="*/ 703130 h 703545"/>
              <a:gd name="connsiteX5" fmla="*/ 34236 w 99784"/>
              <a:gd name="connsiteY5" fmla="*/ 364464 h 703545"/>
              <a:gd name="connsiteX6" fmla="*/ 42703 w 99784"/>
              <a:gd name="connsiteY6" fmla="*/ 292497 h 703545"/>
              <a:gd name="connsiteX7" fmla="*/ 59636 w 99784"/>
              <a:gd name="connsiteY7" fmla="*/ 228997 h 703545"/>
              <a:gd name="connsiteX8" fmla="*/ 370 w 99784"/>
              <a:gd name="connsiteY8" fmla="*/ 397 h 70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784" h="703545">
                <a:moveTo>
                  <a:pt x="370" y="397"/>
                </a:moveTo>
                <a:cubicBezTo>
                  <a:pt x="6014" y="-8070"/>
                  <a:pt x="79392" y="121047"/>
                  <a:pt x="93503" y="178197"/>
                </a:cubicBezTo>
                <a:cubicBezTo>
                  <a:pt x="107614" y="235347"/>
                  <a:pt x="94914" y="300964"/>
                  <a:pt x="85036" y="343297"/>
                </a:cubicBezTo>
                <a:cubicBezTo>
                  <a:pt x="75158" y="385630"/>
                  <a:pt x="45525" y="372225"/>
                  <a:pt x="34236" y="432197"/>
                </a:cubicBezTo>
                <a:cubicBezTo>
                  <a:pt x="22947" y="492169"/>
                  <a:pt x="17303" y="714419"/>
                  <a:pt x="17303" y="703130"/>
                </a:cubicBezTo>
                <a:cubicBezTo>
                  <a:pt x="17303" y="691841"/>
                  <a:pt x="30003" y="432903"/>
                  <a:pt x="34236" y="364464"/>
                </a:cubicBezTo>
                <a:cubicBezTo>
                  <a:pt x="38469" y="296025"/>
                  <a:pt x="38470" y="315075"/>
                  <a:pt x="42703" y="292497"/>
                </a:cubicBezTo>
                <a:cubicBezTo>
                  <a:pt x="46936" y="269919"/>
                  <a:pt x="63869" y="274152"/>
                  <a:pt x="59636" y="228997"/>
                </a:cubicBezTo>
                <a:cubicBezTo>
                  <a:pt x="55403" y="183842"/>
                  <a:pt x="-5274" y="8864"/>
                  <a:pt x="370" y="3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: 図形 1469">
            <a:extLst>
              <a:ext uri="{FF2B5EF4-FFF2-40B4-BE49-F238E27FC236}">
                <a16:creationId xmlns:a16="http://schemas.microsoft.com/office/drawing/2014/main" id="{079CCB09-D23A-4E63-BABC-54834A4E84A7}"/>
              </a:ext>
            </a:extLst>
          </p:cNvPr>
          <p:cNvSpPr/>
          <p:nvPr/>
        </p:nvSpPr>
        <p:spPr>
          <a:xfrm>
            <a:off x="19214692" y="14177396"/>
            <a:ext cx="119675" cy="567324"/>
          </a:xfrm>
          <a:custGeom>
            <a:avLst/>
            <a:gdLst>
              <a:gd name="connsiteX0" fmla="*/ 118941 w 119675"/>
              <a:gd name="connsiteY0" fmla="*/ 37 h 567324"/>
              <a:gd name="connsiteX1" fmla="*/ 93541 w 119675"/>
              <a:gd name="connsiteY1" fmla="*/ 211704 h 567324"/>
              <a:gd name="connsiteX2" fmla="*/ 30041 w 119675"/>
              <a:gd name="connsiteY2" fmla="*/ 338704 h 567324"/>
              <a:gd name="connsiteX3" fmla="*/ 102008 w 119675"/>
              <a:gd name="connsiteY3" fmla="*/ 567304 h 567324"/>
              <a:gd name="connsiteX4" fmla="*/ 408 w 119675"/>
              <a:gd name="connsiteY4" fmla="*/ 351404 h 567324"/>
              <a:gd name="connsiteX5" fmla="*/ 68141 w 119675"/>
              <a:gd name="connsiteY5" fmla="*/ 228637 h 567324"/>
              <a:gd name="connsiteX6" fmla="*/ 118941 w 119675"/>
              <a:gd name="connsiteY6" fmla="*/ 37 h 56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75" h="567324">
                <a:moveTo>
                  <a:pt x="118941" y="37"/>
                </a:moveTo>
                <a:cubicBezTo>
                  <a:pt x="123174" y="-2785"/>
                  <a:pt x="108358" y="155260"/>
                  <a:pt x="93541" y="211704"/>
                </a:cubicBezTo>
                <a:cubicBezTo>
                  <a:pt x="78724" y="268148"/>
                  <a:pt x="28630" y="279437"/>
                  <a:pt x="30041" y="338704"/>
                </a:cubicBezTo>
                <a:cubicBezTo>
                  <a:pt x="31452" y="397971"/>
                  <a:pt x="106947" y="565187"/>
                  <a:pt x="102008" y="567304"/>
                </a:cubicBezTo>
                <a:cubicBezTo>
                  <a:pt x="97069" y="569421"/>
                  <a:pt x="6052" y="407848"/>
                  <a:pt x="408" y="351404"/>
                </a:cubicBezTo>
                <a:cubicBezTo>
                  <a:pt x="-5236" y="294960"/>
                  <a:pt x="49091" y="282259"/>
                  <a:pt x="68141" y="228637"/>
                </a:cubicBezTo>
                <a:cubicBezTo>
                  <a:pt x="87191" y="175015"/>
                  <a:pt x="114708" y="2859"/>
                  <a:pt x="118941" y="3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: 図形 1470">
            <a:extLst>
              <a:ext uri="{FF2B5EF4-FFF2-40B4-BE49-F238E27FC236}">
                <a16:creationId xmlns:a16="http://schemas.microsoft.com/office/drawing/2014/main" id="{71013E9B-8BCD-470B-B50E-AD4AF75ECDE9}"/>
              </a:ext>
            </a:extLst>
          </p:cNvPr>
          <p:cNvSpPr/>
          <p:nvPr/>
        </p:nvSpPr>
        <p:spPr>
          <a:xfrm>
            <a:off x="20603624" y="14818347"/>
            <a:ext cx="194990" cy="127453"/>
          </a:xfrm>
          <a:custGeom>
            <a:avLst/>
            <a:gdLst>
              <a:gd name="connsiteX0" fmla="*/ 9 w 194990"/>
              <a:gd name="connsiteY0" fmla="*/ 436 h 127453"/>
              <a:gd name="connsiteX1" fmla="*/ 182043 w 194990"/>
              <a:gd name="connsiteY1" fmla="*/ 25836 h 127453"/>
              <a:gd name="connsiteX2" fmla="*/ 179926 w 194990"/>
              <a:gd name="connsiteY2" fmla="*/ 61820 h 127453"/>
              <a:gd name="connsiteX3" fmla="*/ 177809 w 194990"/>
              <a:gd name="connsiteY3" fmla="*/ 127436 h 127453"/>
              <a:gd name="connsiteX4" fmla="*/ 167226 w 194990"/>
              <a:gd name="connsiteY4" fmla="*/ 68170 h 127453"/>
              <a:gd name="connsiteX5" fmla="*/ 173576 w 194990"/>
              <a:gd name="connsiteY5" fmla="*/ 47003 h 127453"/>
              <a:gd name="connsiteX6" fmla="*/ 9 w 194990"/>
              <a:gd name="connsiteY6" fmla="*/ 436 h 12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990" h="127453">
                <a:moveTo>
                  <a:pt x="9" y="436"/>
                </a:moveTo>
                <a:cubicBezTo>
                  <a:pt x="1420" y="-3092"/>
                  <a:pt x="152057" y="15605"/>
                  <a:pt x="182043" y="25836"/>
                </a:cubicBezTo>
                <a:cubicBezTo>
                  <a:pt x="212029" y="36067"/>
                  <a:pt x="180632" y="44887"/>
                  <a:pt x="179926" y="61820"/>
                </a:cubicBezTo>
                <a:cubicBezTo>
                  <a:pt x="179220" y="78753"/>
                  <a:pt x="179926" y="126378"/>
                  <a:pt x="177809" y="127436"/>
                </a:cubicBezTo>
                <a:cubicBezTo>
                  <a:pt x="175692" y="128494"/>
                  <a:pt x="167931" y="81575"/>
                  <a:pt x="167226" y="68170"/>
                </a:cubicBezTo>
                <a:cubicBezTo>
                  <a:pt x="166521" y="54765"/>
                  <a:pt x="196859" y="56528"/>
                  <a:pt x="173576" y="47003"/>
                </a:cubicBezTo>
                <a:cubicBezTo>
                  <a:pt x="150293" y="37478"/>
                  <a:pt x="-1402" y="3964"/>
                  <a:pt x="9" y="43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: 図形 1471">
            <a:extLst>
              <a:ext uri="{FF2B5EF4-FFF2-40B4-BE49-F238E27FC236}">
                <a16:creationId xmlns:a16="http://schemas.microsoft.com/office/drawing/2014/main" id="{6213F1DA-80BC-4DA0-953A-69DCFD309939}"/>
              </a:ext>
            </a:extLst>
          </p:cNvPr>
          <p:cNvSpPr/>
          <p:nvPr/>
        </p:nvSpPr>
        <p:spPr>
          <a:xfrm>
            <a:off x="20597947" y="14812072"/>
            <a:ext cx="198406" cy="142036"/>
          </a:xfrm>
          <a:custGeom>
            <a:avLst/>
            <a:gdLst>
              <a:gd name="connsiteX0" fmla="*/ 12036 w 198406"/>
              <a:gd name="connsiteY0" fmla="*/ 361 h 142036"/>
              <a:gd name="connsiteX1" fmla="*/ 24736 w 198406"/>
              <a:gd name="connsiteY1" fmla="*/ 74445 h 142036"/>
              <a:gd name="connsiteX2" fmla="*/ 12036 w 198406"/>
              <a:gd name="connsiteY2" fmla="*/ 106195 h 142036"/>
              <a:gd name="connsiteX3" fmla="*/ 64953 w 198406"/>
              <a:gd name="connsiteY3" fmla="*/ 112545 h 142036"/>
              <a:gd name="connsiteX4" fmla="*/ 198303 w 198406"/>
              <a:gd name="connsiteY4" fmla="*/ 135828 h 142036"/>
              <a:gd name="connsiteX5" fmla="*/ 41670 w 198406"/>
              <a:gd name="connsiteY5" fmla="*/ 140061 h 142036"/>
              <a:gd name="connsiteX6" fmla="*/ 1453 w 198406"/>
              <a:gd name="connsiteY6" fmla="*/ 108311 h 142036"/>
              <a:gd name="connsiteX7" fmla="*/ 12036 w 198406"/>
              <a:gd name="connsiteY7" fmla="*/ 361 h 14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406" h="142036">
                <a:moveTo>
                  <a:pt x="12036" y="361"/>
                </a:moveTo>
                <a:cubicBezTo>
                  <a:pt x="15916" y="-5283"/>
                  <a:pt x="24736" y="56806"/>
                  <a:pt x="24736" y="74445"/>
                </a:cubicBezTo>
                <a:cubicBezTo>
                  <a:pt x="24736" y="92084"/>
                  <a:pt x="5333" y="99845"/>
                  <a:pt x="12036" y="106195"/>
                </a:cubicBezTo>
                <a:cubicBezTo>
                  <a:pt x="18739" y="112545"/>
                  <a:pt x="33909" y="107606"/>
                  <a:pt x="64953" y="112545"/>
                </a:cubicBezTo>
                <a:cubicBezTo>
                  <a:pt x="95997" y="117484"/>
                  <a:pt x="202184" y="131242"/>
                  <a:pt x="198303" y="135828"/>
                </a:cubicBezTo>
                <a:cubicBezTo>
                  <a:pt x="194422" y="140414"/>
                  <a:pt x="74478" y="144647"/>
                  <a:pt x="41670" y="140061"/>
                </a:cubicBezTo>
                <a:cubicBezTo>
                  <a:pt x="8862" y="135475"/>
                  <a:pt x="7097" y="127361"/>
                  <a:pt x="1453" y="108311"/>
                </a:cubicBezTo>
                <a:cubicBezTo>
                  <a:pt x="-4191" y="89261"/>
                  <a:pt x="8156" y="6005"/>
                  <a:pt x="12036" y="3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: 図形 1472">
            <a:extLst>
              <a:ext uri="{FF2B5EF4-FFF2-40B4-BE49-F238E27FC236}">
                <a16:creationId xmlns:a16="http://schemas.microsoft.com/office/drawing/2014/main" id="{4B77DD17-5CC8-457B-A198-5C4C3410DCFE}"/>
              </a:ext>
            </a:extLst>
          </p:cNvPr>
          <p:cNvSpPr/>
          <p:nvPr/>
        </p:nvSpPr>
        <p:spPr>
          <a:xfrm>
            <a:off x="20550218" y="14816667"/>
            <a:ext cx="246876" cy="169570"/>
          </a:xfrm>
          <a:custGeom>
            <a:avLst/>
            <a:gdLst>
              <a:gd name="connsiteX0" fmla="*/ 28015 w 246876"/>
              <a:gd name="connsiteY0" fmla="*/ 0 h 169570"/>
              <a:gd name="connsiteX1" fmla="*/ 34365 w 246876"/>
              <a:gd name="connsiteY1" fmla="*/ 65616 h 169570"/>
              <a:gd name="connsiteX2" fmla="*/ 19549 w 246876"/>
              <a:gd name="connsiteY2" fmla="*/ 129116 h 169570"/>
              <a:gd name="connsiteX3" fmla="*/ 93632 w 246876"/>
              <a:gd name="connsiteY3" fmla="*/ 156633 h 169570"/>
              <a:gd name="connsiteX4" fmla="*/ 246032 w 246876"/>
              <a:gd name="connsiteY4" fmla="*/ 156633 h 169570"/>
              <a:gd name="connsiteX5" fmla="*/ 148665 w 246876"/>
              <a:gd name="connsiteY5" fmla="*/ 169333 h 169570"/>
              <a:gd name="connsiteX6" fmla="*/ 13199 w 246876"/>
              <a:gd name="connsiteY6" fmla="*/ 143933 h 169570"/>
              <a:gd name="connsiteX7" fmla="*/ 6849 w 246876"/>
              <a:gd name="connsiteY7" fmla="*/ 120650 h 169570"/>
              <a:gd name="connsiteX8" fmla="*/ 28015 w 246876"/>
              <a:gd name="connsiteY8" fmla="*/ 65616 h 169570"/>
              <a:gd name="connsiteX9" fmla="*/ 28015 w 246876"/>
              <a:gd name="connsiteY9" fmla="*/ 0 h 1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876" h="169570">
                <a:moveTo>
                  <a:pt x="28015" y="0"/>
                </a:moveTo>
                <a:cubicBezTo>
                  <a:pt x="29073" y="0"/>
                  <a:pt x="35776" y="44097"/>
                  <a:pt x="34365" y="65616"/>
                </a:cubicBezTo>
                <a:cubicBezTo>
                  <a:pt x="32954" y="87135"/>
                  <a:pt x="9671" y="113947"/>
                  <a:pt x="19549" y="129116"/>
                </a:cubicBezTo>
                <a:cubicBezTo>
                  <a:pt x="29427" y="144285"/>
                  <a:pt x="55885" y="152047"/>
                  <a:pt x="93632" y="156633"/>
                </a:cubicBezTo>
                <a:cubicBezTo>
                  <a:pt x="131379" y="161219"/>
                  <a:pt x="236860" y="154516"/>
                  <a:pt x="246032" y="156633"/>
                </a:cubicBezTo>
                <a:cubicBezTo>
                  <a:pt x="255204" y="158750"/>
                  <a:pt x="187471" y="171450"/>
                  <a:pt x="148665" y="169333"/>
                </a:cubicBezTo>
                <a:cubicBezTo>
                  <a:pt x="109859" y="167216"/>
                  <a:pt x="36835" y="152047"/>
                  <a:pt x="13199" y="143933"/>
                </a:cubicBezTo>
                <a:cubicBezTo>
                  <a:pt x="-10437" y="135819"/>
                  <a:pt x="4380" y="133703"/>
                  <a:pt x="6849" y="120650"/>
                </a:cubicBezTo>
                <a:cubicBezTo>
                  <a:pt x="9318" y="107597"/>
                  <a:pt x="24135" y="82902"/>
                  <a:pt x="28015" y="65616"/>
                </a:cubicBezTo>
                <a:cubicBezTo>
                  <a:pt x="31895" y="48330"/>
                  <a:pt x="26957" y="0"/>
                  <a:pt x="28015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: 図形 1473">
            <a:extLst>
              <a:ext uri="{FF2B5EF4-FFF2-40B4-BE49-F238E27FC236}">
                <a16:creationId xmlns:a16="http://schemas.microsoft.com/office/drawing/2014/main" id="{A7C48844-0900-4166-AB63-BBEA20B0963E}"/>
              </a:ext>
            </a:extLst>
          </p:cNvPr>
          <p:cNvSpPr/>
          <p:nvPr/>
        </p:nvSpPr>
        <p:spPr>
          <a:xfrm>
            <a:off x="20791488" y="14863773"/>
            <a:ext cx="30178" cy="110485"/>
          </a:xfrm>
          <a:custGeom>
            <a:avLst/>
            <a:gdLst>
              <a:gd name="connsiteX0" fmla="*/ 30162 w 30178"/>
              <a:gd name="connsiteY0" fmla="*/ 1577 h 110485"/>
              <a:gd name="connsiteX1" fmla="*/ 529 w 30178"/>
              <a:gd name="connsiteY1" fmla="*/ 109527 h 110485"/>
              <a:gd name="connsiteX2" fmla="*/ 13229 w 30178"/>
              <a:gd name="connsiteY2" fmla="*/ 56610 h 110485"/>
              <a:gd name="connsiteX3" fmla="*/ 529 w 30178"/>
              <a:gd name="connsiteY3" fmla="*/ 94710 h 110485"/>
              <a:gd name="connsiteX4" fmla="*/ 4762 w 30178"/>
              <a:gd name="connsiteY4" fmla="*/ 48144 h 110485"/>
              <a:gd name="connsiteX5" fmla="*/ 30162 w 30178"/>
              <a:gd name="connsiteY5" fmla="*/ 1577 h 11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78" h="110485">
                <a:moveTo>
                  <a:pt x="30162" y="1577"/>
                </a:moveTo>
                <a:cubicBezTo>
                  <a:pt x="29457" y="11807"/>
                  <a:pt x="3351" y="100355"/>
                  <a:pt x="529" y="109527"/>
                </a:cubicBezTo>
                <a:cubicBezTo>
                  <a:pt x="-2293" y="118699"/>
                  <a:pt x="13229" y="59079"/>
                  <a:pt x="13229" y="56610"/>
                </a:cubicBezTo>
                <a:cubicBezTo>
                  <a:pt x="13229" y="54141"/>
                  <a:pt x="1940" y="96121"/>
                  <a:pt x="529" y="94710"/>
                </a:cubicBezTo>
                <a:cubicBezTo>
                  <a:pt x="-882" y="93299"/>
                  <a:pt x="529" y="62608"/>
                  <a:pt x="4762" y="48144"/>
                </a:cubicBezTo>
                <a:cubicBezTo>
                  <a:pt x="8995" y="33680"/>
                  <a:pt x="30867" y="-8653"/>
                  <a:pt x="30162" y="15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: 図形 1474">
            <a:extLst>
              <a:ext uri="{FF2B5EF4-FFF2-40B4-BE49-F238E27FC236}">
                <a16:creationId xmlns:a16="http://schemas.microsoft.com/office/drawing/2014/main" id="{94981E25-9F03-46BB-B2C9-048B6D72E122}"/>
              </a:ext>
            </a:extLst>
          </p:cNvPr>
          <p:cNvSpPr/>
          <p:nvPr/>
        </p:nvSpPr>
        <p:spPr>
          <a:xfrm>
            <a:off x="20533235" y="14806076"/>
            <a:ext cx="28065" cy="152414"/>
          </a:xfrm>
          <a:custGeom>
            <a:avLst/>
            <a:gdLst>
              <a:gd name="connsiteX0" fmla="*/ 548 w 28065"/>
              <a:gd name="connsiteY0" fmla="*/ 7 h 152414"/>
              <a:gd name="connsiteX1" fmla="*/ 9015 w 28065"/>
              <a:gd name="connsiteY1" fmla="*/ 80441 h 152414"/>
              <a:gd name="connsiteX2" fmla="*/ 548 w 28065"/>
              <a:gd name="connsiteY2" fmla="*/ 152407 h 152414"/>
              <a:gd name="connsiteX3" fmla="*/ 28065 w 28065"/>
              <a:gd name="connsiteY3" fmla="*/ 76207 h 152414"/>
              <a:gd name="connsiteX4" fmla="*/ 548 w 28065"/>
              <a:gd name="connsiteY4" fmla="*/ 7 h 15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65" h="152414">
                <a:moveTo>
                  <a:pt x="548" y="7"/>
                </a:moveTo>
                <a:cubicBezTo>
                  <a:pt x="-2627" y="713"/>
                  <a:pt x="9015" y="55041"/>
                  <a:pt x="9015" y="80441"/>
                </a:cubicBezTo>
                <a:cubicBezTo>
                  <a:pt x="9015" y="105841"/>
                  <a:pt x="-2627" y="153113"/>
                  <a:pt x="548" y="152407"/>
                </a:cubicBezTo>
                <a:cubicBezTo>
                  <a:pt x="3723" y="151701"/>
                  <a:pt x="28065" y="102312"/>
                  <a:pt x="28065" y="76207"/>
                </a:cubicBezTo>
                <a:cubicBezTo>
                  <a:pt x="28065" y="50102"/>
                  <a:pt x="3723" y="-699"/>
                  <a:pt x="548" y="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: 図形 1476">
            <a:extLst>
              <a:ext uri="{FF2B5EF4-FFF2-40B4-BE49-F238E27FC236}">
                <a16:creationId xmlns:a16="http://schemas.microsoft.com/office/drawing/2014/main" id="{A58159B1-88A3-447B-B2AF-EB4992FCFD3B}"/>
              </a:ext>
            </a:extLst>
          </p:cNvPr>
          <p:cNvSpPr/>
          <p:nvPr/>
        </p:nvSpPr>
        <p:spPr>
          <a:xfrm>
            <a:off x="20254555" y="14846242"/>
            <a:ext cx="290924" cy="124913"/>
          </a:xfrm>
          <a:custGeom>
            <a:avLst/>
            <a:gdLst>
              <a:gd name="connsiteX0" fmla="*/ 40045 w 290924"/>
              <a:gd name="connsiteY0" fmla="*/ 58 h 124913"/>
              <a:gd name="connsiteX1" fmla="*/ 35812 w 290924"/>
              <a:gd name="connsiteY1" fmla="*/ 74141 h 124913"/>
              <a:gd name="connsiteX2" fmla="*/ 1945 w 290924"/>
              <a:gd name="connsiteY2" fmla="*/ 122825 h 124913"/>
              <a:gd name="connsiteX3" fmla="*/ 101428 w 290924"/>
              <a:gd name="connsiteY3" fmla="*/ 116475 h 124913"/>
              <a:gd name="connsiteX4" fmla="*/ 239012 w 290924"/>
              <a:gd name="connsiteY4" fmla="*/ 120708 h 124913"/>
              <a:gd name="connsiteX5" fmla="*/ 279228 w 290924"/>
              <a:gd name="connsiteY5" fmla="*/ 120708 h 124913"/>
              <a:gd name="connsiteX6" fmla="*/ 279228 w 290924"/>
              <a:gd name="connsiteY6" fmla="*/ 110125 h 124913"/>
              <a:gd name="connsiteX7" fmla="*/ 143762 w 290924"/>
              <a:gd name="connsiteY7" fmla="*/ 97425 h 124913"/>
              <a:gd name="connsiteX8" fmla="*/ 52745 w 290924"/>
              <a:gd name="connsiteY8" fmla="*/ 103775 h 124913"/>
              <a:gd name="connsiteX9" fmla="*/ 52745 w 290924"/>
              <a:gd name="connsiteY9" fmla="*/ 86841 h 124913"/>
              <a:gd name="connsiteX10" fmla="*/ 40045 w 290924"/>
              <a:gd name="connsiteY10" fmla="*/ 58 h 12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924" h="124913">
                <a:moveTo>
                  <a:pt x="40045" y="58"/>
                </a:moveTo>
                <a:cubicBezTo>
                  <a:pt x="37223" y="-2059"/>
                  <a:pt x="42162" y="53680"/>
                  <a:pt x="35812" y="74141"/>
                </a:cubicBezTo>
                <a:cubicBezTo>
                  <a:pt x="29462" y="94602"/>
                  <a:pt x="-8991" y="115769"/>
                  <a:pt x="1945" y="122825"/>
                </a:cubicBezTo>
                <a:cubicBezTo>
                  <a:pt x="12881" y="129881"/>
                  <a:pt x="61917" y="116828"/>
                  <a:pt x="101428" y="116475"/>
                </a:cubicBezTo>
                <a:cubicBezTo>
                  <a:pt x="140939" y="116122"/>
                  <a:pt x="209379" y="120002"/>
                  <a:pt x="239012" y="120708"/>
                </a:cubicBezTo>
                <a:cubicBezTo>
                  <a:pt x="268645" y="121414"/>
                  <a:pt x="272525" y="122472"/>
                  <a:pt x="279228" y="120708"/>
                </a:cubicBezTo>
                <a:cubicBezTo>
                  <a:pt x="285931" y="118944"/>
                  <a:pt x="301806" y="114005"/>
                  <a:pt x="279228" y="110125"/>
                </a:cubicBezTo>
                <a:cubicBezTo>
                  <a:pt x="256650" y="106245"/>
                  <a:pt x="181509" y="98483"/>
                  <a:pt x="143762" y="97425"/>
                </a:cubicBezTo>
                <a:cubicBezTo>
                  <a:pt x="106015" y="96367"/>
                  <a:pt x="67914" y="105539"/>
                  <a:pt x="52745" y="103775"/>
                </a:cubicBezTo>
                <a:cubicBezTo>
                  <a:pt x="37576" y="102011"/>
                  <a:pt x="52392" y="99894"/>
                  <a:pt x="52745" y="86841"/>
                </a:cubicBezTo>
                <a:cubicBezTo>
                  <a:pt x="53098" y="73788"/>
                  <a:pt x="42867" y="2175"/>
                  <a:pt x="40045" y="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: 図形 1477">
            <a:extLst>
              <a:ext uri="{FF2B5EF4-FFF2-40B4-BE49-F238E27FC236}">
                <a16:creationId xmlns:a16="http://schemas.microsoft.com/office/drawing/2014/main" id="{92B5FB24-3E5A-462E-99AF-C2ABBB7A8308}"/>
              </a:ext>
            </a:extLst>
          </p:cNvPr>
          <p:cNvSpPr/>
          <p:nvPr/>
        </p:nvSpPr>
        <p:spPr>
          <a:xfrm>
            <a:off x="20343283" y="14783129"/>
            <a:ext cx="180550" cy="156621"/>
          </a:xfrm>
          <a:custGeom>
            <a:avLst/>
            <a:gdLst>
              <a:gd name="connsiteX0" fmla="*/ 0 w 180550"/>
              <a:gd name="connsiteY0" fmla="*/ 56821 h 156621"/>
              <a:gd name="connsiteX1" fmla="*/ 99484 w 180550"/>
              <a:gd name="connsiteY1" fmla="*/ 14488 h 156621"/>
              <a:gd name="connsiteX2" fmla="*/ 165100 w 180550"/>
              <a:gd name="connsiteY2" fmla="*/ 61054 h 156621"/>
              <a:gd name="connsiteX3" fmla="*/ 171450 w 180550"/>
              <a:gd name="connsiteY3" fmla="*/ 105504 h 156621"/>
              <a:gd name="connsiteX4" fmla="*/ 167217 w 180550"/>
              <a:gd name="connsiteY4" fmla="*/ 156304 h 156621"/>
              <a:gd name="connsiteX5" fmla="*/ 179917 w 180550"/>
              <a:gd name="connsiteY5" fmla="*/ 80104 h 156621"/>
              <a:gd name="connsiteX6" fmla="*/ 143934 w 180550"/>
              <a:gd name="connsiteY6" fmla="*/ 14488 h 156621"/>
              <a:gd name="connsiteX7" fmla="*/ 99484 w 180550"/>
              <a:gd name="connsiteY7" fmla="*/ 1788 h 156621"/>
              <a:gd name="connsiteX8" fmla="*/ 0 w 180550"/>
              <a:gd name="connsiteY8" fmla="*/ 56821 h 15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50" h="156621">
                <a:moveTo>
                  <a:pt x="0" y="56821"/>
                </a:moveTo>
                <a:cubicBezTo>
                  <a:pt x="0" y="58938"/>
                  <a:pt x="71967" y="13782"/>
                  <a:pt x="99484" y="14488"/>
                </a:cubicBezTo>
                <a:cubicBezTo>
                  <a:pt x="127001" y="15193"/>
                  <a:pt x="153106" y="45885"/>
                  <a:pt x="165100" y="61054"/>
                </a:cubicBezTo>
                <a:cubicBezTo>
                  <a:pt x="177094" y="76223"/>
                  <a:pt x="171097" y="89629"/>
                  <a:pt x="171450" y="105504"/>
                </a:cubicBezTo>
                <a:cubicBezTo>
                  <a:pt x="171803" y="121379"/>
                  <a:pt x="165806" y="160537"/>
                  <a:pt x="167217" y="156304"/>
                </a:cubicBezTo>
                <a:cubicBezTo>
                  <a:pt x="168628" y="152071"/>
                  <a:pt x="183798" y="103740"/>
                  <a:pt x="179917" y="80104"/>
                </a:cubicBezTo>
                <a:cubicBezTo>
                  <a:pt x="176037" y="56468"/>
                  <a:pt x="157339" y="27540"/>
                  <a:pt x="143934" y="14488"/>
                </a:cubicBezTo>
                <a:cubicBezTo>
                  <a:pt x="130529" y="1436"/>
                  <a:pt x="123826" y="-2798"/>
                  <a:pt x="99484" y="1788"/>
                </a:cubicBezTo>
                <a:cubicBezTo>
                  <a:pt x="75142" y="6374"/>
                  <a:pt x="0" y="54704"/>
                  <a:pt x="0" y="568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: 図形 1478">
            <a:extLst>
              <a:ext uri="{FF2B5EF4-FFF2-40B4-BE49-F238E27FC236}">
                <a16:creationId xmlns:a16="http://schemas.microsoft.com/office/drawing/2014/main" id="{E890C65F-1CE2-4F16-93BA-B0159E4F2B72}"/>
              </a:ext>
            </a:extLst>
          </p:cNvPr>
          <p:cNvSpPr/>
          <p:nvPr/>
        </p:nvSpPr>
        <p:spPr>
          <a:xfrm>
            <a:off x="20320441" y="14850460"/>
            <a:ext cx="198525" cy="88978"/>
          </a:xfrm>
          <a:custGeom>
            <a:avLst/>
            <a:gdLst>
              <a:gd name="connsiteX0" fmla="*/ 18609 w 198525"/>
              <a:gd name="connsiteY0" fmla="*/ 73 h 88978"/>
              <a:gd name="connsiteX1" fmla="*/ 1676 w 198525"/>
              <a:gd name="connsiteY1" fmla="*/ 82623 h 88978"/>
              <a:gd name="connsiteX2" fmla="*/ 65176 w 198525"/>
              <a:gd name="connsiteY2" fmla="*/ 67807 h 88978"/>
              <a:gd name="connsiteX3" fmla="*/ 190059 w 198525"/>
              <a:gd name="connsiteY3" fmla="*/ 88973 h 88978"/>
              <a:gd name="connsiteX4" fmla="*/ 168892 w 198525"/>
              <a:gd name="connsiteY4" fmla="*/ 69923 h 88978"/>
              <a:gd name="connsiteX5" fmla="*/ 20726 w 198525"/>
              <a:gd name="connsiteY5" fmla="*/ 67807 h 88978"/>
              <a:gd name="connsiteX6" fmla="*/ 18609 w 198525"/>
              <a:gd name="connsiteY6" fmla="*/ 73 h 88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25" h="88978">
                <a:moveTo>
                  <a:pt x="18609" y="73"/>
                </a:moveTo>
                <a:cubicBezTo>
                  <a:pt x="15434" y="2542"/>
                  <a:pt x="-6085" y="71334"/>
                  <a:pt x="1676" y="82623"/>
                </a:cubicBezTo>
                <a:cubicBezTo>
                  <a:pt x="9437" y="93912"/>
                  <a:pt x="33779" y="66749"/>
                  <a:pt x="65176" y="67807"/>
                </a:cubicBezTo>
                <a:cubicBezTo>
                  <a:pt x="96573" y="68865"/>
                  <a:pt x="172773" y="88620"/>
                  <a:pt x="190059" y="88973"/>
                </a:cubicBezTo>
                <a:cubicBezTo>
                  <a:pt x="207345" y="89326"/>
                  <a:pt x="197114" y="73451"/>
                  <a:pt x="168892" y="69923"/>
                </a:cubicBezTo>
                <a:cubicBezTo>
                  <a:pt x="140670" y="66395"/>
                  <a:pt x="45420" y="77332"/>
                  <a:pt x="20726" y="67807"/>
                </a:cubicBezTo>
                <a:cubicBezTo>
                  <a:pt x="-3968" y="58282"/>
                  <a:pt x="21784" y="-2396"/>
                  <a:pt x="18609" y="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: 図形 1479">
            <a:extLst>
              <a:ext uri="{FF2B5EF4-FFF2-40B4-BE49-F238E27FC236}">
                <a16:creationId xmlns:a16="http://schemas.microsoft.com/office/drawing/2014/main" id="{7DCAD806-A2FE-4518-8DA9-DCDD3CA9E030}"/>
              </a:ext>
            </a:extLst>
          </p:cNvPr>
          <p:cNvSpPr/>
          <p:nvPr/>
        </p:nvSpPr>
        <p:spPr>
          <a:xfrm>
            <a:off x="10729786" y="9366153"/>
            <a:ext cx="2225873" cy="880821"/>
          </a:xfrm>
          <a:custGeom>
            <a:avLst/>
            <a:gdLst>
              <a:gd name="connsiteX0" fmla="*/ 1714 w 2225873"/>
              <a:gd name="connsiteY0" fmla="*/ 97 h 880821"/>
              <a:gd name="connsiteX1" fmla="*/ 884364 w 2225873"/>
              <a:gd name="connsiteY1" fmla="*/ 584297 h 880821"/>
              <a:gd name="connsiteX2" fmla="*/ 2192464 w 2225873"/>
              <a:gd name="connsiteY2" fmla="*/ 870047 h 880821"/>
              <a:gd name="connsiteX3" fmla="*/ 1805114 w 2225873"/>
              <a:gd name="connsiteY3" fmla="*/ 819247 h 880821"/>
              <a:gd name="connsiteX4" fmla="*/ 1455864 w 2225873"/>
              <a:gd name="connsiteY4" fmla="*/ 806547 h 880821"/>
              <a:gd name="connsiteX5" fmla="*/ 681164 w 2225873"/>
              <a:gd name="connsiteY5" fmla="*/ 539847 h 880821"/>
              <a:gd name="connsiteX6" fmla="*/ 1714 w 2225873"/>
              <a:gd name="connsiteY6" fmla="*/ 97 h 88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5873" h="880821">
                <a:moveTo>
                  <a:pt x="1714" y="97"/>
                </a:moveTo>
                <a:cubicBezTo>
                  <a:pt x="35581" y="7505"/>
                  <a:pt x="519239" y="439305"/>
                  <a:pt x="884364" y="584297"/>
                </a:cubicBezTo>
                <a:cubicBezTo>
                  <a:pt x="1249489" y="729289"/>
                  <a:pt x="2039006" y="830889"/>
                  <a:pt x="2192464" y="870047"/>
                </a:cubicBezTo>
                <a:cubicBezTo>
                  <a:pt x="2345922" y="909205"/>
                  <a:pt x="1927881" y="829830"/>
                  <a:pt x="1805114" y="819247"/>
                </a:cubicBezTo>
                <a:cubicBezTo>
                  <a:pt x="1682347" y="808664"/>
                  <a:pt x="1643189" y="853114"/>
                  <a:pt x="1455864" y="806547"/>
                </a:cubicBezTo>
                <a:cubicBezTo>
                  <a:pt x="1268539" y="759980"/>
                  <a:pt x="918231" y="668964"/>
                  <a:pt x="681164" y="539847"/>
                </a:cubicBezTo>
                <a:cubicBezTo>
                  <a:pt x="444097" y="410730"/>
                  <a:pt x="-32153" y="-7311"/>
                  <a:pt x="1714" y="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: 図形 1480">
            <a:extLst>
              <a:ext uri="{FF2B5EF4-FFF2-40B4-BE49-F238E27FC236}">
                <a16:creationId xmlns:a16="http://schemas.microsoft.com/office/drawing/2014/main" id="{66853E2E-5B38-4445-970B-69652D1E9137}"/>
              </a:ext>
            </a:extLst>
          </p:cNvPr>
          <p:cNvSpPr/>
          <p:nvPr/>
        </p:nvSpPr>
        <p:spPr>
          <a:xfrm>
            <a:off x="8636324" y="7315401"/>
            <a:ext cx="1157492" cy="399999"/>
          </a:xfrm>
          <a:custGeom>
            <a:avLst/>
            <a:gdLst>
              <a:gd name="connsiteX0" fmla="*/ 25076 w 1157492"/>
              <a:gd name="connsiteY0" fmla="*/ 177599 h 399999"/>
              <a:gd name="connsiteX1" fmla="*/ 355276 w 1157492"/>
              <a:gd name="connsiteY1" fmla="*/ 152199 h 399999"/>
              <a:gd name="connsiteX2" fmla="*/ 1129976 w 1157492"/>
              <a:gd name="connsiteY2" fmla="*/ 12499 h 399999"/>
              <a:gd name="connsiteX3" fmla="*/ 958526 w 1157492"/>
              <a:gd name="connsiteY3" fmla="*/ 50599 h 399999"/>
              <a:gd name="connsiteX4" fmla="*/ 710876 w 1157492"/>
              <a:gd name="connsiteY4" fmla="*/ 399849 h 399999"/>
              <a:gd name="connsiteX5" fmla="*/ 863276 w 1157492"/>
              <a:gd name="connsiteY5" fmla="*/ 95049 h 399999"/>
              <a:gd name="connsiteX6" fmla="*/ 672776 w 1157492"/>
              <a:gd name="connsiteY6" fmla="*/ 139499 h 399999"/>
              <a:gd name="connsiteX7" fmla="*/ 507676 w 1157492"/>
              <a:gd name="connsiteY7" fmla="*/ 183949 h 399999"/>
              <a:gd name="connsiteX8" fmla="*/ 75876 w 1157492"/>
              <a:gd name="connsiteY8" fmla="*/ 190299 h 399999"/>
              <a:gd name="connsiteX9" fmla="*/ 25076 w 1157492"/>
              <a:gd name="connsiteY9" fmla="*/ 177599 h 3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7492" h="399999">
                <a:moveTo>
                  <a:pt x="25076" y="177599"/>
                </a:moveTo>
                <a:cubicBezTo>
                  <a:pt x="71643" y="171249"/>
                  <a:pt x="171126" y="179716"/>
                  <a:pt x="355276" y="152199"/>
                </a:cubicBezTo>
                <a:cubicBezTo>
                  <a:pt x="539426" y="124682"/>
                  <a:pt x="1029434" y="29432"/>
                  <a:pt x="1129976" y="12499"/>
                </a:cubicBezTo>
                <a:cubicBezTo>
                  <a:pt x="1230518" y="-4434"/>
                  <a:pt x="1028376" y="-13959"/>
                  <a:pt x="958526" y="50599"/>
                </a:cubicBezTo>
                <a:cubicBezTo>
                  <a:pt x="888676" y="115157"/>
                  <a:pt x="726751" y="392441"/>
                  <a:pt x="710876" y="399849"/>
                </a:cubicBezTo>
                <a:cubicBezTo>
                  <a:pt x="695001" y="407257"/>
                  <a:pt x="869626" y="138441"/>
                  <a:pt x="863276" y="95049"/>
                </a:cubicBezTo>
                <a:cubicBezTo>
                  <a:pt x="856926" y="51657"/>
                  <a:pt x="732043" y="124682"/>
                  <a:pt x="672776" y="139499"/>
                </a:cubicBezTo>
                <a:cubicBezTo>
                  <a:pt x="613509" y="154316"/>
                  <a:pt x="607159" y="175482"/>
                  <a:pt x="507676" y="183949"/>
                </a:cubicBezTo>
                <a:cubicBezTo>
                  <a:pt x="408193" y="192416"/>
                  <a:pt x="154193" y="189241"/>
                  <a:pt x="75876" y="190299"/>
                </a:cubicBezTo>
                <a:cubicBezTo>
                  <a:pt x="-2441" y="191357"/>
                  <a:pt x="-21491" y="183949"/>
                  <a:pt x="25076" y="17759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: 図形 1481">
            <a:extLst>
              <a:ext uri="{FF2B5EF4-FFF2-40B4-BE49-F238E27FC236}">
                <a16:creationId xmlns:a16="http://schemas.microsoft.com/office/drawing/2014/main" id="{83D41819-8B49-4725-BE8B-856BDD11EBFE}"/>
              </a:ext>
            </a:extLst>
          </p:cNvPr>
          <p:cNvSpPr/>
          <p:nvPr/>
        </p:nvSpPr>
        <p:spPr>
          <a:xfrm>
            <a:off x="9061450" y="7548188"/>
            <a:ext cx="1147188" cy="891289"/>
          </a:xfrm>
          <a:custGeom>
            <a:avLst/>
            <a:gdLst>
              <a:gd name="connsiteX0" fmla="*/ 0 w 1147188"/>
              <a:gd name="connsiteY0" fmla="*/ 884612 h 891289"/>
              <a:gd name="connsiteX1" fmla="*/ 673100 w 1147188"/>
              <a:gd name="connsiteY1" fmla="*/ 776662 h 891289"/>
              <a:gd name="connsiteX2" fmla="*/ 730250 w 1147188"/>
              <a:gd name="connsiteY2" fmla="*/ 890962 h 891289"/>
              <a:gd name="connsiteX3" fmla="*/ 812800 w 1147188"/>
              <a:gd name="connsiteY3" fmla="*/ 732212 h 891289"/>
              <a:gd name="connsiteX4" fmla="*/ 1143000 w 1147188"/>
              <a:gd name="connsiteY4" fmla="*/ 363912 h 891289"/>
              <a:gd name="connsiteX5" fmla="*/ 1003300 w 1147188"/>
              <a:gd name="connsiteY5" fmla="*/ 1962 h 891289"/>
              <a:gd name="connsiteX6" fmla="*/ 1066800 w 1147188"/>
              <a:gd name="connsiteY6" fmla="*/ 224212 h 891289"/>
              <a:gd name="connsiteX7" fmla="*/ 1054100 w 1147188"/>
              <a:gd name="connsiteY7" fmla="*/ 332162 h 891289"/>
              <a:gd name="connsiteX8" fmla="*/ 869950 w 1147188"/>
              <a:gd name="connsiteY8" fmla="*/ 598862 h 891289"/>
              <a:gd name="connsiteX9" fmla="*/ 781050 w 1147188"/>
              <a:gd name="connsiteY9" fmla="*/ 694112 h 891289"/>
              <a:gd name="connsiteX10" fmla="*/ 730250 w 1147188"/>
              <a:gd name="connsiteY10" fmla="*/ 706812 h 891289"/>
              <a:gd name="connsiteX11" fmla="*/ 0 w 1147188"/>
              <a:gd name="connsiteY11" fmla="*/ 884612 h 89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47188" h="891289">
                <a:moveTo>
                  <a:pt x="0" y="884612"/>
                </a:moveTo>
                <a:cubicBezTo>
                  <a:pt x="275696" y="830108"/>
                  <a:pt x="551392" y="775604"/>
                  <a:pt x="673100" y="776662"/>
                </a:cubicBezTo>
                <a:cubicBezTo>
                  <a:pt x="794808" y="777720"/>
                  <a:pt x="706967" y="898370"/>
                  <a:pt x="730250" y="890962"/>
                </a:cubicBezTo>
                <a:cubicBezTo>
                  <a:pt x="753533" y="883554"/>
                  <a:pt x="744008" y="820054"/>
                  <a:pt x="812800" y="732212"/>
                </a:cubicBezTo>
                <a:cubicBezTo>
                  <a:pt x="881592" y="644370"/>
                  <a:pt x="1111250" y="485620"/>
                  <a:pt x="1143000" y="363912"/>
                </a:cubicBezTo>
                <a:cubicBezTo>
                  <a:pt x="1174750" y="242204"/>
                  <a:pt x="1016000" y="25245"/>
                  <a:pt x="1003300" y="1962"/>
                </a:cubicBezTo>
                <a:cubicBezTo>
                  <a:pt x="990600" y="-21321"/>
                  <a:pt x="1058333" y="169179"/>
                  <a:pt x="1066800" y="224212"/>
                </a:cubicBezTo>
                <a:cubicBezTo>
                  <a:pt x="1075267" y="279245"/>
                  <a:pt x="1086908" y="269720"/>
                  <a:pt x="1054100" y="332162"/>
                </a:cubicBezTo>
                <a:cubicBezTo>
                  <a:pt x="1021292" y="394604"/>
                  <a:pt x="915458" y="538537"/>
                  <a:pt x="869950" y="598862"/>
                </a:cubicBezTo>
                <a:cubicBezTo>
                  <a:pt x="824442" y="659187"/>
                  <a:pt x="804333" y="676120"/>
                  <a:pt x="781050" y="694112"/>
                </a:cubicBezTo>
                <a:cubicBezTo>
                  <a:pt x="757767" y="712104"/>
                  <a:pt x="730250" y="706812"/>
                  <a:pt x="730250" y="706812"/>
                </a:cubicBezTo>
                <a:lnTo>
                  <a:pt x="0" y="884612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: 図形 1482">
            <a:extLst>
              <a:ext uri="{FF2B5EF4-FFF2-40B4-BE49-F238E27FC236}">
                <a16:creationId xmlns:a16="http://schemas.microsoft.com/office/drawing/2014/main" id="{263F543E-AECC-469E-88B9-4D5B92057EBB}"/>
              </a:ext>
            </a:extLst>
          </p:cNvPr>
          <p:cNvSpPr/>
          <p:nvPr/>
        </p:nvSpPr>
        <p:spPr>
          <a:xfrm>
            <a:off x="17109433" y="8102483"/>
            <a:ext cx="594668" cy="1275348"/>
          </a:xfrm>
          <a:custGeom>
            <a:avLst/>
            <a:gdLst>
              <a:gd name="connsiteX0" fmla="*/ 594367 w 594668"/>
              <a:gd name="connsiteY0" fmla="*/ 117 h 1275348"/>
              <a:gd name="connsiteX1" fmla="*/ 360687 w 594668"/>
              <a:gd name="connsiteY1" fmla="*/ 416677 h 1275348"/>
              <a:gd name="connsiteX2" fmla="*/ 391167 w 594668"/>
              <a:gd name="connsiteY2" fmla="*/ 812917 h 1275348"/>
              <a:gd name="connsiteX3" fmla="*/ 335287 w 594668"/>
              <a:gd name="connsiteY3" fmla="*/ 858637 h 1275348"/>
              <a:gd name="connsiteX4" fmla="*/ 7 w 594668"/>
              <a:gd name="connsiteY4" fmla="*/ 1275197 h 1275348"/>
              <a:gd name="connsiteX5" fmla="*/ 325127 w 594668"/>
              <a:gd name="connsiteY5" fmla="*/ 807837 h 1275348"/>
              <a:gd name="connsiteX6" fmla="*/ 304807 w 594668"/>
              <a:gd name="connsiteY6" fmla="*/ 457317 h 1275348"/>
              <a:gd name="connsiteX7" fmla="*/ 594367 w 594668"/>
              <a:gd name="connsiteY7" fmla="*/ 117 h 127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668" h="1275348">
                <a:moveTo>
                  <a:pt x="594367" y="117"/>
                </a:moveTo>
                <a:cubicBezTo>
                  <a:pt x="603680" y="-6656"/>
                  <a:pt x="394554" y="281210"/>
                  <a:pt x="360687" y="416677"/>
                </a:cubicBezTo>
                <a:cubicBezTo>
                  <a:pt x="326820" y="552144"/>
                  <a:pt x="395400" y="739257"/>
                  <a:pt x="391167" y="812917"/>
                </a:cubicBezTo>
                <a:cubicBezTo>
                  <a:pt x="386934" y="886577"/>
                  <a:pt x="400480" y="781590"/>
                  <a:pt x="335287" y="858637"/>
                </a:cubicBezTo>
                <a:cubicBezTo>
                  <a:pt x="270094" y="935684"/>
                  <a:pt x="1700" y="1283664"/>
                  <a:pt x="7" y="1275197"/>
                </a:cubicBezTo>
                <a:cubicBezTo>
                  <a:pt x="-1686" y="1266730"/>
                  <a:pt x="274327" y="944150"/>
                  <a:pt x="325127" y="807837"/>
                </a:cubicBezTo>
                <a:cubicBezTo>
                  <a:pt x="375927" y="671524"/>
                  <a:pt x="258240" y="593630"/>
                  <a:pt x="304807" y="457317"/>
                </a:cubicBezTo>
                <a:cubicBezTo>
                  <a:pt x="351374" y="321004"/>
                  <a:pt x="585054" y="6890"/>
                  <a:pt x="594367" y="11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: 図形 1483">
            <a:extLst>
              <a:ext uri="{FF2B5EF4-FFF2-40B4-BE49-F238E27FC236}">
                <a16:creationId xmlns:a16="http://schemas.microsoft.com/office/drawing/2014/main" id="{BF5554B8-0FA5-4374-A38E-A0011339CCD0}"/>
              </a:ext>
            </a:extLst>
          </p:cNvPr>
          <p:cNvSpPr/>
          <p:nvPr/>
        </p:nvSpPr>
        <p:spPr>
          <a:xfrm>
            <a:off x="18054064" y="7985760"/>
            <a:ext cx="271758" cy="731520"/>
          </a:xfrm>
          <a:custGeom>
            <a:avLst/>
            <a:gdLst>
              <a:gd name="connsiteX0" fmla="*/ 256 w 271758"/>
              <a:gd name="connsiteY0" fmla="*/ 0 h 731520"/>
              <a:gd name="connsiteX1" fmla="*/ 218696 w 271758"/>
              <a:gd name="connsiteY1" fmla="*/ 370840 h 731520"/>
              <a:gd name="connsiteX2" fmla="*/ 137416 w 271758"/>
              <a:gd name="connsiteY2" fmla="*/ 731520 h 731520"/>
              <a:gd name="connsiteX3" fmla="*/ 269496 w 271758"/>
              <a:gd name="connsiteY3" fmla="*/ 370840 h 731520"/>
              <a:gd name="connsiteX4" fmla="*/ 256 w 271758"/>
              <a:gd name="connsiteY4" fmla="*/ 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758" h="731520">
                <a:moveTo>
                  <a:pt x="256" y="0"/>
                </a:moveTo>
                <a:cubicBezTo>
                  <a:pt x="-8211" y="0"/>
                  <a:pt x="195836" y="248920"/>
                  <a:pt x="218696" y="370840"/>
                </a:cubicBezTo>
                <a:cubicBezTo>
                  <a:pt x="241556" y="492760"/>
                  <a:pt x="128949" y="731520"/>
                  <a:pt x="137416" y="731520"/>
                </a:cubicBezTo>
                <a:cubicBezTo>
                  <a:pt x="145883" y="731520"/>
                  <a:pt x="291509" y="496147"/>
                  <a:pt x="269496" y="370840"/>
                </a:cubicBezTo>
                <a:cubicBezTo>
                  <a:pt x="247483" y="245533"/>
                  <a:pt x="8723" y="0"/>
                  <a:pt x="256" y="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: 図形 1484">
            <a:extLst>
              <a:ext uri="{FF2B5EF4-FFF2-40B4-BE49-F238E27FC236}">
                <a16:creationId xmlns:a16="http://schemas.microsoft.com/office/drawing/2014/main" id="{42F22076-B83D-4AD1-B406-6684CC82CD26}"/>
              </a:ext>
            </a:extLst>
          </p:cNvPr>
          <p:cNvSpPr/>
          <p:nvPr/>
        </p:nvSpPr>
        <p:spPr>
          <a:xfrm>
            <a:off x="17906036" y="8132841"/>
            <a:ext cx="144752" cy="884413"/>
          </a:xfrm>
          <a:custGeom>
            <a:avLst/>
            <a:gdLst>
              <a:gd name="connsiteX0" fmla="*/ 61924 w 144752"/>
              <a:gd name="connsiteY0" fmla="*/ 239 h 884413"/>
              <a:gd name="connsiteX1" fmla="*/ 964 w 144752"/>
              <a:gd name="connsiteY1" fmla="*/ 355839 h 884413"/>
              <a:gd name="connsiteX2" fmla="*/ 117804 w 144752"/>
              <a:gd name="connsiteY2" fmla="*/ 599679 h 884413"/>
              <a:gd name="connsiteX3" fmla="*/ 112724 w 144752"/>
              <a:gd name="connsiteY3" fmla="*/ 884159 h 884413"/>
              <a:gd name="connsiteX4" fmla="*/ 143204 w 144752"/>
              <a:gd name="connsiteY4" fmla="*/ 548879 h 884413"/>
              <a:gd name="connsiteX5" fmla="*/ 56844 w 144752"/>
              <a:gd name="connsiteY5" fmla="*/ 411719 h 884413"/>
              <a:gd name="connsiteX6" fmla="*/ 61924 w 144752"/>
              <a:gd name="connsiteY6" fmla="*/ 239 h 88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52" h="884413">
                <a:moveTo>
                  <a:pt x="61924" y="239"/>
                </a:moveTo>
                <a:cubicBezTo>
                  <a:pt x="52611" y="-9074"/>
                  <a:pt x="-8349" y="255932"/>
                  <a:pt x="964" y="355839"/>
                </a:cubicBezTo>
                <a:cubicBezTo>
                  <a:pt x="10277" y="455746"/>
                  <a:pt x="99177" y="511626"/>
                  <a:pt x="117804" y="599679"/>
                </a:cubicBezTo>
                <a:cubicBezTo>
                  <a:pt x="136431" y="687732"/>
                  <a:pt x="108491" y="892626"/>
                  <a:pt x="112724" y="884159"/>
                </a:cubicBezTo>
                <a:cubicBezTo>
                  <a:pt x="116957" y="875692"/>
                  <a:pt x="152517" y="627619"/>
                  <a:pt x="143204" y="548879"/>
                </a:cubicBezTo>
                <a:cubicBezTo>
                  <a:pt x="133891" y="470139"/>
                  <a:pt x="72931" y="498079"/>
                  <a:pt x="56844" y="411719"/>
                </a:cubicBezTo>
                <a:cubicBezTo>
                  <a:pt x="40757" y="325359"/>
                  <a:pt x="71237" y="9552"/>
                  <a:pt x="61924" y="2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: 図形 1485">
            <a:extLst>
              <a:ext uri="{FF2B5EF4-FFF2-40B4-BE49-F238E27FC236}">
                <a16:creationId xmlns:a16="http://schemas.microsoft.com/office/drawing/2014/main" id="{AEF42146-EBD1-4D57-B5D2-90D3E174DC8D}"/>
              </a:ext>
            </a:extLst>
          </p:cNvPr>
          <p:cNvSpPr/>
          <p:nvPr/>
        </p:nvSpPr>
        <p:spPr>
          <a:xfrm>
            <a:off x="7884133" y="9682314"/>
            <a:ext cx="939959" cy="909497"/>
          </a:xfrm>
          <a:custGeom>
            <a:avLst/>
            <a:gdLst>
              <a:gd name="connsiteX0" fmla="*/ 27 w 939959"/>
              <a:gd name="connsiteY0" fmla="*/ 166 h 909497"/>
              <a:gd name="connsiteX1" fmla="*/ 604547 w 939959"/>
              <a:gd name="connsiteY1" fmla="*/ 208446 h 909497"/>
              <a:gd name="connsiteX2" fmla="*/ 695987 w 939959"/>
              <a:gd name="connsiteY2" fmla="*/ 360846 h 909497"/>
              <a:gd name="connsiteX3" fmla="*/ 939827 w 939959"/>
              <a:gd name="connsiteY3" fmla="*/ 909486 h 909497"/>
              <a:gd name="connsiteX4" fmla="*/ 660427 w 939959"/>
              <a:gd name="connsiteY4" fmla="*/ 376086 h 909497"/>
              <a:gd name="connsiteX5" fmla="*/ 579147 w 939959"/>
              <a:gd name="connsiteY5" fmla="*/ 244006 h 909497"/>
              <a:gd name="connsiteX6" fmla="*/ 27 w 939959"/>
              <a:gd name="connsiteY6" fmla="*/ 166 h 90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959" h="909497">
                <a:moveTo>
                  <a:pt x="27" y="166"/>
                </a:moveTo>
                <a:cubicBezTo>
                  <a:pt x="4260" y="-5761"/>
                  <a:pt x="488554" y="148333"/>
                  <a:pt x="604547" y="208446"/>
                </a:cubicBezTo>
                <a:cubicBezTo>
                  <a:pt x="720540" y="268559"/>
                  <a:pt x="640107" y="244006"/>
                  <a:pt x="695987" y="360846"/>
                </a:cubicBezTo>
                <a:cubicBezTo>
                  <a:pt x="751867" y="477686"/>
                  <a:pt x="945754" y="906946"/>
                  <a:pt x="939827" y="909486"/>
                </a:cubicBezTo>
                <a:cubicBezTo>
                  <a:pt x="933900" y="912026"/>
                  <a:pt x="720540" y="486999"/>
                  <a:pt x="660427" y="376086"/>
                </a:cubicBezTo>
                <a:cubicBezTo>
                  <a:pt x="600314" y="265173"/>
                  <a:pt x="684134" y="311739"/>
                  <a:pt x="579147" y="244006"/>
                </a:cubicBezTo>
                <a:cubicBezTo>
                  <a:pt x="474160" y="176273"/>
                  <a:pt x="-4206" y="6093"/>
                  <a:pt x="27" y="16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: 図形 1486">
            <a:extLst>
              <a:ext uri="{FF2B5EF4-FFF2-40B4-BE49-F238E27FC236}">
                <a16:creationId xmlns:a16="http://schemas.microsoft.com/office/drawing/2014/main" id="{79BB8656-C9F0-4EE9-BFC1-45B7D9E86CB2}"/>
              </a:ext>
            </a:extLst>
          </p:cNvPr>
          <p:cNvSpPr/>
          <p:nvPr/>
        </p:nvSpPr>
        <p:spPr>
          <a:xfrm>
            <a:off x="7198773" y="10859376"/>
            <a:ext cx="747082" cy="1731507"/>
          </a:xfrm>
          <a:custGeom>
            <a:avLst/>
            <a:gdLst>
              <a:gd name="connsiteX0" fmla="*/ 4667 w 747082"/>
              <a:gd name="connsiteY0" fmla="*/ 16904 h 1731507"/>
              <a:gd name="connsiteX1" fmla="*/ 167227 w 747082"/>
              <a:gd name="connsiteY1" fmla="*/ 448704 h 1731507"/>
              <a:gd name="connsiteX2" fmla="*/ 568547 w 747082"/>
              <a:gd name="connsiteY2" fmla="*/ 1363104 h 1731507"/>
              <a:gd name="connsiteX3" fmla="*/ 746347 w 747082"/>
              <a:gd name="connsiteY3" fmla="*/ 1728864 h 1731507"/>
              <a:gd name="connsiteX4" fmla="*/ 619347 w 747082"/>
              <a:gd name="connsiteY4" fmla="*/ 1500264 h 1731507"/>
              <a:gd name="connsiteX5" fmla="*/ 329787 w 747082"/>
              <a:gd name="connsiteY5" fmla="*/ 997344 h 1731507"/>
              <a:gd name="connsiteX6" fmla="*/ 4667 w 747082"/>
              <a:gd name="connsiteY6" fmla="*/ 16904 h 173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7082" h="1731507">
                <a:moveTo>
                  <a:pt x="4667" y="16904"/>
                </a:moveTo>
                <a:cubicBezTo>
                  <a:pt x="-22426" y="-74536"/>
                  <a:pt x="73247" y="224337"/>
                  <a:pt x="167227" y="448704"/>
                </a:cubicBezTo>
                <a:cubicBezTo>
                  <a:pt x="261207" y="673071"/>
                  <a:pt x="472027" y="1149744"/>
                  <a:pt x="568547" y="1363104"/>
                </a:cubicBezTo>
                <a:cubicBezTo>
                  <a:pt x="665067" y="1576464"/>
                  <a:pt x="737880" y="1706004"/>
                  <a:pt x="746347" y="1728864"/>
                </a:cubicBezTo>
                <a:cubicBezTo>
                  <a:pt x="754814" y="1751724"/>
                  <a:pt x="688774" y="1622184"/>
                  <a:pt x="619347" y="1500264"/>
                </a:cubicBezTo>
                <a:cubicBezTo>
                  <a:pt x="549920" y="1378344"/>
                  <a:pt x="430540" y="1241184"/>
                  <a:pt x="329787" y="997344"/>
                </a:cubicBezTo>
                <a:cubicBezTo>
                  <a:pt x="229034" y="753504"/>
                  <a:pt x="31760" y="108344"/>
                  <a:pt x="4667" y="169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: 図形 1487">
            <a:extLst>
              <a:ext uri="{FF2B5EF4-FFF2-40B4-BE49-F238E27FC236}">
                <a16:creationId xmlns:a16="http://schemas.microsoft.com/office/drawing/2014/main" id="{DD71F352-F761-4629-90D9-8F1D68EA3EA8}"/>
              </a:ext>
            </a:extLst>
          </p:cNvPr>
          <p:cNvSpPr/>
          <p:nvPr/>
        </p:nvSpPr>
        <p:spPr>
          <a:xfrm>
            <a:off x="7945119" y="11231459"/>
            <a:ext cx="482606" cy="1874226"/>
          </a:xfrm>
          <a:custGeom>
            <a:avLst/>
            <a:gdLst>
              <a:gd name="connsiteX0" fmla="*/ 1 w 482606"/>
              <a:gd name="connsiteY0" fmla="*/ 421 h 1874226"/>
              <a:gd name="connsiteX1" fmla="*/ 350521 w 482606"/>
              <a:gd name="connsiteY1" fmla="*/ 549061 h 1874226"/>
              <a:gd name="connsiteX2" fmla="*/ 426721 w 482606"/>
              <a:gd name="connsiteY2" fmla="*/ 696381 h 1874226"/>
              <a:gd name="connsiteX3" fmla="*/ 401321 w 482606"/>
              <a:gd name="connsiteY3" fmla="*/ 782741 h 1874226"/>
              <a:gd name="connsiteX4" fmla="*/ 375921 w 482606"/>
              <a:gd name="connsiteY4" fmla="*/ 879261 h 1874226"/>
              <a:gd name="connsiteX5" fmla="*/ 482601 w 482606"/>
              <a:gd name="connsiteY5" fmla="*/ 1869861 h 1874226"/>
              <a:gd name="connsiteX6" fmla="*/ 370841 w 482606"/>
              <a:gd name="connsiteY6" fmla="*/ 1219621 h 1874226"/>
              <a:gd name="connsiteX7" fmla="*/ 360681 w 482606"/>
              <a:gd name="connsiteY7" fmla="*/ 696381 h 1874226"/>
              <a:gd name="connsiteX8" fmla="*/ 355601 w 482606"/>
              <a:gd name="connsiteY8" fmla="*/ 645581 h 1874226"/>
              <a:gd name="connsiteX9" fmla="*/ 1 w 482606"/>
              <a:gd name="connsiteY9" fmla="*/ 421 h 187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2606" h="1874226">
                <a:moveTo>
                  <a:pt x="1" y="421"/>
                </a:moveTo>
                <a:cubicBezTo>
                  <a:pt x="-846" y="-15666"/>
                  <a:pt x="279401" y="433068"/>
                  <a:pt x="350521" y="549061"/>
                </a:cubicBezTo>
                <a:cubicBezTo>
                  <a:pt x="421641" y="665054"/>
                  <a:pt x="418254" y="657434"/>
                  <a:pt x="426721" y="696381"/>
                </a:cubicBezTo>
                <a:cubicBezTo>
                  <a:pt x="435188" y="735328"/>
                  <a:pt x="409788" y="752261"/>
                  <a:pt x="401321" y="782741"/>
                </a:cubicBezTo>
                <a:cubicBezTo>
                  <a:pt x="392854" y="813221"/>
                  <a:pt x="362374" y="698074"/>
                  <a:pt x="375921" y="879261"/>
                </a:cubicBezTo>
                <a:cubicBezTo>
                  <a:pt x="389468" y="1060448"/>
                  <a:pt x="483448" y="1813134"/>
                  <a:pt x="482601" y="1869861"/>
                </a:cubicBezTo>
                <a:cubicBezTo>
                  <a:pt x="481754" y="1926588"/>
                  <a:pt x="391161" y="1415201"/>
                  <a:pt x="370841" y="1219621"/>
                </a:cubicBezTo>
                <a:cubicBezTo>
                  <a:pt x="350521" y="1024041"/>
                  <a:pt x="363221" y="792054"/>
                  <a:pt x="360681" y="696381"/>
                </a:cubicBezTo>
                <a:cubicBezTo>
                  <a:pt x="358141" y="600708"/>
                  <a:pt x="410634" y="759881"/>
                  <a:pt x="355601" y="645581"/>
                </a:cubicBezTo>
                <a:cubicBezTo>
                  <a:pt x="300568" y="531281"/>
                  <a:pt x="848" y="16508"/>
                  <a:pt x="1" y="4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: 図形 1488">
            <a:extLst>
              <a:ext uri="{FF2B5EF4-FFF2-40B4-BE49-F238E27FC236}">
                <a16:creationId xmlns:a16="http://schemas.microsoft.com/office/drawing/2014/main" id="{1460D5DD-CC96-433D-B774-7C3CAFFA7C29}"/>
              </a:ext>
            </a:extLst>
          </p:cNvPr>
          <p:cNvSpPr/>
          <p:nvPr/>
        </p:nvSpPr>
        <p:spPr>
          <a:xfrm>
            <a:off x="8163446" y="13491909"/>
            <a:ext cx="339204" cy="431931"/>
          </a:xfrm>
          <a:custGeom>
            <a:avLst/>
            <a:gdLst>
              <a:gd name="connsiteX0" fmla="*/ 330314 w 339204"/>
              <a:gd name="connsiteY0" fmla="*/ 571 h 431931"/>
              <a:gd name="connsiteX1" fmla="*/ 289674 w 339204"/>
              <a:gd name="connsiteY1" fmla="*/ 330771 h 431931"/>
              <a:gd name="connsiteX2" fmla="*/ 269354 w 339204"/>
              <a:gd name="connsiteY2" fmla="*/ 371411 h 431931"/>
              <a:gd name="connsiteX3" fmla="*/ 114 w 339204"/>
              <a:gd name="connsiteY3" fmla="*/ 381571 h 431931"/>
              <a:gd name="connsiteX4" fmla="*/ 304914 w 339204"/>
              <a:gd name="connsiteY4" fmla="*/ 427291 h 431931"/>
              <a:gd name="connsiteX5" fmla="*/ 335394 w 339204"/>
              <a:gd name="connsiteY5" fmla="*/ 254571 h 431931"/>
              <a:gd name="connsiteX6" fmla="*/ 330314 w 339204"/>
              <a:gd name="connsiteY6" fmla="*/ 571 h 43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204" h="431931">
                <a:moveTo>
                  <a:pt x="330314" y="571"/>
                </a:moveTo>
                <a:cubicBezTo>
                  <a:pt x="322694" y="13271"/>
                  <a:pt x="299834" y="268964"/>
                  <a:pt x="289674" y="330771"/>
                </a:cubicBezTo>
                <a:cubicBezTo>
                  <a:pt x="279514" y="392578"/>
                  <a:pt x="317614" y="362944"/>
                  <a:pt x="269354" y="371411"/>
                </a:cubicBezTo>
                <a:cubicBezTo>
                  <a:pt x="221094" y="379878"/>
                  <a:pt x="-5813" y="372258"/>
                  <a:pt x="114" y="381571"/>
                </a:cubicBezTo>
                <a:cubicBezTo>
                  <a:pt x="6041" y="390884"/>
                  <a:pt x="249034" y="448458"/>
                  <a:pt x="304914" y="427291"/>
                </a:cubicBezTo>
                <a:cubicBezTo>
                  <a:pt x="360794" y="406124"/>
                  <a:pt x="330314" y="318918"/>
                  <a:pt x="335394" y="254571"/>
                </a:cubicBezTo>
                <a:cubicBezTo>
                  <a:pt x="340474" y="190224"/>
                  <a:pt x="337934" y="-12129"/>
                  <a:pt x="330314" y="57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: 図形 1489">
            <a:extLst>
              <a:ext uri="{FF2B5EF4-FFF2-40B4-BE49-F238E27FC236}">
                <a16:creationId xmlns:a16="http://schemas.microsoft.com/office/drawing/2014/main" id="{97505BD4-7484-4343-A168-D0BC42BC7400}"/>
              </a:ext>
            </a:extLst>
          </p:cNvPr>
          <p:cNvSpPr/>
          <p:nvPr/>
        </p:nvSpPr>
        <p:spPr>
          <a:xfrm>
            <a:off x="8121919" y="14081045"/>
            <a:ext cx="636233" cy="300684"/>
          </a:xfrm>
          <a:custGeom>
            <a:avLst/>
            <a:gdLst>
              <a:gd name="connsiteX0" fmla="*/ 483601 w 636233"/>
              <a:gd name="connsiteY0" fmla="*/ 715 h 300684"/>
              <a:gd name="connsiteX1" fmla="*/ 636001 w 636233"/>
              <a:gd name="connsiteY1" fmla="*/ 259795 h 300684"/>
              <a:gd name="connsiteX2" fmla="*/ 442961 w 636233"/>
              <a:gd name="connsiteY2" fmla="*/ 188675 h 300684"/>
              <a:gd name="connsiteX3" fmla="*/ 260081 w 636233"/>
              <a:gd name="connsiteY3" fmla="*/ 208995 h 300684"/>
              <a:gd name="connsiteX4" fmla="*/ 1001 w 636233"/>
              <a:gd name="connsiteY4" fmla="*/ 300435 h 300684"/>
              <a:gd name="connsiteX5" fmla="*/ 361681 w 636233"/>
              <a:gd name="connsiteY5" fmla="*/ 234395 h 300684"/>
              <a:gd name="connsiteX6" fmla="*/ 539481 w 636233"/>
              <a:gd name="connsiteY6" fmla="*/ 183595 h 300684"/>
              <a:gd name="connsiteX7" fmla="*/ 483601 w 636233"/>
              <a:gd name="connsiteY7" fmla="*/ 715 h 30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233" h="300684">
                <a:moveTo>
                  <a:pt x="483601" y="715"/>
                </a:moveTo>
                <a:cubicBezTo>
                  <a:pt x="499688" y="13415"/>
                  <a:pt x="642774" y="228468"/>
                  <a:pt x="636001" y="259795"/>
                </a:cubicBezTo>
                <a:cubicBezTo>
                  <a:pt x="629228" y="291122"/>
                  <a:pt x="505614" y="197142"/>
                  <a:pt x="442961" y="188675"/>
                </a:cubicBezTo>
                <a:cubicBezTo>
                  <a:pt x="380308" y="180208"/>
                  <a:pt x="333741" y="190368"/>
                  <a:pt x="260081" y="208995"/>
                </a:cubicBezTo>
                <a:cubicBezTo>
                  <a:pt x="186421" y="227622"/>
                  <a:pt x="-15932" y="296202"/>
                  <a:pt x="1001" y="300435"/>
                </a:cubicBezTo>
                <a:cubicBezTo>
                  <a:pt x="17934" y="304668"/>
                  <a:pt x="271934" y="253868"/>
                  <a:pt x="361681" y="234395"/>
                </a:cubicBezTo>
                <a:cubicBezTo>
                  <a:pt x="451428" y="214922"/>
                  <a:pt x="522548" y="219155"/>
                  <a:pt x="539481" y="183595"/>
                </a:cubicBezTo>
                <a:cubicBezTo>
                  <a:pt x="556414" y="148035"/>
                  <a:pt x="467514" y="-11985"/>
                  <a:pt x="483601" y="71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: 図形 1490">
            <a:extLst>
              <a:ext uri="{FF2B5EF4-FFF2-40B4-BE49-F238E27FC236}">
                <a16:creationId xmlns:a16="http://schemas.microsoft.com/office/drawing/2014/main" id="{CFBD56AA-5784-4D0F-91C6-578D231C3B97}"/>
              </a:ext>
            </a:extLst>
          </p:cNvPr>
          <p:cNvSpPr/>
          <p:nvPr/>
        </p:nvSpPr>
        <p:spPr>
          <a:xfrm>
            <a:off x="7405582" y="13654882"/>
            <a:ext cx="393724" cy="255134"/>
          </a:xfrm>
          <a:custGeom>
            <a:avLst/>
            <a:gdLst>
              <a:gd name="connsiteX0" fmla="*/ 1058 w 393724"/>
              <a:gd name="connsiteY0" fmla="*/ 158 h 255134"/>
              <a:gd name="connsiteX1" fmla="*/ 82338 w 393724"/>
              <a:gd name="connsiteY1" fmla="*/ 198278 h 255134"/>
              <a:gd name="connsiteX2" fmla="*/ 392218 w 393724"/>
              <a:gd name="connsiteY2" fmla="*/ 254158 h 255134"/>
              <a:gd name="connsiteX3" fmla="*/ 194098 w 393724"/>
              <a:gd name="connsiteY3" fmla="*/ 233838 h 255134"/>
              <a:gd name="connsiteX4" fmla="*/ 46778 w 393724"/>
              <a:gd name="connsiteY4" fmla="*/ 233838 h 255134"/>
              <a:gd name="connsiteX5" fmla="*/ 1058 w 393724"/>
              <a:gd name="connsiteY5" fmla="*/ 158 h 25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3724" h="255134">
                <a:moveTo>
                  <a:pt x="1058" y="158"/>
                </a:moveTo>
                <a:cubicBezTo>
                  <a:pt x="6985" y="-5769"/>
                  <a:pt x="17145" y="155945"/>
                  <a:pt x="82338" y="198278"/>
                </a:cubicBezTo>
                <a:cubicBezTo>
                  <a:pt x="147531" y="240611"/>
                  <a:pt x="373591" y="248231"/>
                  <a:pt x="392218" y="254158"/>
                </a:cubicBezTo>
                <a:cubicBezTo>
                  <a:pt x="410845" y="260085"/>
                  <a:pt x="251671" y="237225"/>
                  <a:pt x="194098" y="233838"/>
                </a:cubicBezTo>
                <a:cubicBezTo>
                  <a:pt x="136525" y="230451"/>
                  <a:pt x="78951" y="268551"/>
                  <a:pt x="46778" y="233838"/>
                </a:cubicBezTo>
                <a:cubicBezTo>
                  <a:pt x="14605" y="199125"/>
                  <a:pt x="-4869" y="6085"/>
                  <a:pt x="1058" y="15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: 図形 1491">
            <a:extLst>
              <a:ext uri="{FF2B5EF4-FFF2-40B4-BE49-F238E27FC236}">
                <a16:creationId xmlns:a16="http://schemas.microsoft.com/office/drawing/2014/main" id="{BC61ECAC-36FF-4E61-B5E7-B1FAB8E6E5E4}"/>
              </a:ext>
            </a:extLst>
          </p:cNvPr>
          <p:cNvSpPr/>
          <p:nvPr/>
        </p:nvSpPr>
        <p:spPr>
          <a:xfrm>
            <a:off x="7309479" y="13334896"/>
            <a:ext cx="358597" cy="233845"/>
          </a:xfrm>
          <a:custGeom>
            <a:avLst/>
            <a:gdLst>
              <a:gd name="connsiteX0" fmla="*/ 173361 w 358597"/>
              <a:gd name="connsiteY0" fmla="*/ 104 h 233845"/>
              <a:gd name="connsiteX1" fmla="*/ 310521 w 358597"/>
              <a:gd name="connsiteY1" fmla="*/ 152504 h 233845"/>
              <a:gd name="connsiteX2" fmla="*/ 269881 w 358597"/>
              <a:gd name="connsiteY2" fmla="*/ 188064 h 233845"/>
              <a:gd name="connsiteX3" fmla="*/ 641 w 358597"/>
              <a:gd name="connsiteY3" fmla="*/ 233784 h 233845"/>
              <a:gd name="connsiteX4" fmla="*/ 356241 w 358597"/>
              <a:gd name="connsiteY4" fmla="*/ 177904 h 233845"/>
              <a:gd name="connsiteX5" fmla="*/ 173361 w 358597"/>
              <a:gd name="connsiteY5" fmla="*/ 104 h 23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597" h="233845">
                <a:moveTo>
                  <a:pt x="173361" y="104"/>
                </a:moveTo>
                <a:cubicBezTo>
                  <a:pt x="165741" y="-4129"/>
                  <a:pt x="294434" y="121177"/>
                  <a:pt x="310521" y="152504"/>
                </a:cubicBezTo>
                <a:cubicBezTo>
                  <a:pt x="326608" y="183831"/>
                  <a:pt x="321528" y="174517"/>
                  <a:pt x="269881" y="188064"/>
                </a:cubicBezTo>
                <a:cubicBezTo>
                  <a:pt x="218234" y="201611"/>
                  <a:pt x="-13752" y="235477"/>
                  <a:pt x="641" y="233784"/>
                </a:cubicBezTo>
                <a:cubicBezTo>
                  <a:pt x="15034" y="232091"/>
                  <a:pt x="329994" y="215157"/>
                  <a:pt x="356241" y="177904"/>
                </a:cubicBezTo>
                <a:cubicBezTo>
                  <a:pt x="382488" y="140651"/>
                  <a:pt x="180981" y="4337"/>
                  <a:pt x="173361" y="10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: 図形 1492">
            <a:extLst>
              <a:ext uri="{FF2B5EF4-FFF2-40B4-BE49-F238E27FC236}">
                <a16:creationId xmlns:a16="http://schemas.microsoft.com/office/drawing/2014/main" id="{367F5CE4-B918-4F67-BB2C-87FB150A6591}"/>
              </a:ext>
            </a:extLst>
          </p:cNvPr>
          <p:cNvSpPr/>
          <p:nvPr/>
        </p:nvSpPr>
        <p:spPr>
          <a:xfrm>
            <a:off x="7537835" y="14076507"/>
            <a:ext cx="788639" cy="81933"/>
          </a:xfrm>
          <a:custGeom>
            <a:avLst/>
            <a:gdLst>
              <a:gd name="connsiteX0" fmla="*/ 885 w 788639"/>
              <a:gd name="connsiteY0" fmla="*/ 76373 h 81933"/>
              <a:gd name="connsiteX1" fmla="*/ 503805 w 788639"/>
              <a:gd name="connsiteY1" fmla="*/ 35733 h 81933"/>
              <a:gd name="connsiteX2" fmla="*/ 783205 w 788639"/>
              <a:gd name="connsiteY2" fmla="*/ 81453 h 81933"/>
              <a:gd name="connsiteX3" fmla="*/ 635885 w 788639"/>
              <a:gd name="connsiteY3" fmla="*/ 173 h 81933"/>
              <a:gd name="connsiteX4" fmla="*/ 885 w 788639"/>
              <a:gd name="connsiteY4" fmla="*/ 76373 h 8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639" h="81933">
                <a:moveTo>
                  <a:pt x="885" y="76373"/>
                </a:moveTo>
                <a:cubicBezTo>
                  <a:pt x="-21128" y="82300"/>
                  <a:pt x="373418" y="34886"/>
                  <a:pt x="503805" y="35733"/>
                </a:cubicBezTo>
                <a:cubicBezTo>
                  <a:pt x="634192" y="36580"/>
                  <a:pt x="761192" y="87380"/>
                  <a:pt x="783205" y="81453"/>
                </a:cubicBezTo>
                <a:cubicBezTo>
                  <a:pt x="805218" y="75526"/>
                  <a:pt x="761192" y="4406"/>
                  <a:pt x="635885" y="173"/>
                </a:cubicBezTo>
                <a:cubicBezTo>
                  <a:pt x="510578" y="-4060"/>
                  <a:pt x="22898" y="70446"/>
                  <a:pt x="885" y="7637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: 図形 1493">
            <a:extLst>
              <a:ext uri="{FF2B5EF4-FFF2-40B4-BE49-F238E27FC236}">
                <a16:creationId xmlns:a16="http://schemas.microsoft.com/office/drawing/2014/main" id="{662C9CB2-D690-4686-89C5-0B36C1D49A40}"/>
              </a:ext>
            </a:extLst>
          </p:cNvPr>
          <p:cNvSpPr/>
          <p:nvPr/>
        </p:nvSpPr>
        <p:spPr>
          <a:xfrm>
            <a:off x="6126416" y="14203556"/>
            <a:ext cx="1146900" cy="197980"/>
          </a:xfrm>
          <a:custGeom>
            <a:avLst/>
            <a:gdLst>
              <a:gd name="connsiteX0" fmla="*/ 64 w 1146900"/>
              <a:gd name="connsiteY0" fmla="*/ 124 h 197980"/>
              <a:gd name="connsiteX1" fmla="*/ 294704 w 1146900"/>
              <a:gd name="connsiteY1" fmla="*/ 193164 h 197980"/>
              <a:gd name="connsiteX2" fmla="*/ 716344 w 1146900"/>
              <a:gd name="connsiteY2" fmla="*/ 137284 h 197980"/>
              <a:gd name="connsiteX3" fmla="*/ 1143064 w 1146900"/>
              <a:gd name="connsiteY3" fmla="*/ 111884 h 197980"/>
              <a:gd name="connsiteX4" fmla="*/ 889064 w 1146900"/>
              <a:gd name="connsiteY4" fmla="*/ 81404 h 197980"/>
              <a:gd name="connsiteX5" fmla="*/ 274384 w 1146900"/>
              <a:gd name="connsiteY5" fmla="*/ 162684 h 197980"/>
              <a:gd name="connsiteX6" fmla="*/ 64 w 1146900"/>
              <a:gd name="connsiteY6" fmla="*/ 124 h 19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900" h="197980">
                <a:moveTo>
                  <a:pt x="64" y="124"/>
                </a:moveTo>
                <a:cubicBezTo>
                  <a:pt x="3451" y="5204"/>
                  <a:pt x="175324" y="170304"/>
                  <a:pt x="294704" y="193164"/>
                </a:cubicBezTo>
                <a:cubicBezTo>
                  <a:pt x="414084" y="216024"/>
                  <a:pt x="574951" y="150831"/>
                  <a:pt x="716344" y="137284"/>
                </a:cubicBezTo>
                <a:cubicBezTo>
                  <a:pt x="857737" y="123737"/>
                  <a:pt x="1114277" y="121197"/>
                  <a:pt x="1143064" y="111884"/>
                </a:cubicBezTo>
                <a:cubicBezTo>
                  <a:pt x="1171851" y="102571"/>
                  <a:pt x="1033844" y="72937"/>
                  <a:pt x="889064" y="81404"/>
                </a:cubicBezTo>
                <a:cubicBezTo>
                  <a:pt x="744284" y="89871"/>
                  <a:pt x="421704" y="177924"/>
                  <a:pt x="274384" y="162684"/>
                </a:cubicBezTo>
                <a:cubicBezTo>
                  <a:pt x="127064" y="147444"/>
                  <a:pt x="-3323" y="-4956"/>
                  <a:pt x="64" y="12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: 図形 1494">
            <a:extLst>
              <a:ext uri="{FF2B5EF4-FFF2-40B4-BE49-F238E27FC236}">
                <a16:creationId xmlns:a16="http://schemas.microsoft.com/office/drawing/2014/main" id="{2FFB2FC3-368D-4FD4-96BC-537BA3B2043D}"/>
              </a:ext>
            </a:extLst>
          </p:cNvPr>
          <p:cNvSpPr/>
          <p:nvPr/>
        </p:nvSpPr>
        <p:spPr>
          <a:xfrm>
            <a:off x="6618246" y="13934434"/>
            <a:ext cx="617481" cy="107704"/>
          </a:xfrm>
          <a:custGeom>
            <a:avLst/>
            <a:gdLst>
              <a:gd name="connsiteX0" fmla="*/ 994 w 617481"/>
              <a:gd name="connsiteY0" fmla="*/ 106686 h 107704"/>
              <a:gd name="connsiteX1" fmla="*/ 310874 w 617481"/>
              <a:gd name="connsiteY1" fmla="*/ 55886 h 107704"/>
              <a:gd name="connsiteX2" fmla="*/ 615674 w 617481"/>
              <a:gd name="connsiteY2" fmla="*/ 91446 h 107704"/>
              <a:gd name="connsiteX3" fmla="*/ 417554 w 617481"/>
              <a:gd name="connsiteY3" fmla="*/ 6 h 107704"/>
              <a:gd name="connsiteX4" fmla="*/ 994 w 617481"/>
              <a:gd name="connsiteY4" fmla="*/ 106686 h 10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481" h="107704">
                <a:moveTo>
                  <a:pt x="994" y="106686"/>
                </a:moveTo>
                <a:cubicBezTo>
                  <a:pt x="-16786" y="115999"/>
                  <a:pt x="208427" y="58426"/>
                  <a:pt x="310874" y="55886"/>
                </a:cubicBezTo>
                <a:cubicBezTo>
                  <a:pt x="413321" y="53346"/>
                  <a:pt x="597894" y="100759"/>
                  <a:pt x="615674" y="91446"/>
                </a:cubicBezTo>
                <a:cubicBezTo>
                  <a:pt x="633454" y="82133"/>
                  <a:pt x="516614" y="-841"/>
                  <a:pt x="417554" y="6"/>
                </a:cubicBezTo>
                <a:cubicBezTo>
                  <a:pt x="318494" y="853"/>
                  <a:pt x="18774" y="97373"/>
                  <a:pt x="994" y="10668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: 図形 1495">
            <a:extLst>
              <a:ext uri="{FF2B5EF4-FFF2-40B4-BE49-F238E27FC236}">
                <a16:creationId xmlns:a16="http://schemas.microsoft.com/office/drawing/2014/main" id="{3F39912B-615E-4CA4-9567-A798A5F504D1}"/>
              </a:ext>
            </a:extLst>
          </p:cNvPr>
          <p:cNvSpPr/>
          <p:nvPr/>
        </p:nvSpPr>
        <p:spPr>
          <a:xfrm>
            <a:off x="7452250" y="14229064"/>
            <a:ext cx="659949" cy="132430"/>
          </a:xfrm>
          <a:custGeom>
            <a:avLst/>
            <a:gdLst>
              <a:gd name="connsiteX0" fmla="*/ 5190 w 659949"/>
              <a:gd name="connsiteY0" fmla="*/ 132096 h 132430"/>
              <a:gd name="connsiteX1" fmla="*/ 218550 w 659949"/>
              <a:gd name="connsiteY1" fmla="*/ 40656 h 132430"/>
              <a:gd name="connsiteX2" fmla="*/ 655430 w 659949"/>
              <a:gd name="connsiteY2" fmla="*/ 132096 h 132430"/>
              <a:gd name="connsiteX3" fmla="*/ 421750 w 659949"/>
              <a:gd name="connsiteY3" fmla="*/ 16 h 132430"/>
              <a:gd name="connsiteX4" fmla="*/ 5190 w 659949"/>
              <a:gd name="connsiteY4" fmla="*/ 132096 h 13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949" h="132430">
                <a:moveTo>
                  <a:pt x="5190" y="132096"/>
                </a:moveTo>
                <a:cubicBezTo>
                  <a:pt x="-28677" y="138869"/>
                  <a:pt x="110177" y="40656"/>
                  <a:pt x="218550" y="40656"/>
                </a:cubicBezTo>
                <a:cubicBezTo>
                  <a:pt x="326923" y="40656"/>
                  <a:pt x="621563" y="138869"/>
                  <a:pt x="655430" y="132096"/>
                </a:cubicBezTo>
                <a:cubicBezTo>
                  <a:pt x="689297" y="125323"/>
                  <a:pt x="525043" y="1709"/>
                  <a:pt x="421750" y="16"/>
                </a:cubicBezTo>
                <a:cubicBezTo>
                  <a:pt x="318457" y="-1677"/>
                  <a:pt x="39057" y="125323"/>
                  <a:pt x="5190" y="13209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: 図形 1496">
            <a:extLst>
              <a:ext uri="{FF2B5EF4-FFF2-40B4-BE49-F238E27FC236}">
                <a16:creationId xmlns:a16="http://schemas.microsoft.com/office/drawing/2014/main" id="{7CC44F7A-3205-4A5C-B80F-E3C38AC4BC41}"/>
              </a:ext>
            </a:extLst>
          </p:cNvPr>
          <p:cNvSpPr/>
          <p:nvPr/>
        </p:nvSpPr>
        <p:spPr>
          <a:xfrm>
            <a:off x="14555359" y="11184328"/>
            <a:ext cx="187536" cy="318523"/>
          </a:xfrm>
          <a:custGeom>
            <a:avLst/>
            <a:gdLst>
              <a:gd name="connsiteX0" fmla="*/ 187224 w 187536"/>
              <a:gd name="connsiteY0" fmla="*/ 139 h 318523"/>
              <a:gd name="connsiteX1" fmla="*/ 53874 w 187536"/>
              <a:gd name="connsiteY1" fmla="*/ 48822 h 318523"/>
              <a:gd name="connsiteX2" fmla="*/ 30591 w 187536"/>
              <a:gd name="connsiteY2" fmla="*/ 171589 h 318523"/>
              <a:gd name="connsiteX3" fmla="*/ 30591 w 187536"/>
              <a:gd name="connsiteY3" fmla="*/ 317639 h 318523"/>
              <a:gd name="connsiteX4" fmla="*/ 15774 w 187536"/>
              <a:gd name="connsiteY4" fmla="*/ 99622 h 318523"/>
              <a:gd name="connsiteX5" fmla="*/ 11541 w 187536"/>
              <a:gd name="connsiteY5" fmla="*/ 61522 h 318523"/>
              <a:gd name="connsiteX6" fmla="*/ 187224 w 187536"/>
              <a:gd name="connsiteY6" fmla="*/ 139 h 31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536" h="318523">
                <a:moveTo>
                  <a:pt x="187224" y="139"/>
                </a:moveTo>
                <a:cubicBezTo>
                  <a:pt x="194279" y="-1978"/>
                  <a:pt x="79979" y="20247"/>
                  <a:pt x="53874" y="48822"/>
                </a:cubicBezTo>
                <a:cubicBezTo>
                  <a:pt x="27769" y="77397"/>
                  <a:pt x="34471" y="126786"/>
                  <a:pt x="30591" y="171589"/>
                </a:cubicBezTo>
                <a:cubicBezTo>
                  <a:pt x="26711" y="216392"/>
                  <a:pt x="33060" y="329633"/>
                  <a:pt x="30591" y="317639"/>
                </a:cubicBezTo>
                <a:cubicBezTo>
                  <a:pt x="28122" y="305645"/>
                  <a:pt x="18949" y="142308"/>
                  <a:pt x="15774" y="99622"/>
                </a:cubicBezTo>
                <a:cubicBezTo>
                  <a:pt x="12599" y="56936"/>
                  <a:pt x="-15270" y="79161"/>
                  <a:pt x="11541" y="61522"/>
                </a:cubicBezTo>
                <a:cubicBezTo>
                  <a:pt x="38352" y="43883"/>
                  <a:pt x="180169" y="2256"/>
                  <a:pt x="187224" y="13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: 図形 1497">
            <a:extLst>
              <a:ext uri="{FF2B5EF4-FFF2-40B4-BE49-F238E27FC236}">
                <a16:creationId xmlns:a16="http://schemas.microsoft.com/office/drawing/2014/main" id="{85889225-18E9-4CFA-B358-445A9DB98F60}"/>
              </a:ext>
            </a:extLst>
          </p:cNvPr>
          <p:cNvSpPr/>
          <p:nvPr/>
        </p:nvSpPr>
        <p:spPr>
          <a:xfrm>
            <a:off x="14103012" y="11480789"/>
            <a:ext cx="479094" cy="483770"/>
          </a:xfrm>
          <a:custGeom>
            <a:avLst/>
            <a:gdLst>
              <a:gd name="connsiteX0" fmla="*/ 478705 w 479094"/>
              <a:gd name="connsiteY0" fmla="*/ 11 h 483770"/>
              <a:gd name="connsiteX1" fmla="*/ 400388 w 479094"/>
              <a:gd name="connsiteY1" fmla="*/ 179928 h 483770"/>
              <a:gd name="connsiteX2" fmla="*/ 275505 w 479094"/>
              <a:gd name="connsiteY2" fmla="*/ 328094 h 483770"/>
              <a:gd name="connsiteX3" fmla="*/ 154855 w 479094"/>
              <a:gd name="connsiteY3" fmla="*/ 431811 h 483770"/>
              <a:gd name="connsiteX4" fmla="*/ 338 w 479094"/>
              <a:gd name="connsiteY4" fmla="*/ 482611 h 483770"/>
              <a:gd name="connsiteX5" fmla="*/ 199305 w 479094"/>
              <a:gd name="connsiteY5" fmla="*/ 385244 h 483770"/>
              <a:gd name="connsiteX6" fmla="*/ 368638 w 479094"/>
              <a:gd name="connsiteY6" fmla="*/ 188394 h 483770"/>
              <a:gd name="connsiteX7" fmla="*/ 478705 w 479094"/>
              <a:gd name="connsiteY7" fmla="*/ 11 h 48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094" h="483770">
                <a:moveTo>
                  <a:pt x="478705" y="11"/>
                </a:moveTo>
                <a:cubicBezTo>
                  <a:pt x="483997" y="-1400"/>
                  <a:pt x="434255" y="125248"/>
                  <a:pt x="400388" y="179928"/>
                </a:cubicBezTo>
                <a:cubicBezTo>
                  <a:pt x="366521" y="234608"/>
                  <a:pt x="316427" y="286114"/>
                  <a:pt x="275505" y="328094"/>
                </a:cubicBezTo>
                <a:cubicBezTo>
                  <a:pt x="234583" y="370074"/>
                  <a:pt x="200716" y="406058"/>
                  <a:pt x="154855" y="431811"/>
                </a:cubicBezTo>
                <a:cubicBezTo>
                  <a:pt x="108994" y="457564"/>
                  <a:pt x="-7070" y="490372"/>
                  <a:pt x="338" y="482611"/>
                </a:cubicBezTo>
                <a:cubicBezTo>
                  <a:pt x="7746" y="474850"/>
                  <a:pt x="137922" y="434280"/>
                  <a:pt x="199305" y="385244"/>
                </a:cubicBezTo>
                <a:cubicBezTo>
                  <a:pt x="260688" y="336208"/>
                  <a:pt x="321013" y="250483"/>
                  <a:pt x="368638" y="188394"/>
                </a:cubicBezTo>
                <a:cubicBezTo>
                  <a:pt x="416263" y="126305"/>
                  <a:pt x="473413" y="1422"/>
                  <a:pt x="478705" y="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: 図形 1498">
            <a:extLst>
              <a:ext uri="{FF2B5EF4-FFF2-40B4-BE49-F238E27FC236}">
                <a16:creationId xmlns:a16="http://schemas.microsoft.com/office/drawing/2014/main" id="{0F5F351B-4E60-4056-99A4-F4675F691BE7}"/>
              </a:ext>
            </a:extLst>
          </p:cNvPr>
          <p:cNvSpPr/>
          <p:nvPr/>
        </p:nvSpPr>
        <p:spPr>
          <a:xfrm>
            <a:off x="13273606" y="11643654"/>
            <a:ext cx="244223" cy="277440"/>
          </a:xfrm>
          <a:custGeom>
            <a:avLst/>
            <a:gdLst>
              <a:gd name="connsiteX0" fmla="*/ 11 w 244223"/>
              <a:gd name="connsiteY0" fmla="*/ 129 h 277440"/>
              <a:gd name="connsiteX1" fmla="*/ 103727 w 244223"/>
              <a:gd name="connsiteY1" fmla="*/ 171579 h 277440"/>
              <a:gd name="connsiteX2" fmla="*/ 135477 w 244223"/>
              <a:gd name="connsiteY2" fmla="*/ 190629 h 277440"/>
              <a:gd name="connsiteX3" fmla="*/ 196861 w 244223"/>
              <a:gd name="connsiteY3" fmla="*/ 226613 h 277440"/>
              <a:gd name="connsiteX4" fmla="*/ 237077 w 244223"/>
              <a:gd name="connsiteY4" fmla="*/ 277413 h 277440"/>
              <a:gd name="connsiteX5" fmla="*/ 237077 w 244223"/>
              <a:gd name="connsiteY5" fmla="*/ 232963 h 277440"/>
              <a:gd name="connsiteX6" fmla="*/ 165111 w 244223"/>
              <a:gd name="connsiteY6" fmla="*/ 184279 h 277440"/>
              <a:gd name="connsiteX7" fmla="*/ 97377 w 244223"/>
              <a:gd name="connsiteY7" fmla="*/ 144063 h 277440"/>
              <a:gd name="connsiteX8" fmla="*/ 11 w 244223"/>
              <a:gd name="connsiteY8" fmla="*/ 129 h 2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23" h="277440">
                <a:moveTo>
                  <a:pt x="11" y="129"/>
                </a:moveTo>
                <a:cubicBezTo>
                  <a:pt x="1069" y="4715"/>
                  <a:pt x="81149" y="139829"/>
                  <a:pt x="103727" y="171579"/>
                </a:cubicBezTo>
                <a:cubicBezTo>
                  <a:pt x="126305" y="203329"/>
                  <a:pt x="135477" y="190629"/>
                  <a:pt x="135477" y="190629"/>
                </a:cubicBezTo>
                <a:cubicBezTo>
                  <a:pt x="150999" y="199801"/>
                  <a:pt x="179928" y="212149"/>
                  <a:pt x="196861" y="226613"/>
                </a:cubicBezTo>
                <a:cubicBezTo>
                  <a:pt x="213794" y="241077"/>
                  <a:pt x="230374" y="276355"/>
                  <a:pt x="237077" y="277413"/>
                </a:cubicBezTo>
                <a:cubicBezTo>
                  <a:pt x="243780" y="278471"/>
                  <a:pt x="249071" y="248485"/>
                  <a:pt x="237077" y="232963"/>
                </a:cubicBezTo>
                <a:cubicBezTo>
                  <a:pt x="225083" y="217441"/>
                  <a:pt x="188394" y="199096"/>
                  <a:pt x="165111" y="184279"/>
                </a:cubicBezTo>
                <a:cubicBezTo>
                  <a:pt x="141828" y="169462"/>
                  <a:pt x="120308" y="174402"/>
                  <a:pt x="97377" y="144063"/>
                </a:cubicBezTo>
                <a:cubicBezTo>
                  <a:pt x="74446" y="113724"/>
                  <a:pt x="-1047" y="-4457"/>
                  <a:pt x="11" y="1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: 図形 1499">
            <a:extLst>
              <a:ext uri="{FF2B5EF4-FFF2-40B4-BE49-F238E27FC236}">
                <a16:creationId xmlns:a16="http://schemas.microsoft.com/office/drawing/2014/main" id="{18380228-A255-48F2-BC39-EA58446525C5}"/>
              </a:ext>
            </a:extLst>
          </p:cNvPr>
          <p:cNvSpPr/>
          <p:nvPr/>
        </p:nvSpPr>
        <p:spPr>
          <a:xfrm>
            <a:off x="13524915" y="11569617"/>
            <a:ext cx="540376" cy="320680"/>
          </a:xfrm>
          <a:custGeom>
            <a:avLst/>
            <a:gdLst>
              <a:gd name="connsiteX0" fmla="*/ 540335 w 540376"/>
              <a:gd name="connsiteY0" fmla="*/ 83 h 320680"/>
              <a:gd name="connsiteX1" fmla="*/ 430268 w 540376"/>
              <a:gd name="connsiteY1" fmla="*/ 88983 h 320680"/>
              <a:gd name="connsiteX2" fmla="*/ 341368 w 540376"/>
              <a:gd name="connsiteY2" fmla="*/ 135550 h 320680"/>
              <a:gd name="connsiteX3" fmla="*/ 191085 w 540376"/>
              <a:gd name="connsiteY3" fmla="*/ 222333 h 320680"/>
              <a:gd name="connsiteX4" fmla="*/ 81018 w 540376"/>
              <a:gd name="connsiteY4" fmla="*/ 279483 h 320680"/>
              <a:gd name="connsiteX5" fmla="*/ 6935 w 540376"/>
              <a:gd name="connsiteY5" fmla="*/ 315466 h 320680"/>
              <a:gd name="connsiteX6" fmla="*/ 258818 w 540376"/>
              <a:gd name="connsiteY6" fmla="*/ 163066 h 320680"/>
              <a:gd name="connsiteX7" fmla="*/ 417568 w 540376"/>
              <a:gd name="connsiteY7" fmla="*/ 74166 h 320680"/>
              <a:gd name="connsiteX8" fmla="*/ 540335 w 540376"/>
              <a:gd name="connsiteY8" fmla="*/ 83 h 3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0376" h="320680">
                <a:moveTo>
                  <a:pt x="540335" y="83"/>
                </a:moveTo>
                <a:cubicBezTo>
                  <a:pt x="542452" y="2553"/>
                  <a:pt x="463429" y="66405"/>
                  <a:pt x="430268" y="88983"/>
                </a:cubicBezTo>
                <a:cubicBezTo>
                  <a:pt x="397107" y="111561"/>
                  <a:pt x="381232" y="113325"/>
                  <a:pt x="341368" y="135550"/>
                </a:cubicBezTo>
                <a:cubicBezTo>
                  <a:pt x="301504" y="157775"/>
                  <a:pt x="234477" y="198344"/>
                  <a:pt x="191085" y="222333"/>
                </a:cubicBezTo>
                <a:cubicBezTo>
                  <a:pt x="147693" y="246322"/>
                  <a:pt x="111709" y="263961"/>
                  <a:pt x="81018" y="279483"/>
                </a:cubicBezTo>
                <a:cubicBezTo>
                  <a:pt x="50327" y="295005"/>
                  <a:pt x="-22698" y="334869"/>
                  <a:pt x="6935" y="315466"/>
                </a:cubicBezTo>
                <a:cubicBezTo>
                  <a:pt x="36568" y="296063"/>
                  <a:pt x="190379" y="203283"/>
                  <a:pt x="258818" y="163066"/>
                </a:cubicBezTo>
                <a:cubicBezTo>
                  <a:pt x="327257" y="122849"/>
                  <a:pt x="373824" y="97802"/>
                  <a:pt x="417568" y="74166"/>
                </a:cubicBezTo>
                <a:cubicBezTo>
                  <a:pt x="461312" y="50530"/>
                  <a:pt x="538218" y="-2387"/>
                  <a:pt x="540335" y="8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: 図形 1500">
            <a:extLst>
              <a:ext uri="{FF2B5EF4-FFF2-40B4-BE49-F238E27FC236}">
                <a16:creationId xmlns:a16="http://schemas.microsoft.com/office/drawing/2014/main" id="{060D6B9D-95BA-4A65-94DD-B093D72AE728}"/>
              </a:ext>
            </a:extLst>
          </p:cNvPr>
          <p:cNvSpPr/>
          <p:nvPr/>
        </p:nvSpPr>
        <p:spPr>
          <a:xfrm>
            <a:off x="13375510" y="11309427"/>
            <a:ext cx="610582" cy="404307"/>
          </a:xfrm>
          <a:custGeom>
            <a:avLst/>
            <a:gdLst>
              <a:gd name="connsiteX0" fmla="*/ 607190 w 610582"/>
              <a:gd name="connsiteY0" fmla="*/ 4156 h 404307"/>
              <a:gd name="connsiteX1" fmla="*/ 382823 w 610582"/>
              <a:gd name="connsiteY1" fmla="*/ 226406 h 404307"/>
              <a:gd name="connsiteX2" fmla="*/ 215607 w 610582"/>
              <a:gd name="connsiteY2" fmla="*/ 317423 h 404307"/>
              <a:gd name="connsiteX3" fmla="*/ 99190 w 610582"/>
              <a:gd name="connsiteY3" fmla="*/ 374573 h 404307"/>
              <a:gd name="connsiteX4" fmla="*/ 8173 w 610582"/>
              <a:gd name="connsiteY4" fmla="*/ 397856 h 404307"/>
              <a:gd name="connsiteX5" fmla="*/ 315090 w 610582"/>
              <a:gd name="connsiteY5" fmla="*/ 258156 h 404307"/>
              <a:gd name="connsiteX6" fmla="*/ 505590 w 610582"/>
              <a:gd name="connsiteY6" fmla="*/ 93056 h 404307"/>
              <a:gd name="connsiteX7" fmla="*/ 607190 w 610582"/>
              <a:gd name="connsiteY7" fmla="*/ 4156 h 40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582" h="404307">
                <a:moveTo>
                  <a:pt x="607190" y="4156"/>
                </a:moveTo>
                <a:cubicBezTo>
                  <a:pt x="586729" y="26381"/>
                  <a:pt x="448087" y="174195"/>
                  <a:pt x="382823" y="226406"/>
                </a:cubicBezTo>
                <a:cubicBezTo>
                  <a:pt x="317559" y="278617"/>
                  <a:pt x="262879" y="292729"/>
                  <a:pt x="215607" y="317423"/>
                </a:cubicBezTo>
                <a:cubicBezTo>
                  <a:pt x="168335" y="342118"/>
                  <a:pt x="133762" y="361168"/>
                  <a:pt x="99190" y="374573"/>
                </a:cubicBezTo>
                <a:cubicBezTo>
                  <a:pt x="64618" y="387978"/>
                  <a:pt x="-27810" y="417259"/>
                  <a:pt x="8173" y="397856"/>
                </a:cubicBezTo>
                <a:cubicBezTo>
                  <a:pt x="44156" y="378453"/>
                  <a:pt x="232187" y="308956"/>
                  <a:pt x="315090" y="258156"/>
                </a:cubicBezTo>
                <a:cubicBezTo>
                  <a:pt x="397993" y="207356"/>
                  <a:pt x="460435" y="131861"/>
                  <a:pt x="505590" y="93056"/>
                </a:cubicBezTo>
                <a:cubicBezTo>
                  <a:pt x="550745" y="54251"/>
                  <a:pt x="627651" y="-18069"/>
                  <a:pt x="607190" y="415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: 図形 1501">
            <a:extLst>
              <a:ext uri="{FF2B5EF4-FFF2-40B4-BE49-F238E27FC236}">
                <a16:creationId xmlns:a16="http://schemas.microsoft.com/office/drawing/2014/main" id="{9E920EBF-6F59-4E4D-88AF-1FB936026051}"/>
              </a:ext>
            </a:extLst>
          </p:cNvPr>
          <p:cNvSpPr/>
          <p:nvPr/>
        </p:nvSpPr>
        <p:spPr>
          <a:xfrm>
            <a:off x="13522280" y="11912595"/>
            <a:ext cx="618031" cy="64542"/>
          </a:xfrm>
          <a:custGeom>
            <a:avLst/>
            <a:gdLst>
              <a:gd name="connsiteX0" fmla="*/ 1103 w 618031"/>
              <a:gd name="connsiteY0" fmla="*/ 8472 h 64542"/>
              <a:gd name="connsiteX1" fmla="*/ 155620 w 618031"/>
              <a:gd name="connsiteY1" fmla="*/ 33872 h 64542"/>
              <a:gd name="connsiteX2" fmla="*/ 439253 w 618031"/>
              <a:gd name="connsiteY2" fmla="*/ 23288 h 64542"/>
              <a:gd name="connsiteX3" fmla="*/ 534503 w 618031"/>
              <a:gd name="connsiteY3" fmla="*/ 5 h 64542"/>
              <a:gd name="connsiteX4" fmla="*/ 617053 w 618031"/>
              <a:gd name="connsiteY4" fmla="*/ 21172 h 64542"/>
              <a:gd name="connsiteX5" fmla="*/ 477353 w 618031"/>
              <a:gd name="connsiteY5" fmla="*/ 31755 h 64542"/>
              <a:gd name="connsiteX6" fmla="*/ 358820 w 618031"/>
              <a:gd name="connsiteY6" fmla="*/ 55038 h 64542"/>
              <a:gd name="connsiteX7" fmla="*/ 229703 w 618031"/>
              <a:gd name="connsiteY7" fmla="*/ 61388 h 64542"/>
              <a:gd name="connsiteX8" fmla="*/ 1103 w 618031"/>
              <a:gd name="connsiteY8" fmla="*/ 8472 h 6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8031" h="64542">
                <a:moveTo>
                  <a:pt x="1103" y="8472"/>
                </a:moveTo>
                <a:cubicBezTo>
                  <a:pt x="-11244" y="3886"/>
                  <a:pt x="82595" y="31403"/>
                  <a:pt x="155620" y="33872"/>
                </a:cubicBezTo>
                <a:cubicBezTo>
                  <a:pt x="228645" y="36341"/>
                  <a:pt x="376106" y="28932"/>
                  <a:pt x="439253" y="23288"/>
                </a:cubicBezTo>
                <a:cubicBezTo>
                  <a:pt x="502400" y="17644"/>
                  <a:pt x="504870" y="358"/>
                  <a:pt x="534503" y="5"/>
                </a:cubicBezTo>
                <a:cubicBezTo>
                  <a:pt x="564136" y="-348"/>
                  <a:pt x="626578" y="15880"/>
                  <a:pt x="617053" y="21172"/>
                </a:cubicBezTo>
                <a:cubicBezTo>
                  <a:pt x="607528" y="26464"/>
                  <a:pt x="520392" y="26111"/>
                  <a:pt x="477353" y="31755"/>
                </a:cubicBezTo>
                <a:cubicBezTo>
                  <a:pt x="434314" y="37399"/>
                  <a:pt x="400095" y="50099"/>
                  <a:pt x="358820" y="55038"/>
                </a:cubicBezTo>
                <a:cubicBezTo>
                  <a:pt x="317545" y="59977"/>
                  <a:pt x="287911" y="69502"/>
                  <a:pt x="229703" y="61388"/>
                </a:cubicBezTo>
                <a:cubicBezTo>
                  <a:pt x="171495" y="53274"/>
                  <a:pt x="13450" y="13058"/>
                  <a:pt x="1103" y="847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: 図形 1502">
            <a:extLst>
              <a:ext uri="{FF2B5EF4-FFF2-40B4-BE49-F238E27FC236}">
                <a16:creationId xmlns:a16="http://schemas.microsoft.com/office/drawing/2014/main" id="{1AA8CBA0-2389-4AE0-B949-4567BE100F7F}"/>
              </a:ext>
            </a:extLst>
          </p:cNvPr>
          <p:cNvSpPr/>
          <p:nvPr/>
        </p:nvSpPr>
        <p:spPr>
          <a:xfrm>
            <a:off x="14128706" y="11377701"/>
            <a:ext cx="252482" cy="257634"/>
          </a:xfrm>
          <a:custGeom>
            <a:avLst/>
            <a:gdLst>
              <a:gd name="connsiteX0" fmla="*/ 171494 w 252482"/>
              <a:gd name="connsiteY0" fmla="*/ 117916 h 257634"/>
              <a:gd name="connsiteX1" fmla="*/ 247694 w 252482"/>
              <a:gd name="connsiteY1" fmla="*/ 1499 h 257634"/>
              <a:gd name="connsiteX2" fmla="*/ 230761 w 252482"/>
              <a:gd name="connsiteY2" fmla="*/ 60766 h 257634"/>
              <a:gd name="connsiteX3" fmla="*/ 118577 w 252482"/>
              <a:gd name="connsiteY3" fmla="*/ 187766 h 257634"/>
              <a:gd name="connsiteX4" fmla="*/ 44 w 252482"/>
              <a:gd name="connsiteY4" fmla="*/ 257616 h 257634"/>
              <a:gd name="connsiteX5" fmla="*/ 105877 w 252482"/>
              <a:gd name="connsiteY5" fmla="*/ 194116 h 257634"/>
              <a:gd name="connsiteX6" fmla="*/ 171494 w 252482"/>
              <a:gd name="connsiteY6" fmla="*/ 117916 h 2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482" h="257634">
                <a:moveTo>
                  <a:pt x="171494" y="117916"/>
                </a:moveTo>
                <a:cubicBezTo>
                  <a:pt x="195130" y="85813"/>
                  <a:pt x="237816" y="11024"/>
                  <a:pt x="247694" y="1499"/>
                </a:cubicBezTo>
                <a:cubicBezTo>
                  <a:pt x="257572" y="-8026"/>
                  <a:pt x="252280" y="29722"/>
                  <a:pt x="230761" y="60766"/>
                </a:cubicBezTo>
                <a:cubicBezTo>
                  <a:pt x="209242" y="91810"/>
                  <a:pt x="157030" y="154958"/>
                  <a:pt x="118577" y="187766"/>
                </a:cubicBezTo>
                <a:cubicBezTo>
                  <a:pt x="80124" y="220574"/>
                  <a:pt x="2161" y="256558"/>
                  <a:pt x="44" y="257616"/>
                </a:cubicBezTo>
                <a:cubicBezTo>
                  <a:pt x="-2073" y="258674"/>
                  <a:pt x="72363" y="213872"/>
                  <a:pt x="105877" y="194116"/>
                </a:cubicBezTo>
                <a:cubicBezTo>
                  <a:pt x="139391" y="174360"/>
                  <a:pt x="147858" y="150019"/>
                  <a:pt x="171494" y="117916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: 図形 1503">
            <a:extLst>
              <a:ext uri="{FF2B5EF4-FFF2-40B4-BE49-F238E27FC236}">
                <a16:creationId xmlns:a16="http://schemas.microsoft.com/office/drawing/2014/main" id="{9BB6B4C7-6513-4419-80FD-B515B510A40E}"/>
              </a:ext>
            </a:extLst>
          </p:cNvPr>
          <p:cNvSpPr/>
          <p:nvPr/>
        </p:nvSpPr>
        <p:spPr>
          <a:xfrm>
            <a:off x="14210524" y="11480150"/>
            <a:ext cx="240146" cy="265431"/>
          </a:xfrm>
          <a:custGeom>
            <a:avLst/>
            <a:gdLst>
              <a:gd name="connsiteX0" fmla="*/ 239959 w 240146"/>
              <a:gd name="connsiteY0" fmla="*/ 650 h 265431"/>
              <a:gd name="connsiteX1" fmla="*/ 189159 w 240146"/>
              <a:gd name="connsiteY1" fmla="*/ 117067 h 265431"/>
              <a:gd name="connsiteX2" fmla="*/ 197626 w 240146"/>
              <a:gd name="connsiteY2" fmla="*/ 136117 h 265431"/>
              <a:gd name="connsiteX3" fmla="*/ 155293 w 240146"/>
              <a:gd name="connsiteY3" fmla="*/ 186917 h 265431"/>
              <a:gd name="connsiteX4" fmla="*/ 776 w 240146"/>
              <a:gd name="connsiteY4" fmla="*/ 265233 h 265431"/>
              <a:gd name="connsiteX5" fmla="*/ 98143 w 240146"/>
              <a:gd name="connsiteY5" fmla="*/ 208083 h 265431"/>
              <a:gd name="connsiteX6" fmla="*/ 157409 w 240146"/>
              <a:gd name="connsiteY6" fmla="*/ 167867 h 265431"/>
              <a:gd name="connsiteX7" fmla="*/ 163759 w 240146"/>
              <a:gd name="connsiteY7" fmla="*/ 144583 h 265431"/>
              <a:gd name="connsiteX8" fmla="*/ 167993 w 240146"/>
              <a:gd name="connsiteY8" fmla="*/ 72617 h 265431"/>
              <a:gd name="connsiteX9" fmla="*/ 239959 w 240146"/>
              <a:gd name="connsiteY9" fmla="*/ 650 h 26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146" h="265431">
                <a:moveTo>
                  <a:pt x="239959" y="650"/>
                </a:moveTo>
                <a:cubicBezTo>
                  <a:pt x="243487" y="8058"/>
                  <a:pt x="196214" y="94489"/>
                  <a:pt x="189159" y="117067"/>
                </a:cubicBezTo>
                <a:cubicBezTo>
                  <a:pt x="182103" y="139645"/>
                  <a:pt x="203270" y="124475"/>
                  <a:pt x="197626" y="136117"/>
                </a:cubicBezTo>
                <a:cubicBezTo>
                  <a:pt x="191982" y="147759"/>
                  <a:pt x="188101" y="165398"/>
                  <a:pt x="155293" y="186917"/>
                </a:cubicBezTo>
                <a:cubicBezTo>
                  <a:pt x="122485" y="208436"/>
                  <a:pt x="10301" y="261705"/>
                  <a:pt x="776" y="265233"/>
                </a:cubicBezTo>
                <a:cubicBezTo>
                  <a:pt x="-8749" y="268761"/>
                  <a:pt x="72037" y="224311"/>
                  <a:pt x="98143" y="208083"/>
                </a:cubicBezTo>
                <a:cubicBezTo>
                  <a:pt x="124248" y="191855"/>
                  <a:pt x="146473" y="178450"/>
                  <a:pt x="157409" y="167867"/>
                </a:cubicBezTo>
                <a:cubicBezTo>
                  <a:pt x="168345" y="157284"/>
                  <a:pt x="161995" y="160458"/>
                  <a:pt x="163759" y="144583"/>
                </a:cubicBezTo>
                <a:cubicBezTo>
                  <a:pt x="165523" y="128708"/>
                  <a:pt x="153529" y="94136"/>
                  <a:pt x="167993" y="72617"/>
                </a:cubicBezTo>
                <a:cubicBezTo>
                  <a:pt x="182457" y="51098"/>
                  <a:pt x="236431" y="-6758"/>
                  <a:pt x="239959" y="65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: 図形 1504">
            <a:extLst>
              <a:ext uri="{FF2B5EF4-FFF2-40B4-BE49-F238E27FC236}">
                <a16:creationId xmlns:a16="http://schemas.microsoft.com/office/drawing/2014/main" id="{C638F97A-C3C8-4EEC-98F3-FA0BEB54E96A}"/>
              </a:ext>
            </a:extLst>
          </p:cNvPr>
          <p:cNvSpPr/>
          <p:nvPr/>
        </p:nvSpPr>
        <p:spPr>
          <a:xfrm>
            <a:off x="13991136" y="11087086"/>
            <a:ext cx="194929" cy="201108"/>
          </a:xfrm>
          <a:custGeom>
            <a:avLst/>
            <a:gdLst>
              <a:gd name="connsiteX0" fmla="*/ 194764 w 194929"/>
              <a:gd name="connsiteY0" fmla="*/ 14 h 201108"/>
              <a:gd name="connsiteX1" fmla="*/ 146081 w 194929"/>
              <a:gd name="connsiteY1" fmla="*/ 95264 h 201108"/>
              <a:gd name="connsiteX2" fmla="*/ 31 w 194929"/>
              <a:gd name="connsiteY2" fmla="*/ 201097 h 201108"/>
              <a:gd name="connsiteX3" fmla="*/ 133381 w 194929"/>
              <a:gd name="connsiteY3" fmla="*/ 88914 h 201108"/>
              <a:gd name="connsiteX4" fmla="*/ 194764 w 194929"/>
              <a:gd name="connsiteY4" fmla="*/ 14 h 20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929" h="201108">
                <a:moveTo>
                  <a:pt x="194764" y="14"/>
                </a:moveTo>
                <a:cubicBezTo>
                  <a:pt x="196881" y="1072"/>
                  <a:pt x="178536" y="61750"/>
                  <a:pt x="146081" y="95264"/>
                </a:cubicBezTo>
                <a:cubicBezTo>
                  <a:pt x="113625" y="128778"/>
                  <a:pt x="2148" y="202155"/>
                  <a:pt x="31" y="201097"/>
                </a:cubicBezTo>
                <a:cubicBezTo>
                  <a:pt x="-2086" y="200039"/>
                  <a:pt x="102337" y="123133"/>
                  <a:pt x="133381" y="88914"/>
                </a:cubicBezTo>
                <a:cubicBezTo>
                  <a:pt x="164425" y="54695"/>
                  <a:pt x="192647" y="-1044"/>
                  <a:pt x="194764" y="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: 図形 1505">
            <a:extLst>
              <a:ext uri="{FF2B5EF4-FFF2-40B4-BE49-F238E27FC236}">
                <a16:creationId xmlns:a16="http://schemas.microsoft.com/office/drawing/2014/main" id="{D49E479F-63EF-40D6-ABF8-B8DC53CD0AE0}"/>
              </a:ext>
            </a:extLst>
          </p:cNvPr>
          <p:cNvSpPr/>
          <p:nvPr/>
        </p:nvSpPr>
        <p:spPr>
          <a:xfrm>
            <a:off x="14175314" y="11080565"/>
            <a:ext cx="114257" cy="314387"/>
          </a:xfrm>
          <a:custGeom>
            <a:avLst/>
            <a:gdLst>
              <a:gd name="connsiteX0" fmla="*/ 67736 w 114257"/>
              <a:gd name="connsiteY0" fmla="*/ 185 h 314387"/>
              <a:gd name="connsiteX1" fmla="*/ 48686 w 114257"/>
              <a:gd name="connsiteY1" fmla="*/ 114485 h 314387"/>
              <a:gd name="connsiteX2" fmla="*/ 3 w 114257"/>
              <a:gd name="connsiteY2" fmla="*/ 222435 h 314387"/>
              <a:gd name="connsiteX3" fmla="*/ 46569 w 114257"/>
              <a:gd name="connsiteY3" fmla="*/ 228785 h 314387"/>
              <a:gd name="connsiteX4" fmla="*/ 110069 w 114257"/>
              <a:gd name="connsiteY4" fmla="*/ 283818 h 314387"/>
              <a:gd name="connsiteX5" fmla="*/ 107953 w 114257"/>
              <a:gd name="connsiteY5" fmla="*/ 313452 h 314387"/>
              <a:gd name="connsiteX6" fmla="*/ 105836 w 114257"/>
              <a:gd name="connsiteY6" fmla="*/ 249952 h 314387"/>
              <a:gd name="connsiteX7" fmla="*/ 38103 w 114257"/>
              <a:gd name="connsiteY7" fmla="*/ 222435 h 314387"/>
              <a:gd name="connsiteX8" fmla="*/ 23286 w 114257"/>
              <a:gd name="connsiteY8" fmla="*/ 142002 h 314387"/>
              <a:gd name="connsiteX9" fmla="*/ 67736 w 114257"/>
              <a:gd name="connsiteY9" fmla="*/ 185 h 31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257" h="314387">
                <a:moveTo>
                  <a:pt x="67736" y="185"/>
                </a:moveTo>
                <a:cubicBezTo>
                  <a:pt x="71969" y="-4401"/>
                  <a:pt x="59975" y="77443"/>
                  <a:pt x="48686" y="114485"/>
                </a:cubicBezTo>
                <a:cubicBezTo>
                  <a:pt x="37397" y="151527"/>
                  <a:pt x="356" y="203385"/>
                  <a:pt x="3" y="222435"/>
                </a:cubicBezTo>
                <a:cubicBezTo>
                  <a:pt x="-350" y="241485"/>
                  <a:pt x="28225" y="218555"/>
                  <a:pt x="46569" y="228785"/>
                </a:cubicBezTo>
                <a:cubicBezTo>
                  <a:pt x="64913" y="239016"/>
                  <a:pt x="99838" y="269707"/>
                  <a:pt x="110069" y="283818"/>
                </a:cubicBezTo>
                <a:cubicBezTo>
                  <a:pt x="120300" y="297929"/>
                  <a:pt x="108659" y="319096"/>
                  <a:pt x="107953" y="313452"/>
                </a:cubicBezTo>
                <a:cubicBezTo>
                  <a:pt x="107248" y="307808"/>
                  <a:pt x="117478" y="265121"/>
                  <a:pt x="105836" y="249952"/>
                </a:cubicBezTo>
                <a:cubicBezTo>
                  <a:pt x="94194" y="234783"/>
                  <a:pt x="51861" y="240427"/>
                  <a:pt x="38103" y="222435"/>
                </a:cubicBezTo>
                <a:cubicBezTo>
                  <a:pt x="24345" y="204443"/>
                  <a:pt x="20464" y="176927"/>
                  <a:pt x="23286" y="142002"/>
                </a:cubicBezTo>
                <a:cubicBezTo>
                  <a:pt x="26108" y="107077"/>
                  <a:pt x="63503" y="4771"/>
                  <a:pt x="67736" y="1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: 図形 1506">
            <a:extLst>
              <a:ext uri="{FF2B5EF4-FFF2-40B4-BE49-F238E27FC236}">
                <a16:creationId xmlns:a16="http://schemas.microsoft.com/office/drawing/2014/main" id="{3CE896CC-7603-4E8B-A7B1-6F4B0DC1588F}"/>
              </a:ext>
            </a:extLst>
          </p:cNvPr>
          <p:cNvSpPr/>
          <p:nvPr/>
        </p:nvSpPr>
        <p:spPr>
          <a:xfrm>
            <a:off x="14342416" y="11167059"/>
            <a:ext cx="150610" cy="194107"/>
          </a:xfrm>
          <a:custGeom>
            <a:avLst/>
            <a:gdLst>
              <a:gd name="connsiteX0" fmla="*/ 150401 w 150610"/>
              <a:gd name="connsiteY0" fmla="*/ 474 h 194107"/>
              <a:gd name="connsiteX1" fmla="*/ 80551 w 150610"/>
              <a:gd name="connsiteY1" fmla="*/ 89374 h 194107"/>
              <a:gd name="connsiteX2" fmla="*/ 72084 w 150610"/>
              <a:gd name="connsiteY2" fmla="*/ 178274 h 194107"/>
              <a:gd name="connsiteX3" fmla="*/ 117 w 150610"/>
              <a:gd name="connsiteY3" fmla="*/ 193091 h 194107"/>
              <a:gd name="connsiteX4" fmla="*/ 55151 w 150610"/>
              <a:gd name="connsiteY4" fmla="*/ 165574 h 194107"/>
              <a:gd name="connsiteX5" fmla="*/ 55151 w 150610"/>
              <a:gd name="connsiteY5" fmla="*/ 129591 h 194107"/>
              <a:gd name="connsiteX6" fmla="*/ 150401 w 150610"/>
              <a:gd name="connsiteY6" fmla="*/ 474 h 19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10" h="194107">
                <a:moveTo>
                  <a:pt x="150401" y="474"/>
                </a:moveTo>
                <a:cubicBezTo>
                  <a:pt x="154634" y="-6229"/>
                  <a:pt x="93604" y="59741"/>
                  <a:pt x="80551" y="89374"/>
                </a:cubicBezTo>
                <a:cubicBezTo>
                  <a:pt x="67498" y="119007"/>
                  <a:pt x="85490" y="160988"/>
                  <a:pt x="72084" y="178274"/>
                </a:cubicBezTo>
                <a:cubicBezTo>
                  <a:pt x="58678" y="195560"/>
                  <a:pt x="2939" y="195208"/>
                  <a:pt x="117" y="193091"/>
                </a:cubicBezTo>
                <a:cubicBezTo>
                  <a:pt x="-2705" y="190974"/>
                  <a:pt x="45979" y="176157"/>
                  <a:pt x="55151" y="165574"/>
                </a:cubicBezTo>
                <a:cubicBezTo>
                  <a:pt x="64323" y="154991"/>
                  <a:pt x="41393" y="159577"/>
                  <a:pt x="55151" y="129591"/>
                </a:cubicBezTo>
                <a:cubicBezTo>
                  <a:pt x="68909" y="99605"/>
                  <a:pt x="146168" y="7177"/>
                  <a:pt x="150401" y="47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: 図形 1507">
            <a:extLst>
              <a:ext uri="{FF2B5EF4-FFF2-40B4-BE49-F238E27FC236}">
                <a16:creationId xmlns:a16="http://schemas.microsoft.com/office/drawing/2014/main" id="{7EB293E5-EA8F-48B3-A7B0-55732D26E10D}"/>
              </a:ext>
            </a:extLst>
          </p:cNvPr>
          <p:cNvSpPr/>
          <p:nvPr/>
        </p:nvSpPr>
        <p:spPr>
          <a:xfrm>
            <a:off x="13941146" y="10441477"/>
            <a:ext cx="185489" cy="159187"/>
          </a:xfrm>
          <a:custGeom>
            <a:avLst/>
            <a:gdLst>
              <a:gd name="connsiteX0" fmla="*/ 3454 w 185489"/>
              <a:gd name="connsiteY0" fmla="*/ 40 h 159187"/>
              <a:gd name="connsiteX1" fmla="*/ 18271 w 185489"/>
              <a:gd name="connsiteY1" fmla="*/ 103756 h 159187"/>
              <a:gd name="connsiteX2" fmla="*/ 121987 w 185489"/>
              <a:gd name="connsiteY2" fmla="*/ 150323 h 159187"/>
              <a:gd name="connsiteX3" fmla="*/ 185487 w 185489"/>
              <a:gd name="connsiteY3" fmla="*/ 118573 h 159187"/>
              <a:gd name="connsiteX4" fmla="*/ 119871 w 185489"/>
              <a:gd name="connsiteY4" fmla="*/ 154556 h 159187"/>
              <a:gd name="connsiteX5" fmla="*/ 45787 w 185489"/>
              <a:gd name="connsiteY5" fmla="*/ 154556 h 159187"/>
              <a:gd name="connsiteX6" fmla="*/ 3454 w 185489"/>
              <a:gd name="connsiteY6" fmla="*/ 116456 h 159187"/>
              <a:gd name="connsiteX7" fmla="*/ 3454 w 185489"/>
              <a:gd name="connsiteY7" fmla="*/ 40 h 1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489" h="159187">
                <a:moveTo>
                  <a:pt x="3454" y="40"/>
                </a:moveTo>
                <a:cubicBezTo>
                  <a:pt x="5924" y="-2077"/>
                  <a:pt x="-1484" y="78709"/>
                  <a:pt x="18271" y="103756"/>
                </a:cubicBezTo>
                <a:cubicBezTo>
                  <a:pt x="38026" y="128803"/>
                  <a:pt x="94118" y="147854"/>
                  <a:pt x="121987" y="150323"/>
                </a:cubicBezTo>
                <a:cubicBezTo>
                  <a:pt x="149856" y="152793"/>
                  <a:pt x="185840" y="117868"/>
                  <a:pt x="185487" y="118573"/>
                </a:cubicBezTo>
                <a:cubicBezTo>
                  <a:pt x="185134" y="119278"/>
                  <a:pt x="143154" y="148559"/>
                  <a:pt x="119871" y="154556"/>
                </a:cubicBezTo>
                <a:cubicBezTo>
                  <a:pt x="96588" y="160553"/>
                  <a:pt x="65190" y="160906"/>
                  <a:pt x="45787" y="154556"/>
                </a:cubicBezTo>
                <a:cubicBezTo>
                  <a:pt x="26384" y="148206"/>
                  <a:pt x="9804" y="139386"/>
                  <a:pt x="3454" y="116456"/>
                </a:cubicBezTo>
                <a:cubicBezTo>
                  <a:pt x="-2896" y="93526"/>
                  <a:pt x="984" y="2157"/>
                  <a:pt x="3454" y="40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: 図形 1508">
            <a:extLst>
              <a:ext uri="{FF2B5EF4-FFF2-40B4-BE49-F238E27FC236}">
                <a16:creationId xmlns:a16="http://schemas.microsoft.com/office/drawing/2014/main" id="{15F4C819-DF4E-4D46-92FA-B125C35A8F0A}"/>
              </a:ext>
            </a:extLst>
          </p:cNvPr>
          <p:cNvSpPr/>
          <p:nvPr/>
        </p:nvSpPr>
        <p:spPr>
          <a:xfrm>
            <a:off x="14022106" y="10841566"/>
            <a:ext cx="151206" cy="177802"/>
          </a:xfrm>
          <a:custGeom>
            <a:avLst/>
            <a:gdLst>
              <a:gd name="connsiteX0" fmla="*/ 151094 w 151206"/>
              <a:gd name="connsiteY0" fmla="*/ 1 h 177802"/>
              <a:gd name="connsiteX1" fmla="*/ 49494 w 151206"/>
              <a:gd name="connsiteY1" fmla="*/ 93134 h 177802"/>
              <a:gd name="connsiteX2" fmla="*/ 811 w 151206"/>
              <a:gd name="connsiteY2" fmla="*/ 177801 h 177802"/>
              <a:gd name="connsiteX3" fmla="*/ 28327 w 151206"/>
              <a:gd name="connsiteY3" fmla="*/ 91017 h 177802"/>
              <a:gd name="connsiteX4" fmla="*/ 151094 w 151206"/>
              <a:gd name="connsiteY4" fmla="*/ 1 h 177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206" h="177802">
                <a:moveTo>
                  <a:pt x="151094" y="1"/>
                </a:moveTo>
                <a:cubicBezTo>
                  <a:pt x="154622" y="354"/>
                  <a:pt x="74541" y="63501"/>
                  <a:pt x="49494" y="93134"/>
                </a:cubicBezTo>
                <a:cubicBezTo>
                  <a:pt x="24447" y="122767"/>
                  <a:pt x="4339" y="178154"/>
                  <a:pt x="811" y="177801"/>
                </a:cubicBezTo>
                <a:cubicBezTo>
                  <a:pt x="-2717" y="177448"/>
                  <a:pt x="5044" y="120298"/>
                  <a:pt x="28327" y="91017"/>
                </a:cubicBezTo>
                <a:cubicBezTo>
                  <a:pt x="51610" y="61736"/>
                  <a:pt x="147566" y="-352"/>
                  <a:pt x="151094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: 図形 1509">
            <a:extLst>
              <a:ext uri="{FF2B5EF4-FFF2-40B4-BE49-F238E27FC236}">
                <a16:creationId xmlns:a16="http://schemas.microsoft.com/office/drawing/2014/main" id="{122427C3-8A8F-46A3-B1A5-A23BEFD93E1A}"/>
              </a:ext>
            </a:extLst>
          </p:cNvPr>
          <p:cNvSpPr/>
          <p:nvPr/>
        </p:nvSpPr>
        <p:spPr>
          <a:xfrm>
            <a:off x="14192241" y="10799164"/>
            <a:ext cx="165423" cy="222847"/>
          </a:xfrm>
          <a:custGeom>
            <a:avLst/>
            <a:gdLst>
              <a:gd name="connsiteX0" fmla="*/ 165109 w 165423"/>
              <a:gd name="connsiteY0" fmla="*/ 69 h 222847"/>
              <a:gd name="connsiteX1" fmla="*/ 135476 w 165423"/>
              <a:gd name="connsiteY1" fmla="*/ 114369 h 222847"/>
              <a:gd name="connsiteX2" fmla="*/ 129126 w 165423"/>
              <a:gd name="connsiteY2" fmla="*/ 199036 h 222847"/>
              <a:gd name="connsiteX3" fmla="*/ 105842 w 165423"/>
              <a:gd name="connsiteY3" fmla="*/ 209619 h 222847"/>
              <a:gd name="connsiteX4" fmla="*/ 9 w 165423"/>
              <a:gd name="connsiteY4" fmla="*/ 222319 h 222847"/>
              <a:gd name="connsiteX5" fmla="*/ 112192 w 165423"/>
              <a:gd name="connsiteY5" fmla="*/ 190569 h 222847"/>
              <a:gd name="connsiteX6" fmla="*/ 114309 w 165423"/>
              <a:gd name="connsiteY6" fmla="*/ 131303 h 222847"/>
              <a:gd name="connsiteX7" fmla="*/ 165109 w 165423"/>
              <a:gd name="connsiteY7" fmla="*/ 69 h 22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423" h="222847">
                <a:moveTo>
                  <a:pt x="165109" y="69"/>
                </a:moveTo>
                <a:cubicBezTo>
                  <a:pt x="168637" y="-2753"/>
                  <a:pt x="141473" y="81208"/>
                  <a:pt x="135476" y="114369"/>
                </a:cubicBezTo>
                <a:cubicBezTo>
                  <a:pt x="129479" y="147530"/>
                  <a:pt x="134065" y="183161"/>
                  <a:pt x="129126" y="199036"/>
                </a:cubicBezTo>
                <a:cubicBezTo>
                  <a:pt x="124187" y="214911"/>
                  <a:pt x="127361" y="205739"/>
                  <a:pt x="105842" y="209619"/>
                </a:cubicBezTo>
                <a:cubicBezTo>
                  <a:pt x="84323" y="213499"/>
                  <a:pt x="-1049" y="225494"/>
                  <a:pt x="9" y="222319"/>
                </a:cubicBezTo>
                <a:cubicBezTo>
                  <a:pt x="1067" y="219144"/>
                  <a:pt x="93142" y="205738"/>
                  <a:pt x="112192" y="190569"/>
                </a:cubicBezTo>
                <a:cubicBezTo>
                  <a:pt x="131242" y="175400"/>
                  <a:pt x="104784" y="159172"/>
                  <a:pt x="114309" y="131303"/>
                </a:cubicBezTo>
                <a:cubicBezTo>
                  <a:pt x="123834" y="103434"/>
                  <a:pt x="161581" y="2891"/>
                  <a:pt x="165109" y="6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: 図形 1510">
            <a:extLst>
              <a:ext uri="{FF2B5EF4-FFF2-40B4-BE49-F238E27FC236}">
                <a16:creationId xmlns:a16="http://schemas.microsoft.com/office/drawing/2014/main" id="{225B0CCF-750E-473B-981D-5E9AEC932E0D}"/>
              </a:ext>
            </a:extLst>
          </p:cNvPr>
          <p:cNvSpPr/>
          <p:nvPr/>
        </p:nvSpPr>
        <p:spPr>
          <a:xfrm>
            <a:off x="13844921" y="10710108"/>
            <a:ext cx="57506" cy="192965"/>
          </a:xfrm>
          <a:custGeom>
            <a:avLst/>
            <a:gdLst>
              <a:gd name="connsiteX0" fmla="*/ 196 w 57506"/>
              <a:gd name="connsiteY0" fmla="*/ 225 h 192965"/>
              <a:gd name="connsiteX1" fmla="*/ 38296 w 57506"/>
              <a:gd name="connsiteY1" fmla="*/ 91242 h 192965"/>
              <a:gd name="connsiteX2" fmla="*/ 29829 w 57506"/>
              <a:gd name="connsiteY2" fmla="*/ 192842 h 192965"/>
              <a:gd name="connsiteX3" fmla="*/ 57346 w 57506"/>
              <a:gd name="connsiteY3" fmla="*/ 70075 h 192965"/>
              <a:gd name="connsiteX4" fmla="*/ 196 w 57506"/>
              <a:gd name="connsiteY4" fmla="*/ 225 h 19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06" h="192965">
                <a:moveTo>
                  <a:pt x="196" y="225"/>
                </a:moveTo>
                <a:cubicBezTo>
                  <a:pt x="-2979" y="3753"/>
                  <a:pt x="33357" y="59139"/>
                  <a:pt x="38296" y="91242"/>
                </a:cubicBezTo>
                <a:cubicBezTo>
                  <a:pt x="43235" y="123345"/>
                  <a:pt x="26654" y="196370"/>
                  <a:pt x="29829" y="192842"/>
                </a:cubicBezTo>
                <a:cubicBezTo>
                  <a:pt x="33004" y="189314"/>
                  <a:pt x="59815" y="105000"/>
                  <a:pt x="57346" y="70075"/>
                </a:cubicBezTo>
                <a:cubicBezTo>
                  <a:pt x="54877" y="35150"/>
                  <a:pt x="3371" y="-3303"/>
                  <a:pt x="196" y="22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: 図形 1511">
            <a:extLst>
              <a:ext uri="{FF2B5EF4-FFF2-40B4-BE49-F238E27FC236}">
                <a16:creationId xmlns:a16="http://schemas.microsoft.com/office/drawing/2014/main" id="{55B0ED86-8A9D-4F7F-96DA-1A5BF6FD9883}"/>
              </a:ext>
            </a:extLst>
          </p:cNvPr>
          <p:cNvSpPr/>
          <p:nvPr/>
        </p:nvSpPr>
        <p:spPr>
          <a:xfrm>
            <a:off x="13857428" y="10699732"/>
            <a:ext cx="193123" cy="201104"/>
          </a:xfrm>
          <a:custGeom>
            <a:avLst/>
            <a:gdLst>
              <a:gd name="connsiteX0" fmla="*/ 193005 w 193123"/>
              <a:gd name="connsiteY0" fmla="*/ 18 h 201104"/>
              <a:gd name="connsiteX1" fmla="*/ 72355 w 193123"/>
              <a:gd name="connsiteY1" fmla="*/ 57168 h 201104"/>
              <a:gd name="connsiteX2" fmla="*/ 389 w 193123"/>
              <a:gd name="connsiteY2" fmla="*/ 201101 h 201104"/>
              <a:gd name="connsiteX3" fmla="*/ 49072 w 193123"/>
              <a:gd name="connsiteY3" fmla="*/ 52935 h 201104"/>
              <a:gd name="connsiteX4" fmla="*/ 193005 w 193123"/>
              <a:gd name="connsiteY4" fmla="*/ 18 h 20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123" h="201104">
                <a:moveTo>
                  <a:pt x="193005" y="18"/>
                </a:moveTo>
                <a:cubicBezTo>
                  <a:pt x="196885" y="723"/>
                  <a:pt x="104458" y="23654"/>
                  <a:pt x="72355" y="57168"/>
                </a:cubicBezTo>
                <a:cubicBezTo>
                  <a:pt x="40252" y="90682"/>
                  <a:pt x="4269" y="201806"/>
                  <a:pt x="389" y="201101"/>
                </a:cubicBezTo>
                <a:cubicBezTo>
                  <a:pt x="-3491" y="200396"/>
                  <a:pt x="22261" y="86802"/>
                  <a:pt x="49072" y="52935"/>
                </a:cubicBezTo>
                <a:cubicBezTo>
                  <a:pt x="75883" y="19068"/>
                  <a:pt x="189125" y="-687"/>
                  <a:pt x="193005" y="18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: 図形 1512">
            <a:extLst>
              <a:ext uri="{FF2B5EF4-FFF2-40B4-BE49-F238E27FC236}">
                <a16:creationId xmlns:a16="http://schemas.microsoft.com/office/drawing/2014/main" id="{5DB1A853-CA8A-4676-B53C-5CCD8DC6E118}"/>
              </a:ext>
            </a:extLst>
          </p:cNvPr>
          <p:cNvSpPr/>
          <p:nvPr/>
        </p:nvSpPr>
        <p:spPr>
          <a:xfrm>
            <a:off x="13304490" y="10644716"/>
            <a:ext cx="206230" cy="171451"/>
          </a:xfrm>
          <a:custGeom>
            <a:avLst/>
            <a:gdLst>
              <a:gd name="connsiteX0" fmla="*/ 206193 w 206230"/>
              <a:gd name="connsiteY0" fmla="*/ 1 h 171451"/>
              <a:gd name="connsiteX1" fmla="*/ 53793 w 206230"/>
              <a:gd name="connsiteY1" fmla="*/ 71967 h 171451"/>
              <a:gd name="connsiteX2" fmla="*/ 877 w 206230"/>
              <a:gd name="connsiteY2" fmla="*/ 171451 h 171451"/>
              <a:gd name="connsiteX3" fmla="*/ 22043 w 206230"/>
              <a:gd name="connsiteY3" fmla="*/ 71967 h 171451"/>
              <a:gd name="connsiteX4" fmla="*/ 38977 w 206230"/>
              <a:gd name="connsiteY4" fmla="*/ 69851 h 171451"/>
              <a:gd name="connsiteX5" fmla="*/ 206193 w 206230"/>
              <a:gd name="connsiteY5" fmla="*/ 1 h 17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230" h="171451">
                <a:moveTo>
                  <a:pt x="206193" y="1"/>
                </a:moveTo>
                <a:cubicBezTo>
                  <a:pt x="208662" y="354"/>
                  <a:pt x="88012" y="43392"/>
                  <a:pt x="53793" y="71967"/>
                </a:cubicBezTo>
                <a:cubicBezTo>
                  <a:pt x="19574" y="100542"/>
                  <a:pt x="6169" y="171451"/>
                  <a:pt x="877" y="171451"/>
                </a:cubicBezTo>
                <a:cubicBezTo>
                  <a:pt x="-4415" y="171451"/>
                  <a:pt x="15693" y="88900"/>
                  <a:pt x="22043" y="71967"/>
                </a:cubicBezTo>
                <a:cubicBezTo>
                  <a:pt x="28393" y="55034"/>
                  <a:pt x="4405" y="80787"/>
                  <a:pt x="38977" y="69851"/>
                </a:cubicBezTo>
                <a:cubicBezTo>
                  <a:pt x="73549" y="58915"/>
                  <a:pt x="203724" y="-352"/>
                  <a:pt x="206193" y="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: 図形 1513">
            <a:extLst>
              <a:ext uri="{FF2B5EF4-FFF2-40B4-BE49-F238E27FC236}">
                <a16:creationId xmlns:a16="http://schemas.microsoft.com/office/drawing/2014/main" id="{6E8EABF1-C4E6-4276-9208-4FA727A04E26}"/>
              </a:ext>
            </a:extLst>
          </p:cNvPr>
          <p:cNvSpPr/>
          <p:nvPr/>
        </p:nvSpPr>
        <p:spPr>
          <a:xfrm>
            <a:off x="13532985" y="10350280"/>
            <a:ext cx="285029" cy="87294"/>
          </a:xfrm>
          <a:custGeom>
            <a:avLst/>
            <a:gdLst>
              <a:gd name="connsiteX0" fmla="*/ 982 w 285029"/>
              <a:gd name="connsiteY0" fmla="*/ 87003 h 87294"/>
              <a:gd name="connsiteX1" fmla="*/ 142798 w 285029"/>
              <a:gd name="connsiteY1" fmla="*/ 29853 h 87294"/>
              <a:gd name="connsiteX2" fmla="*/ 282498 w 285029"/>
              <a:gd name="connsiteY2" fmla="*/ 21387 h 87294"/>
              <a:gd name="connsiteX3" fmla="*/ 216882 w 285029"/>
              <a:gd name="connsiteY3" fmla="*/ 2337 h 87294"/>
              <a:gd name="connsiteX4" fmla="*/ 982 w 285029"/>
              <a:gd name="connsiteY4" fmla="*/ 87003 h 8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029" h="87294">
                <a:moveTo>
                  <a:pt x="982" y="87003"/>
                </a:moveTo>
                <a:cubicBezTo>
                  <a:pt x="-11365" y="91589"/>
                  <a:pt x="95879" y="40789"/>
                  <a:pt x="142798" y="29853"/>
                </a:cubicBezTo>
                <a:cubicBezTo>
                  <a:pt x="189717" y="18917"/>
                  <a:pt x="270151" y="25973"/>
                  <a:pt x="282498" y="21387"/>
                </a:cubicBezTo>
                <a:cubicBezTo>
                  <a:pt x="294845" y="16801"/>
                  <a:pt x="260274" y="-7541"/>
                  <a:pt x="216882" y="2337"/>
                </a:cubicBezTo>
                <a:cubicBezTo>
                  <a:pt x="173490" y="12215"/>
                  <a:pt x="13329" y="82417"/>
                  <a:pt x="982" y="8700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: 図形 1514">
            <a:extLst>
              <a:ext uri="{FF2B5EF4-FFF2-40B4-BE49-F238E27FC236}">
                <a16:creationId xmlns:a16="http://schemas.microsoft.com/office/drawing/2014/main" id="{E74900C6-7EED-44FD-8C81-B397B102980F}"/>
              </a:ext>
            </a:extLst>
          </p:cNvPr>
          <p:cNvSpPr/>
          <p:nvPr/>
        </p:nvSpPr>
        <p:spPr>
          <a:xfrm>
            <a:off x="14452428" y="10587146"/>
            <a:ext cx="32995" cy="341635"/>
          </a:xfrm>
          <a:custGeom>
            <a:avLst/>
            <a:gdLst>
              <a:gd name="connsiteX0" fmla="*/ 19222 w 32995"/>
              <a:gd name="connsiteY0" fmla="*/ 421 h 341635"/>
              <a:gd name="connsiteX1" fmla="*/ 19222 w 32995"/>
              <a:gd name="connsiteY1" fmla="*/ 150704 h 341635"/>
              <a:gd name="connsiteX2" fmla="*/ 172 w 32995"/>
              <a:gd name="connsiteY2" fmla="*/ 341204 h 341635"/>
              <a:gd name="connsiteX3" fmla="*/ 31922 w 32995"/>
              <a:gd name="connsiteY3" fmla="*/ 197271 h 341635"/>
              <a:gd name="connsiteX4" fmla="*/ 19222 w 32995"/>
              <a:gd name="connsiteY4" fmla="*/ 421 h 34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95" h="341635">
                <a:moveTo>
                  <a:pt x="19222" y="421"/>
                </a:moveTo>
                <a:cubicBezTo>
                  <a:pt x="17105" y="-7340"/>
                  <a:pt x="22397" y="93907"/>
                  <a:pt x="19222" y="150704"/>
                </a:cubicBezTo>
                <a:cubicBezTo>
                  <a:pt x="16047" y="207501"/>
                  <a:pt x="-1945" y="333443"/>
                  <a:pt x="172" y="341204"/>
                </a:cubicBezTo>
                <a:cubicBezTo>
                  <a:pt x="2289" y="348965"/>
                  <a:pt x="26630" y="250188"/>
                  <a:pt x="31922" y="197271"/>
                </a:cubicBezTo>
                <a:cubicBezTo>
                  <a:pt x="37214" y="144354"/>
                  <a:pt x="21339" y="8182"/>
                  <a:pt x="19222" y="42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: 図形 1515">
            <a:extLst>
              <a:ext uri="{FF2B5EF4-FFF2-40B4-BE49-F238E27FC236}">
                <a16:creationId xmlns:a16="http://schemas.microsoft.com/office/drawing/2014/main" id="{4B8D9F38-0432-422D-8E71-7B4BD3A9BAEF}"/>
              </a:ext>
            </a:extLst>
          </p:cNvPr>
          <p:cNvSpPr/>
          <p:nvPr/>
        </p:nvSpPr>
        <p:spPr>
          <a:xfrm>
            <a:off x="14181580" y="10559206"/>
            <a:ext cx="93557" cy="263329"/>
          </a:xfrm>
          <a:custGeom>
            <a:avLst/>
            <a:gdLst>
              <a:gd name="connsiteX0" fmla="*/ 14903 w 93557"/>
              <a:gd name="connsiteY0" fmla="*/ 844 h 263329"/>
              <a:gd name="connsiteX1" fmla="*/ 36070 w 93557"/>
              <a:gd name="connsiteY1" fmla="*/ 102444 h 263329"/>
              <a:gd name="connsiteX2" fmla="*/ 69937 w 93557"/>
              <a:gd name="connsiteY2" fmla="*/ 193461 h 263329"/>
              <a:gd name="connsiteX3" fmla="*/ 87 w 93557"/>
              <a:gd name="connsiteY3" fmla="*/ 263311 h 263329"/>
              <a:gd name="connsiteX4" fmla="*/ 86870 w 93557"/>
              <a:gd name="connsiteY4" fmla="*/ 187111 h 263329"/>
              <a:gd name="connsiteX5" fmla="*/ 80520 w 93557"/>
              <a:gd name="connsiteY5" fmla="*/ 161711 h 263329"/>
              <a:gd name="connsiteX6" fmla="*/ 14903 w 93557"/>
              <a:gd name="connsiteY6" fmla="*/ 844 h 26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557" h="263329">
                <a:moveTo>
                  <a:pt x="14903" y="844"/>
                </a:moveTo>
                <a:cubicBezTo>
                  <a:pt x="7495" y="-9034"/>
                  <a:pt x="26898" y="70341"/>
                  <a:pt x="36070" y="102444"/>
                </a:cubicBezTo>
                <a:cubicBezTo>
                  <a:pt x="45242" y="134547"/>
                  <a:pt x="75934" y="166650"/>
                  <a:pt x="69937" y="193461"/>
                </a:cubicBezTo>
                <a:cubicBezTo>
                  <a:pt x="63940" y="220272"/>
                  <a:pt x="-2735" y="264369"/>
                  <a:pt x="87" y="263311"/>
                </a:cubicBezTo>
                <a:cubicBezTo>
                  <a:pt x="2909" y="262253"/>
                  <a:pt x="73465" y="204044"/>
                  <a:pt x="86870" y="187111"/>
                </a:cubicBezTo>
                <a:cubicBezTo>
                  <a:pt x="100275" y="170178"/>
                  <a:pt x="91103" y="191344"/>
                  <a:pt x="80520" y="161711"/>
                </a:cubicBezTo>
                <a:cubicBezTo>
                  <a:pt x="69937" y="132078"/>
                  <a:pt x="22311" y="10722"/>
                  <a:pt x="14903" y="84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: 図形 1516">
            <a:extLst>
              <a:ext uri="{FF2B5EF4-FFF2-40B4-BE49-F238E27FC236}">
                <a16:creationId xmlns:a16="http://schemas.microsoft.com/office/drawing/2014/main" id="{F3EB54B2-0B2F-45DA-9667-ECBA650424D9}"/>
              </a:ext>
            </a:extLst>
          </p:cNvPr>
          <p:cNvSpPr/>
          <p:nvPr/>
        </p:nvSpPr>
        <p:spPr>
          <a:xfrm>
            <a:off x="13859933" y="10186555"/>
            <a:ext cx="746523" cy="483766"/>
          </a:xfrm>
          <a:custGeom>
            <a:avLst/>
            <a:gdLst>
              <a:gd name="connsiteX0" fmla="*/ 0 w 746523"/>
              <a:gd name="connsiteY0" fmla="*/ 77162 h 483766"/>
              <a:gd name="connsiteX1" fmla="*/ 74084 w 746523"/>
              <a:gd name="connsiteY1" fmla="*/ 64462 h 483766"/>
              <a:gd name="connsiteX2" fmla="*/ 395817 w 746523"/>
              <a:gd name="connsiteY2" fmla="*/ 22128 h 483766"/>
              <a:gd name="connsiteX3" fmla="*/ 378884 w 746523"/>
              <a:gd name="connsiteY3" fmla="*/ 32712 h 483766"/>
              <a:gd name="connsiteX4" fmla="*/ 429684 w 746523"/>
              <a:gd name="connsiteY4" fmla="*/ 32712 h 483766"/>
              <a:gd name="connsiteX5" fmla="*/ 579967 w 746523"/>
              <a:gd name="connsiteY5" fmla="*/ 140662 h 483766"/>
              <a:gd name="connsiteX6" fmla="*/ 658284 w 746523"/>
              <a:gd name="connsiteY6" fmla="*/ 227445 h 483766"/>
              <a:gd name="connsiteX7" fmla="*/ 745067 w 746523"/>
              <a:gd name="connsiteY7" fmla="*/ 483562 h 483766"/>
              <a:gd name="connsiteX8" fmla="*/ 702734 w 746523"/>
              <a:gd name="connsiteY8" fmla="*/ 267662 h 483766"/>
              <a:gd name="connsiteX9" fmla="*/ 577850 w 746523"/>
              <a:gd name="connsiteY9" fmla="*/ 108912 h 483766"/>
              <a:gd name="connsiteX10" fmla="*/ 429684 w 746523"/>
              <a:gd name="connsiteY10" fmla="*/ 9428 h 483766"/>
              <a:gd name="connsiteX11" fmla="*/ 366184 w 746523"/>
              <a:gd name="connsiteY11" fmla="*/ 11545 h 483766"/>
              <a:gd name="connsiteX12" fmla="*/ 0 w 746523"/>
              <a:gd name="connsiteY12" fmla="*/ 77162 h 48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6523" h="483766">
                <a:moveTo>
                  <a:pt x="0" y="77162"/>
                </a:moveTo>
                <a:lnTo>
                  <a:pt x="74084" y="64462"/>
                </a:lnTo>
                <a:lnTo>
                  <a:pt x="395817" y="22128"/>
                </a:lnTo>
                <a:cubicBezTo>
                  <a:pt x="446617" y="16836"/>
                  <a:pt x="373239" y="30948"/>
                  <a:pt x="378884" y="32712"/>
                </a:cubicBezTo>
                <a:cubicBezTo>
                  <a:pt x="384529" y="34476"/>
                  <a:pt x="396170" y="14720"/>
                  <a:pt x="429684" y="32712"/>
                </a:cubicBezTo>
                <a:cubicBezTo>
                  <a:pt x="463198" y="50704"/>
                  <a:pt x="541867" y="108207"/>
                  <a:pt x="579967" y="140662"/>
                </a:cubicBezTo>
                <a:cubicBezTo>
                  <a:pt x="618067" y="173117"/>
                  <a:pt x="630767" y="170295"/>
                  <a:pt x="658284" y="227445"/>
                </a:cubicBezTo>
                <a:cubicBezTo>
                  <a:pt x="685801" y="284595"/>
                  <a:pt x="737659" y="476859"/>
                  <a:pt x="745067" y="483562"/>
                </a:cubicBezTo>
                <a:cubicBezTo>
                  <a:pt x="752475" y="490265"/>
                  <a:pt x="730603" y="330104"/>
                  <a:pt x="702734" y="267662"/>
                </a:cubicBezTo>
                <a:cubicBezTo>
                  <a:pt x="674865" y="205220"/>
                  <a:pt x="623358" y="151951"/>
                  <a:pt x="577850" y="108912"/>
                </a:cubicBezTo>
                <a:cubicBezTo>
                  <a:pt x="532342" y="65873"/>
                  <a:pt x="464962" y="25656"/>
                  <a:pt x="429684" y="9428"/>
                </a:cubicBezTo>
                <a:cubicBezTo>
                  <a:pt x="394406" y="-6800"/>
                  <a:pt x="433212" y="609"/>
                  <a:pt x="366184" y="11545"/>
                </a:cubicBezTo>
                <a:cubicBezTo>
                  <a:pt x="299156" y="22481"/>
                  <a:pt x="163336" y="48763"/>
                  <a:pt x="0" y="7716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: 図形 1517">
            <a:extLst>
              <a:ext uri="{FF2B5EF4-FFF2-40B4-BE49-F238E27FC236}">
                <a16:creationId xmlns:a16="http://schemas.microsoft.com/office/drawing/2014/main" id="{9B5B16A2-EF0E-4B73-81CB-86043167EB73}"/>
              </a:ext>
            </a:extLst>
          </p:cNvPr>
          <p:cNvSpPr/>
          <p:nvPr/>
        </p:nvSpPr>
        <p:spPr>
          <a:xfrm>
            <a:off x="14008100" y="10127005"/>
            <a:ext cx="415759" cy="39498"/>
          </a:xfrm>
          <a:custGeom>
            <a:avLst/>
            <a:gdLst>
              <a:gd name="connsiteX0" fmla="*/ 0 w 415759"/>
              <a:gd name="connsiteY0" fmla="*/ 35112 h 39498"/>
              <a:gd name="connsiteX1" fmla="*/ 218017 w 415759"/>
              <a:gd name="connsiteY1" fmla="*/ 20295 h 39498"/>
              <a:gd name="connsiteX2" fmla="*/ 414867 w 415759"/>
              <a:gd name="connsiteY2" fmla="*/ 39345 h 39498"/>
              <a:gd name="connsiteX3" fmla="*/ 287867 w 415759"/>
              <a:gd name="connsiteY3" fmla="*/ 7595 h 39498"/>
              <a:gd name="connsiteX4" fmla="*/ 215900 w 415759"/>
              <a:gd name="connsiteY4" fmla="*/ 1245 h 39498"/>
              <a:gd name="connsiteX5" fmla="*/ 0 w 415759"/>
              <a:gd name="connsiteY5" fmla="*/ 35112 h 3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759" h="39498">
                <a:moveTo>
                  <a:pt x="0" y="35112"/>
                </a:moveTo>
                <a:cubicBezTo>
                  <a:pt x="353" y="38287"/>
                  <a:pt x="148873" y="19590"/>
                  <a:pt x="218017" y="20295"/>
                </a:cubicBezTo>
                <a:cubicBezTo>
                  <a:pt x="287161" y="21000"/>
                  <a:pt x="403225" y="41462"/>
                  <a:pt x="414867" y="39345"/>
                </a:cubicBezTo>
                <a:cubicBezTo>
                  <a:pt x="426509" y="37228"/>
                  <a:pt x="321028" y="13945"/>
                  <a:pt x="287867" y="7595"/>
                </a:cubicBezTo>
                <a:cubicBezTo>
                  <a:pt x="254706" y="1245"/>
                  <a:pt x="261761" y="-1930"/>
                  <a:pt x="215900" y="1245"/>
                </a:cubicBezTo>
                <a:cubicBezTo>
                  <a:pt x="170039" y="4420"/>
                  <a:pt x="-353" y="31937"/>
                  <a:pt x="0" y="35112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: 図形 1518">
            <a:extLst>
              <a:ext uri="{FF2B5EF4-FFF2-40B4-BE49-F238E27FC236}">
                <a16:creationId xmlns:a16="http://schemas.microsoft.com/office/drawing/2014/main" id="{CA29E8CA-2191-4A0C-9795-C39AA0226253}"/>
              </a:ext>
            </a:extLst>
          </p:cNvPr>
          <p:cNvSpPr/>
          <p:nvPr/>
        </p:nvSpPr>
        <p:spPr>
          <a:xfrm>
            <a:off x="14669758" y="10817269"/>
            <a:ext cx="34784" cy="345189"/>
          </a:xfrm>
          <a:custGeom>
            <a:avLst/>
            <a:gdLst>
              <a:gd name="connsiteX0" fmla="*/ 17792 w 34784"/>
              <a:gd name="connsiteY0" fmla="*/ 1014 h 345189"/>
              <a:gd name="connsiteX1" fmla="*/ 9325 w 34784"/>
              <a:gd name="connsiteY1" fmla="*/ 149181 h 345189"/>
              <a:gd name="connsiteX2" fmla="*/ 34725 w 34784"/>
              <a:gd name="connsiteY2" fmla="*/ 343914 h 345189"/>
              <a:gd name="connsiteX3" fmla="*/ 859 w 34784"/>
              <a:gd name="connsiteY3" fmla="*/ 223264 h 345189"/>
              <a:gd name="connsiteX4" fmla="*/ 17792 w 34784"/>
              <a:gd name="connsiteY4" fmla="*/ 1014 h 34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84" h="345189">
                <a:moveTo>
                  <a:pt x="17792" y="1014"/>
                </a:moveTo>
                <a:cubicBezTo>
                  <a:pt x="19203" y="-11333"/>
                  <a:pt x="6503" y="92031"/>
                  <a:pt x="9325" y="149181"/>
                </a:cubicBezTo>
                <a:cubicBezTo>
                  <a:pt x="12147" y="206331"/>
                  <a:pt x="36136" y="331567"/>
                  <a:pt x="34725" y="343914"/>
                </a:cubicBezTo>
                <a:cubicBezTo>
                  <a:pt x="33314" y="356261"/>
                  <a:pt x="6151" y="276181"/>
                  <a:pt x="859" y="223264"/>
                </a:cubicBezTo>
                <a:cubicBezTo>
                  <a:pt x="-4433" y="170347"/>
                  <a:pt x="16381" y="13361"/>
                  <a:pt x="17792" y="101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: 図形 1519">
            <a:extLst>
              <a:ext uri="{FF2B5EF4-FFF2-40B4-BE49-F238E27FC236}">
                <a16:creationId xmlns:a16="http://schemas.microsoft.com/office/drawing/2014/main" id="{73CEEE9D-A908-4B8B-9C30-9F90C784160E}"/>
              </a:ext>
            </a:extLst>
          </p:cNvPr>
          <p:cNvSpPr/>
          <p:nvPr/>
        </p:nvSpPr>
        <p:spPr>
          <a:xfrm>
            <a:off x="14354228" y="10965822"/>
            <a:ext cx="96589" cy="128458"/>
          </a:xfrm>
          <a:custGeom>
            <a:avLst/>
            <a:gdLst>
              <a:gd name="connsiteX0" fmla="*/ 96255 w 96589"/>
              <a:gd name="connsiteY0" fmla="*/ 4861 h 128458"/>
              <a:gd name="connsiteX1" fmla="*/ 22172 w 96589"/>
              <a:gd name="connsiteY1" fmla="*/ 66245 h 128458"/>
              <a:gd name="connsiteX2" fmla="*/ 1005 w 96589"/>
              <a:gd name="connsiteY2" fmla="*/ 127628 h 128458"/>
              <a:gd name="connsiteX3" fmla="*/ 47572 w 96589"/>
              <a:gd name="connsiteY3" fmla="*/ 19678 h 128458"/>
              <a:gd name="connsiteX4" fmla="*/ 96255 w 96589"/>
              <a:gd name="connsiteY4" fmla="*/ 4861 h 12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89" h="128458">
                <a:moveTo>
                  <a:pt x="96255" y="4861"/>
                </a:moveTo>
                <a:cubicBezTo>
                  <a:pt x="92022" y="12622"/>
                  <a:pt x="38047" y="45784"/>
                  <a:pt x="22172" y="66245"/>
                </a:cubicBezTo>
                <a:cubicBezTo>
                  <a:pt x="6297" y="86706"/>
                  <a:pt x="-3228" y="135389"/>
                  <a:pt x="1005" y="127628"/>
                </a:cubicBezTo>
                <a:cubicBezTo>
                  <a:pt x="5238" y="119867"/>
                  <a:pt x="31697" y="42961"/>
                  <a:pt x="47572" y="19678"/>
                </a:cubicBezTo>
                <a:cubicBezTo>
                  <a:pt x="63447" y="-3605"/>
                  <a:pt x="100488" y="-2900"/>
                  <a:pt x="96255" y="486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: 図形 1520">
            <a:extLst>
              <a:ext uri="{FF2B5EF4-FFF2-40B4-BE49-F238E27FC236}">
                <a16:creationId xmlns:a16="http://schemas.microsoft.com/office/drawing/2014/main" id="{998F5D20-1913-433D-A4AA-9639B5A56319}"/>
              </a:ext>
            </a:extLst>
          </p:cNvPr>
          <p:cNvSpPr/>
          <p:nvPr/>
        </p:nvSpPr>
        <p:spPr>
          <a:xfrm>
            <a:off x="14539217" y="10970230"/>
            <a:ext cx="32002" cy="148214"/>
          </a:xfrm>
          <a:custGeom>
            <a:avLst/>
            <a:gdLst>
              <a:gd name="connsiteX0" fmla="*/ 166 w 32002"/>
              <a:gd name="connsiteY0" fmla="*/ 453 h 148214"/>
              <a:gd name="connsiteX1" fmla="*/ 19216 w 32002"/>
              <a:gd name="connsiteY1" fmla="*/ 116870 h 148214"/>
              <a:gd name="connsiteX2" fmla="*/ 14983 w 32002"/>
              <a:gd name="connsiteY2" fmla="*/ 146503 h 148214"/>
              <a:gd name="connsiteX3" fmla="*/ 31916 w 32002"/>
              <a:gd name="connsiteY3" fmla="*/ 78770 h 148214"/>
              <a:gd name="connsiteX4" fmla="*/ 166 w 32002"/>
              <a:gd name="connsiteY4" fmla="*/ 453 h 14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2" h="148214">
                <a:moveTo>
                  <a:pt x="166" y="453"/>
                </a:moveTo>
                <a:cubicBezTo>
                  <a:pt x="-1951" y="6803"/>
                  <a:pt x="16747" y="92528"/>
                  <a:pt x="19216" y="116870"/>
                </a:cubicBezTo>
                <a:cubicBezTo>
                  <a:pt x="21686" y="141212"/>
                  <a:pt x="12866" y="152853"/>
                  <a:pt x="14983" y="146503"/>
                </a:cubicBezTo>
                <a:cubicBezTo>
                  <a:pt x="17100" y="140153"/>
                  <a:pt x="33327" y="101348"/>
                  <a:pt x="31916" y="78770"/>
                </a:cubicBezTo>
                <a:cubicBezTo>
                  <a:pt x="30505" y="56192"/>
                  <a:pt x="2283" y="-5897"/>
                  <a:pt x="166" y="45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: 図形 1521">
            <a:extLst>
              <a:ext uri="{FF2B5EF4-FFF2-40B4-BE49-F238E27FC236}">
                <a16:creationId xmlns:a16="http://schemas.microsoft.com/office/drawing/2014/main" id="{74A0D748-078D-477C-AD7C-AF099E4B065D}"/>
              </a:ext>
            </a:extLst>
          </p:cNvPr>
          <p:cNvSpPr/>
          <p:nvPr/>
        </p:nvSpPr>
        <p:spPr>
          <a:xfrm>
            <a:off x="13855890" y="11689353"/>
            <a:ext cx="279210" cy="183045"/>
          </a:xfrm>
          <a:custGeom>
            <a:avLst/>
            <a:gdLst>
              <a:gd name="connsiteX0" fmla="*/ 279210 w 279210"/>
              <a:gd name="connsiteY0" fmla="*/ 997 h 183045"/>
              <a:gd name="connsiteX1" fmla="*/ 200893 w 279210"/>
              <a:gd name="connsiteY1" fmla="*/ 62380 h 183045"/>
              <a:gd name="connsiteX2" fmla="*/ 1927 w 279210"/>
              <a:gd name="connsiteY2" fmla="*/ 180914 h 183045"/>
              <a:gd name="connsiteX3" fmla="*/ 105643 w 279210"/>
              <a:gd name="connsiteY3" fmla="*/ 136464 h 183045"/>
              <a:gd name="connsiteX4" fmla="*/ 200893 w 279210"/>
              <a:gd name="connsiteY4" fmla="*/ 108947 h 183045"/>
              <a:gd name="connsiteX5" fmla="*/ 279210 w 279210"/>
              <a:gd name="connsiteY5" fmla="*/ 997 h 18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210" h="183045">
                <a:moveTo>
                  <a:pt x="279210" y="997"/>
                </a:moveTo>
                <a:cubicBezTo>
                  <a:pt x="279210" y="-6764"/>
                  <a:pt x="247107" y="32394"/>
                  <a:pt x="200893" y="62380"/>
                </a:cubicBezTo>
                <a:cubicBezTo>
                  <a:pt x="154679" y="92366"/>
                  <a:pt x="17802" y="168567"/>
                  <a:pt x="1927" y="180914"/>
                </a:cubicBezTo>
                <a:cubicBezTo>
                  <a:pt x="-13948" y="193261"/>
                  <a:pt x="72482" y="148459"/>
                  <a:pt x="105643" y="136464"/>
                </a:cubicBezTo>
                <a:cubicBezTo>
                  <a:pt x="138804" y="124470"/>
                  <a:pt x="173376" y="131172"/>
                  <a:pt x="200893" y="108947"/>
                </a:cubicBezTo>
                <a:cubicBezTo>
                  <a:pt x="228410" y="86722"/>
                  <a:pt x="279210" y="8758"/>
                  <a:pt x="279210" y="99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: 図形 1522">
            <a:extLst>
              <a:ext uri="{FF2B5EF4-FFF2-40B4-BE49-F238E27FC236}">
                <a16:creationId xmlns:a16="http://schemas.microsoft.com/office/drawing/2014/main" id="{9814475C-2018-4E50-8FE0-ECB6C087F36A}"/>
              </a:ext>
            </a:extLst>
          </p:cNvPr>
          <p:cNvSpPr/>
          <p:nvPr/>
        </p:nvSpPr>
        <p:spPr>
          <a:xfrm>
            <a:off x="11587880" y="2774947"/>
            <a:ext cx="998786" cy="808401"/>
          </a:xfrm>
          <a:custGeom>
            <a:avLst/>
            <a:gdLst>
              <a:gd name="connsiteX0" fmla="*/ 870 w 998786"/>
              <a:gd name="connsiteY0" fmla="*/ 3 h 808401"/>
              <a:gd name="connsiteX1" fmla="*/ 515220 w 998786"/>
              <a:gd name="connsiteY1" fmla="*/ 292103 h 808401"/>
              <a:gd name="connsiteX2" fmla="*/ 762870 w 998786"/>
              <a:gd name="connsiteY2" fmla="*/ 501653 h 808401"/>
              <a:gd name="connsiteX3" fmla="*/ 991470 w 998786"/>
              <a:gd name="connsiteY3" fmla="*/ 806453 h 808401"/>
              <a:gd name="connsiteX4" fmla="*/ 915270 w 998786"/>
              <a:gd name="connsiteY4" fmla="*/ 615953 h 808401"/>
              <a:gd name="connsiteX5" fmla="*/ 648570 w 998786"/>
              <a:gd name="connsiteY5" fmla="*/ 298453 h 808401"/>
              <a:gd name="connsiteX6" fmla="*/ 870 w 998786"/>
              <a:gd name="connsiteY6" fmla="*/ 3 h 80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786" h="808401">
                <a:moveTo>
                  <a:pt x="870" y="3"/>
                </a:moveTo>
                <a:cubicBezTo>
                  <a:pt x="-21355" y="-1055"/>
                  <a:pt x="388220" y="208495"/>
                  <a:pt x="515220" y="292103"/>
                </a:cubicBezTo>
                <a:cubicBezTo>
                  <a:pt x="642220" y="375711"/>
                  <a:pt x="683495" y="415928"/>
                  <a:pt x="762870" y="501653"/>
                </a:cubicBezTo>
                <a:cubicBezTo>
                  <a:pt x="842245" y="587378"/>
                  <a:pt x="966070" y="787403"/>
                  <a:pt x="991470" y="806453"/>
                </a:cubicBezTo>
                <a:cubicBezTo>
                  <a:pt x="1016870" y="825503"/>
                  <a:pt x="972420" y="700620"/>
                  <a:pt x="915270" y="615953"/>
                </a:cubicBezTo>
                <a:cubicBezTo>
                  <a:pt x="858120" y="531286"/>
                  <a:pt x="799912" y="400053"/>
                  <a:pt x="648570" y="298453"/>
                </a:cubicBezTo>
                <a:cubicBezTo>
                  <a:pt x="497228" y="196853"/>
                  <a:pt x="23095" y="1061"/>
                  <a:pt x="870" y="3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: 図形 1523">
            <a:extLst>
              <a:ext uri="{FF2B5EF4-FFF2-40B4-BE49-F238E27FC236}">
                <a16:creationId xmlns:a16="http://schemas.microsoft.com/office/drawing/2014/main" id="{BB1F625F-7334-4B6E-A30C-B3F309F35F63}"/>
              </a:ext>
            </a:extLst>
          </p:cNvPr>
          <p:cNvSpPr/>
          <p:nvPr/>
        </p:nvSpPr>
        <p:spPr>
          <a:xfrm>
            <a:off x="9045244" y="3622490"/>
            <a:ext cx="400750" cy="125774"/>
          </a:xfrm>
          <a:custGeom>
            <a:avLst/>
            <a:gdLst>
              <a:gd name="connsiteX0" fmla="*/ 331 w 400750"/>
              <a:gd name="connsiteY0" fmla="*/ 185 h 125774"/>
              <a:gd name="connsiteX1" fmla="*/ 98756 w 400750"/>
              <a:gd name="connsiteY1" fmla="*/ 92260 h 125774"/>
              <a:gd name="connsiteX2" fmla="*/ 397206 w 400750"/>
              <a:gd name="connsiteY2" fmla="*/ 50985 h 125774"/>
              <a:gd name="connsiteX3" fmla="*/ 254331 w 400750"/>
              <a:gd name="connsiteY3" fmla="*/ 98610 h 125774"/>
              <a:gd name="connsiteX4" fmla="*/ 124156 w 400750"/>
              <a:gd name="connsiteY4" fmla="*/ 120835 h 125774"/>
              <a:gd name="connsiteX5" fmla="*/ 331 w 400750"/>
              <a:gd name="connsiteY5" fmla="*/ 185 h 12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750" h="125774">
                <a:moveTo>
                  <a:pt x="331" y="185"/>
                </a:moveTo>
                <a:cubicBezTo>
                  <a:pt x="-3902" y="-4577"/>
                  <a:pt x="32610" y="83793"/>
                  <a:pt x="98756" y="92260"/>
                </a:cubicBezTo>
                <a:cubicBezTo>
                  <a:pt x="164902" y="100727"/>
                  <a:pt x="371277" y="49927"/>
                  <a:pt x="397206" y="50985"/>
                </a:cubicBezTo>
                <a:cubicBezTo>
                  <a:pt x="423135" y="52043"/>
                  <a:pt x="299839" y="86968"/>
                  <a:pt x="254331" y="98610"/>
                </a:cubicBezTo>
                <a:cubicBezTo>
                  <a:pt x="208823" y="110252"/>
                  <a:pt x="164373" y="136710"/>
                  <a:pt x="124156" y="120835"/>
                </a:cubicBezTo>
                <a:cubicBezTo>
                  <a:pt x="83939" y="104960"/>
                  <a:pt x="4564" y="4947"/>
                  <a:pt x="331" y="185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: 図形 1524">
            <a:extLst>
              <a:ext uri="{FF2B5EF4-FFF2-40B4-BE49-F238E27FC236}">
                <a16:creationId xmlns:a16="http://schemas.microsoft.com/office/drawing/2014/main" id="{A0D0F035-C65C-4B4C-820A-B3CE47AC55C5}"/>
              </a:ext>
            </a:extLst>
          </p:cNvPr>
          <p:cNvSpPr/>
          <p:nvPr/>
        </p:nvSpPr>
        <p:spPr>
          <a:xfrm>
            <a:off x="8876731" y="5018588"/>
            <a:ext cx="775864" cy="598538"/>
          </a:xfrm>
          <a:custGeom>
            <a:avLst/>
            <a:gdLst>
              <a:gd name="connsiteX0" fmla="*/ 775269 w 775864"/>
              <a:gd name="connsiteY0" fmla="*/ 29 h 598538"/>
              <a:gd name="connsiteX1" fmla="*/ 578419 w 775864"/>
              <a:gd name="connsiteY1" fmla="*/ 165129 h 598538"/>
              <a:gd name="connsiteX2" fmla="*/ 497986 w 775864"/>
              <a:gd name="connsiteY2" fmla="*/ 330229 h 598538"/>
              <a:gd name="connsiteX3" fmla="*/ 252452 w 775864"/>
              <a:gd name="connsiteY3" fmla="*/ 531312 h 598538"/>
              <a:gd name="connsiteX4" fmla="*/ 191069 w 775864"/>
              <a:gd name="connsiteY4" fmla="*/ 567295 h 598538"/>
              <a:gd name="connsiteX5" fmla="*/ 569 w 775864"/>
              <a:gd name="connsiteY5" fmla="*/ 596929 h 598538"/>
              <a:gd name="connsiteX6" fmla="*/ 258802 w 775864"/>
              <a:gd name="connsiteY6" fmla="*/ 516495 h 598538"/>
              <a:gd name="connsiteX7" fmla="*/ 493752 w 775864"/>
              <a:gd name="connsiteY7" fmla="*/ 298479 h 598538"/>
              <a:gd name="connsiteX8" fmla="*/ 508569 w 775864"/>
              <a:gd name="connsiteY8" fmla="*/ 177829 h 598538"/>
              <a:gd name="connsiteX9" fmla="*/ 775269 w 775864"/>
              <a:gd name="connsiteY9" fmla="*/ 29 h 59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5864" h="598538">
                <a:moveTo>
                  <a:pt x="775269" y="29"/>
                </a:moveTo>
                <a:cubicBezTo>
                  <a:pt x="786911" y="-2088"/>
                  <a:pt x="624633" y="110096"/>
                  <a:pt x="578419" y="165129"/>
                </a:cubicBezTo>
                <a:cubicBezTo>
                  <a:pt x="532205" y="220162"/>
                  <a:pt x="552314" y="269199"/>
                  <a:pt x="497986" y="330229"/>
                </a:cubicBezTo>
                <a:cubicBezTo>
                  <a:pt x="443658" y="391260"/>
                  <a:pt x="303605" y="491801"/>
                  <a:pt x="252452" y="531312"/>
                </a:cubicBezTo>
                <a:cubicBezTo>
                  <a:pt x="201299" y="570823"/>
                  <a:pt x="233049" y="556359"/>
                  <a:pt x="191069" y="567295"/>
                </a:cubicBezTo>
                <a:cubicBezTo>
                  <a:pt x="149089" y="578231"/>
                  <a:pt x="-10720" y="605396"/>
                  <a:pt x="569" y="596929"/>
                </a:cubicBezTo>
                <a:cubicBezTo>
                  <a:pt x="11858" y="588462"/>
                  <a:pt x="176605" y="566237"/>
                  <a:pt x="258802" y="516495"/>
                </a:cubicBezTo>
                <a:cubicBezTo>
                  <a:pt x="340999" y="466753"/>
                  <a:pt x="452124" y="354923"/>
                  <a:pt x="493752" y="298479"/>
                </a:cubicBezTo>
                <a:cubicBezTo>
                  <a:pt x="535380" y="242035"/>
                  <a:pt x="462002" y="225454"/>
                  <a:pt x="508569" y="177829"/>
                </a:cubicBezTo>
                <a:cubicBezTo>
                  <a:pt x="555136" y="130204"/>
                  <a:pt x="763627" y="2146"/>
                  <a:pt x="775269" y="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: 図形 1525">
            <a:extLst>
              <a:ext uri="{FF2B5EF4-FFF2-40B4-BE49-F238E27FC236}">
                <a16:creationId xmlns:a16="http://schemas.microsoft.com/office/drawing/2014/main" id="{E703E6D3-FE10-4AA4-9434-3386D25FFC0E}"/>
              </a:ext>
            </a:extLst>
          </p:cNvPr>
          <p:cNvSpPr/>
          <p:nvPr/>
        </p:nvSpPr>
        <p:spPr>
          <a:xfrm>
            <a:off x="8633851" y="5623339"/>
            <a:ext cx="396077" cy="64146"/>
          </a:xfrm>
          <a:custGeom>
            <a:avLst/>
            <a:gdLst>
              <a:gd name="connsiteX0" fmla="*/ 32 w 396077"/>
              <a:gd name="connsiteY0" fmla="*/ 21811 h 64146"/>
              <a:gd name="connsiteX1" fmla="*/ 201116 w 396077"/>
              <a:gd name="connsiteY1" fmla="*/ 45094 h 64146"/>
              <a:gd name="connsiteX2" fmla="*/ 391616 w 396077"/>
              <a:gd name="connsiteY2" fmla="*/ 644 h 64146"/>
              <a:gd name="connsiteX3" fmla="*/ 325999 w 396077"/>
              <a:gd name="connsiteY3" fmla="*/ 21811 h 64146"/>
              <a:gd name="connsiteX4" fmla="*/ 215932 w 396077"/>
              <a:gd name="connsiteY4" fmla="*/ 64144 h 64146"/>
              <a:gd name="connsiteX5" fmla="*/ 32 w 396077"/>
              <a:gd name="connsiteY5" fmla="*/ 21811 h 6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077" h="64146">
                <a:moveTo>
                  <a:pt x="32" y="21811"/>
                </a:moveTo>
                <a:cubicBezTo>
                  <a:pt x="-2437" y="18636"/>
                  <a:pt x="135852" y="48622"/>
                  <a:pt x="201116" y="45094"/>
                </a:cubicBezTo>
                <a:cubicBezTo>
                  <a:pt x="266380" y="41566"/>
                  <a:pt x="370802" y="4524"/>
                  <a:pt x="391616" y="644"/>
                </a:cubicBezTo>
                <a:cubicBezTo>
                  <a:pt x="412430" y="-3237"/>
                  <a:pt x="355280" y="11228"/>
                  <a:pt x="325999" y="21811"/>
                </a:cubicBezTo>
                <a:cubicBezTo>
                  <a:pt x="296718" y="32394"/>
                  <a:pt x="266732" y="63791"/>
                  <a:pt x="215932" y="64144"/>
                </a:cubicBezTo>
                <a:cubicBezTo>
                  <a:pt x="165132" y="64497"/>
                  <a:pt x="2501" y="24986"/>
                  <a:pt x="32" y="21811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: 図形 1526">
            <a:extLst>
              <a:ext uri="{FF2B5EF4-FFF2-40B4-BE49-F238E27FC236}">
                <a16:creationId xmlns:a16="http://schemas.microsoft.com/office/drawing/2014/main" id="{7E428C4F-6283-4823-B3B6-02BF2973A060}"/>
              </a:ext>
            </a:extLst>
          </p:cNvPr>
          <p:cNvSpPr/>
          <p:nvPr/>
        </p:nvSpPr>
        <p:spPr>
          <a:xfrm>
            <a:off x="18690143" y="14844471"/>
            <a:ext cx="989585" cy="107666"/>
          </a:xfrm>
          <a:custGeom>
            <a:avLst/>
            <a:gdLst>
              <a:gd name="connsiteX0" fmla="*/ 24 w 989585"/>
              <a:gd name="connsiteY0" fmla="*/ 1829 h 107666"/>
              <a:gd name="connsiteX1" fmla="*/ 173590 w 989585"/>
              <a:gd name="connsiteY1" fmla="*/ 107662 h 107666"/>
              <a:gd name="connsiteX2" fmla="*/ 965224 w 989585"/>
              <a:gd name="connsiteY2" fmla="*/ 6062 h 107666"/>
              <a:gd name="connsiteX3" fmla="*/ 745090 w 989585"/>
              <a:gd name="connsiteY3" fmla="*/ 18762 h 107666"/>
              <a:gd name="connsiteX4" fmla="*/ 317524 w 989585"/>
              <a:gd name="connsiteY4" fmla="*/ 78029 h 107666"/>
              <a:gd name="connsiteX5" fmla="*/ 177824 w 989585"/>
              <a:gd name="connsiteY5" fmla="*/ 73796 h 107666"/>
              <a:gd name="connsiteX6" fmla="*/ 24 w 989585"/>
              <a:gd name="connsiteY6" fmla="*/ 1829 h 10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9585" h="107666">
                <a:moveTo>
                  <a:pt x="24" y="1829"/>
                </a:moveTo>
                <a:cubicBezTo>
                  <a:pt x="-682" y="7473"/>
                  <a:pt x="12723" y="106957"/>
                  <a:pt x="173590" y="107662"/>
                </a:cubicBezTo>
                <a:cubicBezTo>
                  <a:pt x="334457" y="108367"/>
                  <a:pt x="869974" y="20879"/>
                  <a:pt x="965224" y="6062"/>
                </a:cubicBezTo>
                <a:cubicBezTo>
                  <a:pt x="1060474" y="-8755"/>
                  <a:pt x="853040" y="6768"/>
                  <a:pt x="745090" y="18762"/>
                </a:cubicBezTo>
                <a:cubicBezTo>
                  <a:pt x="637140" y="30756"/>
                  <a:pt x="412068" y="68857"/>
                  <a:pt x="317524" y="78029"/>
                </a:cubicBezTo>
                <a:cubicBezTo>
                  <a:pt x="222980" y="87201"/>
                  <a:pt x="229330" y="84379"/>
                  <a:pt x="177824" y="73796"/>
                </a:cubicBezTo>
                <a:cubicBezTo>
                  <a:pt x="126318" y="63213"/>
                  <a:pt x="730" y="-3815"/>
                  <a:pt x="24" y="1829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8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472C4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</TotalTime>
  <Words>0</Words>
  <Application>Microsoft Office PowerPoint</Application>
  <PresentationFormat>ユーザー設定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44</cp:revision>
  <dcterms:created xsi:type="dcterms:W3CDTF">2022-03-26T09:15:01Z</dcterms:created>
  <dcterms:modified xsi:type="dcterms:W3CDTF">2022-04-14T07:47:05Z</dcterms:modified>
</cp:coreProperties>
</file>