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66"/>
    <a:srgbClr val="4472C4"/>
    <a:srgbClr val="FF7C8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408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54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39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77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9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3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37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4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8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13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66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4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373F-2CF8-400A-9126-0616B351C2D8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0E3D-6939-4D64-A88B-3615A1AF1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7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結婚式は人生で最高のイベント」話題の映画「ウェディング・ハイ」を観た！｜【公式】式場探しならワールドウェディング" hidden="1">
            <a:extLst>
              <a:ext uri="{FF2B5EF4-FFF2-40B4-BE49-F238E27FC236}">
                <a16:creationId xmlns:a16="http://schemas.microsoft.com/office/drawing/2014/main" id="{4E0B99F9-8832-412D-8C7F-32F349798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8" t="40663" r="21124"/>
          <a:stretch/>
        </p:blipFill>
        <p:spPr bwMode="auto">
          <a:xfrm>
            <a:off x="-3048000" y="533400"/>
            <a:ext cx="15868650" cy="117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522B016-61EE-4A06-A1D8-EFAE042BAA80}"/>
              </a:ext>
            </a:extLst>
          </p:cNvPr>
          <p:cNvSpPr/>
          <p:nvPr/>
        </p:nvSpPr>
        <p:spPr>
          <a:xfrm>
            <a:off x="4738498" y="3590296"/>
            <a:ext cx="374260" cy="140329"/>
          </a:xfrm>
          <a:custGeom>
            <a:avLst/>
            <a:gdLst>
              <a:gd name="connsiteX0" fmla="*/ 190 w 374260"/>
              <a:gd name="connsiteY0" fmla="*/ 140329 h 140329"/>
              <a:gd name="connsiteX1" fmla="*/ 143065 w 374260"/>
              <a:gd name="connsiteY1" fmla="*/ 38729 h 140329"/>
              <a:gd name="connsiteX2" fmla="*/ 373252 w 374260"/>
              <a:gd name="connsiteY2" fmla="*/ 2217 h 140329"/>
              <a:gd name="connsiteX3" fmla="*/ 224027 w 374260"/>
              <a:gd name="connsiteY3" fmla="*/ 5392 h 140329"/>
              <a:gd name="connsiteX4" fmla="*/ 151002 w 374260"/>
              <a:gd name="connsiteY4" fmla="*/ 16504 h 140329"/>
              <a:gd name="connsiteX5" fmla="*/ 112902 w 374260"/>
              <a:gd name="connsiteY5" fmla="*/ 37142 h 140329"/>
              <a:gd name="connsiteX6" fmla="*/ 190 w 374260"/>
              <a:gd name="connsiteY6" fmla="*/ 140329 h 14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260" h="140329">
                <a:moveTo>
                  <a:pt x="190" y="140329"/>
                </a:moveTo>
                <a:cubicBezTo>
                  <a:pt x="5217" y="140593"/>
                  <a:pt x="80888" y="61748"/>
                  <a:pt x="143065" y="38729"/>
                </a:cubicBezTo>
                <a:cubicBezTo>
                  <a:pt x="205242" y="15710"/>
                  <a:pt x="359758" y="7773"/>
                  <a:pt x="373252" y="2217"/>
                </a:cubicBezTo>
                <a:cubicBezTo>
                  <a:pt x="386746" y="-3339"/>
                  <a:pt x="261069" y="3011"/>
                  <a:pt x="224027" y="5392"/>
                </a:cubicBezTo>
                <a:cubicBezTo>
                  <a:pt x="186985" y="7773"/>
                  <a:pt x="169523" y="11212"/>
                  <a:pt x="151002" y="16504"/>
                </a:cubicBezTo>
                <a:cubicBezTo>
                  <a:pt x="132481" y="21796"/>
                  <a:pt x="134862" y="20209"/>
                  <a:pt x="112902" y="37142"/>
                </a:cubicBezTo>
                <a:cubicBezTo>
                  <a:pt x="90942" y="54075"/>
                  <a:pt x="-4837" y="140065"/>
                  <a:pt x="190" y="140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794E2AF-DBA7-47C0-A661-3065E33FDBC3}"/>
              </a:ext>
            </a:extLst>
          </p:cNvPr>
          <p:cNvSpPr/>
          <p:nvPr/>
        </p:nvSpPr>
        <p:spPr>
          <a:xfrm>
            <a:off x="4983111" y="3586509"/>
            <a:ext cx="413122" cy="94430"/>
          </a:xfrm>
          <a:custGeom>
            <a:avLst/>
            <a:gdLst>
              <a:gd name="connsiteX0" fmla="*/ 52 w 413122"/>
              <a:gd name="connsiteY0" fmla="*/ 4416 h 94430"/>
              <a:gd name="connsiteX1" fmla="*/ 198489 w 413122"/>
              <a:gd name="connsiteY1" fmla="*/ 2829 h 94430"/>
              <a:gd name="connsiteX2" fmla="*/ 330252 w 413122"/>
              <a:gd name="connsiteY2" fmla="*/ 44104 h 94430"/>
              <a:gd name="connsiteX3" fmla="*/ 409627 w 413122"/>
              <a:gd name="connsiteY3" fmla="*/ 93316 h 94430"/>
              <a:gd name="connsiteX4" fmla="*/ 379464 w 413122"/>
              <a:gd name="connsiteY4" fmla="*/ 74266 h 94430"/>
              <a:gd name="connsiteX5" fmla="*/ 208014 w 413122"/>
              <a:gd name="connsiteY5" fmla="*/ 26641 h 94430"/>
              <a:gd name="connsiteX6" fmla="*/ 268339 w 413122"/>
              <a:gd name="connsiteY6" fmla="*/ 25054 h 94430"/>
              <a:gd name="connsiteX7" fmla="*/ 179439 w 413122"/>
              <a:gd name="connsiteY7" fmla="*/ 10766 h 94430"/>
              <a:gd name="connsiteX8" fmla="*/ 52 w 413122"/>
              <a:gd name="connsiteY8" fmla="*/ 4416 h 9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122" h="94430">
                <a:moveTo>
                  <a:pt x="52" y="4416"/>
                </a:moveTo>
                <a:cubicBezTo>
                  <a:pt x="3227" y="3093"/>
                  <a:pt x="143456" y="-3786"/>
                  <a:pt x="198489" y="2829"/>
                </a:cubicBezTo>
                <a:cubicBezTo>
                  <a:pt x="253522" y="9444"/>
                  <a:pt x="295062" y="29023"/>
                  <a:pt x="330252" y="44104"/>
                </a:cubicBezTo>
                <a:cubicBezTo>
                  <a:pt x="365442" y="59185"/>
                  <a:pt x="409627" y="93316"/>
                  <a:pt x="409627" y="93316"/>
                </a:cubicBezTo>
                <a:cubicBezTo>
                  <a:pt x="417829" y="98343"/>
                  <a:pt x="413066" y="85378"/>
                  <a:pt x="379464" y="74266"/>
                </a:cubicBezTo>
                <a:cubicBezTo>
                  <a:pt x="345862" y="63154"/>
                  <a:pt x="226535" y="34843"/>
                  <a:pt x="208014" y="26641"/>
                </a:cubicBezTo>
                <a:cubicBezTo>
                  <a:pt x="189493" y="18439"/>
                  <a:pt x="273101" y="27700"/>
                  <a:pt x="268339" y="25054"/>
                </a:cubicBezTo>
                <a:cubicBezTo>
                  <a:pt x="263577" y="22408"/>
                  <a:pt x="219391" y="13412"/>
                  <a:pt x="179439" y="10766"/>
                </a:cubicBezTo>
                <a:cubicBezTo>
                  <a:pt x="139487" y="8120"/>
                  <a:pt x="-3123" y="5739"/>
                  <a:pt x="52" y="4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A362E9B-535E-45F7-9E41-12808E05C3A2}"/>
              </a:ext>
            </a:extLst>
          </p:cNvPr>
          <p:cNvSpPr/>
          <p:nvPr/>
        </p:nvSpPr>
        <p:spPr>
          <a:xfrm>
            <a:off x="4703748" y="3648413"/>
            <a:ext cx="281038" cy="212773"/>
          </a:xfrm>
          <a:custGeom>
            <a:avLst/>
            <a:gdLst>
              <a:gd name="connsiteX0" fmla="*/ 15 w 281038"/>
              <a:gd name="connsiteY0" fmla="*/ 212387 h 212773"/>
              <a:gd name="connsiteX1" fmla="*/ 58752 w 281038"/>
              <a:gd name="connsiteY1" fmla="*/ 120312 h 212773"/>
              <a:gd name="connsiteX2" fmla="*/ 177815 w 281038"/>
              <a:gd name="connsiteY2" fmla="*/ 10775 h 212773"/>
              <a:gd name="connsiteX3" fmla="*/ 219090 w 281038"/>
              <a:gd name="connsiteY3" fmla="*/ 4425 h 212773"/>
              <a:gd name="connsiteX4" fmla="*/ 281002 w 281038"/>
              <a:gd name="connsiteY4" fmla="*/ 13950 h 212773"/>
              <a:gd name="connsiteX5" fmla="*/ 227027 w 281038"/>
              <a:gd name="connsiteY5" fmla="*/ 33000 h 212773"/>
              <a:gd name="connsiteX6" fmla="*/ 158765 w 281038"/>
              <a:gd name="connsiteY6" fmla="*/ 69512 h 212773"/>
              <a:gd name="connsiteX7" fmla="*/ 96852 w 281038"/>
              <a:gd name="connsiteY7" fmla="*/ 142537 h 212773"/>
              <a:gd name="connsiteX8" fmla="*/ 63515 w 281038"/>
              <a:gd name="connsiteY8" fmla="*/ 153650 h 212773"/>
              <a:gd name="connsiteX9" fmla="*/ 15 w 281038"/>
              <a:gd name="connsiteY9" fmla="*/ 212387 h 212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038" h="212773">
                <a:moveTo>
                  <a:pt x="15" y="212387"/>
                </a:moveTo>
                <a:cubicBezTo>
                  <a:pt x="-779" y="206831"/>
                  <a:pt x="29119" y="153914"/>
                  <a:pt x="58752" y="120312"/>
                </a:cubicBezTo>
                <a:cubicBezTo>
                  <a:pt x="88385" y="86710"/>
                  <a:pt x="151092" y="30089"/>
                  <a:pt x="177815" y="10775"/>
                </a:cubicBezTo>
                <a:cubicBezTo>
                  <a:pt x="204538" y="-8539"/>
                  <a:pt x="201892" y="3896"/>
                  <a:pt x="219090" y="4425"/>
                </a:cubicBezTo>
                <a:cubicBezTo>
                  <a:pt x="236288" y="4954"/>
                  <a:pt x="279679" y="9188"/>
                  <a:pt x="281002" y="13950"/>
                </a:cubicBezTo>
                <a:cubicBezTo>
                  <a:pt x="282325" y="18712"/>
                  <a:pt x="247400" y="23740"/>
                  <a:pt x="227027" y="33000"/>
                </a:cubicBezTo>
                <a:cubicBezTo>
                  <a:pt x="206654" y="42260"/>
                  <a:pt x="180461" y="51256"/>
                  <a:pt x="158765" y="69512"/>
                </a:cubicBezTo>
                <a:cubicBezTo>
                  <a:pt x="137069" y="87768"/>
                  <a:pt x="112727" y="128514"/>
                  <a:pt x="96852" y="142537"/>
                </a:cubicBezTo>
                <a:cubicBezTo>
                  <a:pt x="80977" y="156560"/>
                  <a:pt x="79390" y="145448"/>
                  <a:pt x="63515" y="153650"/>
                </a:cubicBezTo>
                <a:cubicBezTo>
                  <a:pt x="47640" y="161852"/>
                  <a:pt x="809" y="217943"/>
                  <a:pt x="15" y="212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15F0AB8-11D3-4764-81C1-5AB98FEB6C8E}"/>
              </a:ext>
            </a:extLst>
          </p:cNvPr>
          <p:cNvSpPr/>
          <p:nvPr/>
        </p:nvSpPr>
        <p:spPr>
          <a:xfrm>
            <a:off x="4924420" y="3615906"/>
            <a:ext cx="328056" cy="69267"/>
          </a:xfrm>
          <a:custGeom>
            <a:avLst/>
            <a:gdLst>
              <a:gd name="connsiteX0" fmla="*/ 5 w 328056"/>
              <a:gd name="connsiteY0" fmla="*/ 35344 h 69267"/>
              <a:gd name="connsiteX1" fmla="*/ 174630 w 328056"/>
              <a:gd name="connsiteY1" fmla="*/ 419 h 69267"/>
              <a:gd name="connsiteX2" fmla="*/ 319093 w 328056"/>
              <a:gd name="connsiteY2" fmla="*/ 63919 h 69267"/>
              <a:gd name="connsiteX3" fmla="*/ 301630 w 328056"/>
              <a:gd name="connsiteY3" fmla="*/ 63919 h 69267"/>
              <a:gd name="connsiteX4" fmla="*/ 211143 w 328056"/>
              <a:gd name="connsiteY4" fmla="*/ 48044 h 69267"/>
              <a:gd name="connsiteX5" fmla="*/ 182568 w 328056"/>
              <a:gd name="connsiteY5" fmla="*/ 21057 h 69267"/>
              <a:gd name="connsiteX6" fmla="*/ 168280 w 328056"/>
              <a:gd name="connsiteY6" fmla="*/ 14707 h 69267"/>
              <a:gd name="connsiteX7" fmla="*/ 5 w 328056"/>
              <a:gd name="connsiteY7" fmla="*/ 35344 h 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056" h="69267">
                <a:moveTo>
                  <a:pt x="5" y="35344"/>
                </a:moveTo>
                <a:cubicBezTo>
                  <a:pt x="1063" y="32963"/>
                  <a:pt x="121449" y="-4344"/>
                  <a:pt x="174630" y="419"/>
                </a:cubicBezTo>
                <a:cubicBezTo>
                  <a:pt x="227811" y="5181"/>
                  <a:pt x="297926" y="53336"/>
                  <a:pt x="319093" y="63919"/>
                </a:cubicBezTo>
                <a:cubicBezTo>
                  <a:pt x="340260" y="74502"/>
                  <a:pt x="319622" y="66565"/>
                  <a:pt x="301630" y="63919"/>
                </a:cubicBezTo>
                <a:cubicBezTo>
                  <a:pt x="283638" y="61273"/>
                  <a:pt x="230987" y="55188"/>
                  <a:pt x="211143" y="48044"/>
                </a:cubicBezTo>
                <a:cubicBezTo>
                  <a:pt x="191299" y="40900"/>
                  <a:pt x="189712" y="26613"/>
                  <a:pt x="182568" y="21057"/>
                </a:cubicBezTo>
                <a:cubicBezTo>
                  <a:pt x="175424" y="15501"/>
                  <a:pt x="195797" y="13913"/>
                  <a:pt x="168280" y="14707"/>
                </a:cubicBezTo>
                <a:cubicBezTo>
                  <a:pt x="140763" y="15501"/>
                  <a:pt x="-1053" y="37725"/>
                  <a:pt x="5" y="35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855EFF2-6F6D-499F-B1A9-5A8B806E9581}"/>
              </a:ext>
            </a:extLst>
          </p:cNvPr>
          <p:cNvSpPr/>
          <p:nvPr/>
        </p:nvSpPr>
        <p:spPr>
          <a:xfrm>
            <a:off x="5191226" y="3649178"/>
            <a:ext cx="162921" cy="86607"/>
          </a:xfrm>
          <a:custGeom>
            <a:avLst/>
            <a:gdLst>
              <a:gd name="connsiteX0" fmla="*/ 1487 w 162921"/>
              <a:gd name="connsiteY0" fmla="*/ 485 h 86607"/>
              <a:gd name="connsiteX1" fmla="*/ 157062 w 162921"/>
              <a:gd name="connsiteY1" fmla="*/ 71922 h 86607"/>
              <a:gd name="connsiteX2" fmla="*/ 130074 w 162921"/>
              <a:gd name="connsiteY2" fmla="*/ 86210 h 86607"/>
              <a:gd name="connsiteX3" fmla="*/ 130074 w 162921"/>
              <a:gd name="connsiteY3" fmla="*/ 63985 h 86607"/>
              <a:gd name="connsiteX4" fmla="*/ 80862 w 162921"/>
              <a:gd name="connsiteY4" fmla="*/ 63985 h 86607"/>
              <a:gd name="connsiteX5" fmla="*/ 77687 w 162921"/>
              <a:gd name="connsiteY5" fmla="*/ 41760 h 86607"/>
              <a:gd name="connsiteX6" fmla="*/ 1487 w 162921"/>
              <a:gd name="connsiteY6" fmla="*/ 485 h 8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921" h="86607">
                <a:moveTo>
                  <a:pt x="1487" y="485"/>
                </a:moveTo>
                <a:cubicBezTo>
                  <a:pt x="14716" y="5512"/>
                  <a:pt x="135631" y="57635"/>
                  <a:pt x="157062" y="71922"/>
                </a:cubicBezTo>
                <a:cubicBezTo>
                  <a:pt x="178493" y="86210"/>
                  <a:pt x="134572" y="87533"/>
                  <a:pt x="130074" y="86210"/>
                </a:cubicBezTo>
                <a:cubicBezTo>
                  <a:pt x="125576" y="84887"/>
                  <a:pt x="138276" y="67689"/>
                  <a:pt x="130074" y="63985"/>
                </a:cubicBezTo>
                <a:cubicBezTo>
                  <a:pt x="121872" y="60281"/>
                  <a:pt x="89593" y="67689"/>
                  <a:pt x="80862" y="63985"/>
                </a:cubicBezTo>
                <a:cubicBezTo>
                  <a:pt x="72131" y="60281"/>
                  <a:pt x="88006" y="52608"/>
                  <a:pt x="77687" y="41760"/>
                </a:cubicBezTo>
                <a:cubicBezTo>
                  <a:pt x="67368" y="30912"/>
                  <a:pt x="-11742" y="-4542"/>
                  <a:pt x="1487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02197D0-B357-4B0C-B372-846BBB1C88BA}"/>
              </a:ext>
            </a:extLst>
          </p:cNvPr>
          <p:cNvSpPr/>
          <p:nvPr/>
        </p:nvSpPr>
        <p:spPr>
          <a:xfrm>
            <a:off x="4877908" y="3616210"/>
            <a:ext cx="339091" cy="44566"/>
          </a:xfrm>
          <a:custGeom>
            <a:avLst/>
            <a:gdLst>
              <a:gd name="connsiteX0" fmla="*/ 480 w 339091"/>
              <a:gd name="connsiteY0" fmla="*/ 11228 h 44566"/>
              <a:gd name="connsiteX1" fmla="*/ 165580 w 339091"/>
              <a:gd name="connsiteY1" fmla="*/ 115 h 44566"/>
              <a:gd name="connsiteX2" fmla="*/ 276705 w 339091"/>
              <a:gd name="connsiteY2" fmla="*/ 8053 h 44566"/>
              <a:gd name="connsiteX3" fmla="*/ 335442 w 339091"/>
              <a:gd name="connsiteY3" fmla="*/ 44565 h 44566"/>
              <a:gd name="connsiteX4" fmla="*/ 173517 w 339091"/>
              <a:gd name="connsiteY4" fmla="*/ 6465 h 44566"/>
              <a:gd name="connsiteX5" fmla="*/ 116367 w 339091"/>
              <a:gd name="connsiteY5" fmla="*/ 28690 h 44566"/>
              <a:gd name="connsiteX6" fmla="*/ 480 w 339091"/>
              <a:gd name="connsiteY6" fmla="*/ 11228 h 4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91" h="44566">
                <a:moveTo>
                  <a:pt x="480" y="11228"/>
                </a:moveTo>
                <a:cubicBezTo>
                  <a:pt x="8682" y="6465"/>
                  <a:pt x="119543" y="644"/>
                  <a:pt x="165580" y="115"/>
                </a:cubicBezTo>
                <a:cubicBezTo>
                  <a:pt x="211617" y="-414"/>
                  <a:pt x="248395" y="645"/>
                  <a:pt x="276705" y="8053"/>
                </a:cubicBezTo>
                <a:cubicBezTo>
                  <a:pt x="305015" y="15461"/>
                  <a:pt x="352640" y="44830"/>
                  <a:pt x="335442" y="44565"/>
                </a:cubicBezTo>
                <a:cubicBezTo>
                  <a:pt x="318244" y="44300"/>
                  <a:pt x="210029" y="9111"/>
                  <a:pt x="173517" y="6465"/>
                </a:cubicBezTo>
                <a:cubicBezTo>
                  <a:pt x="137005" y="3819"/>
                  <a:pt x="141238" y="26573"/>
                  <a:pt x="116367" y="28690"/>
                </a:cubicBezTo>
                <a:cubicBezTo>
                  <a:pt x="91496" y="30807"/>
                  <a:pt x="-7722" y="15991"/>
                  <a:pt x="480" y="1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0895FE6-CA53-4628-84EA-703FBE56CE46}"/>
              </a:ext>
            </a:extLst>
          </p:cNvPr>
          <p:cNvSpPr/>
          <p:nvPr/>
        </p:nvSpPr>
        <p:spPr>
          <a:xfrm>
            <a:off x="4970433" y="3638548"/>
            <a:ext cx="182623" cy="23983"/>
          </a:xfrm>
          <a:custGeom>
            <a:avLst/>
            <a:gdLst>
              <a:gd name="connsiteX0" fmla="*/ 30 w 182623"/>
              <a:gd name="connsiteY0" fmla="*/ 22227 h 23983"/>
              <a:gd name="connsiteX1" fmla="*/ 95280 w 182623"/>
              <a:gd name="connsiteY1" fmla="*/ 2 h 23983"/>
              <a:gd name="connsiteX2" fmla="*/ 182592 w 182623"/>
              <a:gd name="connsiteY2" fmla="*/ 23815 h 23983"/>
              <a:gd name="connsiteX3" fmla="*/ 85755 w 182623"/>
              <a:gd name="connsiteY3" fmla="*/ 11115 h 23983"/>
              <a:gd name="connsiteX4" fmla="*/ 30 w 182623"/>
              <a:gd name="connsiteY4" fmla="*/ 22227 h 2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23" h="23983">
                <a:moveTo>
                  <a:pt x="30" y="22227"/>
                </a:moveTo>
                <a:cubicBezTo>
                  <a:pt x="1617" y="20375"/>
                  <a:pt x="64853" y="-263"/>
                  <a:pt x="95280" y="2"/>
                </a:cubicBezTo>
                <a:cubicBezTo>
                  <a:pt x="125707" y="267"/>
                  <a:pt x="184179" y="21963"/>
                  <a:pt x="182592" y="23815"/>
                </a:cubicBezTo>
                <a:cubicBezTo>
                  <a:pt x="181005" y="25667"/>
                  <a:pt x="113007" y="11644"/>
                  <a:pt x="85755" y="11115"/>
                </a:cubicBezTo>
                <a:cubicBezTo>
                  <a:pt x="58503" y="10586"/>
                  <a:pt x="-1557" y="24079"/>
                  <a:pt x="30" y="22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38C22ECB-BD47-4C0B-A3A8-4EAEDB79C9F8}"/>
              </a:ext>
            </a:extLst>
          </p:cNvPr>
          <p:cNvSpPr/>
          <p:nvPr/>
        </p:nvSpPr>
        <p:spPr>
          <a:xfrm>
            <a:off x="4678112" y="3792538"/>
            <a:ext cx="100301" cy="130699"/>
          </a:xfrm>
          <a:custGeom>
            <a:avLst/>
            <a:gdLst>
              <a:gd name="connsiteX0" fmla="*/ 36763 w 100301"/>
              <a:gd name="connsiteY0" fmla="*/ 0 h 130699"/>
              <a:gd name="connsiteX1" fmla="*/ 251 w 100301"/>
              <a:gd name="connsiteY1" fmla="*/ 68262 h 130699"/>
              <a:gd name="connsiteX2" fmla="*/ 58988 w 100301"/>
              <a:gd name="connsiteY2" fmla="*/ 128587 h 130699"/>
              <a:gd name="connsiteX3" fmla="*/ 100263 w 100301"/>
              <a:gd name="connsiteY3" fmla="*/ 117475 h 130699"/>
              <a:gd name="connsiteX4" fmla="*/ 65338 w 100301"/>
              <a:gd name="connsiteY4" fmla="*/ 122237 h 130699"/>
              <a:gd name="connsiteX5" fmla="*/ 11363 w 100301"/>
              <a:gd name="connsiteY5" fmla="*/ 68262 h 130699"/>
              <a:gd name="connsiteX6" fmla="*/ 36763 w 100301"/>
              <a:gd name="connsiteY6" fmla="*/ 0 h 13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01" h="130699">
                <a:moveTo>
                  <a:pt x="36763" y="0"/>
                </a:moveTo>
                <a:cubicBezTo>
                  <a:pt x="34911" y="0"/>
                  <a:pt x="-3453" y="46831"/>
                  <a:pt x="251" y="68262"/>
                </a:cubicBezTo>
                <a:cubicBezTo>
                  <a:pt x="3955" y="89693"/>
                  <a:pt x="42319" y="120385"/>
                  <a:pt x="58988" y="128587"/>
                </a:cubicBezTo>
                <a:cubicBezTo>
                  <a:pt x="75657" y="136789"/>
                  <a:pt x="99205" y="118533"/>
                  <a:pt x="100263" y="117475"/>
                </a:cubicBezTo>
                <a:cubicBezTo>
                  <a:pt x="101321" y="116417"/>
                  <a:pt x="80155" y="130439"/>
                  <a:pt x="65338" y="122237"/>
                </a:cubicBezTo>
                <a:cubicBezTo>
                  <a:pt x="50521" y="114035"/>
                  <a:pt x="15067" y="84666"/>
                  <a:pt x="11363" y="68262"/>
                </a:cubicBezTo>
                <a:cubicBezTo>
                  <a:pt x="7659" y="51858"/>
                  <a:pt x="38615" y="0"/>
                  <a:pt x="367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3C0961D-F588-401F-AF59-DADA234BC953}"/>
              </a:ext>
            </a:extLst>
          </p:cNvPr>
          <p:cNvSpPr/>
          <p:nvPr/>
        </p:nvSpPr>
        <p:spPr>
          <a:xfrm>
            <a:off x="5102203" y="3650210"/>
            <a:ext cx="142931" cy="76404"/>
          </a:xfrm>
          <a:custGeom>
            <a:avLst/>
            <a:gdLst>
              <a:gd name="connsiteX0" fmla="*/ 22 w 142931"/>
              <a:gd name="connsiteY0" fmla="*/ 1040 h 76404"/>
              <a:gd name="connsiteX1" fmla="*/ 101622 w 142931"/>
              <a:gd name="connsiteY1" fmla="*/ 35965 h 76404"/>
              <a:gd name="connsiteX2" fmla="*/ 125435 w 142931"/>
              <a:gd name="connsiteY2" fmla="*/ 75653 h 76404"/>
              <a:gd name="connsiteX3" fmla="*/ 117497 w 142931"/>
              <a:gd name="connsiteY3" fmla="*/ 59778 h 76404"/>
              <a:gd name="connsiteX4" fmla="*/ 142897 w 142931"/>
              <a:gd name="connsiteY4" fmla="*/ 32790 h 76404"/>
              <a:gd name="connsiteX5" fmla="*/ 111147 w 142931"/>
              <a:gd name="connsiteY5" fmla="*/ 10565 h 76404"/>
              <a:gd name="connsiteX6" fmla="*/ 22 w 142931"/>
              <a:gd name="connsiteY6" fmla="*/ 1040 h 7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931" h="76404">
                <a:moveTo>
                  <a:pt x="22" y="1040"/>
                </a:moveTo>
                <a:cubicBezTo>
                  <a:pt x="-1565" y="5273"/>
                  <a:pt x="80720" y="23530"/>
                  <a:pt x="101622" y="35965"/>
                </a:cubicBezTo>
                <a:cubicBezTo>
                  <a:pt x="122524" y="48401"/>
                  <a:pt x="122789" y="71684"/>
                  <a:pt x="125435" y="75653"/>
                </a:cubicBezTo>
                <a:cubicBezTo>
                  <a:pt x="128081" y="79622"/>
                  <a:pt x="114587" y="66922"/>
                  <a:pt x="117497" y="59778"/>
                </a:cubicBezTo>
                <a:cubicBezTo>
                  <a:pt x="120407" y="52634"/>
                  <a:pt x="143955" y="40992"/>
                  <a:pt x="142897" y="32790"/>
                </a:cubicBezTo>
                <a:cubicBezTo>
                  <a:pt x="141839" y="24588"/>
                  <a:pt x="131784" y="14534"/>
                  <a:pt x="111147" y="10565"/>
                </a:cubicBezTo>
                <a:cubicBezTo>
                  <a:pt x="90510" y="6596"/>
                  <a:pt x="1609" y="-3193"/>
                  <a:pt x="22" y="1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2A09E2FF-BD12-47BB-A319-EC6EDC46A7F6}"/>
              </a:ext>
            </a:extLst>
          </p:cNvPr>
          <p:cNvSpPr/>
          <p:nvPr/>
        </p:nvSpPr>
        <p:spPr>
          <a:xfrm>
            <a:off x="4806370" y="3684567"/>
            <a:ext cx="402309" cy="153342"/>
          </a:xfrm>
          <a:custGeom>
            <a:avLst/>
            <a:gdLst>
              <a:gd name="connsiteX0" fmla="*/ 580 w 402309"/>
              <a:gd name="connsiteY0" fmla="*/ 115908 h 153342"/>
              <a:gd name="connsiteX1" fmla="*/ 138693 w 402309"/>
              <a:gd name="connsiteY1" fmla="*/ 149246 h 153342"/>
              <a:gd name="connsiteX2" fmla="*/ 306968 w 402309"/>
              <a:gd name="connsiteY2" fmla="*/ 142896 h 153342"/>
              <a:gd name="connsiteX3" fmla="*/ 391105 w 402309"/>
              <a:gd name="connsiteY3" fmla="*/ 60346 h 153342"/>
              <a:gd name="connsiteX4" fmla="*/ 399043 w 402309"/>
              <a:gd name="connsiteY4" fmla="*/ 21 h 153342"/>
              <a:gd name="connsiteX5" fmla="*/ 368880 w 402309"/>
              <a:gd name="connsiteY5" fmla="*/ 66696 h 153342"/>
              <a:gd name="connsiteX6" fmla="*/ 348243 w 402309"/>
              <a:gd name="connsiteY6" fmla="*/ 98446 h 153342"/>
              <a:gd name="connsiteX7" fmla="*/ 278393 w 402309"/>
              <a:gd name="connsiteY7" fmla="*/ 134958 h 153342"/>
              <a:gd name="connsiteX8" fmla="*/ 200605 w 402309"/>
              <a:gd name="connsiteY8" fmla="*/ 141308 h 153342"/>
              <a:gd name="connsiteX9" fmla="*/ 125993 w 402309"/>
              <a:gd name="connsiteY9" fmla="*/ 133371 h 153342"/>
              <a:gd name="connsiteX10" fmla="*/ 89480 w 402309"/>
              <a:gd name="connsiteY10" fmla="*/ 133371 h 153342"/>
              <a:gd name="connsiteX11" fmla="*/ 580 w 402309"/>
              <a:gd name="connsiteY11" fmla="*/ 115908 h 1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2309" h="153342">
                <a:moveTo>
                  <a:pt x="580" y="115908"/>
                </a:moveTo>
                <a:cubicBezTo>
                  <a:pt x="8782" y="118554"/>
                  <a:pt x="87628" y="144748"/>
                  <a:pt x="138693" y="149246"/>
                </a:cubicBezTo>
                <a:cubicBezTo>
                  <a:pt x="189758" y="153744"/>
                  <a:pt x="264899" y="157713"/>
                  <a:pt x="306968" y="142896"/>
                </a:cubicBezTo>
                <a:cubicBezTo>
                  <a:pt x="349037" y="128079"/>
                  <a:pt x="375759" y="84158"/>
                  <a:pt x="391105" y="60346"/>
                </a:cubicBezTo>
                <a:cubicBezTo>
                  <a:pt x="406451" y="36534"/>
                  <a:pt x="402747" y="-1037"/>
                  <a:pt x="399043" y="21"/>
                </a:cubicBezTo>
                <a:cubicBezTo>
                  <a:pt x="395339" y="1079"/>
                  <a:pt x="377347" y="50292"/>
                  <a:pt x="368880" y="66696"/>
                </a:cubicBezTo>
                <a:cubicBezTo>
                  <a:pt x="360413" y="83100"/>
                  <a:pt x="363324" y="87069"/>
                  <a:pt x="348243" y="98446"/>
                </a:cubicBezTo>
                <a:cubicBezTo>
                  <a:pt x="333162" y="109823"/>
                  <a:pt x="302999" y="127814"/>
                  <a:pt x="278393" y="134958"/>
                </a:cubicBezTo>
                <a:cubicBezTo>
                  <a:pt x="253787" y="142102"/>
                  <a:pt x="226005" y="141573"/>
                  <a:pt x="200605" y="141308"/>
                </a:cubicBezTo>
                <a:cubicBezTo>
                  <a:pt x="175205" y="141044"/>
                  <a:pt x="144514" y="134694"/>
                  <a:pt x="125993" y="133371"/>
                </a:cubicBezTo>
                <a:cubicBezTo>
                  <a:pt x="107472" y="132048"/>
                  <a:pt x="105355" y="135488"/>
                  <a:pt x="89480" y="133371"/>
                </a:cubicBezTo>
                <a:cubicBezTo>
                  <a:pt x="73605" y="131254"/>
                  <a:pt x="-7622" y="113262"/>
                  <a:pt x="580" y="115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579A7E1-E4D9-4142-89AB-362C23B2B2AB}"/>
              </a:ext>
            </a:extLst>
          </p:cNvPr>
          <p:cNvSpPr/>
          <p:nvPr/>
        </p:nvSpPr>
        <p:spPr>
          <a:xfrm>
            <a:off x="4839089" y="3719505"/>
            <a:ext cx="80866" cy="111228"/>
          </a:xfrm>
          <a:custGeom>
            <a:avLst/>
            <a:gdLst>
              <a:gd name="connsiteX0" fmla="*/ 5961 w 80866"/>
              <a:gd name="connsiteY0" fmla="*/ 8 h 111228"/>
              <a:gd name="connsiteX1" fmla="*/ 5961 w 80866"/>
              <a:gd name="connsiteY1" fmla="*/ 68270 h 111228"/>
              <a:gd name="connsiteX2" fmla="*/ 80574 w 80866"/>
              <a:gd name="connsiteY2" fmla="*/ 111133 h 111228"/>
              <a:gd name="connsiteX3" fmla="*/ 31361 w 80866"/>
              <a:gd name="connsiteY3" fmla="*/ 79383 h 111228"/>
              <a:gd name="connsiteX4" fmla="*/ 17074 w 80866"/>
              <a:gd name="connsiteY4" fmla="*/ 63508 h 111228"/>
              <a:gd name="connsiteX5" fmla="*/ 5961 w 80866"/>
              <a:gd name="connsiteY5" fmla="*/ 8 h 11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66" h="111228">
                <a:moveTo>
                  <a:pt x="5961" y="8"/>
                </a:moveTo>
                <a:cubicBezTo>
                  <a:pt x="4109" y="802"/>
                  <a:pt x="-6474" y="49749"/>
                  <a:pt x="5961" y="68270"/>
                </a:cubicBezTo>
                <a:cubicBezTo>
                  <a:pt x="18396" y="86791"/>
                  <a:pt x="76341" y="109281"/>
                  <a:pt x="80574" y="111133"/>
                </a:cubicBezTo>
                <a:cubicBezTo>
                  <a:pt x="84807" y="112985"/>
                  <a:pt x="41944" y="87320"/>
                  <a:pt x="31361" y="79383"/>
                </a:cubicBezTo>
                <a:cubicBezTo>
                  <a:pt x="20778" y="71446"/>
                  <a:pt x="19720" y="74091"/>
                  <a:pt x="17074" y="63508"/>
                </a:cubicBezTo>
                <a:cubicBezTo>
                  <a:pt x="14428" y="52925"/>
                  <a:pt x="7813" y="-786"/>
                  <a:pt x="596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E574CBD-C13C-483C-8CA5-5CA4AA619772}"/>
              </a:ext>
            </a:extLst>
          </p:cNvPr>
          <p:cNvSpPr/>
          <p:nvPr/>
        </p:nvSpPr>
        <p:spPr>
          <a:xfrm>
            <a:off x="4817130" y="3816322"/>
            <a:ext cx="302559" cy="41006"/>
          </a:xfrm>
          <a:custGeom>
            <a:avLst/>
            <a:gdLst>
              <a:gd name="connsiteX0" fmla="*/ 933 w 302559"/>
              <a:gd name="connsiteY0" fmla="*/ 28 h 41006"/>
              <a:gd name="connsiteX1" fmla="*/ 159683 w 302559"/>
              <a:gd name="connsiteY1" fmla="*/ 30191 h 41006"/>
              <a:gd name="connsiteX2" fmla="*/ 302558 w 302559"/>
              <a:gd name="connsiteY2" fmla="*/ 15903 h 41006"/>
              <a:gd name="connsiteX3" fmla="*/ 162858 w 302559"/>
              <a:gd name="connsiteY3" fmla="*/ 38128 h 41006"/>
              <a:gd name="connsiteX4" fmla="*/ 97770 w 302559"/>
              <a:gd name="connsiteY4" fmla="*/ 36541 h 41006"/>
              <a:gd name="connsiteX5" fmla="*/ 933 w 302559"/>
              <a:gd name="connsiteY5" fmla="*/ 28 h 4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559" h="41006">
                <a:moveTo>
                  <a:pt x="933" y="28"/>
                </a:moveTo>
                <a:cubicBezTo>
                  <a:pt x="11252" y="-1030"/>
                  <a:pt x="109412" y="27545"/>
                  <a:pt x="159683" y="30191"/>
                </a:cubicBezTo>
                <a:cubicBezTo>
                  <a:pt x="209954" y="32837"/>
                  <a:pt x="302029" y="14580"/>
                  <a:pt x="302558" y="15903"/>
                </a:cubicBezTo>
                <a:cubicBezTo>
                  <a:pt x="303087" y="17226"/>
                  <a:pt x="196989" y="34688"/>
                  <a:pt x="162858" y="38128"/>
                </a:cubicBezTo>
                <a:cubicBezTo>
                  <a:pt x="128727" y="41568"/>
                  <a:pt x="126874" y="42891"/>
                  <a:pt x="97770" y="36541"/>
                </a:cubicBezTo>
                <a:cubicBezTo>
                  <a:pt x="68666" y="30191"/>
                  <a:pt x="-9386" y="1086"/>
                  <a:pt x="93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FED229E-543B-4D17-96DC-E2EE810E04C1}"/>
              </a:ext>
            </a:extLst>
          </p:cNvPr>
          <p:cNvSpPr/>
          <p:nvPr/>
        </p:nvSpPr>
        <p:spPr>
          <a:xfrm>
            <a:off x="4881562" y="3837594"/>
            <a:ext cx="57441" cy="81026"/>
          </a:xfrm>
          <a:custGeom>
            <a:avLst/>
            <a:gdLst>
              <a:gd name="connsiteX0" fmla="*/ 1 w 57441"/>
              <a:gd name="connsiteY0" fmla="*/ 981 h 81026"/>
              <a:gd name="connsiteX1" fmla="*/ 52388 w 57441"/>
              <a:gd name="connsiteY1" fmla="*/ 50194 h 81026"/>
              <a:gd name="connsiteX2" fmla="*/ 55563 w 57441"/>
              <a:gd name="connsiteY2" fmla="*/ 80356 h 81026"/>
              <a:gd name="connsiteX3" fmla="*/ 53976 w 57441"/>
              <a:gd name="connsiteY3" fmla="*/ 21619 h 81026"/>
              <a:gd name="connsiteX4" fmla="*/ 1 w 57441"/>
              <a:gd name="connsiteY4" fmla="*/ 981 h 8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41" h="81026">
                <a:moveTo>
                  <a:pt x="1" y="981"/>
                </a:moveTo>
                <a:cubicBezTo>
                  <a:pt x="-264" y="5743"/>
                  <a:pt x="43128" y="36965"/>
                  <a:pt x="52388" y="50194"/>
                </a:cubicBezTo>
                <a:cubicBezTo>
                  <a:pt x="61648" y="63423"/>
                  <a:pt x="55298" y="85118"/>
                  <a:pt x="55563" y="80356"/>
                </a:cubicBezTo>
                <a:cubicBezTo>
                  <a:pt x="55828" y="75594"/>
                  <a:pt x="59532" y="33525"/>
                  <a:pt x="53976" y="21619"/>
                </a:cubicBezTo>
                <a:cubicBezTo>
                  <a:pt x="48420" y="9713"/>
                  <a:pt x="266" y="-3781"/>
                  <a:pt x="1" y="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2EC2AA2-6F79-4F3C-B2A3-5B25FE9242FF}"/>
              </a:ext>
            </a:extLst>
          </p:cNvPr>
          <p:cNvSpPr/>
          <p:nvPr/>
        </p:nvSpPr>
        <p:spPr>
          <a:xfrm>
            <a:off x="4978108" y="3838558"/>
            <a:ext cx="49675" cy="59941"/>
          </a:xfrm>
          <a:custGeom>
            <a:avLst/>
            <a:gdLst>
              <a:gd name="connsiteX0" fmla="*/ 292 w 49675"/>
              <a:gd name="connsiteY0" fmla="*/ 17 h 59941"/>
              <a:gd name="connsiteX1" fmla="*/ 16167 w 49675"/>
              <a:gd name="connsiteY1" fmla="*/ 55580 h 59941"/>
              <a:gd name="connsiteX2" fmla="*/ 49505 w 49675"/>
              <a:gd name="connsiteY2" fmla="*/ 55580 h 59941"/>
              <a:gd name="connsiteX3" fmla="*/ 28867 w 49675"/>
              <a:gd name="connsiteY3" fmla="*/ 49230 h 59941"/>
              <a:gd name="connsiteX4" fmla="*/ 292 w 49675"/>
              <a:gd name="connsiteY4" fmla="*/ 17 h 5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75" h="59941">
                <a:moveTo>
                  <a:pt x="292" y="17"/>
                </a:moveTo>
                <a:cubicBezTo>
                  <a:pt x="-1825" y="1075"/>
                  <a:pt x="7965" y="46320"/>
                  <a:pt x="16167" y="55580"/>
                </a:cubicBezTo>
                <a:cubicBezTo>
                  <a:pt x="24369" y="64841"/>
                  <a:pt x="47388" y="56638"/>
                  <a:pt x="49505" y="55580"/>
                </a:cubicBezTo>
                <a:cubicBezTo>
                  <a:pt x="51622" y="54522"/>
                  <a:pt x="33365" y="52405"/>
                  <a:pt x="28867" y="49230"/>
                </a:cubicBezTo>
                <a:cubicBezTo>
                  <a:pt x="24369" y="46055"/>
                  <a:pt x="2409" y="-1041"/>
                  <a:pt x="29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9A3D759-93BE-47A7-B5B9-1CD65E081BDC}"/>
              </a:ext>
            </a:extLst>
          </p:cNvPr>
          <p:cNvSpPr/>
          <p:nvPr/>
        </p:nvSpPr>
        <p:spPr>
          <a:xfrm>
            <a:off x="4820412" y="3829019"/>
            <a:ext cx="354745" cy="83276"/>
          </a:xfrm>
          <a:custGeom>
            <a:avLst/>
            <a:gdLst>
              <a:gd name="connsiteX0" fmla="*/ 826 w 354745"/>
              <a:gd name="connsiteY0" fmla="*/ 71469 h 83276"/>
              <a:gd name="connsiteX1" fmla="*/ 129413 w 354745"/>
              <a:gd name="connsiteY1" fmla="*/ 79406 h 83276"/>
              <a:gd name="connsiteX2" fmla="*/ 353251 w 354745"/>
              <a:gd name="connsiteY2" fmla="*/ 31 h 83276"/>
              <a:gd name="connsiteX3" fmla="*/ 219901 w 354745"/>
              <a:gd name="connsiteY3" fmla="*/ 69881 h 83276"/>
              <a:gd name="connsiteX4" fmla="*/ 80201 w 354745"/>
              <a:gd name="connsiteY4" fmla="*/ 76231 h 83276"/>
              <a:gd name="connsiteX5" fmla="*/ 826 w 354745"/>
              <a:gd name="connsiteY5" fmla="*/ 71469 h 8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745" h="83276">
                <a:moveTo>
                  <a:pt x="826" y="71469"/>
                </a:moveTo>
                <a:cubicBezTo>
                  <a:pt x="9028" y="71998"/>
                  <a:pt x="70676" y="91312"/>
                  <a:pt x="129413" y="79406"/>
                </a:cubicBezTo>
                <a:cubicBezTo>
                  <a:pt x="188151" y="67500"/>
                  <a:pt x="338170" y="1618"/>
                  <a:pt x="353251" y="31"/>
                </a:cubicBezTo>
                <a:cubicBezTo>
                  <a:pt x="368332" y="-1556"/>
                  <a:pt x="265409" y="57181"/>
                  <a:pt x="219901" y="69881"/>
                </a:cubicBezTo>
                <a:cubicBezTo>
                  <a:pt x="174393" y="82581"/>
                  <a:pt x="113009" y="76760"/>
                  <a:pt x="80201" y="76231"/>
                </a:cubicBezTo>
                <a:cubicBezTo>
                  <a:pt x="47393" y="75702"/>
                  <a:pt x="-7376" y="70940"/>
                  <a:pt x="826" y="7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89F0BDD-6E34-4734-9751-8EC9A846F95D}"/>
              </a:ext>
            </a:extLst>
          </p:cNvPr>
          <p:cNvSpPr/>
          <p:nvPr/>
        </p:nvSpPr>
        <p:spPr>
          <a:xfrm>
            <a:off x="4822332" y="3880891"/>
            <a:ext cx="336072" cy="76633"/>
          </a:xfrm>
          <a:custGeom>
            <a:avLst/>
            <a:gdLst>
              <a:gd name="connsiteX0" fmla="*/ 493 w 336072"/>
              <a:gd name="connsiteY0" fmla="*/ 37059 h 76633"/>
              <a:gd name="connsiteX1" fmla="*/ 143368 w 336072"/>
              <a:gd name="connsiteY1" fmla="*/ 68809 h 76633"/>
              <a:gd name="connsiteX2" fmla="*/ 332281 w 336072"/>
              <a:gd name="connsiteY2" fmla="*/ 547 h 76633"/>
              <a:gd name="connsiteX3" fmla="*/ 262431 w 336072"/>
              <a:gd name="connsiteY3" fmla="*/ 38647 h 76633"/>
              <a:gd name="connsiteX4" fmla="*/ 173531 w 336072"/>
              <a:gd name="connsiteY4" fmla="*/ 73572 h 76633"/>
              <a:gd name="connsiteX5" fmla="*/ 98918 w 336072"/>
              <a:gd name="connsiteY5" fmla="*/ 71984 h 76633"/>
              <a:gd name="connsiteX6" fmla="*/ 493 w 336072"/>
              <a:gd name="connsiteY6" fmla="*/ 37059 h 7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072" h="76633">
                <a:moveTo>
                  <a:pt x="493" y="37059"/>
                </a:moveTo>
                <a:cubicBezTo>
                  <a:pt x="7901" y="36530"/>
                  <a:pt x="88070" y="74894"/>
                  <a:pt x="143368" y="68809"/>
                </a:cubicBezTo>
                <a:cubicBezTo>
                  <a:pt x="198666" y="62724"/>
                  <a:pt x="312437" y="5574"/>
                  <a:pt x="332281" y="547"/>
                </a:cubicBezTo>
                <a:cubicBezTo>
                  <a:pt x="352125" y="-4480"/>
                  <a:pt x="288889" y="26476"/>
                  <a:pt x="262431" y="38647"/>
                </a:cubicBezTo>
                <a:cubicBezTo>
                  <a:pt x="235973" y="50818"/>
                  <a:pt x="200783" y="68016"/>
                  <a:pt x="173531" y="73572"/>
                </a:cubicBezTo>
                <a:cubicBezTo>
                  <a:pt x="146279" y="79128"/>
                  <a:pt x="126699" y="76217"/>
                  <a:pt x="98918" y="71984"/>
                </a:cubicBezTo>
                <a:cubicBezTo>
                  <a:pt x="71137" y="67751"/>
                  <a:pt x="-6915" y="37588"/>
                  <a:pt x="493" y="37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713BF5F9-C176-40CE-B027-34755FA2A293}"/>
              </a:ext>
            </a:extLst>
          </p:cNvPr>
          <p:cNvSpPr/>
          <p:nvPr/>
        </p:nvSpPr>
        <p:spPr>
          <a:xfrm>
            <a:off x="4776587" y="3952837"/>
            <a:ext cx="318142" cy="45044"/>
          </a:xfrm>
          <a:custGeom>
            <a:avLst/>
            <a:gdLst>
              <a:gd name="connsiteX0" fmla="*/ 201 w 318142"/>
              <a:gd name="connsiteY0" fmla="*/ 38 h 45044"/>
              <a:gd name="connsiteX1" fmla="*/ 212926 w 318142"/>
              <a:gd name="connsiteY1" fmla="*/ 36551 h 45044"/>
              <a:gd name="connsiteX2" fmla="*/ 317701 w 318142"/>
              <a:gd name="connsiteY2" fmla="*/ 28613 h 45044"/>
              <a:gd name="connsiteX3" fmla="*/ 176413 w 318142"/>
              <a:gd name="connsiteY3" fmla="*/ 44488 h 45044"/>
              <a:gd name="connsiteX4" fmla="*/ 201 w 318142"/>
              <a:gd name="connsiteY4" fmla="*/ 38 h 4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142" h="45044">
                <a:moveTo>
                  <a:pt x="201" y="38"/>
                </a:moveTo>
                <a:cubicBezTo>
                  <a:pt x="6287" y="-1285"/>
                  <a:pt x="160009" y="31789"/>
                  <a:pt x="212926" y="36551"/>
                </a:cubicBezTo>
                <a:cubicBezTo>
                  <a:pt x="265843" y="41313"/>
                  <a:pt x="323787" y="27290"/>
                  <a:pt x="317701" y="28613"/>
                </a:cubicBezTo>
                <a:cubicBezTo>
                  <a:pt x="311615" y="29936"/>
                  <a:pt x="225096" y="48457"/>
                  <a:pt x="176413" y="44488"/>
                </a:cubicBezTo>
                <a:cubicBezTo>
                  <a:pt x="127730" y="40519"/>
                  <a:pt x="-5885" y="1361"/>
                  <a:pt x="201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5F1F8A4-40F8-4CD2-8664-15B05A6E921E}"/>
              </a:ext>
            </a:extLst>
          </p:cNvPr>
          <p:cNvSpPr/>
          <p:nvPr/>
        </p:nvSpPr>
        <p:spPr>
          <a:xfrm>
            <a:off x="5309884" y="3706812"/>
            <a:ext cx="147066" cy="51749"/>
          </a:xfrm>
          <a:custGeom>
            <a:avLst/>
            <a:gdLst>
              <a:gd name="connsiteX0" fmla="*/ 304 w 147066"/>
              <a:gd name="connsiteY0" fmla="*/ 42863 h 51749"/>
              <a:gd name="connsiteX1" fmla="*/ 78091 w 147066"/>
              <a:gd name="connsiteY1" fmla="*/ 47626 h 51749"/>
              <a:gd name="connsiteX2" fmla="*/ 146354 w 147066"/>
              <a:gd name="connsiteY2" fmla="*/ 1 h 51749"/>
              <a:gd name="connsiteX3" fmla="*/ 108254 w 147066"/>
              <a:gd name="connsiteY3" fmla="*/ 49213 h 51749"/>
              <a:gd name="connsiteX4" fmla="*/ 304 w 147066"/>
              <a:gd name="connsiteY4" fmla="*/ 42863 h 5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066" h="51749">
                <a:moveTo>
                  <a:pt x="304" y="42863"/>
                </a:moveTo>
                <a:cubicBezTo>
                  <a:pt x="-4723" y="42599"/>
                  <a:pt x="53749" y="54770"/>
                  <a:pt x="78091" y="47626"/>
                </a:cubicBezTo>
                <a:cubicBezTo>
                  <a:pt x="102433" y="40482"/>
                  <a:pt x="141327" y="-263"/>
                  <a:pt x="146354" y="1"/>
                </a:cubicBezTo>
                <a:cubicBezTo>
                  <a:pt x="151381" y="265"/>
                  <a:pt x="128891" y="41011"/>
                  <a:pt x="108254" y="49213"/>
                </a:cubicBezTo>
                <a:cubicBezTo>
                  <a:pt x="87617" y="57415"/>
                  <a:pt x="5331" y="43127"/>
                  <a:pt x="304" y="42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64B3B7B-24B6-4602-A55B-B3D05623C5F4}"/>
              </a:ext>
            </a:extLst>
          </p:cNvPr>
          <p:cNvSpPr/>
          <p:nvPr/>
        </p:nvSpPr>
        <p:spPr>
          <a:xfrm>
            <a:off x="5178407" y="3692484"/>
            <a:ext cx="75071" cy="108064"/>
          </a:xfrm>
          <a:custGeom>
            <a:avLst/>
            <a:gdLst>
              <a:gd name="connsiteX0" fmla="*/ 74631 w 75071"/>
              <a:gd name="connsiteY0" fmla="*/ 41 h 108064"/>
              <a:gd name="connsiteX1" fmla="*/ 55581 w 75071"/>
              <a:gd name="connsiteY1" fmla="*/ 60366 h 108064"/>
              <a:gd name="connsiteX2" fmla="*/ 18 w 75071"/>
              <a:gd name="connsiteY2" fmla="*/ 107991 h 108064"/>
              <a:gd name="connsiteX3" fmla="*/ 61931 w 75071"/>
              <a:gd name="connsiteY3" fmla="*/ 69891 h 108064"/>
              <a:gd name="connsiteX4" fmla="*/ 74631 w 75071"/>
              <a:gd name="connsiteY4" fmla="*/ 41 h 10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71" h="108064">
                <a:moveTo>
                  <a:pt x="74631" y="41"/>
                </a:moveTo>
                <a:cubicBezTo>
                  <a:pt x="73573" y="-1547"/>
                  <a:pt x="68016" y="42374"/>
                  <a:pt x="55581" y="60366"/>
                </a:cubicBezTo>
                <a:cubicBezTo>
                  <a:pt x="43145" y="78358"/>
                  <a:pt x="-1040" y="106403"/>
                  <a:pt x="18" y="107991"/>
                </a:cubicBezTo>
                <a:cubicBezTo>
                  <a:pt x="1076" y="109579"/>
                  <a:pt x="47908" y="84972"/>
                  <a:pt x="61931" y="69891"/>
                </a:cubicBezTo>
                <a:cubicBezTo>
                  <a:pt x="75954" y="54810"/>
                  <a:pt x="75689" y="1629"/>
                  <a:pt x="7463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B2E69E8-4C3A-41C2-9586-185ACBA08B36}"/>
              </a:ext>
            </a:extLst>
          </p:cNvPr>
          <p:cNvSpPr/>
          <p:nvPr/>
        </p:nvSpPr>
        <p:spPr>
          <a:xfrm>
            <a:off x="5222559" y="3742394"/>
            <a:ext cx="86096" cy="73015"/>
          </a:xfrm>
          <a:custGeom>
            <a:avLst/>
            <a:gdLst>
              <a:gd name="connsiteX0" fmla="*/ 86041 w 86096"/>
              <a:gd name="connsiteY0" fmla="*/ 931 h 73015"/>
              <a:gd name="connsiteX1" fmla="*/ 14604 w 86096"/>
              <a:gd name="connsiteY1" fmla="*/ 34269 h 73015"/>
              <a:gd name="connsiteX2" fmla="*/ 1904 w 86096"/>
              <a:gd name="connsiteY2" fmla="*/ 72369 h 73015"/>
              <a:gd name="connsiteX3" fmla="*/ 86041 w 86096"/>
              <a:gd name="connsiteY3" fmla="*/ 931 h 7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096" h="73015">
                <a:moveTo>
                  <a:pt x="86041" y="931"/>
                </a:moveTo>
                <a:cubicBezTo>
                  <a:pt x="88158" y="-5419"/>
                  <a:pt x="28627" y="22363"/>
                  <a:pt x="14604" y="34269"/>
                </a:cubicBezTo>
                <a:cubicBezTo>
                  <a:pt x="581" y="46175"/>
                  <a:pt x="-2594" y="77925"/>
                  <a:pt x="1904" y="72369"/>
                </a:cubicBezTo>
                <a:cubicBezTo>
                  <a:pt x="6402" y="66813"/>
                  <a:pt x="83924" y="7281"/>
                  <a:pt x="86041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9F19F55-0049-425D-A8AF-0E59D4A546A2}"/>
              </a:ext>
            </a:extLst>
          </p:cNvPr>
          <p:cNvSpPr/>
          <p:nvPr/>
        </p:nvSpPr>
        <p:spPr>
          <a:xfrm>
            <a:off x="4920640" y="3632793"/>
            <a:ext cx="218569" cy="191632"/>
          </a:xfrm>
          <a:custGeom>
            <a:avLst/>
            <a:gdLst>
              <a:gd name="connsiteX0" fmla="*/ 173648 w 218569"/>
              <a:gd name="connsiteY0" fmla="*/ 995 h 191632"/>
              <a:gd name="connsiteX1" fmla="*/ 216510 w 218569"/>
              <a:gd name="connsiteY1" fmla="*/ 75607 h 191632"/>
              <a:gd name="connsiteX2" fmla="*/ 200635 w 218569"/>
              <a:gd name="connsiteY2" fmla="*/ 145457 h 191632"/>
              <a:gd name="connsiteX3" fmla="*/ 105385 w 218569"/>
              <a:gd name="connsiteY3" fmla="*/ 191495 h 191632"/>
              <a:gd name="connsiteX4" fmla="*/ 11723 w 218569"/>
              <a:gd name="connsiteY4" fmla="*/ 131170 h 191632"/>
              <a:gd name="connsiteX5" fmla="*/ 8548 w 218569"/>
              <a:gd name="connsiteY5" fmla="*/ 56557 h 191632"/>
              <a:gd name="connsiteX6" fmla="*/ 10135 w 218569"/>
              <a:gd name="connsiteY6" fmla="*/ 34332 h 191632"/>
              <a:gd name="connsiteX7" fmla="*/ 173648 w 218569"/>
              <a:gd name="connsiteY7" fmla="*/ 995 h 19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569" h="191632">
                <a:moveTo>
                  <a:pt x="173648" y="995"/>
                </a:moveTo>
                <a:cubicBezTo>
                  <a:pt x="208044" y="7874"/>
                  <a:pt x="212012" y="51530"/>
                  <a:pt x="216510" y="75607"/>
                </a:cubicBezTo>
                <a:cubicBezTo>
                  <a:pt x="221008" y="99684"/>
                  <a:pt x="219156" y="126143"/>
                  <a:pt x="200635" y="145457"/>
                </a:cubicBezTo>
                <a:cubicBezTo>
                  <a:pt x="182114" y="164771"/>
                  <a:pt x="136870" y="193876"/>
                  <a:pt x="105385" y="191495"/>
                </a:cubicBezTo>
                <a:cubicBezTo>
                  <a:pt x="73900" y="189114"/>
                  <a:pt x="27862" y="153660"/>
                  <a:pt x="11723" y="131170"/>
                </a:cubicBezTo>
                <a:cubicBezTo>
                  <a:pt x="-4417" y="108680"/>
                  <a:pt x="8813" y="72697"/>
                  <a:pt x="8548" y="56557"/>
                </a:cubicBezTo>
                <a:cubicBezTo>
                  <a:pt x="8283" y="40417"/>
                  <a:pt x="-11561" y="43857"/>
                  <a:pt x="10135" y="34332"/>
                </a:cubicBezTo>
                <a:cubicBezTo>
                  <a:pt x="31831" y="24807"/>
                  <a:pt x="139252" y="-5884"/>
                  <a:pt x="173648" y="9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C34CC25A-418D-4F28-A827-9A9CBDF9CEDB}"/>
              </a:ext>
            </a:extLst>
          </p:cNvPr>
          <p:cNvSpPr/>
          <p:nvPr/>
        </p:nvSpPr>
        <p:spPr>
          <a:xfrm>
            <a:off x="5018088" y="3667125"/>
            <a:ext cx="58737" cy="58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24C9DE7-8CEE-4D17-9AEE-6514BECE29A2}"/>
              </a:ext>
            </a:extLst>
          </p:cNvPr>
          <p:cNvSpPr/>
          <p:nvPr/>
        </p:nvSpPr>
        <p:spPr>
          <a:xfrm>
            <a:off x="4532292" y="3460616"/>
            <a:ext cx="114290" cy="120939"/>
          </a:xfrm>
          <a:custGeom>
            <a:avLst/>
            <a:gdLst>
              <a:gd name="connsiteX0" fmla="*/ 21 w 114290"/>
              <a:gd name="connsiteY0" fmla="*/ 134 h 120939"/>
              <a:gd name="connsiteX1" fmla="*/ 103208 w 114290"/>
              <a:gd name="connsiteY1" fmla="*/ 47759 h 120939"/>
              <a:gd name="connsiteX2" fmla="*/ 104796 w 114290"/>
              <a:gd name="connsiteY2" fmla="*/ 79509 h 120939"/>
              <a:gd name="connsiteX3" fmla="*/ 44471 w 114290"/>
              <a:gd name="connsiteY3" fmla="*/ 120784 h 120939"/>
              <a:gd name="connsiteX4" fmla="*/ 112733 w 114290"/>
              <a:gd name="connsiteY4" fmla="*/ 63634 h 120939"/>
              <a:gd name="connsiteX5" fmla="*/ 21 w 114290"/>
              <a:gd name="connsiteY5" fmla="*/ 134 h 12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90" h="120939">
                <a:moveTo>
                  <a:pt x="21" y="134"/>
                </a:moveTo>
                <a:cubicBezTo>
                  <a:pt x="-1567" y="-2512"/>
                  <a:pt x="85746" y="34530"/>
                  <a:pt x="103208" y="47759"/>
                </a:cubicBezTo>
                <a:cubicBezTo>
                  <a:pt x="120671" y="60988"/>
                  <a:pt x="114586" y="67338"/>
                  <a:pt x="104796" y="79509"/>
                </a:cubicBezTo>
                <a:cubicBezTo>
                  <a:pt x="95007" y="91680"/>
                  <a:pt x="43148" y="123430"/>
                  <a:pt x="44471" y="120784"/>
                </a:cubicBezTo>
                <a:cubicBezTo>
                  <a:pt x="45794" y="118138"/>
                  <a:pt x="119348" y="83478"/>
                  <a:pt x="112733" y="63634"/>
                </a:cubicBezTo>
                <a:cubicBezTo>
                  <a:pt x="106118" y="43790"/>
                  <a:pt x="1609" y="2780"/>
                  <a:pt x="21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702BC3F-ABBD-4EF8-8F57-CF5E3AE28BF7}"/>
              </a:ext>
            </a:extLst>
          </p:cNvPr>
          <p:cNvSpPr/>
          <p:nvPr/>
        </p:nvSpPr>
        <p:spPr>
          <a:xfrm>
            <a:off x="4637088" y="3463918"/>
            <a:ext cx="136647" cy="120914"/>
          </a:xfrm>
          <a:custGeom>
            <a:avLst/>
            <a:gdLst>
              <a:gd name="connsiteX0" fmla="*/ 0 w 136647"/>
              <a:gd name="connsiteY0" fmla="*/ 120657 h 120914"/>
              <a:gd name="connsiteX1" fmla="*/ 117475 w 136647"/>
              <a:gd name="connsiteY1" fmla="*/ 95257 h 120914"/>
              <a:gd name="connsiteX2" fmla="*/ 120650 w 136647"/>
              <a:gd name="connsiteY2" fmla="*/ 41282 h 120914"/>
              <a:gd name="connsiteX3" fmla="*/ 136525 w 136647"/>
              <a:gd name="connsiteY3" fmla="*/ 7 h 120914"/>
              <a:gd name="connsiteX4" fmla="*/ 111125 w 136647"/>
              <a:gd name="connsiteY4" fmla="*/ 44457 h 120914"/>
              <a:gd name="connsiteX5" fmla="*/ 111125 w 136647"/>
              <a:gd name="connsiteY5" fmla="*/ 71445 h 120914"/>
              <a:gd name="connsiteX6" fmla="*/ 69850 w 136647"/>
              <a:gd name="connsiteY6" fmla="*/ 96845 h 120914"/>
              <a:gd name="connsiteX7" fmla="*/ 115887 w 136647"/>
              <a:gd name="connsiteY7" fmla="*/ 80970 h 120914"/>
              <a:gd name="connsiteX8" fmla="*/ 0 w 136647"/>
              <a:gd name="connsiteY8" fmla="*/ 120657 h 12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47" h="120914">
                <a:moveTo>
                  <a:pt x="0" y="120657"/>
                </a:moveTo>
                <a:cubicBezTo>
                  <a:pt x="265" y="123038"/>
                  <a:pt x="97367" y="108486"/>
                  <a:pt x="117475" y="95257"/>
                </a:cubicBezTo>
                <a:cubicBezTo>
                  <a:pt x="137583" y="82028"/>
                  <a:pt x="117475" y="57157"/>
                  <a:pt x="120650" y="41282"/>
                </a:cubicBezTo>
                <a:cubicBezTo>
                  <a:pt x="123825" y="25407"/>
                  <a:pt x="138112" y="-522"/>
                  <a:pt x="136525" y="7"/>
                </a:cubicBezTo>
                <a:cubicBezTo>
                  <a:pt x="134938" y="536"/>
                  <a:pt x="115358" y="32551"/>
                  <a:pt x="111125" y="44457"/>
                </a:cubicBezTo>
                <a:cubicBezTo>
                  <a:pt x="106892" y="56363"/>
                  <a:pt x="118004" y="62714"/>
                  <a:pt x="111125" y="71445"/>
                </a:cubicBezTo>
                <a:cubicBezTo>
                  <a:pt x="104246" y="80176"/>
                  <a:pt x="69056" y="95257"/>
                  <a:pt x="69850" y="96845"/>
                </a:cubicBezTo>
                <a:cubicBezTo>
                  <a:pt x="70644" y="98432"/>
                  <a:pt x="123031" y="79382"/>
                  <a:pt x="115887" y="80970"/>
                </a:cubicBezTo>
                <a:cubicBezTo>
                  <a:pt x="108743" y="82557"/>
                  <a:pt x="-265" y="118276"/>
                  <a:pt x="0" y="120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14100C4-47E0-4EAA-B8E3-4A8AC6A30B62}"/>
              </a:ext>
            </a:extLst>
          </p:cNvPr>
          <p:cNvSpPr/>
          <p:nvPr/>
        </p:nvSpPr>
        <p:spPr>
          <a:xfrm>
            <a:off x="4885805" y="3417872"/>
            <a:ext cx="302305" cy="66692"/>
          </a:xfrm>
          <a:custGeom>
            <a:avLst/>
            <a:gdLst>
              <a:gd name="connsiteX0" fmla="*/ 520 w 302305"/>
              <a:gd name="connsiteY0" fmla="*/ 66691 h 66692"/>
              <a:gd name="connsiteX1" fmla="*/ 92595 w 302305"/>
              <a:gd name="connsiteY1" fmla="*/ 15891 h 66692"/>
              <a:gd name="connsiteX2" fmla="*/ 122758 w 302305"/>
              <a:gd name="connsiteY2" fmla="*/ 16 h 66692"/>
              <a:gd name="connsiteX3" fmla="*/ 205308 w 302305"/>
              <a:gd name="connsiteY3" fmla="*/ 12716 h 66692"/>
              <a:gd name="connsiteX4" fmla="*/ 302145 w 302305"/>
              <a:gd name="connsiteY4" fmla="*/ 3191 h 66692"/>
              <a:gd name="connsiteX5" fmla="*/ 181495 w 302305"/>
              <a:gd name="connsiteY5" fmla="*/ 20653 h 66692"/>
              <a:gd name="connsiteX6" fmla="*/ 138633 w 302305"/>
              <a:gd name="connsiteY6" fmla="*/ 14303 h 66692"/>
              <a:gd name="connsiteX7" fmla="*/ 520 w 302305"/>
              <a:gd name="connsiteY7" fmla="*/ 66691 h 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305" h="66692">
                <a:moveTo>
                  <a:pt x="520" y="66691"/>
                </a:moveTo>
                <a:cubicBezTo>
                  <a:pt x="-7153" y="66956"/>
                  <a:pt x="72222" y="27003"/>
                  <a:pt x="92595" y="15891"/>
                </a:cubicBezTo>
                <a:cubicBezTo>
                  <a:pt x="112968" y="4778"/>
                  <a:pt x="103973" y="545"/>
                  <a:pt x="122758" y="16"/>
                </a:cubicBezTo>
                <a:cubicBezTo>
                  <a:pt x="141543" y="-513"/>
                  <a:pt x="175410" y="12187"/>
                  <a:pt x="205308" y="12716"/>
                </a:cubicBezTo>
                <a:cubicBezTo>
                  <a:pt x="235206" y="13245"/>
                  <a:pt x="306114" y="1868"/>
                  <a:pt x="302145" y="3191"/>
                </a:cubicBezTo>
                <a:cubicBezTo>
                  <a:pt x="298176" y="4514"/>
                  <a:pt x="208747" y="18801"/>
                  <a:pt x="181495" y="20653"/>
                </a:cubicBezTo>
                <a:cubicBezTo>
                  <a:pt x="154243" y="22505"/>
                  <a:pt x="168796" y="7688"/>
                  <a:pt x="138633" y="14303"/>
                </a:cubicBezTo>
                <a:cubicBezTo>
                  <a:pt x="108471" y="20918"/>
                  <a:pt x="8193" y="66426"/>
                  <a:pt x="520" y="66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0896E2F-4F61-4628-87F2-3BEEEE87347A}"/>
              </a:ext>
            </a:extLst>
          </p:cNvPr>
          <p:cNvSpPr/>
          <p:nvPr/>
        </p:nvSpPr>
        <p:spPr>
          <a:xfrm>
            <a:off x="4676600" y="3357524"/>
            <a:ext cx="82779" cy="81155"/>
          </a:xfrm>
          <a:custGeom>
            <a:avLst/>
            <a:gdLst>
              <a:gd name="connsiteX0" fmla="*/ 82725 w 82779"/>
              <a:gd name="connsiteY0" fmla="*/ 39 h 81155"/>
              <a:gd name="connsiteX1" fmla="*/ 43038 w 82779"/>
              <a:gd name="connsiteY1" fmla="*/ 66714 h 81155"/>
              <a:gd name="connsiteX2" fmla="*/ 175 w 82779"/>
              <a:gd name="connsiteY2" fmla="*/ 23851 h 81155"/>
              <a:gd name="connsiteX3" fmla="*/ 28750 w 82779"/>
              <a:gd name="connsiteY3" fmla="*/ 66714 h 81155"/>
              <a:gd name="connsiteX4" fmla="*/ 50975 w 82779"/>
              <a:gd name="connsiteY4" fmla="*/ 77826 h 81155"/>
              <a:gd name="connsiteX5" fmla="*/ 82725 w 82779"/>
              <a:gd name="connsiteY5" fmla="*/ 39 h 8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79" h="81155">
                <a:moveTo>
                  <a:pt x="82725" y="39"/>
                </a:moveTo>
                <a:cubicBezTo>
                  <a:pt x="81402" y="-1813"/>
                  <a:pt x="56796" y="62745"/>
                  <a:pt x="43038" y="66714"/>
                </a:cubicBezTo>
                <a:cubicBezTo>
                  <a:pt x="29280" y="70683"/>
                  <a:pt x="2556" y="23851"/>
                  <a:pt x="175" y="23851"/>
                </a:cubicBezTo>
                <a:cubicBezTo>
                  <a:pt x="-2206" y="23851"/>
                  <a:pt x="20283" y="57718"/>
                  <a:pt x="28750" y="66714"/>
                </a:cubicBezTo>
                <a:cubicBezTo>
                  <a:pt x="37217" y="75710"/>
                  <a:pt x="41185" y="86822"/>
                  <a:pt x="50975" y="77826"/>
                </a:cubicBezTo>
                <a:cubicBezTo>
                  <a:pt x="60765" y="68830"/>
                  <a:pt x="84048" y="1891"/>
                  <a:pt x="8272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BABE61B-A7C9-463F-8100-816A67B4F98A}"/>
              </a:ext>
            </a:extLst>
          </p:cNvPr>
          <p:cNvSpPr/>
          <p:nvPr/>
        </p:nvSpPr>
        <p:spPr>
          <a:xfrm>
            <a:off x="4573531" y="3395513"/>
            <a:ext cx="109759" cy="70715"/>
          </a:xfrm>
          <a:custGeom>
            <a:avLst/>
            <a:gdLst>
              <a:gd name="connsiteX0" fmla="*/ 57 w 109759"/>
              <a:gd name="connsiteY0" fmla="*/ 50950 h 70715"/>
              <a:gd name="connsiteX1" fmla="*/ 61969 w 109759"/>
              <a:gd name="connsiteY1" fmla="*/ 38250 h 70715"/>
              <a:gd name="connsiteX2" fmla="*/ 108007 w 109759"/>
              <a:gd name="connsiteY2" fmla="*/ 70000 h 70715"/>
              <a:gd name="connsiteX3" fmla="*/ 98482 w 109759"/>
              <a:gd name="connsiteY3" fmla="*/ 1737 h 70715"/>
              <a:gd name="connsiteX4" fmla="*/ 82607 w 109759"/>
              <a:gd name="connsiteY4" fmla="*/ 20787 h 70715"/>
              <a:gd name="connsiteX5" fmla="*/ 50857 w 109759"/>
              <a:gd name="connsiteY5" fmla="*/ 25550 h 70715"/>
              <a:gd name="connsiteX6" fmla="*/ 57 w 109759"/>
              <a:gd name="connsiteY6" fmla="*/ 50950 h 7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759" h="70715">
                <a:moveTo>
                  <a:pt x="57" y="50950"/>
                </a:moveTo>
                <a:cubicBezTo>
                  <a:pt x="1909" y="53067"/>
                  <a:pt x="43977" y="35075"/>
                  <a:pt x="61969" y="38250"/>
                </a:cubicBezTo>
                <a:cubicBezTo>
                  <a:pt x="79961" y="41425"/>
                  <a:pt x="101922" y="76085"/>
                  <a:pt x="108007" y="70000"/>
                </a:cubicBezTo>
                <a:cubicBezTo>
                  <a:pt x="114092" y="63915"/>
                  <a:pt x="102715" y="9939"/>
                  <a:pt x="98482" y="1737"/>
                </a:cubicBezTo>
                <a:cubicBezTo>
                  <a:pt x="94249" y="-6465"/>
                  <a:pt x="90545" y="16818"/>
                  <a:pt x="82607" y="20787"/>
                </a:cubicBezTo>
                <a:cubicBezTo>
                  <a:pt x="74670" y="24756"/>
                  <a:pt x="59853" y="22375"/>
                  <a:pt x="50857" y="25550"/>
                </a:cubicBezTo>
                <a:cubicBezTo>
                  <a:pt x="41861" y="28725"/>
                  <a:pt x="-1795" y="48833"/>
                  <a:pt x="57" y="50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FD8645A-D949-48D7-B2E9-ED7DEF2EE5CE}"/>
              </a:ext>
            </a:extLst>
          </p:cNvPr>
          <p:cNvSpPr/>
          <p:nvPr/>
        </p:nvSpPr>
        <p:spPr>
          <a:xfrm>
            <a:off x="4779952" y="3298757"/>
            <a:ext cx="190511" cy="82938"/>
          </a:xfrm>
          <a:custGeom>
            <a:avLst/>
            <a:gdLst>
              <a:gd name="connsiteX0" fmla="*/ 11 w 190511"/>
              <a:gd name="connsiteY0" fmla="*/ 52456 h 82938"/>
              <a:gd name="connsiteX1" fmla="*/ 90498 w 190511"/>
              <a:gd name="connsiteY1" fmla="*/ 82618 h 82938"/>
              <a:gd name="connsiteX2" fmla="*/ 95261 w 190511"/>
              <a:gd name="connsiteY2" fmla="*/ 68331 h 82938"/>
              <a:gd name="connsiteX3" fmla="*/ 120661 w 190511"/>
              <a:gd name="connsiteY3" fmla="*/ 68331 h 82938"/>
              <a:gd name="connsiteX4" fmla="*/ 190511 w 190511"/>
              <a:gd name="connsiteY4" fmla="*/ 68 h 82938"/>
              <a:gd name="connsiteX5" fmla="*/ 119073 w 190511"/>
              <a:gd name="connsiteY5" fmla="*/ 55631 h 82938"/>
              <a:gd name="connsiteX6" fmla="*/ 84148 w 190511"/>
              <a:gd name="connsiteY6" fmla="*/ 60393 h 82938"/>
              <a:gd name="connsiteX7" fmla="*/ 11 w 190511"/>
              <a:gd name="connsiteY7" fmla="*/ 52456 h 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511" h="82938">
                <a:moveTo>
                  <a:pt x="11" y="52456"/>
                </a:moveTo>
                <a:cubicBezTo>
                  <a:pt x="1069" y="56160"/>
                  <a:pt x="74623" y="79972"/>
                  <a:pt x="90498" y="82618"/>
                </a:cubicBezTo>
                <a:cubicBezTo>
                  <a:pt x="106373" y="85264"/>
                  <a:pt x="90234" y="70712"/>
                  <a:pt x="95261" y="68331"/>
                </a:cubicBezTo>
                <a:cubicBezTo>
                  <a:pt x="100288" y="65950"/>
                  <a:pt x="104786" y="79708"/>
                  <a:pt x="120661" y="68331"/>
                </a:cubicBezTo>
                <a:cubicBezTo>
                  <a:pt x="136536" y="56954"/>
                  <a:pt x="190776" y="2185"/>
                  <a:pt x="190511" y="68"/>
                </a:cubicBezTo>
                <a:cubicBezTo>
                  <a:pt x="190246" y="-2049"/>
                  <a:pt x="136800" y="45577"/>
                  <a:pt x="119073" y="55631"/>
                </a:cubicBezTo>
                <a:cubicBezTo>
                  <a:pt x="101346" y="65685"/>
                  <a:pt x="97906" y="59864"/>
                  <a:pt x="84148" y="60393"/>
                </a:cubicBezTo>
                <a:cubicBezTo>
                  <a:pt x="70390" y="60922"/>
                  <a:pt x="-1047" y="48752"/>
                  <a:pt x="11" y="52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52AFBD0-9619-4230-B569-5233BF53F343}"/>
              </a:ext>
            </a:extLst>
          </p:cNvPr>
          <p:cNvSpPr/>
          <p:nvPr/>
        </p:nvSpPr>
        <p:spPr>
          <a:xfrm>
            <a:off x="5065672" y="3287560"/>
            <a:ext cx="308149" cy="51642"/>
          </a:xfrm>
          <a:custGeom>
            <a:avLst/>
            <a:gdLst>
              <a:gd name="connsiteX0" fmla="*/ 41 w 308149"/>
              <a:gd name="connsiteY0" fmla="*/ 153 h 51642"/>
              <a:gd name="connsiteX1" fmla="*/ 66716 w 308149"/>
              <a:gd name="connsiteY1" fmla="*/ 31903 h 51642"/>
              <a:gd name="connsiteX2" fmla="*/ 144503 w 308149"/>
              <a:gd name="connsiteY2" fmla="*/ 31903 h 51642"/>
              <a:gd name="connsiteX3" fmla="*/ 308016 w 308149"/>
              <a:gd name="connsiteY3" fmla="*/ 50953 h 51642"/>
              <a:gd name="connsiteX4" fmla="*/ 174666 w 308149"/>
              <a:gd name="connsiteY4" fmla="*/ 47778 h 51642"/>
              <a:gd name="connsiteX5" fmla="*/ 96878 w 308149"/>
              <a:gd name="connsiteY5" fmla="*/ 46190 h 51642"/>
              <a:gd name="connsiteX6" fmla="*/ 76241 w 308149"/>
              <a:gd name="connsiteY6" fmla="*/ 20790 h 51642"/>
              <a:gd name="connsiteX7" fmla="*/ 41 w 308149"/>
              <a:gd name="connsiteY7" fmla="*/ 153 h 5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149" h="51642">
                <a:moveTo>
                  <a:pt x="41" y="153"/>
                </a:moveTo>
                <a:cubicBezTo>
                  <a:pt x="-1546" y="2005"/>
                  <a:pt x="42639" y="26611"/>
                  <a:pt x="66716" y="31903"/>
                </a:cubicBezTo>
                <a:cubicBezTo>
                  <a:pt x="90793" y="37195"/>
                  <a:pt x="104286" y="28728"/>
                  <a:pt x="144503" y="31903"/>
                </a:cubicBezTo>
                <a:cubicBezTo>
                  <a:pt x="184720" y="35078"/>
                  <a:pt x="302989" y="48307"/>
                  <a:pt x="308016" y="50953"/>
                </a:cubicBezTo>
                <a:cubicBezTo>
                  <a:pt x="313043" y="53599"/>
                  <a:pt x="174666" y="47778"/>
                  <a:pt x="174666" y="47778"/>
                </a:cubicBezTo>
                <a:cubicBezTo>
                  <a:pt x="139476" y="46984"/>
                  <a:pt x="113282" y="50688"/>
                  <a:pt x="96878" y="46190"/>
                </a:cubicBezTo>
                <a:cubicBezTo>
                  <a:pt x="80474" y="41692"/>
                  <a:pt x="87618" y="27934"/>
                  <a:pt x="76241" y="20790"/>
                </a:cubicBezTo>
                <a:cubicBezTo>
                  <a:pt x="64864" y="13646"/>
                  <a:pt x="1628" y="-1699"/>
                  <a:pt x="41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B550393-1D9F-4368-A755-2C8BDEFDAC7A}"/>
              </a:ext>
            </a:extLst>
          </p:cNvPr>
          <p:cNvSpPr/>
          <p:nvPr/>
        </p:nvSpPr>
        <p:spPr>
          <a:xfrm>
            <a:off x="4989505" y="3301973"/>
            <a:ext cx="144481" cy="27497"/>
          </a:xfrm>
          <a:custGeom>
            <a:avLst/>
            <a:gdLst>
              <a:gd name="connsiteX0" fmla="*/ 8 w 144481"/>
              <a:gd name="connsiteY0" fmla="*/ 27 h 27497"/>
              <a:gd name="connsiteX1" fmla="*/ 77795 w 144481"/>
              <a:gd name="connsiteY1" fmla="*/ 25427 h 27497"/>
              <a:gd name="connsiteX2" fmla="*/ 144470 w 144481"/>
              <a:gd name="connsiteY2" fmla="*/ 25427 h 27497"/>
              <a:gd name="connsiteX3" fmla="*/ 82558 w 144481"/>
              <a:gd name="connsiteY3" fmla="*/ 20665 h 27497"/>
              <a:gd name="connsiteX4" fmla="*/ 8 w 144481"/>
              <a:gd name="connsiteY4" fmla="*/ 27 h 2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81" h="27497">
                <a:moveTo>
                  <a:pt x="8" y="27"/>
                </a:moveTo>
                <a:cubicBezTo>
                  <a:pt x="-786" y="821"/>
                  <a:pt x="53718" y="21194"/>
                  <a:pt x="77795" y="25427"/>
                </a:cubicBezTo>
                <a:cubicBezTo>
                  <a:pt x="101872" y="29660"/>
                  <a:pt x="143676" y="26221"/>
                  <a:pt x="144470" y="25427"/>
                </a:cubicBezTo>
                <a:cubicBezTo>
                  <a:pt x="145264" y="24633"/>
                  <a:pt x="103460" y="25692"/>
                  <a:pt x="82558" y="20665"/>
                </a:cubicBezTo>
                <a:cubicBezTo>
                  <a:pt x="61656" y="15638"/>
                  <a:pt x="802" y="-767"/>
                  <a:pt x="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A99E154-AC31-4AB2-BB0D-72A5D48823D2}"/>
              </a:ext>
            </a:extLst>
          </p:cNvPr>
          <p:cNvSpPr/>
          <p:nvPr/>
        </p:nvSpPr>
        <p:spPr>
          <a:xfrm>
            <a:off x="5205410" y="3387897"/>
            <a:ext cx="249304" cy="22345"/>
          </a:xfrm>
          <a:custGeom>
            <a:avLst/>
            <a:gdLst>
              <a:gd name="connsiteX0" fmla="*/ 3 w 249304"/>
              <a:gd name="connsiteY0" fmla="*/ 22053 h 22345"/>
              <a:gd name="connsiteX1" fmla="*/ 157165 w 249304"/>
              <a:gd name="connsiteY1" fmla="*/ 14116 h 22345"/>
              <a:gd name="connsiteX2" fmla="*/ 249240 w 249304"/>
              <a:gd name="connsiteY2" fmla="*/ 9353 h 22345"/>
              <a:gd name="connsiteX3" fmla="*/ 171453 w 249304"/>
              <a:gd name="connsiteY3" fmla="*/ 1416 h 22345"/>
              <a:gd name="connsiteX4" fmla="*/ 152403 w 249304"/>
              <a:gd name="connsiteY4" fmla="*/ 1416 h 22345"/>
              <a:gd name="connsiteX5" fmla="*/ 3 w 249304"/>
              <a:gd name="connsiteY5" fmla="*/ 22053 h 2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304" h="22345">
                <a:moveTo>
                  <a:pt x="3" y="22053"/>
                </a:moveTo>
                <a:cubicBezTo>
                  <a:pt x="797" y="24170"/>
                  <a:pt x="157165" y="14116"/>
                  <a:pt x="157165" y="14116"/>
                </a:cubicBezTo>
                <a:cubicBezTo>
                  <a:pt x="198704" y="11999"/>
                  <a:pt x="246859" y="11470"/>
                  <a:pt x="249240" y="9353"/>
                </a:cubicBezTo>
                <a:cubicBezTo>
                  <a:pt x="251621" y="7236"/>
                  <a:pt x="187592" y="2739"/>
                  <a:pt x="171453" y="1416"/>
                </a:cubicBezTo>
                <a:cubicBezTo>
                  <a:pt x="155314" y="93"/>
                  <a:pt x="176745" y="-965"/>
                  <a:pt x="152403" y="1416"/>
                </a:cubicBezTo>
                <a:cubicBezTo>
                  <a:pt x="128061" y="3797"/>
                  <a:pt x="-791" y="19936"/>
                  <a:pt x="3" y="22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FB4F4D8-DB55-45A0-8F69-CFB0515C3A1E}"/>
              </a:ext>
            </a:extLst>
          </p:cNvPr>
          <p:cNvSpPr/>
          <p:nvPr/>
        </p:nvSpPr>
        <p:spPr>
          <a:xfrm>
            <a:off x="5302223" y="3287684"/>
            <a:ext cx="136582" cy="93760"/>
          </a:xfrm>
          <a:custGeom>
            <a:avLst/>
            <a:gdLst>
              <a:gd name="connsiteX0" fmla="*/ 27 w 136582"/>
              <a:gd name="connsiteY0" fmla="*/ 29 h 93760"/>
              <a:gd name="connsiteX1" fmla="*/ 73052 w 136582"/>
              <a:gd name="connsiteY1" fmla="*/ 57179 h 93760"/>
              <a:gd name="connsiteX2" fmla="*/ 136552 w 136582"/>
              <a:gd name="connsiteY2" fmla="*/ 93691 h 93760"/>
              <a:gd name="connsiteX3" fmla="*/ 65115 w 136582"/>
              <a:gd name="connsiteY3" fmla="*/ 65116 h 93760"/>
              <a:gd name="connsiteX4" fmla="*/ 27 w 136582"/>
              <a:gd name="connsiteY4" fmla="*/ 29 h 9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82" h="93760">
                <a:moveTo>
                  <a:pt x="27" y="29"/>
                </a:moveTo>
                <a:cubicBezTo>
                  <a:pt x="1350" y="-1294"/>
                  <a:pt x="50298" y="41569"/>
                  <a:pt x="73052" y="57179"/>
                </a:cubicBezTo>
                <a:cubicBezTo>
                  <a:pt x="95806" y="72789"/>
                  <a:pt x="137875" y="92368"/>
                  <a:pt x="136552" y="93691"/>
                </a:cubicBezTo>
                <a:cubicBezTo>
                  <a:pt x="135229" y="95014"/>
                  <a:pt x="84165" y="77022"/>
                  <a:pt x="65115" y="65116"/>
                </a:cubicBezTo>
                <a:cubicBezTo>
                  <a:pt x="46065" y="53210"/>
                  <a:pt x="-1296" y="1352"/>
                  <a:pt x="2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325055FC-EFC9-46A4-92F6-300684886AD4}"/>
              </a:ext>
            </a:extLst>
          </p:cNvPr>
          <p:cNvSpPr/>
          <p:nvPr/>
        </p:nvSpPr>
        <p:spPr>
          <a:xfrm>
            <a:off x="3546243" y="3702454"/>
            <a:ext cx="176636" cy="83865"/>
          </a:xfrm>
          <a:custGeom>
            <a:avLst/>
            <a:gdLst>
              <a:gd name="connsiteX0" fmla="*/ 232 w 176636"/>
              <a:gd name="connsiteY0" fmla="*/ 83734 h 83865"/>
              <a:gd name="connsiteX1" fmla="*/ 92307 w 176636"/>
              <a:gd name="connsiteY1" fmla="*/ 26584 h 83865"/>
              <a:gd name="connsiteX2" fmla="*/ 176445 w 176636"/>
              <a:gd name="connsiteY2" fmla="*/ 1184 h 83865"/>
              <a:gd name="connsiteX3" fmla="*/ 68495 w 176636"/>
              <a:gd name="connsiteY3" fmla="*/ 9121 h 83865"/>
              <a:gd name="connsiteX4" fmla="*/ 232 w 176636"/>
              <a:gd name="connsiteY4" fmla="*/ 83734 h 8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636" h="83865">
                <a:moveTo>
                  <a:pt x="232" y="83734"/>
                </a:moveTo>
                <a:cubicBezTo>
                  <a:pt x="4201" y="86645"/>
                  <a:pt x="62938" y="40342"/>
                  <a:pt x="92307" y="26584"/>
                </a:cubicBezTo>
                <a:cubicBezTo>
                  <a:pt x="121676" y="12826"/>
                  <a:pt x="180414" y="4094"/>
                  <a:pt x="176445" y="1184"/>
                </a:cubicBezTo>
                <a:cubicBezTo>
                  <a:pt x="172476" y="-1727"/>
                  <a:pt x="92837" y="654"/>
                  <a:pt x="68495" y="9121"/>
                </a:cubicBezTo>
                <a:cubicBezTo>
                  <a:pt x="44153" y="17588"/>
                  <a:pt x="-3737" y="80823"/>
                  <a:pt x="232" y="83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35CEE38-6333-45C9-997D-E930AD7DCAA8}"/>
              </a:ext>
            </a:extLst>
          </p:cNvPr>
          <p:cNvSpPr/>
          <p:nvPr/>
        </p:nvSpPr>
        <p:spPr>
          <a:xfrm>
            <a:off x="3711575" y="3695882"/>
            <a:ext cx="420371" cy="220794"/>
          </a:xfrm>
          <a:custGeom>
            <a:avLst/>
            <a:gdLst>
              <a:gd name="connsiteX0" fmla="*/ 0 w 420371"/>
              <a:gd name="connsiteY0" fmla="*/ 2993 h 220794"/>
              <a:gd name="connsiteX1" fmla="*/ 195263 w 420371"/>
              <a:gd name="connsiteY1" fmla="*/ 7756 h 220794"/>
              <a:gd name="connsiteX2" fmla="*/ 320675 w 420371"/>
              <a:gd name="connsiteY2" fmla="*/ 69668 h 220794"/>
              <a:gd name="connsiteX3" fmla="*/ 398463 w 420371"/>
              <a:gd name="connsiteY3" fmla="*/ 179206 h 220794"/>
              <a:gd name="connsiteX4" fmla="*/ 419100 w 420371"/>
              <a:gd name="connsiteY4" fmla="*/ 203018 h 220794"/>
              <a:gd name="connsiteX5" fmla="*/ 369888 w 420371"/>
              <a:gd name="connsiteY5" fmla="*/ 195081 h 220794"/>
              <a:gd name="connsiteX6" fmla="*/ 319088 w 420371"/>
              <a:gd name="connsiteY6" fmla="*/ 220481 h 220794"/>
              <a:gd name="connsiteX7" fmla="*/ 354013 w 420371"/>
              <a:gd name="connsiteY7" fmla="*/ 174443 h 220794"/>
              <a:gd name="connsiteX8" fmla="*/ 357188 w 420371"/>
              <a:gd name="connsiteY8" fmla="*/ 153806 h 220794"/>
              <a:gd name="connsiteX9" fmla="*/ 320675 w 420371"/>
              <a:gd name="connsiteY9" fmla="*/ 156981 h 220794"/>
              <a:gd name="connsiteX10" fmla="*/ 315913 w 420371"/>
              <a:gd name="connsiteY10" fmla="*/ 104593 h 220794"/>
              <a:gd name="connsiteX11" fmla="*/ 263525 w 420371"/>
              <a:gd name="connsiteY11" fmla="*/ 71256 h 220794"/>
              <a:gd name="connsiteX12" fmla="*/ 212725 w 420371"/>
              <a:gd name="connsiteY12" fmla="*/ 49031 h 220794"/>
              <a:gd name="connsiteX13" fmla="*/ 238125 w 420371"/>
              <a:gd name="connsiteY13" fmla="*/ 49031 h 220794"/>
              <a:gd name="connsiteX14" fmla="*/ 214313 w 420371"/>
              <a:gd name="connsiteY14" fmla="*/ 25218 h 220794"/>
              <a:gd name="connsiteX15" fmla="*/ 61913 w 420371"/>
              <a:gd name="connsiteY15" fmla="*/ 12518 h 220794"/>
              <a:gd name="connsiteX16" fmla="*/ 0 w 420371"/>
              <a:gd name="connsiteY16" fmla="*/ 2993 h 22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0371" h="220794">
                <a:moveTo>
                  <a:pt x="0" y="2993"/>
                </a:moveTo>
                <a:cubicBezTo>
                  <a:pt x="70908" y="-182"/>
                  <a:pt x="141817" y="-3357"/>
                  <a:pt x="195263" y="7756"/>
                </a:cubicBezTo>
                <a:cubicBezTo>
                  <a:pt x="248709" y="18869"/>
                  <a:pt x="286808" y="41093"/>
                  <a:pt x="320675" y="69668"/>
                </a:cubicBezTo>
                <a:cubicBezTo>
                  <a:pt x="354542" y="98243"/>
                  <a:pt x="382059" y="156981"/>
                  <a:pt x="398463" y="179206"/>
                </a:cubicBezTo>
                <a:cubicBezTo>
                  <a:pt x="414867" y="201431"/>
                  <a:pt x="423862" y="200372"/>
                  <a:pt x="419100" y="203018"/>
                </a:cubicBezTo>
                <a:cubicBezTo>
                  <a:pt x="414338" y="205664"/>
                  <a:pt x="386557" y="192171"/>
                  <a:pt x="369888" y="195081"/>
                </a:cubicBezTo>
                <a:cubicBezTo>
                  <a:pt x="353219" y="197991"/>
                  <a:pt x="321734" y="223921"/>
                  <a:pt x="319088" y="220481"/>
                </a:cubicBezTo>
                <a:cubicBezTo>
                  <a:pt x="316442" y="217041"/>
                  <a:pt x="347663" y="185555"/>
                  <a:pt x="354013" y="174443"/>
                </a:cubicBezTo>
                <a:cubicBezTo>
                  <a:pt x="360363" y="163331"/>
                  <a:pt x="362744" y="156716"/>
                  <a:pt x="357188" y="153806"/>
                </a:cubicBezTo>
                <a:cubicBezTo>
                  <a:pt x="351632" y="150896"/>
                  <a:pt x="327554" y="165183"/>
                  <a:pt x="320675" y="156981"/>
                </a:cubicBezTo>
                <a:cubicBezTo>
                  <a:pt x="313796" y="148779"/>
                  <a:pt x="325438" y="118880"/>
                  <a:pt x="315913" y="104593"/>
                </a:cubicBezTo>
                <a:cubicBezTo>
                  <a:pt x="306388" y="90306"/>
                  <a:pt x="280723" y="80516"/>
                  <a:pt x="263525" y="71256"/>
                </a:cubicBezTo>
                <a:cubicBezTo>
                  <a:pt x="246327" y="61996"/>
                  <a:pt x="216958" y="52735"/>
                  <a:pt x="212725" y="49031"/>
                </a:cubicBezTo>
                <a:cubicBezTo>
                  <a:pt x="208492" y="45327"/>
                  <a:pt x="237860" y="53000"/>
                  <a:pt x="238125" y="49031"/>
                </a:cubicBezTo>
                <a:cubicBezTo>
                  <a:pt x="238390" y="45062"/>
                  <a:pt x="243682" y="31303"/>
                  <a:pt x="214313" y="25218"/>
                </a:cubicBezTo>
                <a:cubicBezTo>
                  <a:pt x="184944" y="19133"/>
                  <a:pt x="61913" y="12518"/>
                  <a:pt x="61913" y="12518"/>
                </a:cubicBezTo>
                <a:lnTo>
                  <a:pt x="0" y="299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19C6ADA-A5DA-44C7-881E-39C280CAA5EA}"/>
              </a:ext>
            </a:extLst>
          </p:cNvPr>
          <p:cNvSpPr/>
          <p:nvPr/>
        </p:nvSpPr>
        <p:spPr>
          <a:xfrm>
            <a:off x="3563925" y="3707765"/>
            <a:ext cx="410296" cy="123114"/>
          </a:xfrm>
          <a:custGeom>
            <a:avLst/>
            <a:gdLst>
              <a:gd name="connsiteX0" fmla="*/ 13 w 410296"/>
              <a:gd name="connsiteY0" fmla="*/ 122873 h 123114"/>
              <a:gd name="connsiteX1" fmla="*/ 80975 w 410296"/>
              <a:gd name="connsiteY1" fmla="*/ 56198 h 123114"/>
              <a:gd name="connsiteX2" fmla="*/ 112725 w 410296"/>
              <a:gd name="connsiteY2" fmla="*/ 38735 h 123114"/>
              <a:gd name="connsiteX3" fmla="*/ 141300 w 410296"/>
              <a:gd name="connsiteY3" fmla="*/ 11748 h 123114"/>
              <a:gd name="connsiteX4" fmla="*/ 284175 w 410296"/>
              <a:gd name="connsiteY4" fmla="*/ 635 h 123114"/>
              <a:gd name="connsiteX5" fmla="*/ 385775 w 410296"/>
              <a:gd name="connsiteY5" fmla="*/ 29210 h 123114"/>
              <a:gd name="connsiteX6" fmla="*/ 409588 w 410296"/>
              <a:gd name="connsiteY6" fmla="*/ 57785 h 123114"/>
              <a:gd name="connsiteX7" fmla="*/ 384188 w 410296"/>
              <a:gd name="connsiteY7" fmla="*/ 43498 h 123114"/>
              <a:gd name="connsiteX8" fmla="*/ 209563 w 410296"/>
              <a:gd name="connsiteY8" fmla="*/ 37148 h 123114"/>
              <a:gd name="connsiteX9" fmla="*/ 171463 w 410296"/>
              <a:gd name="connsiteY9" fmla="*/ 56198 h 123114"/>
              <a:gd name="connsiteX10" fmla="*/ 155588 w 410296"/>
              <a:gd name="connsiteY10" fmla="*/ 64135 h 123114"/>
              <a:gd name="connsiteX11" fmla="*/ 111138 w 410296"/>
              <a:gd name="connsiteY11" fmla="*/ 83185 h 123114"/>
              <a:gd name="connsiteX12" fmla="*/ 87325 w 410296"/>
              <a:gd name="connsiteY12" fmla="*/ 78423 h 123114"/>
              <a:gd name="connsiteX13" fmla="*/ 13 w 410296"/>
              <a:gd name="connsiteY13" fmla="*/ 122873 h 12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296" h="123114">
                <a:moveTo>
                  <a:pt x="13" y="122873"/>
                </a:moveTo>
                <a:cubicBezTo>
                  <a:pt x="-1045" y="119169"/>
                  <a:pt x="62190" y="70221"/>
                  <a:pt x="80975" y="56198"/>
                </a:cubicBezTo>
                <a:cubicBezTo>
                  <a:pt x="99760" y="42175"/>
                  <a:pt x="102671" y="46143"/>
                  <a:pt x="112725" y="38735"/>
                </a:cubicBezTo>
                <a:cubicBezTo>
                  <a:pt x="122779" y="31327"/>
                  <a:pt x="112725" y="18098"/>
                  <a:pt x="141300" y="11748"/>
                </a:cubicBezTo>
                <a:cubicBezTo>
                  <a:pt x="169875" y="5398"/>
                  <a:pt x="243429" y="-2275"/>
                  <a:pt x="284175" y="635"/>
                </a:cubicBezTo>
                <a:cubicBezTo>
                  <a:pt x="324921" y="3545"/>
                  <a:pt x="364873" y="19685"/>
                  <a:pt x="385775" y="29210"/>
                </a:cubicBezTo>
                <a:cubicBezTo>
                  <a:pt x="406677" y="38735"/>
                  <a:pt x="409852" y="55404"/>
                  <a:pt x="409588" y="57785"/>
                </a:cubicBezTo>
                <a:cubicBezTo>
                  <a:pt x="409324" y="60166"/>
                  <a:pt x="417526" y="46938"/>
                  <a:pt x="384188" y="43498"/>
                </a:cubicBezTo>
                <a:cubicBezTo>
                  <a:pt x="350850" y="40058"/>
                  <a:pt x="245017" y="35031"/>
                  <a:pt x="209563" y="37148"/>
                </a:cubicBezTo>
                <a:cubicBezTo>
                  <a:pt x="174109" y="39265"/>
                  <a:pt x="171463" y="56198"/>
                  <a:pt x="171463" y="56198"/>
                </a:cubicBezTo>
                <a:lnTo>
                  <a:pt x="155588" y="64135"/>
                </a:lnTo>
                <a:cubicBezTo>
                  <a:pt x="145534" y="68633"/>
                  <a:pt x="122515" y="80804"/>
                  <a:pt x="111138" y="83185"/>
                </a:cubicBezTo>
                <a:cubicBezTo>
                  <a:pt x="99761" y="85566"/>
                  <a:pt x="99496" y="70221"/>
                  <a:pt x="87325" y="78423"/>
                </a:cubicBezTo>
                <a:cubicBezTo>
                  <a:pt x="75154" y="86625"/>
                  <a:pt x="1071" y="126577"/>
                  <a:pt x="13" y="122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7F56B7F-93D9-4840-B026-216E88F57624}"/>
              </a:ext>
            </a:extLst>
          </p:cNvPr>
          <p:cNvSpPr/>
          <p:nvPr/>
        </p:nvSpPr>
        <p:spPr>
          <a:xfrm>
            <a:off x="3666016" y="3789281"/>
            <a:ext cx="409132" cy="156360"/>
          </a:xfrm>
          <a:custGeom>
            <a:avLst/>
            <a:gdLst>
              <a:gd name="connsiteX0" fmla="*/ 4284 w 409132"/>
              <a:gd name="connsiteY0" fmla="*/ 82 h 156360"/>
              <a:gd name="connsiteX1" fmla="*/ 16984 w 409132"/>
              <a:gd name="connsiteY1" fmla="*/ 73107 h 156360"/>
              <a:gd name="connsiteX2" fmla="*/ 172559 w 409132"/>
              <a:gd name="connsiteY2" fmla="*/ 154069 h 156360"/>
              <a:gd name="connsiteX3" fmla="*/ 299559 w 409132"/>
              <a:gd name="connsiteY3" fmla="*/ 128669 h 156360"/>
              <a:gd name="connsiteX4" fmla="*/ 409097 w 409132"/>
              <a:gd name="connsiteY4" fmla="*/ 71519 h 156360"/>
              <a:gd name="connsiteX5" fmla="*/ 288447 w 409132"/>
              <a:gd name="connsiteY5" fmla="*/ 122319 h 156360"/>
              <a:gd name="connsiteX6" fmla="*/ 193197 w 409132"/>
              <a:gd name="connsiteY6" fmla="*/ 141369 h 156360"/>
              <a:gd name="connsiteX7" fmla="*/ 82072 w 409132"/>
              <a:gd name="connsiteY7" fmla="*/ 135019 h 156360"/>
              <a:gd name="connsiteX8" fmla="*/ 18572 w 409132"/>
              <a:gd name="connsiteY8" fmla="*/ 87394 h 156360"/>
              <a:gd name="connsiteX9" fmla="*/ 4284 w 409132"/>
              <a:gd name="connsiteY9" fmla="*/ 82 h 15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9132" h="156360">
                <a:moveTo>
                  <a:pt x="4284" y="82"/>
                </a:moveTo>
                <a:cubicBezTo>
                  <a:pt x="4019" y="-2299"/>
                  <a:pt x="-11062" y="47443"/>
                  <a:pt x="16984" y="73107"/>
                </a:cubicBezTo>
                <a:cubicBezTo>
                  <a:pt x="45030" y="98772"/>
                  <a:pt x="125463" y="144809"/>
                  <a:pt x="172559" y="154069"/>
                </a:cubicBezTo>
                <a:cubicBezTo>
                  <a:pt x="219655" y="163329"/>
                  <a:pt x="260136" y="142427"/>
                  <a:pt x="299559" y="128669"/>
                </a:cubicBezTo>
                <a:cubicBezTo>
                  <a:pt x="338982" y="114911"/>
                  <a:pt x="410949" y="72577"/>
                  <a:pt x="409097" y="71519"/>
                </a:cubicBezTo>
                <a:cubicBezTo>
                  <a:pt x="407245" y="70461"/>
                  <a:pt x="324430" y="110677"/>
                  <a:pt x="288447" y="122319"/>
                </a:cubicBezTo>
                <a:cubicBezTo>
                  <a:pt x="252464" y="133961"/>
                  <a:pt x="227593" y="139252"/>
                  <a:pt x="193197" y="141369"/>
                </a:cubicBezTo>
                <a:cubicBezTo>
                  <a:pt x="158801" y="143486"/>
                  <a:pt x="111176" y="144015"/>
                  <a:pt x="82072" y="135019"/>
                </a:cubicBezTo>
                <a:cubicBezTo>
                  <a:pt x="52968" y="126023"/>
                  <a:pt x="31537" y="106708"/>
                  <a:pt x="18572" y="87394"/>
                </a:cubicBezTo>
                <a:cubicBezTo>
                  <a:pt x="5607" y="68080"/>
                  <a:pt x="4549" y="2463"/>
                  <a:pt x="4284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FFF87E6-8AEF-4020-B5C2-BE252394B87D}"/>
              </a:ext>
            </a:extLst>
          </p:cNvPr>
          <p:cNvSpPr/>
          <p:nvPr/>
        </p:nvSpPr>
        <p:spPr>
          <a:xfrm>
            <a:off x="3652243" y="3781406"/>
            <a:ext cx="492734" cy="189537"/>
          </a:xfrm>
          <a:custGeom>
            <a:avLst/>
            <a:gdLst>
              <a:gd name="connsiteX0" fmla="*/ 11707 w 492734"/>
              <a:gd name="connsiteY0" fmla="*/ 19 h 189537"/>
              <a:gd name="connsiteX1" fmla="*/ 8532 w 492734"/>
              <a:gd name="connsiteY1" fmla="*/ 100032 h 189537"/>
              <a:gd name="connsiteX2" fmla="*/ 137120 w 492734"/>
              <a:gd name="connsiteY2" fmla="*/ 179407 h 189537"/>
              <a:gd name="connsiteX3" fmla="*/ 264120 w 492734"/>
              <a:gd name="connsiteY3" fmla="*/ 176232 h 189537"/>
              <a:gd name="connsiteX4" fmla="*/ 365720 w 492734"/>
              <a:gd name="connsiteY4" fmla="*/ 144482 h 189537"/>
              <a:gd name="connsiteX5" fmla="*/ 422870 w 492734"/>
              <a:gd name="connsiteY5" fmla="*/ 125432 h 189537"/>
              <a:gd name="connsiteX6" fmla="*/ 492720 w 492734"/>
              <a:gd name="connsiteY6" fmla="*/ 154007 h 189537"/>
              <a:gd name="connsiteX7" fmla="*/ 427632 w 492734"/>
              <a:gd name="connsiteY7" fmla="*/ 133369 h 189537"/>
              <a:gd name="connsiteX8" fmla="*/ 289520 w 492734"/>
              <a:gd name="connsiteY8" fmla="*/ 177819 h 189537"/>
              <a:gd name="connsiteX9" fmla="*/ 105370 w 492734"/>
              <a:gd name="connsiteY9" fmla="*/ 182582 h 189537"/>
              <a:gd name="connsiteX10" fmla="*/ 8532 w 492734"/>
              <a:gd name="connsiteY10" fmla="*/ 92094 h 189537"/>
              <a:gd name="connsiteX11" fmla="*/ 11707 w 492734"/>
              <a:gd name="connsiteY11" fmla="*/ 19 h 18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34" h="189537">
                <a:moveTo>
                  <a:pt x="11707" y="19"/>
                </a:moveTo>
                <a:cubicBezTo>
                  <a:pt x="11707" y="1342"/>
                  <a:pt x="-12370" y="70134"/>
                  <a:pt x="8532" y="100032"/>
                </a:cubicBezTo>
                <a:cubicBezTo>
                  <a:pt x="29434" y="129930"/>
                  <a:pt x="94522" y="166707"/>
                  <a:pt x="137120" y="179407"/>
                </a:cubicBezTo>
                <a:cubicBezTo>
                  <a:pt x="179718" y="192107"/>
                  <a:pt x="226020" y="182053"/>
                  <a:pt x="264120" y="176232"/>
                </a:cubicBezTo>
                <a:cubicBezTo>
                  <a:pt x="302220" y="170411"/>
                  <a:pt x="339262" y="152949"/>
                  <a:pt x="365720" y="144482"/>
                </a:cubicBezTo>
                <a:cubicBezTo>
                  <a:pt x="392178" y="136015"/>
                  <a:pt x="401703" y="123845"/>
                  <a:pt x="422870" y="125432"/>
                </a:cubicBezTo>
                <a:cubicBezTo>
                  <a:pt x="444037" y="127019"/>
                  <a:pt x="491926" y="152684"/>
                  <a:pt x="492720" y="154007"/>
                </a:cubicBezTo>
                <a:cubicBezTo>
                  <a:pt x="493514" y="155330"/>
                  <a:pt x="461499" y="129400"/>
                  <a:pt x="427632" y="133369"/>
                </a:cubicBezTo>
                <a:cubicBezTo>
                  <a:pt x="393765" y="137338"/>
                  <a:pt x="343230" y="169617"/>
                  <a:pt x="289520" y="177819"/>
                </a:cubicBezTo>
                <a:cubicBezTo>
                  <a:pt x="235810" y="186021"/>
                  <a:pt x="152201" y="196869"/>
                  <a:pt x="105370" y="182582"/>
                </a:cubicBezTo>
                <a:cubicBezTo>
                  <a:pt x="58539" y="168295"/>
                  <a:pt x="23613" y="119346"/>
                  <a:pt x="8532" y="92094"/>
                </a:cubicBezTo>
                <a:cubicBezTo>
                  <a:pt x="-6549" y="64842"/>
                  <a:pt x="11707" y="-1304"/>
                  <a:pt x="1170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03C5391C-C314-4566-927B-523D56988C40}"/>
              </a:ext>
            </a:extLst>
          </p:cNvPr>
          <p:cNvSpPr/>
          <p:nvPr/>
        </p:nvSpPr>
        <p:spPr>
          <a:xfrm>
            <a:off x="3614003" y="3838063"/>
            <a:ext cx="345704" cy="167357"/>
          </a:xfrm>
          <a:custGeom>
            <a:avLst/>
            <a:gdLst>
              <a:gd name="connsiteX0" fmla="*/ 11847 w 345704"/>
              <a:gd name="connsiteY0" fmla="*/ 2100 h 167357"/>
              <a:gd name="connsiteX1" fmla="*/ 7085 w 345704"/>
              <a:gd name="connsiteY1" fmla="*/ 65600 h 167357"/>
              <a:gd name="connsiteX2" fmla="*/ 97572 w 345704"/>
              <a:gd name="connsiteY2" fmla="*/ 146562 h 167357"/>
              <a:gd name="connsiteX3" fmla="*/ 345222 w 345704"/>
              <a:gd name="connsiteY3" fmla="*/ 154500 h 167357"/>
              <a:gd name="connsiteX4" fmla="*/ 157897 w 345704"/>
              <a:gd name="connsiteY4" fmla="*/ 167200 h 167357"/>
              <a:gd name="connsiteX5" fmla="*/ 59472 w 345704"/>
              <a:gd name="connsiteY5" fmla="*/ 144975 h 167357"/>
              <a:gd name="connsiteX6" fmla="*/ 11847 w 345704"/>
              <a:gd name="connsiteY6" fmla="*/ 2100 h 167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704" h="167357">
                <a:moveTo>
                  <a:pt x="11847" y="2100"/>
                </a:moveTo>
                <a:cubicBezTo>
                  <a:pt x="3116" y="-11129"/>
                  <a:pt x="-7202" y="41523"/>
                  <a:pt x="7085" y="65600"/>
                </a:cubicBezTo>
                <a:cubicBezTo>
                  <a:pt x="21372" y="89677"/>
                  <a:pt x="41216" y="131745"/>
                  <a:pt x="97572" y="146562"/>
                </a:cubicBezTo>
                <a:cubicBezTo>
                  <a:pt x="153928" y="161379"/>
                  <a:pt x="335168" y="151060"/>
                  <a:pt x="345222" y="154500"/>
                </a:cubicBezTo>
                <a:cubicBezTo>
                  <a:pt x="355276" y="157940"/>
                  <a:pt x="205522" y="168787"/>
                  <a:pt x="157897" y="167200"/>
                </a:cubicBezTo>
                <a:cubicBezTo>
                  <a:pt x="110272" y="165613"/>
                  <a:pt x="84607" y="165348"/>
                  <a:pt x="59472" y="144975"/>
                </a:cubicBezTo>
                <a:cubicBezTo>
                  <a:pt x="34337" y="124602"/>
                  <a:pt x="20578" y="15329"/>
                  <a:pt x="11847" y="2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8B97395-B2D3-4F65-8A9C-92A1A5771FE5}"/>
              </a:ext>
            </a:extLst>
          </p:cNvPr>
          <p:cNvSpPr/>
          <p:nvPr/>
        </p:nvSpPr>
        <p:spPr>
          <a:xfrm>
            <a:off x="4068713" y="3801883"/>
            <a:ext cx="71378" cy="137356"/>
          </a:xfrm>
          <a:custGeom>
            <a:avLst/>
            <a:gdLst>
              <a:gd name="connsiteX0" fmla="*/ 50 w 71378"/>
              <a:gd name="connsiteY0" fmla="*/ 180 h 137356"/>
              <a:gd name="connsiteX1" fmla="*/ 57200 w 71378"/>
              <a:gd name="connsiteY1" fmla="*/ 103367 h 137356"/>
              <a:gd name="connsiteX2" fmla="*/ 58787 w 71378"/>
              <a:gd name="connsiteY2" fmla="*/ 136705 h 137356"/>
              <a:gd name="connsiteX3" fmla="*/ 68312 w 71378"/>
              <a:gd name="connsiteY3" fmla="*/ 79555 h 137356"/>
              <a:gd name="connsiteX4" fmla="*/ 50 w 71378"/>
              <a:gd name="connsiteY4" fmla="*/ 180 h 13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78" h="137356">
                <a:moveTo>
                  <a:pt x="50" y="180"/>
                </a:moveTo>
                <a:cubicBezTo>
                  <a:pt x="-1802" y="4149"/>
                  <a:pt x="47411" y="80613"/>
                  <a:pt x="57200" y="103367"/>
                </a:cubicBezTo>
                <a:cubicBezTo>
                  <a:pt x="66989" y="126121"/>
                  <a:pt x="56935" y="140674"/>
                  <a:pt x="58787" y="136705"/>
                </a:cubicBezTo>
                <a:cubicBezTo>
                  <a:pt x="60639" y="132736"/>
                  <a:pt x="78366" y="100457"/>
                  <a:pt x="68312" y="79555"/>
                </a:cubicBezTo>
                <a:cubicBezTo>
                  <a:pt x="58258" y="58653"/>
                  <a:pt x="1902" y="-3789"/>
                  <a:pt x="50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16C886D2-D07D-4A8C-AABE-5FDC9EEC1321}"/>
              </a:ext>
            </a:extLst>
          </p:cNvPr>
          <p:cNvSpPr/>
          <p:nvPr/>
        </p:nvSpPr>
        <p:spPr>
          <a:xfrm>
            <a:off x="3867625" y="3961012"/>
            <a:ext cx="248798" cy="94992"/>
          </a:xfrm>
          <a:custGeom>
            <a:avLst/>
            <a:gdLst>
              <a:gd name="connsiteX0" fmla="*/ 248763 w 248798"/>
              <a:gd name="connsiteY0" fmla="*/ 2976 h 94992"/>
              <a:gd name="connsiteX1" fmla="*/ 153513 w 248798"/>
              <a:gd name="connsiteY1" fmla="*/ 7738 h 94992"/>
              <a:gd name="connsiteX2" fmla="*/ 83663 w 248798"/>
              <a:gd name="connsiteY2" fmla="*/ 74413 h 94992"/>
              <a:gd name="connsiteX3" fmla="*/ 1113 w 248798"/>
              <a:gd name="connsiteY3" fmla="*/ 93463 h 94992"/>
              <a:gd name="connsiteX4" fmla="*/ 147163 w 248798"/>
              <a:gd name="connsiteY4" fmla="*/ 41076 h 94992"/>
              <a:gd name="connsiteX5" fmla="*/ 164625 w 248798"/>
              <a:gd name="connsiteY5" fmla="*/ 22026 h 94992"/>
              <a:gd name="connsiteX6" fmla="*/ 248763 w 248798"/>
              <a:gd name="connsiteY6" fmla="*/ 2976 h 9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798" h="94992">
                <a:moveTo>
                  <a:pt x="248763" y="2976"/>
                </a:moveTo>
                <a:cubicBezTo>
                  <a:pt x="246911" y="595"/>
                  <a:pt x="181030" y="-4168"/>
                  <a:pt x="153513" y="7738"/>
                </a:cubicBezTo>
                <a:cubicBezTo>
                  <a:pt x="125996" y="19644"/>
                  <a:pt x="109063" y="60126"/>
                  <a:pt x="83663" y="74413"/>
                </a:cubicBezTo>
                <a:cubicBezTo>
                  <a:pt x="58263" y="88700"/>
                  <a:pt x="-9470" y="99019"/>
                  <a:pt x="1113" y="93463"/>
                </a:cubicBezTo>
                <a:cubicBezTo>
                  <a:pt x="11696" y="87907"/>
                  <a:pt x="119911" y="52982"/>
                  <a:pt x="147163" y="41076"/>
                </a:cubicBezTo>
                <a:cubicBezTo>
                  <a:pt x="174415" y="29170"/>
                  <a:pt x="150073" y="28112"/>
                  <a:pt x="164625" y="22026"/>
                </a:cubicBezTo>
                <a:cubicBezTo>
                  <a:pt x="179177" y="15940"/>
                  <a:pt x="250615" y="5357"/>
                  <a:pt x="248763" y="2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B25C5B6-6F45-42DF-9035-81C35EFB0633}"/>
              </a:ext>
            </a:extLst>
          </p:cNvPr>
          <p:cNvSpPr/>
          <p:nvPr/>
        </p:nvSpPr>
        <p:spPr>
          <a:xfrm>
            <a:off x="3780025" y="3731508"/>
            <a:ext cx="208503" cy="185208"/>
          </a:xfrm>
          <a:custGeom>
            <a:avLst/>
            <a:gdLst>
              <a:gd name="connsiteX0" fmla="*/ 180788 w 208503"/>
              <a:gd name="connsiteY0" fmla="*/ 13405 h 185208"/>
              <a:gd name="connsiteX1" fmla="*/ 207775 w 208503"/>
              <a:gd name="connsiteY1" fmla="*/ 91192 h 185208"/>
              <a:gd name="connsiteX2" fmla="*/ 161738 w 208503"/>
              <a:gd name="connsiteY2" fmla="*/ 173742 h 185208"/>
              <a:gd name="connsiteX3" fmla="*/ 53788 w 208503"/>
              <a:gd name="connsiteY3" fmla="*/ 176917 h 185208"/>
              <a:gd name="connsiteX4" fmla="*/ 4575 w 208503"/>
              <a:gd name="connsiteY4" fmla="*/ 102305 h 185208"/>
              <a:gd name="connsiteX5" fmla="*/ 9338 w 208503"/>
              <a:gd name="connsiteY5" fmla="*/ 21342 h 185208"/>
              <a:gd name="connsiteX6" fmla="*/ 68075 w 208503"/>
              <a:gd name="connsiteY6" fmla="*/ 2292 h 185208"/>
              <a:gd name="connsiteX7" fmla="*/ 180788 w 208503"/>
              <a:gd name="connsiteY7" fmla="*/ 13405 h 18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03" h="185208">
                <a:moveTo>
                  <a:pt x="180788" y="13405"/>
                </a:moveTo>
                <a:cubicBezTo>
                  <a:pt x="204071" y="28222"/>
                  <a:pt x="210950" y="64469"/>
                  <a:pt x="207775" y="91192"/>
                </a:cubicBezTo>
                <a:cubicBezTo>
                  <a:pt x="204600" y="117915"/>
                  <a:pt x="187402" y="159455"/>
                  <a:pt x="161738" y="173742"/>
                </a:cubicBezTo>
                <a:cubicBezTo>
                  <a:pt x="136074" y="188029"/>
                  <a:pt x="79982" y="188823"/>
                  <a:pt x="53788" y="176917"/>
                </a:cubicBezTo>
                <a:cubicBezTo>
                  <a:pt x="27594" y="165011"/>
                  <a:pt x="11983" y="128234"/>
                  <a:pt x="4575" y="102305"/>
                </a:cubicBezTo>
                <a:cubicBezTo>
                  <a:pt x="-2833" y="76376"/>
                  <a:pt x="-1245" y="38011"/>
                  <a:pt x="9338" y="21342"/>
                </a:cubicBezTo>
                <a:cubicBezTo>
                  <a:pt x="19921" y="4673"/>
                  <a:pt x="46908" y="6525"/>
                  <a:pt x="68075" y="2292"/>
                </a:cubicBezTo>
                <a:cubicBezTo>
                  <a:pt x="89242" y="-1941"/>
                  <a:pt x="157505" y="-1412"/>
                  <a:pt x="180788" y="134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86BAC5AE-1CB3-47CF-92A3-9DFA17600F77}"/>
              </a:ext>
            </a:extLst>
          </p:cNvPr>
          <p:cNvSpPr/>
          <p:nvPr/>
        </p:nvSpPr>
        <p:spPr>
          <a:xfrm>
            <a:off x="3879850" y="3756025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878F036-7BD4-4213-AAAD-5C0CE656AD62}"/>
              </a:ext>
            </a:extLst>
          </p:cNvPr>
          <p:cNvSpPr/>
          <p:nvPr/>
        </p:nvSpPr>
        <p:spPr>
          <a:xfrm>
            <a:off x="3527425" y="3444840"/>
            <a:ext cx="239722" cy="25437"/>
          </a:xfrm>
          <a:custGeom>
            <a:avLst/>
            <a:gdLst>
              <a:gd name="connsiteX0" fmla="*/ 0 w 239722"/>
              <a:gd name="connsiteY0" fmla="*/ 17498 h 25437"/>
              <a:gd name="connsiteX1" fmla="*/ 77788 w 239722"/>
              <a:gd name="connsiteY1" fmla="*/ 35 h 25437"/>
              <a:gd name="connsiteX2" fmla="*/ 128588 w 239722"/>
              <a:gd name="connsiteY2" fmla="*/ 12735 h 25437"/>
              <a:gd name="connsiteX3" fmla="*/ 239713 w 239722"/>
              <a:gd name="connsiteY3" fmla="*/ 3210 h 25437"/>
              <a:gd name="connsiteX4" fmla="*/ 122238 w 239722"/>
              <a:gd name="connsiteY4" fmla="*/ 25435 h 25437"/>
              <a:gd name="connsiteX5" fmla="*/ 77788 w 239722"/>
              <a:gd name="connsiteY5" fmla="*/ 4798 h 25437"/>
              <a:gd name="connsiteX6" fmla="*/ 0 w 239722"/>
              <a:gd name="connsiteY6" fmla="*/ 17498 h 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722" h="25437">
                <a:moveTo>
                  <a:pt x="0" y="17498"/>
                </a:moveTo>
                <a:cubicBezTo>
                  <a:pt x="0" y="16704"/>
                  <a:pt x="56357" y="829"/>
                  <a:pt x="77788" y="35"/>
                </a:cubicBezTo>
                <a:cubicBezTo>
                  <a:pt x="99219" y="-759"/>
                  <a:pt x="101601" y="12206"/>
                  <a:pt x="128588" y="12735"/>
                </a:cubicBezTo>
                <a:cubicBezTo>
                  <a:pt x="155575" y="13264"/>
                  <a:pt x="240771" y="1093"/>
                  <a:pt x="239713" y="3210"/>
                </a:cubicBezTo>
                <a:cubicBezTo>
                  <a:pt x="238655" y="5327"/>
                  <a:pt x="149226" y="25170"/>
                  <a:pt x="122238" y="25435"/>
                </a:cubicBezTo>
                <a:cubicBezTo>
                  <a:pt x="95251" y="25700"/>
                  <a:pt x="98161" y="5062"/>
                  <a:pt x="77788" y="4798"/>
                </a:cubicBezTo>
                <a:cubicBezTo>
                  <a:pt x="57415" y="4533"/>
                  <a:pt x="0" y="18292"/>
                  <a:pt x="0" y="17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E79EC1C-0291-45E1-9CDB-FFE43019DFC2}"/>
              </a:ext>
            </a:extLst>
          </p:cNvPr>
          <p:cNvSpPr/>
          <p:nvPr/>
        </p:nvSpPr>
        <p:spPr>
          <a:xfrm>
            <a:off x="3762220" y="3435247"/>
            <a:ext cx="181730" cy="39145"/>
          </a:xfrm>
          <a:custGeom>
            <a:avLst/>
            <a:gdLst>
              <a:gd name="connsiteX0" fmla="*/ 155 w 181730"/>
              <a:gd name="connsiteY0" fmla="*/ 103 h 39145"/>
              <a:gd name="connsiteX1" fmla="*/ 96993 w 181730"/>
              <a:gd name="connsiteY1" fmla="*/ 25503 h 39145"/>
              <a:gd name="connsiteX2" fmla="*/ 166843 w 181730"/>
              <a:gd name="connsiteY2" fmla="*/ 22328 h 39145"/>
              <a:gd name="connsiteX3" fmla="*/ 177955 w 181730"/>
              <a:gd name="connsiteY3" fmla="*/ 35028 h 39145"/>
              <a:gd name="connsiteX4" fmla="*/ 117630 w 181730"/>
              <a:gd name="connsiteY4" fmla="*/ 36616 h 39145"/>
              <a:gd name="connsiteX5" fmla="*/ 74768 w 181730"/>
              <a:gd name="connsiteY5" fmla="*/ 36616 h 39145"/>
              <a:gd name="connsiteX6" fmla="*/ 155 w 181730"/>
              <a:gd name="connsiteY6" fmla="*/ 103 h 3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730" h="39145">
                <a:moveTo>
                  <a:pt x="155" y="103"/>
                </a:moveTo>
                <a:cubicBezTo>
                  <a:pt x="3859" y="-1749"/>
                  <a:pt x="69212" y="21799"/>
                  <a:pt x="96993" y="25503"/>
                </a:cubicBezTo>
                <a:cubicBezTo>
                  <a:pt x="124774" y="29207"/>
                  <a:pt x="153349" y="20741"/>
                  <a:pt x="166843" y="22328"/>
                </a:cubicBezTo>
                <a:cubicBezTo>
                  <a:pt x="180337" y="23915"/>
                  <a:pt x="186157" y="32647"/>
                  <a:pt x="177955" y="35028"/>
                </a:cubicBezTo>
                <a:cubicBezTo>
                  <a:pt x="169753" y="37409"/>
                  <a:pt x="134828" y="36351"/>
                  <a:pt x="117630" y="36616"/>
                </a:cubicBezTo>
                <a:cubicBezTo>
                  <a:pt x="100432" y="36881"/>
                  <a:pt x="89320" y="42172"/>
                  <a:pt x="74768" y="36616"/>
                </a:cubicBezTo>
                <a:cubicBezTo>
                  <a:pt x="60216" y="31060"/>
                  <a:pt x="-3549" y="1955"/>
                  <a:pt x="155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A7BF7A9-4D29-4AB7-8D5B-64E4367B1A40}"/>
              </a:ext>
            </a:extLst>
          </p:cNvPr>
          <p:cNvSpPr/>
          <p:nvPr/>
        </p:nvSpPr>
        <p:spPr>
          <a:xfrm>
            <a:off x="3951265" y="3473288"/>
            <a:ext cx="114389" cy="62293"/>
          </a:xfrm>
          <a:custGeom>
            <a:avLst/>
            <a:gdLst>
              <a:gd name="connsiteX0" fmla="*/ 23 w 114389"/>
              <a:gd name="connsiteY0" fmla="*/ 162 h 62293"/>
              <a:gd name="connsiteX1" fmla="*/ 77810 w 114389"/>
              <a:gd name="connsiteY1" fmla="*/ 54137 h 62293"/>
              <a:gd name="connsiteX2" fmla="*/ 114323 w 114389"/>
              <a:gd name="connsiteY2" fmla="*/ 60487 h 62293"/>
              <a:gd name="connsiteX3" fmla="*/ 69873 w 114389"/>
              <a:gd name="connsiteY3" fmla="*/ 38262 h 62293"/>
              <a:gd name="connsiteX4" fmla="*/ 23 w 114389"/>
              <a:gd name="connsiteY4" fmla="*/ 162 h 6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89" h="62293">
                <a:moveTo>
                  <a:pt x="23" y="162"/>
                </a:moveTo>
                <a:cubicBezTo>
                  <a:pt x="1346" y="2808"/>
                  <a:pt x="58760" y="44083"/>
                  <a:pt x="77810" y="54137"/>
                </a:cubicBezTo>
                <a:cubicBezTo>
                  <a:pt x="96860" y="64191"/>
                  <a:pt x="115646" y="63133"/>
                  <a:pt x="114323" y="60487"/>
                </a:cubicBezTo>
                <a:cubicBezTo>
                  <a:pt x="113000" y="57841"/>
                  <a:pt x="85483" y="48581"/>
                  <a:pt x="69873" y="38262"/>
                </a:cubicBezTo>
                <a:cubicBezTo>
                  <a:pt x="54263" y="27943"/>
                  <a:pt x="-1300" y="-2484"/>
                  <a:pt x="23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48EA7153-5F64-45CC-9BAA-7CDDC64FD4C1}"/>
              </a:ext>
            </a:extLst>
          </p:cNvPr>
          <p:cNvSpPr/>
          <p:nvPr/>
        </p:nvSpPr>
        <p:spPr>
          <a:xfrm>
            <a:off x="3516232" y="3522660"/>
            <a:ext cx="304928" cy="65224"/>
          </a:xfrm>
          <a:custGeom>
            <a:avLst/>
            <a:gdLst>
              <a:gd name="connsiteX0" fmla="*/ 81 w 304928"/>
              <a:gd name="connsiteY0" fmla="*/ 3 h 65224"/>
              <a:gd name="connsiteX1" fmla="*/ 87393 w 304928"/>
              <a:gd name="connsiteY1" fmla="*/ 20640 h 65224"/>
              <a:gd name="connsiteX2" fmla="*/ 149306 w 304928"/>
              <a:gd name="connsiteY2" fmla="*/ 34928 h 65224"/>
              <a:gd name="connsiteX3" fmla="*/ 200106 w 304928"/>
              <a:gd name="connsiteY3" fmla="*/ 30165 h 65224"/>
              <a:gd name="connsiteX4" fmla="*/ 258843 w 304928"/>
              <a:gd name="connsiteY4" fmla="*/ 31753 h 65224"/>
              <a:gd name="connsiteX5" fmla="*/ 304881 w 304928"/>
              <a:gd name="connsiteY5" fmla="*/ 65090 h 65224"/>
              <a:gd name="connsiteX6" fmla="*/ 265193 w 304928"/>
              <a:gd name="connsiteY6" fmla="*/ 17465 h 65224"/>
              <a:gd name="connsiteX7" fmla="*/ 160418 w 304928"/>
              <a:gd name="connsiteY7" fmla="*/ 22228 h 65224"/>
              <a:gd name="connsiteX8" fmla="*/ 106443 w 304928"/>
              <a:gd name="connsiteY8" fmla="*/ 19053 h 65224"/>
              <a:gd name="connsiteX9" fmla="*/ 81 w 304928"/>
              <a:gd name="connsiteY9" fmla="*/ 3 h 6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928" h="65224">
                <a:moveTo>
                  <a:pt x="81" y="3"/>
                </a:moveTo>
                <a:cubicBezTo>
                  <a:pt x="-3094" y="268"/>
                  <a:pt x="87393" y="20640"/>
                  <a:pt x="87393" y="20640"/>
                </a:cubicBezTo>
                <a:cubicBezTo>
                  <a:pt x="112264" y="26461"/>
                  <a:pt x="130521" y="33341"/>
                  <a:pt x="149306" y="34928"/>
                </a:cubicBezTo>
                <a:cubicBezTo>
                  <a:pt x="168091" y="36515"/>
                  <a:pt x="181850" y="30694"/>
                  <a:pt x="200106" y="30165"/>
                </a:cubicBezTo>
                <a:cubicBezTo>
                  <a:pt x="218362" y="29636"/>
                  <a:pt x="241381" y="25932"/>
                  <a:pt x="258843" y="31753"/>
                </a:cubicBezTo>
                <a:cubicBezTo>
                  <a:pt x="276305" y="37574"/>
                  <a:pt x="303823" y="67471"/>
                  <a:pt x="304881" y="65090"/>
                </a:cubicBezTo>
                <a:cubicBezTo>
                  <a:pt x="305939" y="62709"/>
                  <a:pt x="289270" y="24609"/>
                  <a:pt x="265193" y="17465"/>
                </a:cubicBezTo>
                <a:cubicBezTo>
                  <a:pt x="241116" y="10321"/>
                  <a:pt x="186876" y="21963"/>
                  <a:pt x="160418" y="22228"/>
                </a:cubicBezTo>
                <a:cubicBezTo>
                  <a:pt x="133960" y="22493"/>
                  <a:pt x="132901" y="24345"/>
                  <a:pt x="106443" y="19053"/>
                </a:cubicBezTo>
                <a:cubicBezTo>
                  <a:pt x="79985" y="13761"/>
                  <a:pt x="3256" y="-262"/>
                  <a:pt x="8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B8D57A6-4388-435A-83F1-1958BC539CA2}"/>
              </a:ext>
            </a:extLst>
          </p:cNvPr>
          <p:cNvSpPr/>
          <p:nvPr/>
        </p:nvSpPr>
        <p:spPr>
          <a:xfrm>
            <a:off x="3865546" y="3528743"/>
            <a:ext cx="190769" cy="60398"/>
          </a:xfrm>
          <a:custGeom>
            <a:avLst/>
            <a:gdLst>
              <a:gd name="connsiteX0" fmla="*/ 17 w 190769"/>
              <a:gd name="connsiteY0" fmla="*/ 57420 h 60398"/>
              <a:gd name="connsiteX1" fmla="*/ 106379 w 190769"/>
              <a:gd name="connsiteY1" fmla="*/ 54245 h 60398"/>
              <a:gd name="connsiteX2" fmla="*/ 190517 w 190769"/>
              <a:gd name="connsiteY2" fmla="*/ 270 h 60398"/>
              <a:gd name="connsiteX3" fmla="*/ 131779 w 190769"/>
              <a:gd name="connsiteY3" fmla="*/ 33607 h 60398"/>
              <a:gd name="connsiteX4" fmla="*/ 114317 w 190769"/>
              <a:gd name="connsiteY4" fmla="*/ 38370 h 60398"/>
              <a:gd name="connsiteX5" fmla="*/ 17 w 190769"/>
              <a:gd name="connsiteY5" fmla="*/ 57420 h 6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769" h="60398">
                <a:moveTo>
                  <a:pt x="17" y="57420"/>
                </a:moveTo>
                <a:cubicBezTo>
                  <a:pt x="-1306" y="60066"/>
                  <a:pt x="74629" y="63770"/>
                  <a:pt x="106379" y="54245"/>
                </a:cubicBezTo>
                <a:cubicBezTo>
                  <a:pt x="138129" y="44720"/>
                  <a:pt x="186284" y="3710"/>
                  <a:pt x="190517" y="270"/>
                </a:cubicBezTo>
                <a:cubicBezTo>
                  <a:pt x="194750" y="-3170"/>
                  <a:pt x="144479" y="27257"/>
                  <a:pt x="131779" y="33607"/>
                </a:cubicBezTo>
                <a:cubicBezTo>
                  <a:pt x="119079" y="39957"/>
                  <a:pt x="132573" y="34666"/>
                  <a:pt x="114317" y="38370"/>
                </a:cubicBezTo>
                <a:cubicBezTo>
                  <a:pt x="96061" y="42074"/>
                  <a:pt x="1340" y="54774"/>
                  <a:pt x="17" y="57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5A5B183D-A4B8-460E-9812-6E27A5AEF175}"/>
              </a:ext>
            </a:extLst>
          </p:cNvPr>
          <p:cNvSpPr/>
          <p:nvPr/>
        </p:nvSpPr>
        <p:spPr>
          <a:xfrm>
            <a:off x="4033836" y="3716246"/>
            <a:ext cx="152410" cy="141671"/>
          </a:xfrm>
          <a:custGeom>
            <a:avLst/>
            <a:gdLst>
              <a:gd name="connsiteX0" fmla="*/ 2 w 152410"/>
              <a:gd name="connsiteY0" fmla="*/ 92 h 141671"/>
              <a:gd name="connsiteX1" fmla="*/ 104777 w 152410"/>
              <a:gd name="connsiteY1" fmla="*/ 87404 h 141671"/>
              <a:gd name="connsiteX2" fmla="*/ 152402 w 152410"/>
              <a:gd name="connsiteY2" fmla="*/ 141379 h 141671"/>
              <a:gd name="connsiteX3" fmla="*/ 107952 w 152410"/>
              <a:gd name="connsiteY3" fmla="*/ 104867 h 141671"/>
              <a:gd name="connsiteX4" fmla="*/ 2 w 152410"/>
              <a:gd name="connsiteY4" fmla="*/ 92 h 14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10" h="141671">
                <a:moveTo>
                  <a:pt x="2" y="92"/>
                </a:moveTo>
                <a:cubicBezTo>
                  <a:pt x="-527" y="-2819"/>
                  <a:pt x="79377" y="63856"/>
                  <a:pt x="104777" y="87404"/>
                </a:cubicBezTo>
                <a:cubicBezTo>
                  <a:pt x="130177" y="110952"/>
                  <a:pt x="151873" y="138469"/>
                  <a:pt x="152402" y="141379"/>
                </a:cubicBezTo>
                <a:cubicBezTo>
                  <a:pt x="152931" y="144290"/>
                  <a:pt x="129383" y="124975"/>
                  <a:pt x="107952" y="104867"/>
                </a:cubicBezTo>
                <a:cubicBezTo>
                  <a:pt x="86521" y="84759"/>
                  <a:pt x="531" y="3003"/>
                  <a:pt x="2" y="9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303FBCC-7B89-4743-A9EA-BC83B0B03782}"/>
              </a:ext>
            </a:extLst>
          </p:cNvPr>
          <p:cNvSpPr/>
          <p:nvPr/>
        </p:nvSpPr>
        <p:spPr>
          <a:xfrm>
            <a:off x="4263987" y="3684531"/>
            <a:ext cx="89453" cy="306522"/>
          </a:xfrm>
          <a:custGeom>
            <a:avLst/>
            <a:gdLst>
              <a:gd name="connsiteX0" fmla="*/ 38 w 89453"/>
              <a:gd name="connsiteY0" fmla="*/ 57 h 306522"/>
              <a:gd name="connsiteX1" fmla="*/ 71476 w 89453"/>
              <a:gd name="connsiteY1" fmla="*/ 127057 h 306522"/>
              <a:gd name="connsiteX2" fmla="*/ 49251 w 89453"/>
              <a:gd name="connsiteY2" fmla="*/ 306444 h 306522"/>
              <a:gd name="connsiteX3" fmla="*/ 84176 w 89453"/>
              <a:gd name="connsiteY3" fmla="*/ 149282 h 306522"/>
              <a:gd name="connsiteX4" fmla="*/ 82588 w 89453"/>
              <a:gd name="connsiteY4" fmla="*/ 111182 h 306522"/>
              <a:gd name="connsiteX5" fmla="*/ 38 w 89453"/>
              <a:gd name="connsiteY5" fmla="*/ 57 h 30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53" h="306522">
                <a:moveTo>
                  <a:pt x="38" y="57"/>
                </a:moveTo>
                <a:cubicBezTo>
                  <a:pt x="-1814" y="2703"/>
                  <a:pt x="63274" y="75993"/>
                  <a:pt x="71476" y="127057"/>
                </a:cubicBezTo>
                <a:cubicBezTo>
                  <a:pt x="79678" y="178122"/>
                  <a:pt x="47134" y="302740"/>
                  <a:pt x="49251" y="306444"/>
                </a:cubicBezTo>
                <a:cubicBezTo>
                  <a:pt x="51368" y="310148"/>
                  <a:pt x="78620" y="181826"/>
                  <a:pt x="84176" y="149282"/>
                </a:cubicBezTo>
                <a:cubicBezTo>
                  <a:pt x="89732" y="116738"/>
                  <a:pt x="93171" y="134730"/>
                  <a:pt x="82588" y="111182"/>
                </a:cubicBezTo>
                <a:cubicBezTo>
                  <a:pt x="72005" y="87634"/>
                  <a:pt x="1890" y="-2589"/>
                  <a:pt x="38" y="5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55EBF44-3E88-4999-8847-1FD81DFAA4E3}"/>
              </a:ext>
            </a:extLst>
          </p:cNvPr>
          <p:cNvSpPr/>
          <p:nvPr/>
        </p:nvSpPr>
        <p:spPr>
          <a:xfrm>
            <a:off x="4465043" y="3765541"/>
            <a:ext cx="69075" cy="250640"/>
          </a:xfrm>
          <a:custGeom>
            <a:avLst/>
            <a:gdLst>
              <a:gd name="connsiteX0" fmla="*/ 16470 w 69075"/>
              <a:gd name="connsiteY0" fmla="*/ 9 h 250640"/>
              <a:gd name="connsiteX1" fmla="*/ 10120 w 69075"/>
              <a:gd name="connsiteY1" fmla="*/ 92084 h 250640"/>
              <a:gd name="connsiteX2" fmla="*/ 68857 w 69075"/>
              <a:gd name="connsiteY2" fmla="*/ 249247 h 250640"/>
              <a:gd name="connsiteX3" fmla="*/ 29170 w 69075"/>
              <a:gd name="connsiteY3" fmla="*/ 166697 h 250640"/>
              <a:gd name="connsiteX4" fmla="*/ 5357 w 69075"/>
              <a:gd name="connsiteY4" fmla="*/ 125422 h 250640"/>
              <a:gd name="connsiteX5" fmla="*/ 595 w 69075"/>
              <a:gd name="connsiteY5" fmla="*/ 96847 h 250640"/>
              <a:gd name="connsiteX6" fmla="*/ 16470 w 69075"/>
              <a:gd name="connsiteY6" fmla="*/ 9 h 25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75" h="250640">
                <a:moveTo>
                  <a:pt x="16470" y="9"/>
                </a:moveTo>
                <a:cubicBezTo>
                  <a:pt x="18057" y="-785"/>
                  <a:pt x="1389" y="50544"/>
                  <a:pt x="10120" y="92084"/>
                </a:cubicBezTo>
                <a:cubicBezTo>
                  <a:pt x="18851" y="133624"/>
                  <a:pt x="65682" y="236812"/>
                  <a:pt x="68857" y="249247"/>
                </a:cubicBezTo>
                <a:cubicBezTo>
                  <a:pt x="72032" y="261682"/>
                  <a:pt x="39753" y="187335"/>
                  <a:pt x="29170" y="166697"/>
                </a:cubicBezTo>
                <a:cubicBezTo>
                  <a:pt x="18587" y="146060"/>
                  <a:pt x="10119" y="137064"/>
                  <a:pt x="5357" y="125422"/>
                </a:cubicBezTo>
                <a:cubicBezTo>
                  <a:pt x="595" y="113780"/>
                  <a:pt x="-992" y="115368"/>
                  <a:pt x="595" y="96847"/>
                </a:cubicBezTo>
                <a:cubicBezTo>
                  <a:pt x="2182" y="78326"/>
                  <a:pt x="14883" y="803"/>
                  <a:pt x="1647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22FFCB6-0561-4F69-97FB-085B4E083DD1}"/>
              </a:ext>
            </a:extLst>
          </p:cNvPr>
          <p:cNvSpPr/>
          <p:nvPr/>
        </p:nvSpPr>
        <p:spPr>
          <a:xfrm>
            <a:off x="4496282" y="4017267"/>
            <a:ext cx="69409" cy="410425"/>
          </a:xfrm>
          <a:custGeom>
            <a:avLst/>
            <a:gdLst>
              <a:gd name="connsiteX0" fmla="*/ 5868 w 69409"/>
              <a:gd name="connsiteY0" fmla="*/ 696 h 410425"/>
              <a:gd name="connsiteX1" fmla="*/ 13806 w 69409"/>
              <a:gd name="connsiteY1" fmla="*/ 108646 h 410425"/>
              <a:gd name="connsiteX2" fmla="*/ 16981 w 69409"/>
              <a:gd name="connsiteY2" fmla="*/ 275333 h 410425"/>
              <a:gd name="connsiteX3" fmla="*/ 69368 w 69409"/>
              <a:gd name="connsiteY3" fmla="*/ 410271 h 410425"/>
              <a:gd name="connsiteX4" fmla="*/ 7456 w 69409"/>
              <a:gd name="connsiteY4" fmla="*/ 299146 h 410425"/>
              <a:gd name="connsiteX5" fmla="*/ 1106 w 69409"/>
              <a:gd name="connsiteY5" fmla="*/ 159446 h 410425"/>
              <a:gd name="connsiteX6" fmla="*/ 5868 w 69409"/>
              <a:gd name="connsiteY6" fmla="*/ 696 h 41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09" h="410425">
                <a:moveTo>
                  <a:pt x="5868" y="696"/>
                </a:moveTo>
                <a:cubicBezTo>
                  <a:pt x="7985" y="-7771"/>
                  <a:pt x="11954" y="62873"/>
                  <a:pt x="13806" y="108646"/>
                </a:cubicBezTo>
                <a:cubicBezTo>
                  <a:pt x="15658" y="154419"/>
                  <a:pt x="7721" y="225062"/>
                  <a:pt x="16981" y="275333"/>
                </a:cubicBezTo>
                <a:cubicBezTo>
                  <a:pt x="26241" y="325604"/>
                  <a:pt x="70956" y="406302"/>
                  <a:pt x="69368" y="410271"/>
                </a:cubicBezTo>
                <a:cubicBezTo>
                  <a:pt x="67781" y="414240"/>
                  <a:pt x="18833" y="340950"/>
                  <a:pt x="7456" y="299146"/>
                </a:cubicBezTo>
                <a:cubicBezTo>
                  <a:pt x="-3921" y="257342"/>
                  <a:pt x="1106" y="205219"/>
                  <a:pt x="1106" y="159446"/>
                </a:cubicBezTo>
                <a:cubicBezTo>
                  <a:pt x="1106" y="113673"/>
                  <a:pt x="3751" y="9163"/>
                  <a:pt x="5868" y="6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BAE8037-7D69-4732-86AA-072175A56BF5}"/>
              </a:ext>
            </a:extLst>
          </p:cNvPr>
          <p:cNvSpPr/>
          <p:nvPr/>
        </p:nvSpPr>
        <p:spPr>
          <a:xfrm>
            <a:off x="4311789" y="3927387"/>
            <a:ext cx="99765" cy="467258"/>
          </a:xfrm>
          <a:custGeom>
            <a:avLst/>
            <a:gdLst>
              <a:gd name="connsiteX0" fmla="*/ 76061 w 99765"/>
              <a:gd name="connsiteY0" fmla="*/ 88 h 467258"/>
              <a:gd name="connsiteX1" fmla="*/ 85586 w 99765"/>
              <a:gd name="connsiteY1" fmla="*/ 219163 h 467258"/>
              <a:gd name="connsiteX2" fmla="*/ 72886 w 99765"/>
              <a:gd name="connsiteY2" fmla="*/ 330288 h 467258"/>
              <a:gd name="connsiteX3" fmla="*/ 18911 w 99765"/>
              <a:gd name="connsiteY3" fmla="*/ 435063 h 467258"/>
              <a:gd name="connsiteX4" fmla="*/ 4624 w 99765"/>
              <a:gd name="connsiteY4" fmla="*/ 460463 h 467258"/>
              <a:gd name="connsiteX5" fmla="*/ 93524 w 99765"/>
              <a:gd name="connsiteY5" fmla="*/ 325526 h 467258"/>
              <a:gd name="connsiteX6" fmla="*/ 91936 w 99765"/>
              <a:gd name="connsiteY6" fmla="*/ 246151 h 467258"/>
              <a:gd name="connsiteX7" fmla="*/ 76061 w 99765"/>
              <a:gd name="connsiteY7" fmla="*/ 88 h 46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65" h="467258">
                <a:moveTo>
                  <a:pt x="76061" y="88"/>
                </a:moveTo>
                <a:cubicBezTo>
                  <a:pt x="75003" y="-4410"/>
                  <a:pt x="86115" y="164130"/>
                  <a:pt x="85586" y="219163"/>
                </a:cubicBezTo>
                <a:cubicBezTo>
                  <a:pt x="85057" y="274196"/>
                  <a:pt x="83999" y="294305"/>
                  <a:pt x="72886" y="330288"/>
                </a:cubicBezTo>
                <a:cubicBezTo>
                  <a:pt x="61773" y="366271"/>
                  <a:pt x="30288" y="413367"/>
                  <a:pt x="18911" y="435063"/>
                </a:cubicBezTo>
                <a:cubicBezTo>
                  <a:pt x="7534" y="456759"/>
                  <a:pt x="-7812" y="478719"/>
                  <a:pt x="4624" y="460463"/>
                </a:cubicBezTo>
                <a:cubicBezTo>
                  <a:pt x="17059" y="442207"/>
                  <a:pt x="78972" y="361245"/>
                  <a:pt x="93524" y="325526"/>
                </a:cubicBezTo>
                <a:cubicBezTo>
                  <a:pt x="108076" y="289807"/>
                  <a:pt x="92730" y="296422"/>
                  <a:pt x="91936" y="246151"/>
                </a:cubicBezTo>
                <a:cubicBezTo>
                  <a:pt x="91142" y="195880"/>
                  <a:pt x="77119" y="4586"/>
                  <a:pt x="76061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D82700F-331B-4CC1-B7B8-FF1A1378E7E4}"/>
              </a:ext>
            </a:extLst>
          </p:cNvPr>
          <p:cNvSpPr/>
          <p:nvPr/>
        </p:nvSpPr>
        <p:spPr>
          <a:xfrm>
            <a:off x="4289287" y="4620683"/>
            <a:ext cx="283596" cy="78344"/>
          </a:xfrm>
          <a:custGeom>
            <a:avLst/>
            <a:gdLst>
              <a:gd name="connsiteX0" fmla="*/ 138 w 283596"/>
              <a:gd name="connsiteY0" fmla="*/ 10055 h 78344"/>
              <a:gd name="connsiteX1" fmla="*/ 136663 w 283596"/>
              <a:gd name="connsiteY1" fmla="*/ 78317 h 78344"/>
              <a:gd name="connsiteX2" fmla="*/ 282713 w 283596"/>
              <a:gd name="connsiteY2" fmla="*/ 530 h 78344"/>
              <a:gd name="connsiteX3" fmla="*/ 195401 w 283596"/>
              <a:gd name="connsiteY3" fmla="*/ 44980 h 78344"/>
              <a:gd name="connsiteX4" fmla="*/ 146188 w 283596"/>
              <a:gd name="connsiteY4" fmla="*/ 62442 h 78344"/>
              <a:gd name="connsiteX5" fmla="*/ 111263 w 283596"/>
              <a:gd name="connsiteY5" fmla="*/ 59267 h 78344"/>
              <a:gd name="connsiteX6" fmla="*/ 138 w 283596"/>
              <a:gd name="connsiteY6" fmla="*/ 10055 h 7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596" h="78344">
                <a:moveTo>
                  <a:pt x="138" y="10055"/>
                </a:moveTo>
                <a:cubicBezTo>
                  <a:pt x="4371" y="13230"/>
                  <a:pt x="89567" y="79904"/>
                  <a:pt x="136663" y="78317"/>
                </a:cubicBezTo>
                <a:cubicBezTo>
                  <a:pt x="183759" y="76730"/>
                  <a:pt x="272923" y="6086"/>
                  <a:pt x="282713" y="530"/>
                </a:cubicBezTo>
                <a:cubicBezTo>
                  <a:pt x="292503" y="-5026"/>
                  <a:pt x="218155" y="34661"/>
                  <a:pt x="195401" y="44980"/>
                </a:cubicBezTo>
                <a:cubicBezTo>
                  <a:pt x="172647" y="55299"/>
                  <a:pt x="160211" y="60061"/>
                  <a:pt x="146188" y="62442"/>
                </a:cubicBezTo>
                <a:cubicBezTo>
                  <a:pt x="132165" y="64823"/>
                  <a:pt x="132430" y="68527"/>
                  <a:pt x="111263" y="59267"/>
                </a:cubicBezTo>
                <a:cubicBezTo>
                  <a:pt x="90096" y="50007"/>
                  <a:pt x="-4095" y="6880"/>
                  <a:pt x="138" y="1005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9150B3B-FE49-4644-BF5F-36FD7E0F6626}"/>
              </a:ext>
            </a:extLst>
          </p:cNvPr>
          <p:cNvSpPr/>
          <p:nvPr/>
        </p:nvSpPr>
        <p:spPr>
          <a:xfrm>
            <a:off x="4311644" y="4403709"/>
            <a:ext cx="92381" cy="168438"/>
          </a:xfrm>
          <a:custGeom>
            <a:avLst/>
            <a:gdLst>
              <a:gd name="connsiteX0" fmla="*/ 77794 w 92381"/>
              <a:gd name="connsiteY0" fmla="*/ 16 h 168438"/>
              <a:gd name="connsiteX1" fmla="*/ 80969 w 92381"/>
              <a:gd name="connsiteY1" fmla="*/ 103204 h 168438"/>
              <a:gd name="connsiteX2" fmla="*/ 6 w 92381"/>
              <a:gd name="connsiteY2" fmla="*/ 168291 h 168438"/>
              <a:gd name="connsiteX3" fmla="*/ 85731 w 92381"/>
              <a:gd name="connsiteY3" fmla="*/ 120666 h 168438"/>
              <a:gd name="connsiteX4" fmla="*/ 87319 w 92381"/>
              <a:gd name="connsiteY4" fmla="*/ 111141 h 168438"/>
              <a:gd name="connsiteX5" fmla="*/ 77794 w 92381"/>
              <a:gd name="connsiteY5" fmla="*/ 16 h 168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381" h="168438">
                <a:moveTo>
                  <a:pt x="77794" y="16"/>
                </a:moveTo>
                <a:cubicBezTo>
                  <a:pt x="76736" y="-1307"/>
                  <a:pt x="93934" y="75158"/>
                  <a:pt x="80969" y="103204"/>
                </a:cubicBezTo>
                <a:cubicBezTo>
                  <a:pt x="68004" y="131250"/>
                  <a:pt x="-788" y="165381"/>
                  <a:pt x="6" y="168291"/>
                </a:cubicBezTo>
                <a:cubicBezTo>
                  <a:pt x="800" y="171201"/>
                  <a:pt x="71179" y="130191"/>
                  <a:pt x="85731" y="120666"/>
                </a:cubicBezTo>
                <a:cubicBezTo>
                  <a:pt x="100283" y="111141"/>
                  <a:pt x="86261" y="128074"/>
                  <a:pt x="87319" y="111141"/>
                </a:cubicBezTo>
                <a:cubicBezTo>
                  <a:pt x="88377" y="94208"/>
                  <a:pt x="78852" y="1339"/>
                  <a:pt x="77794" y="1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88E38C7-E6B4-4697-843B-9DB047D32C6B}"/>
              </a:ext>
            </a:extLst>
          </p:cNvPr>
          <p:cNvSpPr/>
          <p:nvPr/>
        </p:nvSpPr>
        <p:spPr>
          <a:xfrm>
            <a:off x="4513210" y="4462463"/>
            <a:ext cx="33645" cy="141287"/>
          </a:xfrm>
          <a:custGeom>
            <a:avLst/>
            <a:gdLst>
              <a:gd name="connsiteX0" fmla="*/ 15928 w 33645"/>
              <a:gd name="connsiteY0" fmla="*/ 0 h 141287"/>
              <a:gd name="connsiteX1" fmla="*/ 33390 w 33645"/>
              <a:gd name="connsiteY1" fmla="*/ 77787 h 141287"/>
              <a:gd name="connsiteX2" fmla="*/ 53 w 33645"/>
              <a:gd name="connsiteY2" fmla="*/ 141287 h 141287"/>
              <a:gd name="connsiteX3" fmla="*/ 25453 w 33645"/>
              <a:gd name="connsiteY3" fmla="*/ 77787 h 141287"/>
              <a:gd name="connsiteX4" fmla="*/ 15928 w 33645"/>
              <a:gd name="connsiteY4" fmla="*/ 0 h 14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45" h="141287">
                <a:moveTo>
                  <a:pt x="15928" y="0"/>
                </a:moveTo>
                <a:cubicBezTo>
                  <a:pt x="17251" y="0"/>
                  <a:pt x="36036" y="54239"/>
                  <a:pt x="33390" y="77787"/>
                </a:cubicBezTo>
                <a:cubicBezTo>
                  <a:pt x="30744" y="101335"/>
                  <a:pt x="1376" y="141287"/>
                  <a:pt x="53" y="141287"/>
                </a:cubicBezTo>
                <a:cubicBezTo>
                  <a:pt x="-1270" y="141287"/>
                  <a:pt x="22278" y="98425"/>
                  <a:pt x="25453" y="77787"/>
                </a:cubicBezTo>
                <a:cubicBezTo>
                  <a:pt x="28628" y="57150"/>
                  <a:pt x="14605" y="0"/>
                  <a:pt x="159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B6A8D893-C03D-4EEE-8609-19723C4DA083}"/>
              </a:ext>
            </a:extLst>
          </p:cNvPr>
          <p:cNvSpPr/>
          <p:nvPr/>
        </p:nvSpPr>
        <p:spPr>
          <a:xfrm>
            <a:off x="4097455" y="4428728"/>
            <a:ext cx="71321" cy="258916"/>
          </a:xfrm>
          <a:custGeom>
            <a:avLst/>
            <a:gdLst>
              <a:gd name="connsiteX0" fmla="*/ 71320 w 71321"/>
              <a:gd name="connsiteY0" fmla="*/ 397 h 258916"/>
              <a:gd name="connsiteX1" fmla="*/ 17345 w 71321"/>
              <a:gd name="connsiteY1" fmla="*/ 90885 h 258916"/>
              <a:gd name="connsiteX2" fmla="*/ 4645 w 71321"/>
              <a:gd name="connsiteY2" fmla="*/ 116285 h 258916"/>
              <a:gd name="connsiteX3" fmla="*/ 3058 w 71321"/>
              <a:gd name="connsiteY3" fmla="*/ 165497 h 258916"/>
              <a:gd name="connsiteX4" fmla="*/ 44333 w 71321"/>
              <a:gd name="connsiteY4" fmla="*/ 241697 h 258916"/>
              <a:gd name="connsiteX5" fmla="*/ 53858 w 71321"/>
              <a:gd name="connsiteY5" fmla="*/ 255985 h 258916"/>
              <a:gd name="connsiteX6" fmla="*/ 10995 w 71321"/>
              <a:gd name="connsiteY6" fmla="*/ 198835 h 258916"/>
              <a:gd name="connsiteX7" fmla="*/ 18933 w 71321"/>
              <a:gd name="connsiteY7" fmla="*/ 130572 h 258916"/>
              <a:gd name="connsiteX8" fmla="*/ 71320 w 71321"/>
              <a:gd name="connsiteY8" fmla="*/ 397 h 25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321" h="258916">
                <a:moveTo>
                  <a:pt x="71320" y="397"/>
                </a:moveTo>
                <a:cubicBezTo>
                  <a:pt x="71055" y="-6218"/>
                  <a:pt x="28457" y="71570"/>
                  <a:pt x="17345" y="90885"/>
                </a:cubicBezTo>
                <a:cubicBezTo>
                  <a:pt x="6232" y="110200"/>
                  <a:pt x="7026" y="103850"/>
                  <a:pt x="4645" y="116285"/>
                </a:cubicBezTo>
                <a:cubicBezTo>
                  <a:pt x="2264" y="128720"/>
                  <a:pt x="-3557" y="144595"/>
                  <a:pt x="3058" y="165497"/>
                </a:cubicBezTo>
                <a:cubicBezTo>
                  <a:pt x="9673" y="186399"/>
                  <a:pt x="35866" y="226616"/>
                  <a:pt x="44333" y="241697"/>
                </a:cubicBezTo>
                <a:cubicBezTo>
                  <a:pt x="52800" y="256778"/>
                  <a:pt x="59414" y="263129"/>
                  <a:pt x="53858" y="255985"/>
                </a:cubicBezTo>
                <a:cubicBezTo>
                  <a:pt x="48302" y="248841"/>
                  <a:pt x="16816" y="219737"/>
                  <a:pt x="10995" y="198835"/>
                </a:cubicBezTo>
                <a:cubicBezTo>
                  <a:pt x="5174" y="177933"/>
                  <a:pt x="10202" y="160470"/>
                  <a:pt x="18933" y="130572"/>
                </a:cubicBezTo>
                <a:cubicBezTo>
                  <a:pt x="27664" y="100674"/>
                  <a:pt x="71585" y="7012"/>
                  <a:pt x="71320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C6002C7-0E48-495B-9ACC-21E4B5D6954D}"/>
              </a:ext>
            </a:extLst>
          </p:cNvPr>
          <p:cNvSpPr/>
          <p:nvPr/>
        </p:nvSpPr>
        <p:spPr>
          <a:xfrm>
            <a:off x="4782829" y="4454498"/>
            <a:ext cx="60733" cy="217537"/>
          </a:xfrm>
          <a:custGeom>
            <a:avLst/>
            <a:gdLst>
              <a:gd name="connsiteX0" fmla="*/ 309 w 60733"/>
              <a:gd name="connsiteY0" fmla="*/ 27 h 217537"/>
              <a:gd name="connsiteX1" fmla="*/ 54284 w 60733"/>
              <a:gd name="connsiteY1" fmla="*/ 93690 h 217537"/>
              <a:gd name="connsiteX2" fmla="*/ 55871 w 60733"/>
              <a:gd name="connsiteY2" fmla="*/ 139727 h 217537"/>
              <a:gd name="connsiteX3" fmla="*/ 19359 w 60733"/>
              <a:gd name="connsiteY3" fmla="*/ 217515 h 217537"/>
              <a:gd name="connsiteX4" fmla="*/ 46346 w 60733"/>
              <a:gd name="connsiteY4" fmla="*/ 131790 h 217537"/>
              <a:gd name="connsiteX5" fmla="*/ 32059 w 60733"/>
              <a:gd name="connsiteY5" fmla="*/ 84165 h 217537"/>
              <a:gd name="connsiteX6" fmla="*/ 309 w 60733"/>
              <a:gd name="connsiteY6" fmla="*/ 27 h 21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33" h="217537">
                <a:moveTo>
                  <a:pt x="309" y="27"/>
                </a:moveTo>
                <a:cubicBezTo>
                  <a:pt x="4013" y="1614"/>
                  <a:pt x="45024" y="70407"/>
                  <a:pt x="54284" y="93690"/>
                </a:cubicBezTo>
                <a:cubicBezTo>
                  <a:pt x="63544" y="116973"/>
                  <a:pt x="61692" y="119090"/>
                  <a:pt x="55871" y="139727"/>
                </a:cubicBezTo>
                <a:cubicBezTo>
                  <a:pt x="50050" y="160364"/>
                  <a:pt x="20946" y="218838"/>
                  <a:pt x="19359" y="217515"/>
                </a:cubicBezTo>
                <a:cubicBezTo>
                  <a:pt x="17772" y="216192"/>
                  <a:pt x="44229" y="154015"/>
                  <a:pt x="46346" y="131790"/>
                </a:cubicBezTo>
                <a:cubicBezTo>
                  <a:pt x="48463" y="109565"/>
                  <a:pt x="36822" y="101363"/>
                  <a:pt x="32059" y="84165"/>
                </a:cubicBezTo>
                <a:cubicBezTo>
                  <a:pt x="27297" y="66967"/>
                  <a:pt x="-3395" y="-1560"/>
                  <a:pt x="309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613A647-10BB-4250-969D-3AD81503832A}"/>
              </a:ext>
            </a:extLst>
          </p:cNvPr>
          <p:cNvSpPr/>
          <p:nvPr/>
        </p:nvSpPr>
        <p:spPr>
          <a:xfrm>
            <a:off x="4503694" y="4606006"/>
            <a:ext cx="238423" cy="139040"/>
          </a:xfrm>
          <a:custGeom>
            <a:avLst/>
            <a:gdLst>
              <a:gd name="connsiteX0" fmla="*/ 44 w 238423"/>
              <a:gd name="connsiteY0" fmla="*/ 139032 h 139040"/>
              <a:gd name="connsiteX1" fmla="*/ 157206 w 238423"/>
              <a:gd name="connsiteY1" fmla="*/ 26319 h 139040"/>
              <a:gd name="connsiteX2" fmla="*/ 204831 w 238423"/>
              <a:gd name="connsiteY2" fmla="*/ 18382 h 139040"/>
              <a:gd name="connsiteX3" fmla="*/ 238169 w 238423"/>
              <a:gd name="connsiteY3" fmla="*/ 35844 h 139040"/>
              <a:gd name="connsiteX4" fmla="*/ 187369 w 238423"/>
              <a:gd name="connsiteY4" fmla="*/ 919 h 139040"/>
              <a:gd name="connsiteX5" fmla="*/ 141331 w 238423"/>
              <a:gd name="connsiteY5" fmla="*/ 19969 h 139040"/>
              <a:gd name="connsiteX6" fmla="*/ 44 w 238423"/>
              <a:gd name="connsiteY6" fmla="*/ 139032 h 13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423" h="139040">
                <a:moveTo>
                  <a:pt x="44" y="139032"/>
                </a:moveTo>
                <a:cubicBezTo>
                  <a:pt x="2690" y="140090"/>
                  <a:pt x="123075" y="46427"/>
                  <a:pt x="157206" y="26319"/>
                </a:cubicBezTo>
                <a:cubicBezTo>
                  <a:pt x="191337" y="6211"/>
                  <a:pt x="191337" y="16795"/>
                  <a:pt x="204831" y="18382"/>
                </a:cubicBezTo>
                <a:cubicBezTo>
                  <a:pt x="218325" y="19969"/>
                  <a:pt x="241079" y="38754"/>
                  <a:pt x="238169" y="35844"/>
                </a:cubicBezTo>
                <a:cubicBezTo>
                  <a:pt x="235259" y="32933"/>
                  <a:pt x="203509" y="3565"/>
                  <a:pt x="187369" y="919"/>
                </a:cubicBezTo>
                <a:cubicBezTo>
                  <a:pt x="171229" y="-1727"/>
                  <a:pt x="170171" y="390"/>
                  <a:pt x="141331" y="19969"/>
                </a:cubicBezTo>
                <a:cubicBezTo>
                  <a:pt x="112491" y="39548"/>
                  <a:pt x="-2602" y="137974"/>
                  <a:pt x="44" y="139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3" name="フリーフォーム: 図形 3072">
            <a:extLst>
              <a:ext uri="{FF2B5EF4-FFF2-40B4-BE49-F238E27FC236}">
                <a16:creationId xmlns:a16="http://schemas.microsoft.com/office/drawing/2014/main" id="{74C7FA18-B397-4EA4-B3CE-556A3F65A8EB}"/>
              </a:ext>
            </a:extLst>
          </p:cNvPr>
          <p:cNvSpPr/>
          <p:nvPr/>
        </p:nvSpPr>
        <p:spPr>
          <a:xfrm>
            <a:off x="4190960" y="4639926"/>
            <a:ext cx="268350" cy="111651"/>
          </a:xfrm>
          <a:custGeom>
            <a:avLst/>
            <a:gdLst>
              <a:gd name="connsiteX0" fmla="*/ 40 w 268350"/>
              <a:gd name="connsiteY0" fmla="*/ 337 h 111651"/>
              <a:gd name="connsiteX1" fmla="*/ 120690 w 268350"/>
              <a:gd name="connsiteY1" fmla="*/ 71774 h 111651"/>
              <a:gd name="connsiteX2" fmla="*/ 187365 w 268350"/>
              <a:gd name="connsiteY2" fmla="*/ 100349 h 111651"/>
              <a:gd name="connsiteX3" fmla="*/ 268328 w 268350"/>
              <a:gd name="connsiteY3" fmla="*/ 111462 h 111651"/>
              <a:gd name="connsiteX4" fmla="*/ 179428 w 268350"/>
              <a:gd name="connsiteY4" fmla="*/ 92412 h 111651"/>
              <a:gd name="connsiteX5" fmla="*/ 107990 w 268350"/>
              <a:gd name="connsiteY5" fmla="*/ 46374 h 111651"/>
              <a:gd name="connsiteX6" fmla="*/ 40 w 268350"/>
              <a:gd name="connsiteY6" fmla="*/ 337 h 11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350" h="111651">
                <a:moveTo>
                  <a:pt x="40" y="337"/>
                </a:moveTo>
                <a:cubicBezTo>
                  <a:pt x="2157" y="4570"/>
                  <a:pt x="89469" y="55105"/>
                  <a:pt x="120690" y="71774"/>
                </a:cubicBezTo>
                <a:cubicBezTo>
                  <a:pt x="151911" y="88443"/>
                  <a:pt x="162759" y="93734"/>
                  <a:pt x="187365" y="100349"/>
                </a:cubicBezTo>
                <a:cubicBezTo>
                  <a:pt x="211971" y="106964"/>
                  <a:pt x="269651" y="112785"/>
                  <a:pt x="268328" y="111462"/>
                </a:cubicBezTo>
                <a:cubicBezTo>
                  <a:pt x="267005" y="110139"/>
                  <a:pt x="206151" y="103260"/>
                  <a:pt x="179428" y="92412"/>
                </a:cubicBezTo>
                <a:cubicBezTo>
                  <a:pt x="152705" y="81564"/>
                  <a:pt x="135771" y="59868"/>
                  <a:pt x="107990" y="46374"/>
                </a:cubicBezTo>
                <a:cubicBezTo>
                  <a:pt x="80209" y="32880"/>
                  <a:pt x="-2077" y="-3896"/>
                  <a:pt x="40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5" name="フリーフォーム: 図形 3074">
            <a:extLst>
              <a:ext uri="{FF2B5EF4-FFF2-40B4-BE49-F238E27FC236}">
                <a16:creationId xmlns:a16="http://schemas.microsoft.com/office/drawing/2014/main" id="{EF7B5400-665D-450F-9E46-975C5E41FBD9}"/>
              </a:ext>
            </a:extLst>
          </p:cNvPr>
          <p:cNvSpPr/>
          <p:nvPr/>
        </p:nvSpPr>
        <p:spPr>
          <a:xfrm>
            <a:off x="4614863" y="4492420"/>
            <a:ext cx="75292" cy="76681"/>
          </a:xfrm>
          <a:custGeom>
            <a:avLst/>
            <a:gdLst>
              <a:gd name="connsiteX0" fmla="*/ 0 w 75292"/>
              <a:gd name="connsiteY0" fmla="*/ 205 h 76681"/>
              <a:gd name="connsiteX1" fmla="*/ 66675 w 75292"/>
              <a:gd name="connsiteY1" fmla="*/ 49418 h 76681"/>
              <a:gd name="connsiteX2" fmla="*/ 74612 w 75292"/>
              <a:gd name="connsiteY2" fmla="*/ 76405 h 76681"/>
              <a:gd name="connsiteX3" fmla="*/ 68262 w 75292"/>
              <a:gd name="connsiteY3" fmla="*/ 33543 h 76681"/>
              <a:gd name="connsiteX4" fmla="*/ 0 w 75292"/>
              <a:gd name="connsiteY4" fmla="*/ 205 h 7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92" h="76681">
                <a:moveTo>
                  <a:pt x="0" y="205"/>
                </a:moveTo>
                <a:cubicBezTo>
                  <a:pt x="-264" y="2851"/>
                  <a:pt x="54240" y="36718"/>
                  <a:pt x="66675" y="49418"/>
                </a:cubicBezTo>
                <a:cubicBezTo>
                  <a:pt x="79110" y="62118"/>
                  <a:pt x="74348" y="79051"/>
                  <a:pt x="74612" y="76405"/>
                </a:cubicBezTo>
                <a:cubicBezTo>
                  <a:pt x="74876" y="73759"/>
                  <a:pt x="76199" y="45978"/>
                  <a:pt x="68262" y="33543"/>
                </a:cubicBezTo>
                <a:cubicBezTo>
                  <a:pt x="60325" y="21108"/>
                  <a:pt x="264" y="-2441"/>
                  <a:pt x="0" y="20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6" name="フリーフォーム: 図形 3075">
            <a:extLst>
              <a:ext uri="{FF2B5EF4-FFF2-40B4-BE49-F238E27FC236}">
                <a16:creationId xmlns:a16="http://schemas.microsoft.com/office/drawing/2014/main" id="{6EE0F0C5-8B62-4843-853F-C521885D47FC}"/>
              </a:ext>
            </a:extLst>
          </p:cNvPr>
          <p:cNvSpPr/>
          <p:nvPr/>
        </p:nvSpPr>
        <p:spPr>
          <a:xfrm>
            <a:off x="4175977" y="4479848"/>
            <a:ext cx="69021" cy="114640"/>
          </a:xfrm>
          <a:custGeom>
            <a:avLst/>
            <a:gdLst>
              <a:gd name="connsiteX0" fmla="*/ 32486 w 69021"/>
              <a:gd name="connsiteY0" fmla="*/ 77 h 114640"/>
              <a:gd name="connsiteX1" fmla="*/ 8673 w 69021"/>
              <a:gd name="connsiteY1" fmla="*/ 69927 h 114640"/>
              <a:gd name="connsiteX2" fmla="*/ 68998 w 69021"/>
              <a:gd name="connsiteY2" fmla="*/ 114377 h 114640"/>
              <a:gd name="connsiteX3" fmla="*/ 736 w 69021"/>
              <a:gd name="connsiteY3" fmla="*/ 84215 h 114640"/>
              <a:gd name="connsiteX4" fmla="*/ 32486 w 69021"/>
              <a:gd name="connsiteY4" fmla="*/ 77 h 11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21" h="114640">
                <a:moveTo>
                  <a:pt x="32486" y="77"/>
                </a:moveTo>
                <a:cubicBezTo>
                  <a:pt x="33809" y="-2304"/>
                  <a:pt x="2588" y="50877"/>
                  <a:pt x="8673" y="69927"/>
                </a:cubicBezTo>
                <a:cubicBezTo>
                  <a:pt x="14758" y="88977"/>
                  <a:pt x="70321" y="111996"/>
                  <a:pt x="68998" y="114377"/>
                </a:cubicBezTo>
                <a:cubicBezTo>
                  <a:pt x="67675" y="116758"/>
                  <a:pt x="7086" y="102736"/>
                  <a:pt x="736" y="84215"/>
                </a:cubicBezTo>
                <a:cubicBezTo>
                  <a:pt x="-5614" y="65694"/>
                  <a:pt x="31163" y="2458"/>
                  <a:pt x="32486" y="7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7" name="フリーフォーム: 図形 3076">
            <a:extLst>
              <a:ext uri="{FF2B5EF4-FFF2-40B4-BE49-F238E27FC236}">
                <a16:creationId xmlns:a16="http://schemas.microsoft.com/office/drawing/2014/main" id="{481436A5-F233-4C1A-930E-28990735E52E}"/>
              </a:ext>
            </a:extLst>
          </p:cNvPr>
          <p:cNvSpPr/>
          <p:nvPr/>
        </p:nvSpPr>
        <p:spPr>
          <a:xfrm>
            <a:off x="4446559" y="4550541"/>
            <a:ext cx="60397" cy="56763"/>
          </a:xfrm>
          <a:custGeom>
            <a:avLst/>
            <a:gdLst>
              <a:gd name="connsiteX0" fmla="*/ 29 w 60397"/>
              <a:gd name="connsiteY0" fmla="*/ 822 h 56763"/>
              <a:gd name="connsiteX1" fmla="*/ 57179 w 60397"/>
              <a:gd name="connsiteY1" fmla="*/ 56384 h 56763"/>
              <a:gd name="connsiteX2" fmla="*/ 49241 w 60397"/>
              <a:gd name="connsiteY2" fmla="*/ 24634 h 56763"/>
              <a:gd name="connsiteX3" fmla="*/ 29 w 60397"/>
              <a:gd name="connsiteY3" fmla="*/ 822 h 5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397" h="56763">
                <a:moveTo>
                  <a:pt x="29" y="822"/>
                </a:moveTo>
                <a:cubicBezTo>
                  <a:pt x="1352" y="6114"/>
                  <a:pt x="48977" y="52415"/>
                  <a:pt x="57179" y="56384"/>
                </a:cubicBezTo>
                <a:cubicBezTo>
                  <a:pt x="65381" y="60353"/>
                  <a:pt x="56120" y="32042"/>
                  <a:pt x="49241" y="24634"/>
                </a:cubicBezTo>
                <a:cubicBezTo>
                  <a:pt x="42362" y="17226"/>
                  <a:pt x="-1294" y="-4470"/>
                  <a:pt x="29" y="82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8" name="フリーフォーム: 図形 3077">
            <a:extLst>
              <a:ext uri="{FF2B5EF4-FFF2-40B4-BE49-F238E27FC236}">
                <a16:creationId xmlns:a16="http://schemas.microsoft.com/office/drawing/2014/main" id="{FC0B434E-F800-46DC-AB08-771C7A32F05D}"/>
              </a:ext>
            </a:extLst>
          </p:cNvPr>
          <p:cNvSpPr/>
          <p:nvPr/>
        </p:nvSpPr>
        <p:spPr>
          <a:xfrm>
            <a:off x="4358533" y="4560667"/>
            <a:ext cx="59491" cy="54414"/>
          </a:xfrm>
          <a:custGeom>
            <a:avLst/>
            <a:gdLst>
              <a:gd name="connsiteX0" fmla="*/ 59480 w 59491"/>
              <a:gd name="connsiteY0" fmla="*/ 221 h 54414"/>
              <a:gd name="connsiteX1" fmla="*/ 5505 w 59491"/>
              <a:gd name="connsiteY1" fmla="*/ 33558 h 54414"/>
              <a:gd name="connsiteX2" fmla="*/ 2330 w 59491"/>
              <a:gd name="connsiteY2" fmla="*/ 54196 h 54414"/>
              <a:gd name="connsiteX3" fmla="*/ 10267 w 59491"/>
              <a:gd name="connsiteY3" fmla="*/ 20858 h 54414"/>
              <a:gd name="connsiteX4" fmla="*/ 59480 w 59491"/>
              <a:gd name="connsiteY4" fmla="*/ 221 h 5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91" h="54414">
                <a:moveTo>
                  <a:pt x="59480" y="221"/>
                </a:moveTo>
                <a:cubicBezTo>
                  <a:pt x="58686" y="2338"/>
                  <a:pt x="15030" y="24562"/>
                  <a:pt x="5505" y="33558"/>
                </a:cubicBezTo>
                <a:cubicBezTo>
                  <a:pt x="-4020" y="42554"/>
                  <a:pt x="1536" y="56313"/>
                  <a:pt x="2330" y="54196"/>
                </a:cubicBezTo>
                <a:cubicBezTo>
                  <a:pt x="3124" y="52079"/>
                  <a:pt x="1536" y="30118"/>
                  <a:pt x="10267" y="20858"/>
                </a:cubicBezTo>
                <a:cubicBezTo>
                  <a:pt x="18998" y="11598"/>
                  <a:pt x="60274" y="-1896"/>
                  <a:pt x="59480" y="22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E86B3FB-8EE7-4DE8-B971-EC60B73E4268}"/>
              </a:ext>
            </a:extLst>
          </p:cNvPr>
          <p:cNvSpPr/>
          <p:nvPr/>
        </p:nvSpPr>
        <p:spPr>
          <a:xfrm>
            <a:off x="4562379" y="4835520"/>
            <a:ext cx="51564" cy="88914"/>
          </a:xfrm>
          <a:custGeom>
            <a:avLst/>
            <a:gdLst>
              <a:gd name="connsiteX0" fmla="*/ 96 w 51564"/>
              <a:gd name="connsiteY0" fmla="*/ 5 h 88914"/>
              <a:gd name="connsiteX1" fmla="*/ 38196 w 51564"/>
              <a:gd name="connsiteY1" fmla="*/ 53980 h 88914"/>
              <a:gd name="connsiteX2" fmla="*/ 41371 w 51564"/>
              <a:gd name="connsiteY2" fmla="*/ 88905 h 88914"/>
              <a:gd name="connsiteX3" fmla="*/ 50896 w 51564"/>
              <a:gd name="connsiteY3" fmla="*/ 57155 h 88914"/>
              <a:gd name="connsiteX4" fmla="*/ 96 w 51564"/>
              <a:gd name="connsiteY4" fmla="*/ 5 h 8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64" h="88914">
                <a:moveTo>
                  <a:pt x="96" y="5"/>
                </a:moveTo>
                <a:cubicBezTo>
                  <a:pt x="-2021" y="-524"/>
                  <a:pt x="31317" y="39163"/>
                  <a:pt x="38196" y="53980"/>
                </a:cubicBezTo>
                <a:cubicBezTo>
                  <a:pt x="45075" y="68797"/>
                  <a:pt x="39254" y="88376"/>
                  <a:pt x="41371" y="88905"/>
                </a:cubicBezTo>
                <a:cubicBezTo>
                  <a:pt x="43488" y="89434"/>
                  <a:pt x="54335" y="68532"/>
                  <a:pt x="50896" y="57155"/>
                </a:cubicBezTo>
                <a:cubicBezTo>
                  <a:pt x="47457" y="45778"/>
                  <a:pt x="2213" y="534"/>
                  <a:pt x="9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15BE96B-6072-4568-A710-6148E4965AFA}"/>
              </a:ext>
            </a:extLst>
          </p:cNvPr>
          <p:cNvSpPr/>
          <p:nvPr/>
        </p:nvSpPr>
        <p:spPr>
          <a:xfrm>
            <a:off x="4430713" y="4846637"/>
            <a:ext cx="33492" cy="95253"/>
          </a:xfrm>
          <a:custGeom>
            <a:avLst/>
            <a:gdLst>
              <a:gd name="connsiteX0" fmla="*/ 33337 w 33492"/>
              <a:gd name="connsiteY0" fmla="*/ 1 h 95253"/>
              <a:gd name="connsiteX1" fmla="*/ 12700 w 33492"/>
              <a:gd name="connsiteY1" fmla="*/ 60326 h 95253"/>
              <a:gd name="connsiteX2" fmla="*/ 17462 w 33492"/>
              <a:gd name="connsiteY2" fmla="*/ 95251 h 95253"/>
              <a:gd name="connsiteX3" fmla="*/ 0 w 33492"/>
              <a:gd name="connsiteY3" fmla="*/ 58738 h 95253"/>
              <a:gd name="connsiteX4" fmla="*/ 33337 w 33492"/>
              <a:gd name="connsiteY4" fmla="*/ 1 h 9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92" h="95253">
                <a:moveTo>
                  <a:pt x="33337" y="1"/>
                </a:moveTo>
                <a:cubicBezTo>
                  <a:pt x="35454" y="266"/>
                  <a:pt x="15346" y="44451"/>
                  <a:pt x="12700" y="60326"/>
                </a:cubicBezTo>
                <a:cubicBezTo>
                  <a:pt x="10054" y="76201"/>
                  <a:pt x="19579" y="95516"/>
                  <a:pt x="17462" y="95251"/>
                </a:cubicBezTo>
                <a:cubicBezTo>
                  <a:pt x="15345" y="94986"/>
                  <a:pt x="0" y="73025"/>
                  <a:pt x="0" y="58738"/>
                </a:cubicBezTo>
                <a:cubicBezTo>
                  <a:pt x="0" y="44451"/>
                  <a:pt x="31220" y="-264"/>
                  <a:pt x="3333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33BB465-CB61-438C-8BF1-740669019C68}"/>
              </a:ext>
            </a:extLst>
          </p:cNvPr>
          <p:cNvSpPr/>
          <p:nvPr/>
        </p:nvSpPr>
        <p:spPr>
          <a:xfrm>
            <a:off x="4006597" y="4906952"/>
            <a:ext cx="486062" cy="103300"/>
          </a:xfrm>
          <a:custGeom>
            <a:avLst/>
            <a:gdLst>
              <a:gd name="connsiteX0" fmla="*/ 253 w 486062"/>
              <a:gd name="connsiteY0" fmla="*/ 11 h 103300"/>
              <a:gd name="connsiteX1" fmla="*/ 95503 w 486062"/>
              <a:gd name="connsiteY1" fmla="*/ 49223 h 103300"/>
              <a:gd name="connsiteX2" fmla="*/ 260603 w 486062"/>
              <a:gd name="connsiteY2" fmla="*/ 53986 h 103300"/>
              <a:gd name="connsiteX3" fmla="*/ 349503 w 486062"/>
              <a:gd name="connsiteY3" fmla="*/ 53986 h 103300"/>
              <a:gd name="connsiteX4" fmla="*/ 427291 w 486062"/>
              <a:gd name="connsiteY4" fmla="*/ 55573 h 103300"/>
              <a:gd name="connsiteX5" fmla="*/ 486028 w 486062"/>
              <a:gd name="connsiteY5" fmla="*/ 103198 h 103300"/>
              <a:gd name="connsiteX6" fmla="*/ 419353 w 486062"/>
              <a:gd name="connsiteY6" fmla="*/ 68273 h 103300"/>
              <a:gd name="connsiteX7" fmla="*/ 359028 w 486062"/>
              <a:gd name="connsiteY7" fmla="*/ 68273 h 103300"/>
              <a:gd name="connsiteX8" fmla="*/ 189166 w 486062"/>
              <a:gd name="connsiteY8" fmla="*/ 46048 h 103300"/>
              <a:gd name="connsiteX9" fmla="*/ 147891 w 486062"/>
              <a:gd name="connsiteY9" fmla="*/ 46048 h 103300"/>
              <a:gd name="connsiteX10" fmla="*/ 122491 w 486062"/>
              <a:gd name="connsiteY10" fmla="*/ 44461 h 103300"/>
              <a:gd name="connsiteX11" fmla="*/ 253 w 486062"/>
              <a:gd name="connsiteY11" fmla="*/ 11 h 10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6062" h="103300">
                <a:moveTo>
                  <a:pt x="253" y="11"/>
                </a:moveTo>
                <a:cubicBezTo>
                  <a:pt x="-4245" y="805"/>
                  <a:pt x="52111" y="40227"/>
                  <a:pt x="95503" y="49223"/>
                </a:cubicBezTo>
                <a:cubicBezTo>
                  <a:pt x="138895" y="58219"/>
                  <a:pt x="218270" y="53192"/>
                  <a:pt x="260603" y="53986"/>
                </a:cubicBezTo>
                <a:cubicBezTo>
                  <a:pt x="302936" y="54780"/>
                  <a:pt x="321722" y="53722"/>
                  <a:pt x="349503" y="53986"/>
                </a:cubicBezTo>
                <a:cubicBezTo>
                  <a:pt x="377284" y="54250"/>
                  <a:pt x="404537" y="47371"/>
                  <a:pt x="427291" y="55573"/>
                </a:cubicBezTo>
                <a:cubicBezTo>
                  <a:pt x="450045" y="63775"/>
                  <a:pt x="487351" y="101081"/>
                  <a:pt x="486028" y="103198"/>
                </a:cubicBezTo>
                <a:cubicBezTo>
                  <a:pt x="484705" y="105315"/>
                  <a:pt x="440520" y="74094"/>
                  <a:pt x="419353" y="68273"/>
                </a:cubicBezTo>
                <a:cubicBezTo>
                  <a:pt x="398186" y="62452"/>
                  <a:pt x="397392" y="71977"/>
                  <a:pt x="359028" y="68273"/>
                </a:cubicBezTo>
                <a:cubicBezTo>
                  <a:pt x="320664" y="64569"/>
                  <a:pt x="224355" y="49752"/>
                  <a:pt x="189166" y="46048"/>
                </a:cubicBezTo>
                <a:cubicBezTo>
                  <a:pt x="153977" y="42344"/>
                  <a:pt x="159003" y="46312"/>
                  <a:pt x="147891" y="46048"/>
                </a:cubicBezTo>
                <a:cubicBezTo>
                  <a:pt x="136779" y="45784"/>
                  <a:pt x="142335" y="50282"/>
                  <a:pt x="122491" y="44461"/>
                </a:cubicBezTo>
                <a:cubicBezTo>
                  <a:pt x="102647" y="38640"/>
                  <a:pt x="4751" y="-783"/>
                  <a:pt x="25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2" name="フリーフォーム: 図形 3071">
            <a:extLst>
              <a:ext uri="{FF2B5EF4-FFF2-40B4-BE49-F238E27FC236}">
                <a16:creationId xmlns:a16="http://schemas.microsoft.com/office/drawing/2014/main" id="{B262F745-BA0E-4941-8EB7-49438790F74A}"/>
              </a:ext>
            </a:extLst>
          </p:cNvPr>
          <p:cNvSpPr/>
          <p:nvPr/>
        </p:nvSpPr>
        <p:spPr>
          <a:xfrm>
            <a:off x="4522577" y="4833888"/>
            <a:ext cx="591397" cy="178068"/>
          </a:xfrm>
          <a:custGeom>
            <a:avLst/>
            <a:gdLst>
              <a:gd name="connsiteX0" fmla="*/ 211 w 591397"/>
              <a:gd name="connsiteY0" fmla="*/ 177850 h 178068"/>
              <a:gd name="connsiteX1" fmla="*/ 73236 w 591397"/>
              <a:gd name="connsiteY1" fmla="*/ 141337 h 178068"/>
              <a:gd name="connsiteX2" fmla="*/ 144673 w 591397"/>
              <a:gd name="connsiteY2" fmla="*/ 133400 h 178068"/>
              <a:gd name="connsiteX3" fmla="*/ 320886 w 591397"/>
              <a:gd name="connsiteY3" fmla="*/ 131812 h 178068"/>
              <a:gd name="connsiteX4" fmla="*/ 395498 w 591397"/>
              <a:gd name="connsiteY4" fmla="*/ 115937 h 178068"/>
              <a:gd name="connsiteX5" fmla="*/ 506623 w 591397"/>
              <a:gd name="connsiteY5" fmla="*/ 54025 h 178068"/>
              <a:gd name="connsiteX6" fmla="*/ 590761 w 591397"/>
              <a:gd name="connsiteY6" fmla="*/ 50 h 178068"/>
              <a:gd name="connsiteX7" fmla="*/ 462173 w 591397"/>
              <a:gd name="connsiteY7" fmla="*/ 63550 h 178068"/>
              <a:gd name="connsiteX8" fmla="*/ 416136 w 591397"/>
              <a:gd name="connsiteY8" fmla="*/ 98475 h 178068"/>
              <a:gd name="connsiteX9" fmla="*/ 354223 w 591397"/>
              <a:gd name="connsiteY9" fmla="*/ 115937 h 178068"/>
              <a:gd name="connsiteX10" fmla="*/ 300248 w 591397"/>
              <a:gd name="connsiteY10" fmla="*/ 119112 h 178068"/>
              <a:gd name="connsiteX11" fmla="*/ 208173 w 591397"/>
              <a:gd name="connsiteY11" fmla="*/ 119112 h 178068"/>
              <a:gd name="connsiteX12" fmla="*/ 97048 w 591397"/>
              <a:gd name="connsiteY12" fmla="*/ 122287 h 178068"/>
              <a:gd name="connsiteX13" fmla="*/ 211 w 591397"/>
              <a:gd name="connsiteY13" fmla="*/ 177850 h 17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1397" h="178068">
                <a:moveTo>
                  <a:pt x="211" y="177850"/>
                </a:moveTo>
                <a:cubicBezTo>
                  <a:pt x="-3758" y="181025"/>
                  <a:pt x="49159" y="148745"/>
                  <a:pt x="73236" y="141337"/>
                </a:cubicBezTo>
                <a:cubicBezTo>
                  <a:pt x="97313" y="133929"/>
                  <a:pt x="103398" y="134987"/>
                  <a:pt x="144673" y="133400"/>
                </a:cubicBezTo>
                <a:cubicBezTo>
                  <a:pt x="185948" y="131813"/>
                  <a:pt x="279082" y="134722"/>
                  <a:pt x="320886" y="131812"/>
                </a:cubicBezTo>
                <a:cubicBezTo>
                  <a:pt x="362690" y="128902"/>
                  <a:pt x="364542" y="128901"/>
                  <a:pt x="395498" y="115937"/>
                </a:cubicBezTo>
                <a:cubicBezTo>
                  <a:pt x="426454" y="102973"/>
                  <a:pt x="474079" y="73339"/>
                  <a:pt x="506623" y="54025"/>
                </a:cubicBezTo>
                <a:cubicBezTo>
                  <a:pt x="539167" y="34711"/>
                  <a:pt x="598169" y="-1537"/>
                  <a:pt x="590761" y="50"/>
                </a:cubicBezTo>
                <a:cubicBezTo>
                  <a:pt x="583353" y="1637"/>
                  <a:pt x="491277" y="47146"/>
                  <a:pt x="462173" y="63550"/>
                </a:cubicBezTo>
                <a:cubicBezTo>
                  <a:pt x="433069" y="79954"/>
                  <a:pt x="434128" y="89744"/>
                  <a:pt x="416136" y="98475"/>
                </a:cubicBezTo>
                <a:cubicBezTo>
                  <a:pt x="398144" y="107206"/>
                  <a:pt x="373538" y="112497"/>
                  <a:pt x="354223" y="115937"/>
                </a:cubicBezTo>
                <a:cubicBezTo>
                  <a:pt x="334908" y="119377"/>
                  <a:pt x="324590" y="118583"/>
                  <a:pt x="300248" y="119112"/>
                </a:cubicBezTo>
                <a:cubicBezTo>
                  <a:pt x="275906" y="119641"/>
                  <a:pt x="208173" y="119112"/>
                  <a:pt x="208173" y="119112"/>
                </a:cubicBezTo>
                <a:cubicBezTo>
                  <a:pt x="174306" y="119641"/>
                  <a:pt x="130385" y="114879"/>
                  <a:pt x="97048" y="122287"/>
                </a:cubicBezTo>
                <a:cubicBezTo>
                  <a:pt x="63711" y="129695"/>
                  <a:pt x="4180" y="174675"/>
                  <a:pt x="211" y="177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9" name="フリーフォーム: 図形 3078">
            <a:extLst>
              <a:ext uri="{FF2B5EF4-FFF2-40B4-BE49-F238E27FC236}">
                <a16:creationId xmlns:a16="http://schemas.microsoft.com/office/drawing/2014/main" id="{0C2E3CA2-F0D9-4086-ACB5-F7E944F1C17F}"/>
              </a:ext>
            </a:extLst>
          </p:cNvPr>
          <p:cNvSpPr/>
          <p:nvPr/>
        </p:nvSpPr>
        <p:spPr>
          <a:xfrm>
            <a:off x="4189413" y="4994210"/>
            <a:ext cx="311662" cy="58326"/>
          </a:xfrm>
          <a:custGeom>
            <a:avLst/>
            <a:gdLst>
              <a:gd name="connsiteX0" fmla="*/ 0 w 311662"/>
              <a:gd name="connsiteY0" fmla="*/ 65 h 58326"/>
              <a:gd name="connsiteX1" fmla="*/ 128587 w 311662"/>
              <a:gd name="connsiteY1" fmla="*/ 55628 h 58326"/>
              <a:gd name="connsiteX2" fmla="*/ 311150 w 311662"/>
              <a:gd name="connsiteY2" fmla="*/ 49278 h 58326"/>
              <a:gd name="connsiteX3" fmla="*/ 187325 w 311662"/>
              <a:gd name="connsiteY3" fmla="*/ 46103 h 58326"/>
              <a:gd name="connsiteX4" fmla="*/ 127000 w 311662"/>
              <a:gd name="connsiteY4" fmla="*/ 44515 h 58326"/>
              <a:gd name="connsiteX5" fmla="*/ 0 w 311662"/>
              <a:gd name="connsiteY5" fmla="*/ 65 h 5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662" h="58326">
                <a:moveTo>
                  <a:pt x="0" y="65"/>
                </a:moveTo>
                <a:cubicBezTo>
                  <a:pt x="264" y="1917"/>
                  <a:pt x="76729" y="47426"/>
                  <a:pt x="128587" y="55628"/>
                </a:cubicBezTo>
                <a:cubicBezTo>
                  <a:pt x="180445" y="63830"/>
                  <a:pt x="301360" y="50866"/>
                  <a:pt x="311150" y="49278"/>
                </a:cubicBezTo>
                <a:cubicBezTo>
                  <a:pt x="320940" y="47691"/>
                  <a:pt x="187325" y="46103"/>
                  <a:pt x="187325" y="46103"/>
                </a:cubicBezTo>
                <a:cubicBezTo>
                  <a:pt x="156633" y="45309"/>
                  <a:pt x="157427" y="52982"/>
                  <a:pt x="127000" y="44515"/>
                </a:cubicBezTo>
                <a:cubicBezTo>
                  <a:pt x="96573" y="36048"/>
                  <a:pt x="-264" y="-1787"/>
                  <a:pt x="0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0" name="フリーフォーム: 図形 3079">
            <a:extLst>
              <a:ext uri="{FF2B5EF4-FFF2-40B4-BE49-F238E27FC236}">
                <a16:creationId xmlns:a16="http://schemas.microsoft.com/office/drawing/2014/main" id="{A5576A10-A414-4365-8ABB-4A7902FD941C}"/>
              </a:ext>
            </a:extLst>
          </p:cNvPr>
          <p:cNvSpPr/>
          <p:nvPr/>
        </p:nvSpPr>
        <p:spPr>
          <a:xfrm>
            <a:off x="4508343" y="4995667"/>
            <a:ext cx="374308" cy="48369"/>
          </a:xfrm>
          <a:custGeom>
            <a:avLst/>
            <a:gdLst>
              <a:gd name="connsiteX0" fmla="*/ 157 w 374308"/>
              <a:gd name="connsiteY0" fmla="*/ 47821 h 48369"/>
              <a:gd name="connsiteX1" fmla="*/ 192245 w 374308"/>
              <a:gd name="connsiteY1" fmla="*/ 33533 h 48369"/>
              <a:gd name="connsiteX2" fmla="*/ 327182 w 374308"/>
              <a:gd name="connsiteY2" fmla="*/ 11308 h 48369"/>
              <a:gd name="connsiteX3" fmla="*/ 373220 w 374308"/>
              <a:gd name="connsiteY3" fmla="*/ 196 h 48369"/>
              <a:gd name="connsiteX4" fmla="*/ 289082 w 374308"/>
              <a:gd name="connsiteY4" fmla="*/ 4958 h 48369"/>
              <a:gd name="connsiteX5" fmla="*/ 225582 w 374308"/>
              <a:gd name="connsiteY5" fmla="*/ 14483 h 48369"/>
              <a:gd name="connsiteX6" fmla="*/ 157 w 374308"/>
              <a:gd name="connsiteY6" fmla="*/ 47821 h 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308" h="48369">
                <a:moveTo>
                  <a:pt x="157" y="47821"/>
                </a:moveTo>
                <a:cubicBezTo>
                  <a:pt x="-5399" y="50996"/>
                  <a:pt x="137741" y="39619"/>
                  <a:pt x="192245" y="33533"/>
                </a:cubicBezTo>
                <a:cubicBezTo>
                  <a:pt x="246749" y="27447"/>
                  <a:pt x="297020" y="16864"/>
                  <a:pt x="327182" y="11308"/>
                </a:cubicBezTo>
                <a:cubicBezTo>
                  <a:pt x="357345" y="5752"/>
                  <a:pt x="379570" y="1254"/>
                  <a:pt x="373220" y="196"/>
                </a:cubicBezTo>
                <a:cubicBezTo>
                  <a:pt x="366870" y="-862"/>
                  <a:pt x="313688" y="2577"/>
                  <a:pt x="289082" y="4958"/>
                </a:cubicBezTo>
                <a:cubicBezTo>
                  <a:pt x="264476" y="7339"/>
                  <a:pt x="269767" y="9456"/>
                  <a:pt x="225582" y="14483"/>
                </a:cubicBezTo>
                <a:cubicBezTo>
                  <a:pt x="181397" y="19510"/>
                  <a:pt x="5713" y="44646"/>
                  <a:pt x="157" y="47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1" name="フリーフォーム: 図形 3080">
            <a:extLst>
              <a:ext uri="{FF2B5EF4-FFF2-40B4-BE49-F238E27FC236}">
                <a16:creationId xmlns:a16="http://schemas.microsoft.com/office/drawing/2014/main" id="{0BD1370F-DDBF-4763-A99B-DF1891ED9DB8}"/>
              </a:ext>
            </a:extLst>
          </p:cNvPr>
          <p:cNvSpPr/>
          <p:nvPr/>
        </p:nvSpPr>
        <p:spPr>
          <a:xfrm>
            <a:off x="4840182" y="4857655"/>
            <a:ext cx="292281" cy="135335"/>
          </a:xfrm>
          <a:custGeom>
            <a:avLst/>
            <a:gdLst>
              <a:gd name="connsiteX0" fmla="*/ 290618 w 292281"/>
              <a:gd name="connsiteY0" fmla="*/ 95 h 135335"/>
              <a:gd name="connsiteX1" fmla="*/ 106468 w 292281"/>
              <a:gd name="connsiteY1" fmla="*/ 96933 h 135335"/>
              <a:gd name="connsiteX2" fmla="*/ 1693 w 292281"/>
              <a:gd name="connsiteY2" fmla="*/ 135033 h 135335"/>
              <a:gd name="connsiteX3" fmla="*/ 187431 w 292281"/>
              <a:gd name="connsiteY3" fmla="*/ 79470 h 135335"/>
              <a:gd name="connsiteX4" fmla="*/ 290618 w 292281"/>
              <a:gd name="connsiteY4" fmla="*/ 95 h 13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281" h="135335">
                <a:moveTo>
                  <a:pt x="290618" y="95"/>
                </a:moveTo>
                <a:cubicBezTo>
                  <a:pt x="277124" y="3005"/>
                  <a:pt x="154622" y="74443"/>
                  <a:pt x="106468" y="96933"/>
                </a:cubicBezTo>
                <a:cubicBezTo>
                  <a:pt x="58314" y="119423"/>
                  <a:pt x="-11801" y="137943"/>
                  <a:pt x="1693" y="135033"/>
                </a:cubicBezTo>
                <a:cubicBezTo>
                  <a:pt x="15187" y="132123"/>
                  <a:pt x="142452" y="97197"/>
                  <a:pt x="187431" y="79470"/>
                </a:cubicBezTo>
                <a:cubicBezTo>
                  <a:pt x="232410" y="61743"/>
                  <a:pt x="304112" y="-2815"/>
                  <a:pt x="290618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2" name="フリーフォーム: 図形 3081">
            <a:extLst>
              <a:ext uri="{FF2B5EF4-FFF2-40B4-BE49-F238E27FC236}">
                <a16:creationId xmlns:a16="http://schemas.microsoft.com/office/drawing/2014/main" id="{121FCAB4-AF15-49D3-BD1B-4F53BA20DE7C}"/>
              </a:ext>
            </a:extLst>
          </p:cNvPr>
          <p:cNvSpPr/>
          <p:nvPr/>
        </p:nvSpPr>
        <p:spPr>
          <a:xfrm>
            <a:off x="4173483" y="5005360"/>
            <a:ext cx="332183" cy="86360"/>
          </a:xfrm>
          <a:custGeom>
            <a:avLst/>
            <a:gdLst>
              <a:gd name="connsiteX0" fmla="*/ 55 w 332183"/>
              <a:gd name="connsiteY0" fmla="*/ 28 h 86360"/>
              <a:gd name="connsiteX1" fmla="*/ 101655 w 332183"/>
              <a:gd name="connsiteY1" fmla="*/ 57178 h 86360"/>
              <a:gd name="connsiteX2" fmla="*/ 330255 w 332183"/>
              <a:gd name="connsiteY2" fmla="*/ 84165 h 86360"/>
              <a:gd name="connsiteX3" fmla="*/ 204842 w 332183"/>
              <a:gd name="connsiteY3" fmla="*/ 82578 h 86360"/>
              <a:gd name="connsiteX4" fmla="*/ 88955 w 332183"/>
              <a:gd name="connsiteY4" fmla="*/ 65115 h 86360"/>
              <a:gd name="connsiteX5" fmla="*/ 55 w 332183"/>
              <a:gd name="connsiteY5" fmla="*/ 28 h 8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183" h="86360">
                <a:moveTo>
                  <a:pt x="55" y="28"/>
                </a:moveTo>
                <a:cubicBezTo>
                  <a:pt x="2172" y="-1295"/>
                  <a:pt x="46622" y="43155"/>
                  <a:pt x="101655" y="57178"/>
                </a:cubicBezTo>
                <a:cubicBezTo>
                  <a:pt x="156688" y="71201"/>
                  <a:pt x="313057" y="79932"/>
                  <a:pt x="330255" y="84165"/>
                </a:cubicBezTo>
                <a:cubicBezTo>
                  <a:pt x="347453" y="88398"/>
                  <a:pt x="245059" y="85753"/>
                  <a:pt x="204842" y="82578"/>
                </a:cubicBezTo>
                <a:cubicBezTo>
                  <a:pt x="164625" y="79403"/>
                  <a:pt x="121234" y="78080"/>
                  <a:pt x="88955" y="65115"/>
                </a:cubicBezTo>
                <a:cubicBezTo>
                  <a:pt x="56676" y="52150"/>
                  <a:pt x="-2062" y="1351"/>
                  <a:pt x="55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3" name="フリーフォーム: 図形 3082">
            <a:extLst>
              <a:ext uri="{FF2B5EF4-FFF2-40B4-BE49-F238E27FC236}">
                <a16:creationId xmlns:a16="http://schemas.microsoft.com/office/drawing/2014/main" id="{2CEC858F-3196-4DC3-9F1C-A330D092E465}"/>
              </a:ext>
            </a:extLst>
          </p:cNvPr>
          <p:cNvSpPr/>
          <p:nvPr/>
        </p:nvSpPr>
        <p:spPr>
          <a:xfrm>
            <a:off x="4552735" y="4967127"/>
            <a:ext cx="411737" cy="102049"/>
          </a:xfrm>
          <a:custGeom>
            <a:avLst/>
            <a:gdLst>
              <a:gd name="connsiteX0" fmla="*/ 411378 w 411737"/>
              <a:gd name="connsiteY0" fmla="*/ 161 h 102049"/>
              <a:gd name="connsiteX1" fmla="*/ 282790 w 411737"/>
              <a:gd name="connsiteY1" fmla="*/ 54136 h 102049"/>
              <a:gd name="connsiteX2" fmla="*/ 117690 w 411737"/>
              <a:gd name="connsiteY2" fmla="*/ 76361 h 102049"/>
              <a:gd name="connsiteX3" fmla="*/ 215 w 411737"/>
              <a:gd name="connsiteY3" fmla="*/ 101761 h 102049"/>
              <a:gd name="connsiteX4" fmla="*/ 146265 w 411737"/>
              <a:gd name="connsiteY4" fmla="*/ 89061 h 102049"/>
              <a:gd name="connsiteX5" fmla="*/ 243103 w 411737"/>
              <a:gd name="connsiteY5" fmla="*/ 73186 h 102049"/>
              <a:gd name="connsiteX6" fmla="*/ 411378 w 411737"/>
              <a:gd name="connsiteY6" fmla="*/ 161 h 10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737" h="102049">
                <a:moveTo>
                  <a:pt x="411378" y="161"/>
                </a:moveTo>
                <a:cubicBezTo>
                  <a:pt x="417993" y="-3014"/>
                  <a:pt x="331738" y="41436"/>
                  <a:pt x="282790" y="54136"/>
                </a:cubicBezTo>
                <a:cubicBezTo>
                  <a:pt x="233842" y="66836"/>
                  <a:pt x="164786" y="68424"/>
                  <a:pt x="117690" y="76361"/>
                </a:cubicBezTo>
                <a:cubicBezTo>
                  <a:pt x="70594" y="84298"/>
                  <a:pt x="-4547" y="99644"/>
                  <a:pt x="215" y="101761"/>
                </a:cubicBezTo>
                <a:cubicBezTo>
                  <a:pt x="4977" y="103878"/>
                  <a:pt x="105784" y="93823"/>
                  <a:pt x="146265" y="89061"/>
                </a:cubicBezTo>
                <a:cubicBezTo>
                  <a:pt x="186746" y="84299"/>
                  <a:pt x="196801" y="88267"/>
                  <a:pt x="243103" y="73186"/>
                </a:cubicBezTo>
                <a:cubicBezTo>
                  <a:pt x="289405" y="58105"/>
                  <a:pt x="404763" y="3336"/>
                  <a:pt x="411378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4" name="フリーフォーム: 図形 3083">
            <a:extLst>
              <a:ext uri="{FF2B5EF4-FFF2-40B4-BE49-F238E27FC236}">
                <a16:creationId xmlns:a16="http://schemas.microsoft.com/office/drawing/2014/main" id="{F8542082-2E4A-4F74-ABA1-8B3266BF9CAA}"/>
              </a:ext>
            </a:extLst>
          </p:cNvPr>
          <p:cNvSpPr/>
          <p:nvPr/>
        </p:nvSpPr>
        <p:spPr>
          <a:xfrm>
            <a:off x="4181463" y="5075147"/>
            <a:ext cx="283401" cy="121026"/>
          </a:xfrm>
          <a:custGeom>
            <a:avLst/>
            <a:gdLst>
              <a:gd name="connsiteX0" fmla="*/ 12 w 283401"/>
              <a:gd name="connsiteY0" fmla="*/ 91 h 121026"/>
              <a:gd name="connsiteX1" fmla="*/ 111137 w 283401"/>
              <a:gd name="connsiteY1" fmla="*/ 69941 h 121026"/>
              <a:gd name="connsiteX2" fmla="*/ 281000 w 283401"/>
              <a:gd name="connsiteY2" fmla="*/ 120741 h 121026"/>
              <a:gd name="connsiteX3" fmla="*/ 204800 w 283401"/>
              <a:gd name="connsiteY3" fmla="*/ 88991 h 121026"/>
              <a:gd name="connsiteX4" fmla="*/ 117487 w 283401"/>
              <a:gd name="connsiteY4" fmla="*/ 55653 h 121026"/>
              <a:gd name="connsiteX5" fmla="*/ 12 w 283401"/>
              <a:gd name="connsiteY5" fmla="*/ 91 h 12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401" h="121026">
                <a:moveTo>
                  <a:pt x="12" y="91"/>
                </a:moveTo>
                <a:cubicBezTo>
                  <a:pt x="-1046" y="2472"/>
                  <a:pt x="64306" y="49833"/>
                  <a:pt x="111137" y="69941"/>
                </a:cubicBezTo>
                <a:cubicBezTo>
                  <a:pt x="157968" y="90049"/>
                  <a:pt x="265390" y="117566"/>
                  <a:pt x="281000" y="120741"/>
                </a:cubicBezTo>
                <a:cubicBezTo>
                  <a:pt x="296610" y="123916"/>
                  <a:pt x="232052" y="99839"/>
                  <a:pt x="204800" y="88991"/>
                </a:cubicBezTo>
                <a:cubicBezTo>
                  <a:pt x="177548" y="78143"/>
                  <a:pt x="148972" y="68618"/>
                  <a:pt x="117487" y="55653"/>
                </a:cubicBezTo>
                <a:cubicBezTo>
                  <a:pt x="86002" y="42688"/>
                  <a:pt x="1070" y="-2290"/>
                  <a:pt x="1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5" name="フリーフォーム: 図形 3084">
            <a:extLst>
              <a:ext uri="{FF2B5EF4-FFF2-40B4-BE49-F238E27FC236}">
                <a16:creationId xmlns:a16="http://schemas.microsoft.com/office/drawing/2014/main" id="{E575628E-79FD-41F5-B10E-D50784FE3A86}"/>
              </a:ext>
            </a:extLst>
          </p:cNvPr>
          <p:cNvSpPr/>
          <p:nvPr/>
        </p:nvSpPr>
        <p:spPr>
          <a:xfrm>
            <a:off x="4506868" y="4974935"/>
            <a:ext cx="517329" cy="226201"/>
          </a:xfrm>
          <a:custGeom>
            <a:avLst/>
            <a:gdLst>
              <a:gd name="connsiteX0" fmla="*/ 515982 w 517329"/>
              <a:gd name="connsiteY0" fmla="*/ 290 h 226201"/>
              <a:gd name="connsiteX1" fmla="*/ 327070 w 517329"/>
              <a:gd name="connsiteY1" fmla="*/ 103478 h 226201"/>
              <a:gd name="connsiteX2" fmla="*/ 220707 w 517329"/>
              <a:gd name="connsiteY2" fmla="*/ 154278 h 226201"/>
              <a:gd name="connsiteX3" fmla="*/ 141332 w 517329"/>
              <a:gd name="connsiteY3" fmla="*/ 190790 h 226201"/>
              <a:gd name="connsiteX4" fmla="*/ 61957 w 517329"/>
              <a:gd name="connsiteY4" fmla="*/ 225715 h 226201"/>
              <a:gd name="connsiteX5" fmla="*/ 45 w 517329"/>
              <a:gd name="connsiteY5" fmla="*/ 211428 h 226201"/>
              <a:gd name="connsiteX6" fmla="*/ 71482 w 517329"/>
              <a:gd name="connsiteY6" fmla="*/ 214603 h 226201"/>
              <a:gd name="connsiteX7" fmla="*/ 222295 w 517329"/>
              <a:gd name="connsiteY7" fmla="*/ 138403 h 226201"/>
              <a:gd name="connsiteX8" fmla="*/ 515982 w 517329"/>
              <a:gd name="connsiteY8" fmla="*/ 290 h 22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329" h="226201">
                <a:moveTo>
                  <a:pt x="515982" y="290"/>
                </a:moveTo>
                <a:cubicBezTo>
                  <a:pt x="533444" y="-5531"/>
                  <a:pt x="376282" y="77813"/>
                  <a:pt x="327070" y="103478"/>
                </a:cubicBezTo>
                <a:cubicBezTo>
                  <a:pt x="277858" y="129143"/>
                  <a:pt x="251663" y="139726"/>
                  <a:pt x="220707" y="154278"/>
                </a:cubicBezTo>
                <a:cubicBezTo>
                  <a:pt x="189751" y="168830"/>
                  <a:pt x="167790" y="178884"/>
                  <a:pt x="141332" y="190790"/>
                </a:cubicBezTo>
                <a:cubicBezTo>
                  <a:pt x="114874" y="202696"/>
                  <a:pt x="85505" y="222275"/>
                  <a:pt x="61957" y="225715"/>
                </a:cubicBezTo>
                <a:cubicBezTo>
                  <a:pt x="38409" y="229155"/>
                  <a:pt x="-1542" y="213280"/>
                  <a:pt x="45" y="211428"/>
                </a:cubicBezTo>
                <a:cubicBezTo>
                  <a:pt x="1632" y="209576"/>
                  <a:pt x="34441" y="226774"/>
                  <a:pt x="71482" y="214603"/>
                </a:cubicBezTo>
                <a:cubicBezTo>
                  <a:pt x="108523" y="202432"/>
                  <a:pt x="151122" y="172534"/>
                  <a:pt x="222295" y="138403"/>
                </a:cubicBezTo>
                <a:lnTo>
                  <a:pt x="515982" y="2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6" name="フリーフォーム: 図形 3085">
            <a:extLst>
              <a:ext uri="{FF2B5EF4-FFF2-40B4-BE49-F238E27FC236}">
                <a16:creationId xmlns:a16="http://schemas.microsoft.com/office/drawing/2014/main" id="{AAB5A3DD-62AF-4AEC-BC75-53FF70B5E2D8}"/>
              </a:ext>
            </a:extLst>
          </p:cNvPr>
          <p:cNvSpPr/>
          <p:nvPr/>
        </p:nvSpPr>
        <p:spPr>
          <a:xfrm>
            <a:off x="3895714" y="4502147"/>
            <a:ext cx="178853" cy="192093"/>
          </a:xfrm>
          <a:custGeom>
            <a:avLst/>
            <a:gdLst>
              <a:gd name="connsiteX0" fmla="*/ 177811 w 178853"/>
              <a:gd name="connsiteY0" fmla="*/ 3 h 192093"/>
              <a:gd name="connsiteX1" fmla="*/ 153999 w 178853"/>
              <a:gd name="connsiteY1" fmla="*/ 87316 h 192093"/>
              <a:gd name="connsiteX2" fmla="*/ 11 w 178853"/>
              <a:gd name="connsiteY2" fmla="*/ 192091 h 192093"/>
              <a:gd name="connsiteX3" fmla="*/ 146061 w 178853"/>
              <a:gd name="connsiteY3" fmla="*/ 84141 h 192093"/>
              <a:gd name="connsiteX4" fmla="*/ 177811 w 178853"/>
              <a:gd name="connsiteY4" fmla="*/ 3 h 19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853" h="192093">
                <a:moveTo>
                  <a:pt x="177811" y="3"/>
                </a:moveTo>
                <a:cubicBezTo>
                  <a:pt x="179134" y="532"/>
                  <a:pt x="183632" y="55301"/>
                  <a:pt x="153999" y="87316"/>
                </a:cubicBezTo>
                <a:cubicBezTo>
                  <a:pt x="124366" y="119331"/>
                  <a:pt x="1334" y="192620"/>
                  <a:pt x="11" y="192091"/>
                </a:cubicBezTo>
                <a:cubicBezTo>
                  <a:pt x="-1312" y="191562"/>
                  <a:pt x="116957" y="113245"/>
                  <a:pt x="146061" y="84141"/>
                </a:cubicBezTo>
                <a:cubicBezTo>
                  <a:pt x="175165" y="55037"/>
                  <a:pt x="176488" y="-526"/>
                  <a:pt x="177811" y="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8" name="フリーフォーム: 図形 3087">
            <a:extLst>
              <a:ext uri="{FF2B5EF4-FFF2-40B4-BE49-F238E27FC236}">
                <a16:creationId xmlns:a16="http://schemas.microsoft.com/office/drawing/2014/main" id="{F32056A7-42A7-4333-9CAB-3504C80021EB}"/>
              </a:ext>
            </a:extLst>
          </p:cNvPr>
          <p:cNvSpPr/>
          <p:nvPr/>
        </p:nvSpPr>
        <p:spPr>
          <a:xfrm>
            <a:off x="4978252" y="4422711"/>
            <a:ext cx="269441" cy="251947"/>
          </a:xfrm>
          <a:custGeom>
            <a:avLst/>
            <a:gdLst>
              <a:gd name="connsiteX0" fmla="*/ 148 w 269441"/>
              <a:gd name="connsiteY0" fmla="*/ 64 h 251947"/>
              <a:gd name="connsiteX1" fmla="*/ 44598 w 269441"/>
              <a:gd name="connsiteY1" fmla="*/ 74677 h 251947"/>
              <a:gd name="connsiteX2" fmla="*/ 120798 w 269441"/>
              <a:gd name="connsiteY2" fmla="*/ 158814 h 251947"/>
              <a:gd name="connsiteX3" fmla="*/ 266848 w 269441"/>
              <a:gd name="connsiteY3" fmla="*/ 250889 h 251947"/>
              <a:gd name="connsiteX4" fmla="*/ 209698 w 269441"/>
              <a:gd name="connsiteY4" fmla="*/ 206439 h 251947"/>
              <a:gd name="connsiteX5" fmla="*/ 150961 w 269441"/>
              <a:gd name="connsiteY5" fmla="*/ 169927 h 251947"/>
              <a:gd name="connsiteX6" fmla="*/ 109686 w 269441"/>
              <a:gd name="connsiteY6" fmla="*/ 130239 h 251947"/>
              <a:gd name="connsiteX7" fmla="*/ 58886 w 269441"/>
              <a:gd name="connsiteY7" fmla="*/ 87377 h 251947"/>
              <a:gd name="connsiteX8" fmla="*/ 148 w 269441"/>
              <a:gd name="connsiteY8" fmla="*/ 64 h 2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41" h="251947">
                <a:moveTo>
                  <a:pt x="148" y="64"/>
                </a:moveTo>
                <a:cubicBezTo>
                  <a:pt x="-2233" y="-2053"/>
                  <a:pt x="24490" y="48219"/>
                  <a:pt x="44598" y="74677"/>
                </a:cubicBezTo>
                <a:cubicBezTo>
                  <a:pt x="64706" y="101135"/>
                  <a:pt x="83756" y="129445"/>
                  <a:pt x="120798" y="158814"/>
                </a:cubicBezTo>
                <a:cubicBezTo>
                  <a:pt x="157840" y="188183"/>
                  <a:pt x="252031" y="242952"/>
                  <a:pt x="266848" y="250889"/>
                </a:cubicBezTo>
                <a:cubicBezTo>
                  <a:pt x="281665" y="258827"/>
                  <a:pt x="229012" y="219933"/>
                  <a:pt x="209698" y="206439"/>
                </a:cubicBezTo>
                <a:cubicBezTo>
                  <a:pt x="190384" y="192945"/>
                  <a:pt x="167630" y="182627"/>
                  <a:pt x="150961" y="169927"/>
                </a:cubicBezTo>
                <a:cubicBezTo>
                  <a:pt x="134292" y="157227"/>
                  <a:pt x="125032" y="143997"/>
                  <a:pt x="109686" y="130239"/>
                </a:cubicBezTo>
                <a:cubicBezTo>
                  <a:pt x="94340" y="116481"/>
                  <a:pt x="73967" y="106162"/>
                  <a:pt x="58886" y="87377"/>
                </a:cubicBezTo>
                <a:cubicBezTo>
                  <a:pt x="43805" y="68592"/>
                  <a:pt x="2529" y="2181"/>
                  <a:pt x="148" y="6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9" name="フリーフォーム: 図形 3088">
            <a:extLst>
              <a:ext uri="{FF2B5EF4-FFF2-40B4-BE49-F238E27FC236}">
                <a16:creationId xmlns:a16="http://schemas.microsoft.com/office/drawing/2014/main" id="{04C66D1D-499A-4FF3-B3AD-50BD63682170}"/>
              </a:ext>
            </a:extLst>
          </p:cNvPr>
          <p:cNvSpPr/>
          <p:nvPr/>
        </p:nvSpPr>
        <p:spPr>
          <a:xfrm>
            <a:off x="5911774" y="4038566"/>
            <a:ext cx="97522" cy="556816"/>
          </a:xfrm>
          <a:custGeom>
            <a:avLst/>
            <a:gdLst>
              <a:gd name="connsiteX0" fmla="*/ 97443 w 97522"/>
              <a:gd name="connsiteY0" fmla="*/ 34 h 556816"/>
              <a:gd name="connsiteX1" fmla="*/ 55109 w 97522"/>
              <a:gd name="connsiteY1" fmla="*/ 376801 h 556816"/>
              <a:gd name="connsiteX2" fmla="*/ 76 w 97522"/>
              <a:gd name="connsiteY2" fmla="*/ 556717 h 556816"/>
              <a:gd name="connsiteX3" fmla="*/ 44526 w 97522"/>
              <a:gd name="connsiteY3" fmla="*/ 355634 h 556816"/>
              <a:gd name="connsiteX4" fmla="*/ 97443 w 97522"/>
              <a:gd name="connsiteY4" fmla="*/ 34 h 5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22" h="556816">
                <a:moveTo>
                  <a:pt x="97443" y="34"/>
                </a:moveTo>
                <a:cubicBezTo>
                  <a:pt x="99207" y="3562"/>
                  <a:pt x="71337" y="284021"/>
                  <a:pt x="55109" y="376801"/>
                </a:cubicBezTo>
                <a:cubicBezTo>
                  <a:pt x="38881" y="469581"/>
                  <a:pt x="1840" y="560245"/>
                  <a:pt x="76" y="556717"/>
                </a:cubicBezTo>
                <a:cubicBezTo>
                  <a:pt x="-1688" y="553189"/>
                  <a:pt x="27593" y="444887"/>
                  <a:pt x="44526" y="355634"/>
                </a:cubicBezTo>
                <a:cubicBezTo>
                  <a:pt x="61459" y="266381"/>
                  <a:pt x="95679" y="-3494"/>
                  <a:pt x="97443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0" name="フリーフォーム: 図形 3089">
            <a:extLst>
              <a:ext uri="{FF2B5EF4-FFF2-40B4-BE49-F238E27FC236}">
                <a16:creationId xmlns:a16="http://schemas.microsoft.com/office/drawing/2014/main" id="{3F825554-F897-4C41-8D72-86D6F289BC1C}"/>
              </a:ext>
            </a:extLst>
          </p:cNvPr>
          <p:cNvSpPr/>
          <p:nvPr/>
        </p:nvSpPr>
        <p:spPr>
          <a:xfrm>
            <a:off x="5575232" y="4328527"/>
            <a:ext cx="122214" cy="237184"/>
          </a:xfrm>
          <a:custGeom>
            <a:avLst/>
            <a:gdLst>
              <a:gd name="connsiteX0" fmla="*/ 99551 w 122214"/>
              <a:gd name="connsiteY0" fmla="*/ 56 h 237184"/>
              <a:gd name="connsiteX1" fmla="*/ 99551 w 122214"/>
              <a:gd name="connsiteY1" fmla="*/ 116473 h 237184"/>
              <a:gd name="connsiteX2" fmla="*/ 68 w 122214"/>
              <a:gd name="connsiteY2" fmla="*/ 237123 h 237184"/>
              <a:gd name="connsiteX3" fmla="*/ 116485 w 122214"/>
              <a:gd name="connsiteY3" fmla="*/ 131290 h 237184"/>
              <a:gd name="connsiteX4" fmla="*/ 99551 w 122214"/>
              <a:gd name="connsiteY4" fmla="*/ 56 h 23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14" h="237184">
                <a:moveTo>
                  <a:pt x="99551" y="56"/>
                </a:moveTo>
                <a:cubicBezTo>
                  <a:pt x="96729" y="-2414"/>
                  <a:pt x="116131" y="76962"/>
                  <a:pt x="99551" y="116473"/>
                </a:cubicBezTo>
                <a:cubicBezTo>
                  <a:pt x="82971" y="155984"/>
                  <a:pt x="-2754" y="234654"/>
                  <a:pt x="68" y="237123"/>
                </a:cubicBezTo>
                <a:cubicBezTo>
                  <a:pt x="2890" y="239593"/>
                  <a:pt x="97788" y="167273"/>
                  <a:pt x="116485" y="131290"/>
                </a:cubicBezTo>
                <a:cubicBezTo>
                  <a:pt x="135182" y="95307"/>
                  <a:pt x="102373" y="2526"/>
                  <a:pt x="9955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1" name="フリーフォーム: 図形 3090">
            <a:extLst>
              <a:ext uri="{FF2B5EF4-FFF2-40B4-BE49-F238E27FC236}">
                <a16:creationId xmlns:a16="http://schemas.microsoft.com/office/drawing/2014/main" id="{4C134354-6EC8-4E67-A4CA-1FC954EBDF81}"/>
              </a:ext>
            </a:extLst>
          </p:cNvPr>
          <p:cNvSpPr/>
          <p:nvPr/>
        </p:nvSpPr>
        <p:spPr>
          <a:xfrm>
            <a:off x="5681132" y="4673460"/>
            <a:ext cx="196853" cy="374913"/>
          </a:xfrm>
          <a:custGeom>
            <a:avLst/>
            <a:gdLst>
              <a:gd name="connsiteX0" fmla="*/ 196851 w 196853"/>
              <a:gd name="connsiteY0" fmla="*/ 140 h 374913"/>
              <a:gd name="connsiteX1" fmla="*/ 118535 w 196853"/>
              <a:gd name="connsiteY1" fmla="*/ 192757 h 374913"/>
              <a:gd name="connsiteX2" fmla="*/ 1 w 196853"/>
              <a:gd name="connsiteY2" fmla="*/ 374790 h 374913"/>
              <a:gd name="connsiteX3" fmla="*/ 116418 w 196853"/>
              <a:gd name="connsiteY3" fmla="*/ 165240 h 374913"/>
              <a:gd name="connsiteX4" fmla="*/ 196851 w 196853"/>
              <a:gd name="connsiteY4" fmla="*/ 140 h 3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53" h="374913">
                <a:moveTo>
                  <a:pt x="196851" y="140"/>
                </a:moveTo>
                <a:cubicBezTo>
                  <a:pt x="197204" y="4726"/>
                  <a:pt x="151343" y="130315"/>
                  <a:pt x="118535" y="192757"/>
                </a:cubicBezTo>
                <a:cubicBezTo>
                  <a:pt x="85727" y="255199"/>
                  <a:pt x="354" y="379376"/>
                  <a:pt x="1" y="374790"/>
                </a:cubicBezTo>
                <a:cubicBezTo>
                  <a:pt x="-352" y="370204"/>
                  <a:pt x="83610" y="226271"/>
                  <a:pt x="116418" y="165240"/>
                </a:cubicBezTo>
                <a:cubicBezTo>
                  <a:pt x="149226" y="104209"/>
                  <a:pt x="196498" y="-4446"/>
                  <a:pt x="196851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2" name="フリーフォーム: 図形 3091">
            <a:extLst>
              <a:ext uri="{FF2B5EF4-FFF2-40B4-BE49-F238E27FC236}">
                <a16:creationId xmlns:a16="http://schemas.microsoft.com/office/drawing/2014/main" id="{1FAED961-4AF7-43BC-8A49-4BFCB5436EDE}"/>
              </a:ext>
            </a:extLst>
          </p:cNvPr>
          <p:cNvSpPr/>
          <p:nvPr/>
        </p:nvSpPr>
        <p:spPr>
          <a:xfrm>
            <a:off x="5317057" y="5103283"/>
            <a:ext cx="266710" cy="199021"/>
          </a:xfrm>
          <a:custGeom>
            <a:avLst/>
            <a:gdLst>
              <a:gd name="connsiteX0" fmla="*/ 266710 w 266710"/>
              <a:gd name="connsiteY0" fmla="*/ 0 h 199021"/>
              <a:gd name="connsiteX1" fmla="*/ 154526 w 266710"/>
              <a:gd name="connsiteY1" fmla="*/ 107950 h 199021"/>
              <a:gd name="connsiteX2" fmla="*/ 10 w 266710"/>
              <a:gd name="connsiteY2" fmla="*/ 198967 h 199021"/>
              <a:gd name="connsiteX3" fmla="*/ 146060 w 266710"/>
              <a:gd name="connsiteY3" fmla="*/ 95250 h 199021"/>
              <a:gd name="connsiteX4" fmla="*/ 266710 w 266710"/>
              <a:gd name="connsiteY4" fmla="*/ 0 h 19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10" h="199021">
                <a:moveTo>
                  <a:pt x="266710" y="0"/>
                </a:moveTo>
                <a:cubicBezTo>
                  <a:pt x="232843" y="37394"/>
                  <a:pt x="198976" y="74789"/>
                  <a:pt x="154526" y="107950"/>
                </a:cubicBezTo>
                <a:cubicBezTo>
                  <a:pt x="110076" y="141111"/>
                  <a:pt x="1421" y="201084"/>
                  <a:pt x="10" y="198967"/>
                </a:cubicBezTo>
                <a:cubicBezTo>
                  <a:pt x="-1401" y="196850"/>
                  <a:pt x="146060" y="95250"/>
                  <a:pt x="146060" y="95250"/>
                </a:cubicBezTo>
                <a:lnTo>
                  <a:pt x="26671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4" name="フリーフォーム: 図形 3093">
            <a:extLst>
              <a:ext uri="{FF2B5EF4-FFF2-40B4-BE49-F238E27FC236}">
                <a16:creationId xmlns:a16="http://schemas.microsoft.com/office/drawing/2014/main" id="{A2CD9408-60DF-46FF-AD22-9A31B071B255}"/>
              </a:ext>
            </a:extLst>
          </p:cNvPr>
          <p:cNvSpPr/>
          <p:nvPr/>
        </p:nvSpPr>
        <p:spPr>
          <a:xfrm>
            <a:off x="4548339" y="5432228"/>
            <a:ext cx="522837" cy="194815"/>
          </a:xfrm>
          <a:custGeom>
            <a:avLst/>
            <a:gdLst>
              <a:gd name="connsiteX0" fmla="*/ 378 w 522837"/>
              <a:gd name="connsiteY0" fmla="*/ 191755 h 194815"/>
              <a:gd name="connsiteX1" fmla="*/ 182411 w 522837"/>
              <a:gd name="connsiteY1" fmla="*/ 168472 h 194815"/>
              <a:gd name="connsiteX2" fmla="*/ 521078 w 522837"/>
              <a:gd name="connsiteY2" fmla="*/ 1255 h 194815"/>
              <a:gd name="connsiteX3" fmla="*/ 311528 w 522837"/>
              <a:gd name="connsiteY3" fmla="*/ 94389 h 194815"/>
              <a:gd name="connsiteX4" fmla="*/ 226861 w 522837"/>
              <a:gd name="connsiteY4" fmla="*/ 140955 h 194815"/>
              <a:gd name="connsiteX5" fmla="*/ 378 w 522837"/>
              <a:gd name="connsiteY5" fmla="*/ 191755 h 19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37" h="194815">
                <a:moveTo>
                  <a:pt x="378" y="191755"/>
                </a:moveTo>
                <a:cubicBezTo>
                  <a:pt x="-7030" y="196341"/>
                  <a:pt x="95628" y="200222"/>
                  <a:pt x="182411" y="168472"/>
                </a:cubicBezTo>
                <a:cubicBezTo>
                  <a:pt x="269194" y="136722"/>
                  <a:pt x="499559" y="13602"/>
                  <a:pt x="521078" y="1255"/>
                </a:cubicBezTo>
                <a:cubicBezTo>
                  <a:pt x="542597" y="-11092"/>
                  <a:pt x="360564" y="71106"/>
                  <a:pt x="311528" y="94389"/>
                </a:cubicBezTo>
                <a:cubicBezTo>
                  <a:pt x="262492" y="117672"/>
                  <a:pt x="273428" y="125433"/>
                  <a:pt x="226861" y="140955"/>
                </a:cubicBezTo>
                <a:cubicBezTo>
                  <a:pt x="180294" y="156477"/>
                  <a:pt x="7786" y="187169"/>
                  <a:pt x="378" y="191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5" name="フリーフォーム: 図形 3094">
            <a:extLst>
              <a:ext uri="{FF2B5EF4-FFF2-40B4-BE49-F238E27FC236}">
                <a16:creationId xmlns:a16="http://schemas.microsoft.com/office/drawing/2014/main" id="{72172B77-C5FB-48E2-A5A8-AC4CB0C59B40}"/>
              </a:ext>
            </a:extLst>
          </p:cNvPr>
          <p:cNvSpPr/>
          <p:nvPr/>
        </p:nvSpPr>
        <p:spPr>
          <a:xfrm>
            <a:off x="4207053" y="5409701"/>
            <a:ext cx="309334" cy="185142"/>
          </a:xfrm>
          <a:custGeom>
            <a:avLst/>
            <a:gdLst>
              <a:gd name="connsiteX0" fmla="*/ 2997 w 309334"/>
              <a:gd name="connsiteY0" fmla="*/ 499 h 185142"/>
              <a:gd name="connsiteX1" fmla="*/ 83430 w 309334"/>
              <a:gd name="connsiteY1" fmla="*/ 74582 h 185142"/>
              <a:gd name="connsiteX2" fmla="*/ 307797 w 309334"/>
              <a:gd name="connsiteY2" fmla="*/ 184649 h 185142"/>
              <a:gd name="connsiteX3" fmla="*/ 174447 w 309334"/>
              <a:gd name="connsiteY3" fmla="*/ 110566 h 185142"/>
              <a:gd name="connsiteX4" fmla="*/ 2997 w 309334"/>
              <a:gd name="connsiteY4" fmla="*/ 499 h 18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34" h="185142">
                <a:moveTo>
                  <a:pt x="2997" y="499"/>
                </a:moveTo>
                <a:cubicBezTo>
                  <a:pt x="-12172" y="-5498"/>
                  <a:pt x="32630" y="43890"/>
                  <a:pt x="83430" y="74582"/>
                </a:cubicBezTo>
                <a:cubicBezTo>
                  <a:pt x="134230" y="105274"/>
                  <a:pt x="292628" y="178652"/>
                  <a:pt x="307797" y="184649"/>
                </a:cubicBezTo>
                <a:cubicBezTo>
                  <a:pt x="322966" y="190646"/>
                  <a:pt x="222072" y="140552"/>
                  <a:pt x="174447" y="110566"/>
                </a:cubicBezTo>
                <a:cubicBezTo>
                  <a:pt x="126822" y="80580"/>
                  <a:pt x="18166" y="6496"/>
                  <a:pt x="2997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6" name="フリーフォーム: 図形 3095">
            <a:extLst>
              <a:ext uri="{FF2B5EF4-FFF2-40B4-BE49-F238E27FC236}">
                <a16:creationId xmlns:a16="http://schemas.microsoft.com/office/drawing/2014/main" id="{55ABD2BF-47B1-45FE-8680-A623CC307F68}"/>
              </a:ext>
            </a:extLst>
          </p:cNvPr>
          <p:cNvSpPr/>
          <p:nvPr/>
        </p:nvSpPr>
        <p:spPr>
          <a:xfrm>
            <a:off x="4070161" y="5149763"/>
            <a:ext cx="104756" cy="194882"/>
          </a:xfrm>
          <a:custGeom>
            <a:avLst/>
            <a:gdLst>
              <a:gd name="connsiteX0" fmla="*/ 189 w 104756"/>
              <a:gd name="connsiteY0" fmla="*/ 87 h 194882"/>
              <a:gd name="connsiteX1" fmla="*/ 70039 w 104756"/>
              <a:gd name="connsiteY1" fmla="*/ 80520 h 194882"/>
              <a:gd name="connsiteX2" fmla="*/ 101789 w 104756"/>
              <a:gd name="connsiteY2" fmla="*/ 194820 h 194882"/>
              <a:gd name="connsiteX3" fmla="*/ 93322 w 104756"/>
              <a:gd name="connsiteY3" fmla="*/ 95337 h 194882"/>
              <a:gd name="connsiteX4" fmla="*/ 189 w 104756"/>
              <a:gd name="connsiteY4" fmla="*/ 87 h 19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56" h="194882">
                <a:moveTo>
                  <a:pt x="189" y="87"/>
                </a:moveTo>
                <a:cubicBezTo>
                  <a:pt x="-3692" y="-2383"/>
                  <a:pt x="53106" y="48065"/>
                  <a:pt x="70039" y="80520"/>
                </a:cubicBezTo>
                <a:cubicBezTo>
                  <a:pt x="86972" y="112975"/>
                  <a:pt x="97909" y="192351"/>
                  <a:pt x="101789" y="194820"/>
                </a:cubicBezTo>
                <a:cubicBezTo>
                  <a:pt x="105670" y="197290"/>
                  <a:pt x="108139" y="125323"/>
                  <a:pt x="93322" y="95337"/>
                </a:cubicBezTo>
                <a:cubicBezTo>
                  <a:pt x="78505" y="65351"/>
                  <a:pt x="4070" y="2557"/>
                  <a:pt x="189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7" name="フリーフォーム: 図形 3096">
            <a:extLst>
              <a:ext uri="{FF2B5EF4-FFF2-40B4-BE49-F238E27FC236}">
                <a16:creationId xmlns:a16="http://schemas.microsoft.com/office/drawing/2014/main" id="{F05AE7C1-43AB-464C-BEA2-1B7D0FD01093}"/>
              </a:ext>
            </a:extLst>
          </p:cNvPr>
          <p:cNvSpPr/>
          <p:nvPr/>
        </p:nvSpPr>
        <p:spPr>
          <a:xfrm>
            <a:off x="3530834" y="4240164"/>
            <a:ext cx="122533" cy="329938"/>
          </a:xfrm>
          <a:custGeom>
            <a:avLst/>
            <a:gdLst>
              <a:gd name="connsiteX0" fmla="*/ 20933 w 122533"/>
              <a:gd name="connsiteY0" fmla="*/ 1636 h 329938"/>
              <a:gd name="connsiteX1" fmla="*/ 10349 w 122533"/>
              <a:gd name="connsiteY1" fmla="*/ 103236 h 329938"/>
              <a:gd name="connsiteX2" fmla="*/ 8233 w 122533"/>
              <a:gd name="connsiteY2" fmla="*/ 160386 h 329938"/>
              <a:gd name="connsiteX3" fmla="*/ 122533 w 122533"/>
              <a:gd name="connsiteY3" fmla="*/ 329719 h 329938"/>
              <a:gd name="connsiteX4" fmla="*/ 6116 w 122533"/>
              <a:gd name="connsiteY4" fmla="*/ 192136 h 329938"/>
              <a:gd name="connsiteX5" fmla="*/ 20933 w 122533"/>
              <a:gd name="connsiteY5" fmla="*/ 1636 h 32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33" h="329938">
                <a:moveTo>
                  <a:pt x="20933" y="1636"/>
                </a:moveTo>
                <a:cubicBezTo>
                  <a:pt x="21638" y="-13181"/>
                  <a:pt x="12466" y="76778"/>
                  <a:pt x="10349" y="103236"/>
                </a:cubicBezTo>
                <a:cubicBezTo>
                  <a:pt x="8232" y="129694"/>
                  <a:pt x="-10464" y="122639"/>
                  <a:pt x="8233" y="160386"/>
                </a:cubicBezTo>
                <a:cubicBezTo>
                  <a:pt x="26930" y="198133"/>
                  <a:pt x="122886" y="324427"/>
                  <a:pt x="122533" y="329719"/>
                </a:cubicBezTo>
                <a:cubicBezTo>
                  <a:pt x="122180" y="335011"/>
                  <a:pt x="23402" y="243289"/>
                  <a:pt x="6116" y="192136"/>
                </a:cubicBezTo>
                <a:cubicBezTo>
                  <a:pt x="-11170" y="140983"/>
                  <a:pt x="20228" y="16453"/>
                  <a:pt x="20933" y="1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8" name="フリーフォーム: 図形 3097">
            <a:extLst>
              <a:ext uri="{FF2B5EF4-FFF2-40B4-BE49-F238E27FC236}">
                <a16:creationId xmlns:a16="http://schemas.microsoft.com/office/drawing/2014/main" id="{6B554E47-E01D-4647-8E65-D4B7A15B6669}"/>
              </a:ext>
            </a:extLst>
          </p:cNvPr>
          <p:cNvSpPr/>
          <p:nvPr/>
        </p:nvSpPr>
        <p:spPr>
          <a:xfrm>
            <a:off x="3702748" y="4882858"/>
            <a:ext cx="220537" cy="315838"/>
          </a:xfrm>
          <a:custGeom>
            <a:avLst/>
            <a:gdLst>
              <a:gd name="connsiteX0" fmla="*/ 1419 w 220537"/>
              <a:gd name="connsiteY0" fmla="*/ 292 h 315838"/>
              <a:gd name="connsiteX1" fmla="*/ 47985 w 220537"/>
              <a:gd name="connsiteY1" fmla="*/ 106125 h 315838"/>
              <a:gd name="connsiteX2" fmla="*/ 217319 w 220537"/>
              <a:gd name="connsiteY2" fmla="*/ 313559 h 315838"/>
              <a:gd name="connsiteX3" fmla="*/ 153819 w 220537"/>
              <a:gd name="connsiteY3" fmla="*/ 211959 h 315838"/>
              <a:gd name="connsiteX4" fmla="*/ 88202 w 220537"/>
              <a:gd name="connsiteY4" fmla="*/ 135759 h 315838"/>
              <a:gd name="connsiteX5" fmla="*/ 1419 w 220537"/>
              <a:gd name="connsiteY5" fmla="*/ 292 h 31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537" h="315838">
                <a:moveTo>
                  <a:pt x="1419" y="292"/>
                </a:moveTo>
                <a:cubicBezTo>
                  <a:pt x="-5284" y="-4647"/>
                  <a:pt x="12002" y="53914"/>
                  <a:pt x="47985" y="106125"/>
                </a:cubicBezTo>
                <a:cubicBezTo>
                  <a:pt x="83968" y="158336"/>
                  <a:pt x="199680" y="295920"/>
                  <a:pt x="217319" y="313559"/>
                </a:cubicBezTo>
                <a:cubicBezTo>
                  <a:pt x="234958" y="331198"/>
                  <a:pt x="175338" y="241592"/>
                  <a:pt x="153819" y="211959"/>
                </a:cubicBezTo>
                <a:cubicBezTo>
                  <a:pt x="132300" y="182326"/>
                  <a:pt x="111133" y="167509"/>
                  <a:pt x="88202" y="135759"/>
                </a:cubicBezTo>
                <a:cubicBezTo>
                  <a:pt x="65271" y="104009"/>
                  <a:pt x="8122" y="5231"/>
                  <a:pt x="1419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9" name="フリーフォーム: 図形 3098">
            <a:extLst>
              <a:ext uri="{FF2B5EF4-FFF2-40B4-BE49-F238E27FC236}">
                <a16:creationId xmlns:a16="http://schemas.microsoft.com/office/drawing/2014/main" id="{661C7699-8BB8-4229-B3FC-FDF3A2A54E52}"/>
              </a:ext>
            </a:extLst>
          </p:cNvPr>
          <p:cNvSpPr/>
          <p:nvPr/>
        </p:nvSpPr>
        <p:spPr>
          <a:xfrm>
            <a:off x="3429880" y="3926028"/>
            <a:ext cx="130746" cy="441249"/>
          </a:xfrm>
          <a:custGeom>
            <a:avLst/>
            <a:gdLst>
              <a:gd name="connsiteX0" fmla="*/ 130353 w 130746"/>
              <a:gd name="connsiteY0" fmla="*/ 389 h 441249"/>
              <a:gd name="connsiteX1" fmla="*/ 47803 w 130746"/>
              <a:gd name="connsiteY1" fmla="*/ 163372 h 441249"/>
              <a:gd name="connsiteX2" fmla="*/ 30870 w 130746"/>
              <a:gd name="connsiteY2" fmla="*/ 237455 h 441249"/>
              <a:gd name="connsiteX3" fmla="*/ 49920 w 130746"/>
              <a:gd name="connsiteY3" fmla="*/ 440655 h 441249"/>
              <a:gd name="connsiteX4" fmla="*/ 9703 w 130746"/>
              <a:gd name="connsiteY4" fmla="*/ 296722 h 441249"/>
              <a:gd name="connsiteX5" fmla="*/ 9703 w 130746"/>
              <a:gd name="connsiteY5" fmla="*/ 214172 h 441249"/>
              <a:gd name="connsiteX6" fmla="*/ 130353 w 130746"/>
              <a:gd name="connsiteY6" fmla="*/ 389 h 441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46" h="441249">
                <a:moveTo>
                  <a:pt x="130353" y="389"/>
                </a:moveTo>
                <a:cubicBezTo>
                  <a:pt x="136703" y="-8078"/>
                  <a:pt x="64383" y="123861"/>
                  <a:pt x="47803" y="163372"/>
                </a:cubicBezTo>
                <a:cubicBezTo>
                  <a:pt x="31223" y="202883"/>
                  <a:pt x="30517" y="191241"/>
                  <a:pt x="30870" y="237455"/>
                </a:cubicBezTo>
                <a:cubicBezTo>
                  <a:pt x="31223" y="283669"/>
                  <a:pt x="53448" y="430777"/>
                  <a:pt x="49920" y="440655"/>
                </a:cubicBezTo>
                <a:cubicBezTo>
                  <a:pt x="46392" y="450533"/>
                  <a:pt x="16406" y="334469"/>
                  <a:pt x="9703" y="296722"/>
                </a:cubicBezTo>
                <a:cubicBezTo>
                  <a:pt x="3000" y="258975"/>
                  <a:pt x="-8289" y="261092"/>
                  <a:pt x="9703" y="214172"/>
                </a:cubicBezTo>
                <a:cubicBezTo>
                  <a:pt x="27695" y="167253"/>
                  <a:pt x="124003" y="8856"/>
                  <a:pt x="13035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0" name="フリーフォーム: 図形 3099">
            <a:extLst>
              <a:ext uri="{FF2B5EF4-FFF2-40B4-BE49-F238E27FC236}">
                <a16:creationId xmlns:a16="http://schemas.microsoft.com/office/drawing/2014/main" id="{CB3736B0-3E6C-4EFF-9051-004793D54E0A}"/>
              </a:ext>
            </a:extLst>
          </p:cNvPr>
          <p:cNvSpPr/>
          <p:nvPr/>
        </p:nvSpPr>
        <p:spPr>
          <a:xfrm>
            <a:off x="3539630" y="3024439"/>
            <a:ext cx="109767" cy="295872"/>
          </a:xfrm>
          <a:custGeom>
            <a:avLst/>
            <a:gdLst>
              <a:gd name="connsiteX0" fmla="*/ 109503 w 109767"/>
              <a:gd name="connsiteY0" fmla="*/ 278 h 295872"/>
              <a:gd name="connsiteX1" fmla="*/ 48120 w 109767"/>
              <a:gd name="connsiteY1" fmla="*/ 106111 h 295872"/>
              <a:gd name="connsiteX2" fmla="*/ 1553 w 109767"/>
              <a:gd name="connsiteY2" fmla="*/ 294494 h 295872"/>
              <a:gd name="connsiteX3" fmla="*/ 12137 w 109767"/>
              <a:gd name="connsiteY3" fmla="*/ 188661 h 295872"/>
              <a:gd name="connsiteX4" fmla="*/ 22720 w 109767"/>
              <a:gd name="connsiteY4" fmla="*/ 135744 h 295872"/>
              <a:gd name="connsiteX5" fmla="*/ 109503 w 109767"/>
              <a:gd name="connsiteY5" fmla="*/ 278 h 29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67" h="295872">
                <a:moveTo>
                  <a:pt x="109503" y="278"/>
                </a:moveTo>
                <a:cubicBezTo>
                  <a:pt x="113736" y="-4661"/>
                  <a:pt x="66112" y="57075"/>
                  <a:pt x="48120" y="106111"/>
                </a:cubicBezTo>
                <a:cubicBezTo>
                  <a:pt x="30128" y="155147"/>
                  <a:pt x="7550" y="280736"/>
                  <a:pt x="1553" y="294494"/>
                </a:cubicBezTo>
                <a:cubicBezTo>
                  <a:pt x="-4444" y="308252"/>
                  <a:pt x="8609" y="215119"/>
                  <a:pt x="12137" y="188661"/>
                </a:cubicBezTo>
                <a:cubicBezTo>
                  <a:pt x="15665" y="162203"/>
                  <a:pt x="7903" y="166436"/>
                  <a:pt x="22720" y="135744"/>
                </a:cubicBezTo>
                <a:cubicBezTo>
                  <a:pt x="37537" y="105052"/>
                  <a:pt x="105270" y="5217"/>
                  <a:pt x="109503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1" name="フリーフォーム: 図形 3100">
            <a:extLst>
              <a:ext uri="{FF2B5EF4-FFF2-40B4-BE49-F238E27FC236}">
                <a16:creationId xmlns:a16="http://schemas.microsoft.com/office/drawing/2014/main" id="{825684E5-8906-4B64-862A-7853A982D755}"/>
              </a:ext>
            </a:extLst>
          </p:cNvPr>
          <p:cNvSpPr/>
          <p:nvPr/>
        </p:nvSpPr>
        <p:spPr>
          <a:xfrm>
            <a:off x="3664581" y="2754886"/>
            <a:ext cx="182119" cy="232393"/>
          </a:xfrm>
          <a:custGeom>
            <a:avLst/>
            <a:gdLst>
              <a:gd name="connsiteX0" fmla="*/ 181402 w 182119"/>
              <a:gd name="connsiteY0" fmla="*/ 1014 h 232393"/>
              <a:gd name="connsiteX1" fmla="*/ 96736 w 182119"/>
              <a:gd name="connsiteY1" fmla="*/ 77214 h 232393"/>
              <a:gd name="connsiteX2" fmla="*/ 1486 w 182119"/>
              <a:gd name="connsiteY2" fmla="*/ 231731 h 232393"/>
              <a:gd name="connsiteX3" fmla="*/ 48052 w 182119"/>
              <a:gd name="connsiteY3" fmla="*/ 128014 h 232393"/>
              <a:gd name="connsiteX4" fmla="*/ 181402 w 182119"/>
              <a:gd name="connsiteY4" fmla="*/ 1014 h 23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19" h="232393">
                <a:moveTo>
                  <a:pt x="181402" y="1014"/>
                </a:moveTo>
                <a:cubicBezTo>
                  <a:pt x="189516" y="-7453"/>
                  <a:pt x="126722" y="38761"/>
                  <a:pt x="96736" y="77214"/>
                </a:cubicBezTo>
                <a:cubicBezTo>
                  <a:pt x="66750" y="115667"/>
                  <a:pt x="9600" y="223264"/>
                  <a:pt x="1486" y="231731"/>
                </a:cubicBezTo>
                <a:cubicBezTo>
                  <a:pt x="-6628" y="240198"/>
                  <a:pt x="19830" y="165408"/>
                  <a:pt x="48052" y="128014"/>
                </a:cubicBezTo>
                <a:cubicBezTo>
                  <a:pt x="76274" y="90620"/>
                  <a:pt x="173288" y="9481"/>
                  <a:pt x="181402" y="1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2" name="フリーフォーム: 図形 3101">
            <a:extLst>
              <a:ext uri="{FF2B5EF4-FFF2-40B4-BE49-F238E27FC236}">
                <a16:creationId xmlns:a16="http://schemas.microsoft.com/office/drawing/2014/main" id="{977782B3-886C-4354-B632-DF2765E82B44}"/>
              </a:ext>
            </a:extLst>
          </p:cNvPr>
          <p:cNvSpPr/>
          <p:nvPr/>
        </p:nvSpPr>
        <p:spPr>
          <a:xfrm>
            <a:off x="4112387" y="2590200"/>
            <a:ext cx="481130" cy="91622"/>
          </a:xfrm>
          <a:custGeom>
            <a:avLst/>
            <a:gdLst>
              <a:gd name="connsiteX0" fmla="*/ 480780 w 481130"/>
              <a:gd name="connsiteY0" fmla="*/ 19650 h 91622"/>
              <a:gd name="connsiteX1" fmla="*/ 290280 w 481130"/>
              <a:gd name="connsiteY1" fmla="*/ 23883 h 91622"/>
              <a:gd name="connsiteX2" fmla="*/ 296 w 481130"/>
              <a:gd name="connsiteY2" fmla="*/ 91617 h 91622"/>
              <a:gd name="connsiteX3" fmla="*/ 231013 w 481130"/>
              <a:gd name="connsiteY3" fmla="*/ 28117 h 91622"/>
              <a:gd name="connsiteX4" fmla="*/ 334730 w 481130"/>
              <a:gd name="connsiteY4" fmla="*/ 600 h 91622"/>
              <a:gd name="connsiteX5" fmla="*/ 480780 w 481130"/>
              <a:gd name="connsiteY5" fmla="*/ 19650 h 9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130" h="91622">
                <a:moveTo>
                  <a:pt x="480780" y="19650"/>
                </a:moveTo>
                <a:cubicBezTo>
                  <a:pt x="473372" y="23531"/>
                  <a:pt x="370361" y="11888"/>
                  <a:pt x="290280" y="23883"/>
                </a:cubicBezTo>
                <a:cubicBezTo>
                  <a:pt x="210199" y="35878"/>
                  <a:pt x="10174" y="90911"/>
                  <a:pt x="296" y="91617"/>
                </a:cubicBezTo>
                <a:cubicBezTo>
                  <a:pt x="-9582" y="92323"/>
                  <a:pt x="231013" y="28117"/>
                  <a:pt x="231013" y="28117"/>
                </a:cubicBezTo>
                <a:cubicBezTo>
                  <a:pt x="286752" y="12948"/>
                  <a:pt x="293455" y="4833"/>
                  <a:pt x="334730" y="600"/>
                </a:cubicBezTo>
                <a:cubicBezTo>
                  <a:pt x="376005" y="-3633"/>
                  <a:pt x="488188" y="15769"/>
                  <a:pt x="480780" y="19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3" name="フリーフォーム: 図形 3102">
            <a:extLst>
              <a:ext uri="{FF2B5EF4-FFF2-40B4-BE49-F238E27FC236}">
                <a16:creationId xmlns:a16="http://schemas.microsoft.com/office/drawing/2014/main" id="{EC8539F5-9DD4-43C8-BCB3-47E5E11D6E78}"/>
              </a:ext>
            </a:extLst>
          </p:cNvPr>
          <p:cNvSpPr/>
          <p:nvPr/>
        </p:nvSpPr>
        <p:spPr>
          <a:xfrm>
            <a:off x="4863349" y="2690913"/>
            <a:ext cx="456271" cy="221411"/>
          </a:xfrm>
          <a:custGeom>
            <a:avLst/>
            <a:gdLst>
              <a:gd name="connsiteX0" fmla="*/ 751 w 456271"/>
              <a:gd name="connsiteY0" fmla="*/ 1487 h 221411"/>
              <a:gd name="connsiteX1" fmla="*/ 216651 w 456271"/>
              <a:gd name="connsiteY1" fmla="*/ 68162 h 221411"/>
              <a:gd name="connsiteX2" fmla="*/ 451601 w 456271"/>
              <a:gd name="connsiteY2" fmla="*/ 220562 h 221411"/>
              <a:gd name="connsiteX3" fmla="*/ 356351 w 456271"/>
              <a:gd name="connsiteY3" fmla="*/ 125312 h 221411"/>
              <a:gd name="connsiteX4" fmla="*/ 153151 w 456271"/>
              <a:gd name="connsiteY4" fmla="*/ 30062 h 221411"/>
              <a:gd name="connsiteX5" fmla="*/ 751 w 456271"/>
              <a:gd name="connsiteY5" fmla="*/ 1487 h 22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71" h="221411">
                <a:moveTo>
                  <a:pt x="751" y="1487"/>
                </a:moveTo>
                <a:cubicBezTo>
                  <a:pt x="11334" y="7837"/>
                  <a:pt x="141509" y="31649"/>
                  <a:pt x="216651" y="68162"/>
                </a:cubicBezTo>
                <a:cubicBezTo>
                  <a:pt x="291793" y="104675"/>
                  <a:pt x="428318" y="211037"/>
                  <a:pt x="451601" y="220562"/>
                </a:cubicBezTo>
                <a:cubicBezTo>
                  <a:pt x="474884" y="230087"/>
                  <a:pt x="406093" y="157062"/>
                  <a:pt x="356351" y="125312"/>
                </a:cubicBezTo>
                <a:cubicBezTo>
                  <a:pt x="306609" y="93562"/>
                  <a:pt x="212418" y="50170"/>
                  <a:pt x="153151" y="30062"/>
                </a:cubicBezTo>
                <a:cubicBezTo>
                  <a:pt x="93884" y="9954"/>
                  <a:pt x="-9832" y="-4863"/>
                  <a:pt x="751" y="1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4" name="フリーフォーム: 図形 3103">
            <a:extLst>
              <a:ext uri="{FF2B5EF4-FFF2-40B4-BE49-F238E27FC236}">
                <a16:creationId xmlns:a16="http://schemas.microsoft.com/office/drawing/2014/main" id="{E0570309-3CCF-43A6-ADEA-18536528A576}"/>
              </a:ext>
            </a:extLst>
          </p:cNvPr>
          <p:cNvSpPr/>
          <p:nvPr/>
        </p:nvSpPr>
        <p:spPr>
          <a:xfrm>
            <a:off x="5645135" y="3147061"/>
            <a:ext cx="103800" cy="358414"/>
          </a:xfrm>
          <a:custGeom>
            <a:avLst/>
            <a:gdLst>
              <a:gd name="connsiteX0" fmla="*/ 15 w 103800"/>
              <a:gd name="connsiteY0" fmla="*/ 422 h 358414"/>
              <a:gd name="connsiteX1" fmla="*/ 76215 w 103800"/>
              <a:gd name="connsiteY1" fmla="*/ 135889 h 358414"/>
              <a:gd name="connsiteX2" fmla="*/ 103732 w 103800"/>
              <a:gd name="connsiteY2" fmla="*/ 358139 h 358414"/>
              <a:gd name="connsiteX3" fmla="*/ 69865 w 103800"/>
              <a:gd name="connsiteY3" fmla="*/ 178222 h 358414"/>
              <a:gd name="connsiteX4" fmla="*/ 15 w 103800"/>
              <a:gd name="connsiteY4" fmla="*/ 422 h 35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800" h="358414">
                <a:moveTo>
                  <a:pt x="15" y="422"/>
                </a:moveTo>
                <a:cubicBezTo>
                  <a:pt x="1073" y="-6633"/>
                  <a:pt x="58929" y="76270"/>
                  <a:pt x="76215" y="135889"/>
                </a:cubicBezTo>
                <a:cubicBezTo>
                  <a:pt x="93501" y="195508"/>
                  <a:pt x="104790" y="351084"/>
                  <a:pt x="103732" y="358139"/>
                </a:cubicBezTo>
                <a:cubicBezTo>
                  <a:pt x="102674" y="365194"/>
                  <a:pt x="86093" y="235019"/>
                  <a:pt x="69865" y="178222"/>
                </a:cubicBezTo>
                <a:cubicBezTo>
                  <a:pt x="53637" y="121425"/>
                  <a:pt x="-1043" y="7477"/>
                  <a:pt x="15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5" name="フリーフォーム: 図形 3104">
            <a:extLst>
              <a:ext uri="{FF2B5EF4-FFF2-40B4-BE49-F238E27FC236}">
                <a16:creationId xmlns:a16="http://schemas.microsoft.com/office/drawing/2014/main" id="{67120239-69AF-4E4A-8CAF-7B3D0F3586C4}"/>
              </a:ext>
            </a:extLst>
          </p:cNvPr>
          <p:cNvSpPr/>
          <p:nvPr/>
        </p:nvSpPr>
        <p:spPr>
          <a:xfrm>
            <a:off x="6432522" y="3134777"/>
            <a:ext cx="109371" cy="372546"/>
          </a:xfrm>
          <a:custGeom>
            <a:avLst/>
            <a:gdLst>
              <a:gd name="connsiteX0" fmla="*/ 28 w 109371"/>
              <a:gd name="connsiteY0" fmla="*/ 6 h 372546"/>
              <a:gd name="connsiteX1" fmla="*/ 103745 w 109371"/>
              <a:gd name="connsiteY1" fmla="*/ 182040 h 372546"/>
              <a:gd name="connsiteX2" fmla="*/ 95278 w 109371"/>
              <a:gd name="connsiteY2" fmla="*/ 372540 h 372546"/>
              <a:gd name="connsiteX3" fmla="*/ 93161 w 109371"/>
              <a:gd name="connsiteY3" fmla="*/ 188390 h 372546"/>
              <a:gd name="connsiteX4" fmla="*/ 28 w 109371"/>
              <a:gd name="connsiteY4" fmla="*/ 6 h 37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371" h="372546">
                <a:moveTo>
                  <a:pt x="28" y="6"/>
                </a:moveTo>
                <a:cubicBezTo>
                  <a:pt x="1792" y="-1052"/>
                  <a:pt x="87870" y="119951"/>
                  <a:pt x="103745" y="182040"/>
                </a:cubicBezTo>
                <a:cubicBezTo>
                  <a:pt x="119620" y="244129"/>
                  <a:pt x="97042" y="371482"/>
                  <a:pt x="95278" y="372540"/>
                </a:cubicBezTo>
                <a:cubicBezTo>
                  <a:pt x="93514" y="373598"/>
                  <a:pt x="107272" y="251890"/>
                  <a:pt x="93161" y="188390"/>
                </a:cubicBezTo>
                <a:cubicBezTo>
                  <a:pt x="79050" y="124890"/>
                  <a:pt x="-1736" y="1064"/>
                  <a:pt x="2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6" name="フリーフォーム: 図形 3105">
            <a:extLst>
              <a:ext uri="{FF2B5EF4-FFF2-40B4-BE49-F238E27FC236}">
                <a16:creationId xmlns:a16="http://schemas.microsoft.com/office/drawing/2014/main" id="{25C20950-F3E2-4CD9-BD20-EFFED25FD57A}"/>
              </a:ext>
            </a:extLst>
          </p:cNvPr>
          <p:cNvSpPr/>
          <p:nvPr/>
        </p:nvSpPr>
        <p:spPr>
          <a:xfrm>
            <a:off x="6394429" y="3196164"/>
            <a:ext cx="91586" cy="323955"/>
          </a:xfrm>
          <a:custGeom>
            <a:avLst/>
            <a:gdLst>
              <a:gd name="connsiteX0" fmla="*/ 21 w 91586"/>
              <a:gd name="connsiteY0" fmla="*/ 3 h 323955"/>
              <a:gd name="connsiteX1" fmla="*/ 78338 w 91586"/>
              <a:gd name="connsiteY1" fmla="*/ 133353 h 323955"/>
              <a:gd name="connsiteX2" fmla="*/ 69871 w 91586"/>
              <a:gd name="connsiteY2" fmla="*/ 207436 h 323955"/>
              <a:gd name="connsiteX3" fmla="*/ 69871 w 91586"/>
              <a:gd name="connsiteY3" fmla="*/ 323853 h 323955"/>
              <a:gd name="connsiteX4" fmla="*/ 84688 w 91586"/>
              <a:gd name="connsiteY4" fmla="*/ 186269 h 323955"/>
              <a:gd name="connsiteX5" fmla="*/ 86804 w 91586"/>
              <a:gd name="connsiteY5" fmla="*/ 129119 h 323955"/>
              <a:gd name="connsiteX6" fmla="*/ 21 w 91586"/>
              <a:gd name="connsiteY6" fmla="*/ 3 h 32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86" h="323955">
                <a:moveTo>
                  <a:pt x="21" y="3"/>
                </a:moveTo>
                <a:cubicBezTo>
                  <a:pt x="-1390" y="709"/>
                  <a:pt x="66696" y="98781"/>
                  <a:pt x="78338" y="133353"/>
                </a:cubicBezTo>
                <a:cubicBezTo>
                  <a:pt x="89980" y="167925"/>
                  <a:pt x="71282" y="175686"/>
                  <a:pt x="69871" y="207436"/>
                </a:cubicBezTo>
                <a:cubicBezTo>
                  <a:pt x="68460" y="239186"/>
                  <a:pt x="67402" y="327381"/>
                  <a:pt x="69871" y="323853"/>
                </a:cubicBezTo>
                <a:cubicBezTo>
                  <a:pt x="72340" y="320325"/>
                  <a:pt x="81866" y="218725"/>
                  <a:pt x="84688" y="186269"/>
                </a:cubicBezTo>
                <a:cubicBezTo>
                  <a:pt x="87510" y="153813"/>
                  <a:pt x="97387" y="159458"/>
                  <a:pt x="86804" y="129119"/>
                </a:cubicBezTo>
                <a:cubicBezTo>
                  <a:pt x="76221" y="98780"/>
                  <a:pt x="1432" y="-703"/>
                  <a:pt x="2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7" name="フリーフォーム: 図形 3106">
            <a:extLst>
              <a:ext uri="{FF2B5EF4-FFF2-40B4-BE49-F238E27FC236}">
                <a16:creationId xmlns:a16="http://schemas.microsoft.com/office/drawing/2014/main" id="{3F1E36F0-674C-4A2B-A62F-55764131F8EE}"/>
              </a:ext>
            </a:extLst>
          </p:cNvPr>
          <p:cNvSpPr/>
          <p:nvPr/>
        </p:nvSpPr>
        <p:spPr>
          <a:xfrm>
            <a:off x="6307449" y="3522118"/>
            <a:ext cx="220356" cy="494453"/>
          </a:xfrm>
          <a:custGeom>
            <a:avLst/>
            <a:gdLst>
              <a:gd name="connsiteX0" fmla="*/ 220351 w 220356"/>
              <a:gd name="connsiteY0" fmla="*/ 15 h 494453"/>
              <a:gd name="connsiteX1" fmla="*/ 120868 w 220356"/>
              <a:gd name="connsiteY1" fmla="*/ 213799 h 494453"/>
              <a:gd name="connsiteX2" fmla="*/ 42551 w 220356"/>
              <a:gd name="connsiteY2" fmla="*/ 452982 h 494453"/>
              <a:gd name="connsiteX3" fmla="*/ 218 w 220356"/>
              <a:gd name="connsiteY3" fmla="*/ 486849 h 494453"/>
              <a:gd name="connsiteX4" fmla="*/ 59484 w 220356"/>
              <a:gd name="connsiteY4" fmla="*/ 368315 h 494453"/>
              <a:gd name="connsiteX5" fmla="*/ 116634 w 220356"/>
              <a:gd name="connsiteY5" fmla="*/ 203215 h 494453"/>
              <a:gd name="connsiteX6" fmla="*/ 220351 w 220356"/>
              <a:gd name="connsiteY6" fmla="*/ 15 h 49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356" h="494453">
                <a:moveTo>
                  <a:pt x="220351" y="15"/>
                </a:moveTo>
                <a:cubicBezTo>
                  <a:pt x="221057" y="1779"/>
                  <a:pt x="150501" y="138305"/>
                  <a:pt x="120868" y="213799"/>
                </a:cubicBezTo>
                <a:cubicBezTo>
                  <a:pt x="91235" y="289293"/>
                  <a:pt x="62659" y="407474"/>
                  <a:pt x="42551" y="452982"/>
                </a:cubicBezTo>
                <a:cubicBezTo>
                  <a:pt x="22443" y="498490"/>
                  <a:pt x="-2604" y="500960"/>
                  <a:pt x="218" y="486849"/>
                </a:cubicBezTo>
                <a:cubicBezTo>
                  <a:pt x="3040" y="472738"/>
                  <a:pt x="40081" y="415587"/>
                  <a:pt x="59484" y="368315"/>
                </a:cubicBezTo>
                <a:cubicBezTo>
                  <a:pt x="78887" y="321043"/>
                  <a:pt x="91940" y="259659"/>
                  <a:pt x="116634" y="203215"/>
                </a:cubicBezTo>
                <a:cubicBezTo>
                  <a:pt x="141328" y="146771"/>
                  <a:pt x="219645" y="-1749"/>
                  <a:pt x="22035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8" name="フリーフォーム: 図形 3107">
            <a:extLst>
              <a:ext uri="{FF2B5EF4-FFF2-40B4-BE49-F238E27FC236}">
                <a16:creationId xmlns:a16="http://schemas.microsoft.com/office/drawing/2014/main" id="{C65C8EEB-01F3-47EB-9756-98623CDEE3E4}"/>
              </a:ext>
            </a:extLst>
          </p:cNvPr>
          <p:cNvSpPr/>
          <p:nvPr/>
        </p:nvSpPr>
        <p:spPr>
          <a:xfrm>
            <a:off x="6299827" y="3532580"/>
            <a:ext cx="169145" cy="444233"/>
          </a:xfrm>
          <a:custGeom>
            <a:avLst/>
            <a:gdLst>
              <a:gd name="connsiteX0" fmla="*/ 168706 w 169145"/>
              <a:gd name="connsiteY0" fmla="*/ 4370 h 444233"/>
              <a:gd name="connsiteX1" fmla="*/ 67106 w 169145"/>
              <a:gd name="connsiteY1" fmla="*/ 273187 h 444233"/>
              <a:gd name="connsiteX2" fmla="*/ 9956 w 169145"/>
              <a:gd name="connsiteY2" fmla="*/ 368437 h 444233"/>
              <a:gd name="connsiteX3" fmla="*/ 5723 w 169145"/>
              <a:gd name="connsiteY3" fmla="*/ 438287 h 444233"/>
              <a:gd name="connsiteX4" fmla="*/ 69223 w 169145"/>
              <a:gd name="connsiteY4" fmla="*/ 209687 h 444233"/>
              <a:gd name="connsiteX5" fmla="*/ 103090 w 169145"/>
              <a:gd name="connsiteY5" fmla="*/ 112320 h 444233"/>
              <a:gd name="connsiteX6" fmla="*/ 168706 w 169145"/>
              <a:gd name="connsiteY6" fmla="*/ 4370 h 44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145" h="444233">
                <a:moveTo>
                  <a:pt x="168706" y="4370"/>
                </a:moveTo>
                <a:cubicBezTo>
                  <a:pt x="162709" y="31181"/>
                  <a:pt x="93564" y="212509"/>
                  <a:pt x="67106" y="273187"/>
                </a:cubicBezTo>
                <a:cubicBezTo>
                  <a:pt x="40648" y="333865"/>
                  <a:pt x="20186" y="340920"/>
                  <a:pt x="9956" y="368437"/>
                </a:cubicBezTo>
                <a:cubicBezTo>
                  <a:pt x="-274" y="395954"/>
                  <a:pt x="-4155" y="464745"/>
                  <a:pt x="5723" y="438287"/>
                </a:cubicBezTo>
                <a:cubicBezTo>
                  <a:pt x="15601" y="411829"/>
                  <a:pt x="52995" y="264015"/>
                  <a:pt x="69223" y="209687"/>
                </a:cubicBezTo>
                <a:cubicBezTo>
                  <a:pt x="85451" y="155359"/>
                  <a:pt x="88626" y="143012"/>
                  <a:pt x="103090" y="112320"/>
                </a:cubicBezTo>
                <a:cubicBezTo>
                  <a:pt x="117554" y="81628"/>
                  <a:pt x="174703" y="-22441"/>
                  <a:pt x="168706" y="4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9" name="フリーフォーム: 図形 3108">
            <a:extLst>
              <a:ext uri="{FF2B5EF4-FFF2-40B4-BE49-F238E27FC236}">
                <a16:creationId xmlns:a16="http://schemas.microsoft.com/office/drawing/2014/main" id="{743AC1CC-81DE-46DD-8099-76AE665E7B4D}"/>
              </a:ext>
            </a:extLst>
          </p:cNvPr>
          <p:cNvSpPr/>
          <p:nvPr/>
        </p:nvSpPr>
        <p:spPr>
          <a:xfrm>
            <a:off x="6197464" y="4013185"/>
            <a:ext cx="129306" cy="218043"/>
          </a:xfrm>
          <a:custGeom>
            <a:avLst/>
            <a:gdLst>
              <a:gd name="connsiteX0" fmla="*/ 129253 w 129306"/>
              <a:gd name="connsiteY0" fmla="*/ 15 h 218043"/>
              <a:gd name="connsiteX1" fmla="*/ 27653 w 129306"/>
              <a:gd name="connsiteY1" fmla="*/ 69865 h 218043"/>
              <a:gd name="connsiteX2" fmla="*/ 4369 w 129306"/>
              <a:gd name="connsiteY2" fmla="*/ 186282 h 218043"/>
              <a:gd name="connsiteX3" fmla="*/ 136 w 129306"/>
              <a:gd name="connsiteY3" fmla="*/ 218032 h 218043"/>
              <a:gd name="connsiteX4" fmla="*/ 6486 w 129306"/>
              <a:gd name="connsiteY4" fmla="*/ 184165 h 218043"/>
              <a:gd name="connsiteX5" fmla="*/ 2253 w 129306"/>
              <a:gd name="connsiteY5" fmla="*/ 95265 h 218043"/>
              <a:gd name="connsiteX6" fmla="*/ 12836 w 129306"/>
              <a:gd name="connsiteY6" fmla="*/ 63515 h 218043"/>
              <a:gd name="connsiteX7" fmla="*/ 129253 w 129306"/>
              <a:gd name="connsiteY7" fmla="*/ 15 h 21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306" h="218043">
                <a:moveTo>
                  <a:pt x="129253" y="15"/>
                </a:moveTo>
                <a:cubicBezTo>
                  <a:pt x="131723" y="1073"/>
                  <a:pt x="48467" y="38821"/>
                  <a:pt x="27653" y="69865"/>
                </a:cubicBezTo>
                <a:cubicBezTo>
                  <a:pt x="6839" y="100910"/>
                  <a:pt x="8955" y="161588"/>
                  <a:pt x="4369" y="186282"/>
                </a:cubicBezTo>
                <a:cubicBezTo>
                  <a:pt x="-217" y="210977"/>
                  <a:pt x="-217" y="218385"/>
                  <a:pt x="136" y="218032"/>
                </a:cubicBezTo>
                <a:cubicBezTo>
                  <a:pt x="489" y="217679"/>
                  <a:pt x="6133" y="204626"/>
                  <a:pt x="6486" y="184165"/>
                </a:cubicBezTo>
                <a:cubicBezTo>
                  <a:pt x="6839" y="163704"/>
                  <a:pt x="1195" y="115373"/>
                  <a:pt x="2253" y="95265"/>
                </a:cubicBezTo>
                <a:cubicBezTo>
                  <a:pt x="3311" y="75157"/>
                  <a:pt x="-7625" y="76215"/>
                  <a:pt x="12836" y="63515"/>
                </a:cubicBezTo>
                <a:cubicBezTo>
                  <a:pt x="33297" y="50815"/>
                  <a:pt x="126783" y="-1043"/>
                  <a:pt x="12925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0" name="フリーフォーム: 図形 3109">
            <a:extLst>
              <a:ext uri="{FF2B5EF4-FFF2-40B4-BE49-F238E27FC236}">
                <a16:creationId xmlns:a16="http://schemas.microsoft.com/office/drawing/2014/main" id="{BD3E23BA-AB93-4C4C-B1C2-70AAAA926734}"/>
              </a:ext>
            </a:extLst>
          </p:cNvPr>
          <p:cNvSpPr/>
          <p:nvPr/>
        </p:nvSpPr>
        <p:spPr>
          <a:xfrm>
            <a:off x="6030349" y="4185980"/>
            <a:ext cx="204700" cy="68526"/>
          </a:xfrm>
          <a:custGeom>
            <a:avLst/>
            <a:gdLst>
              <a:gd name="connsiteX0" fmla="*/ 34 w 204700"/>
              <a:gd name="connsiteY0" fmla="*/ 5020 h 68526"/>
              <a:gd name="connsiteX1" fmla="*/ 93168 w 204700"/>
              <a:gd name="connsiteY1" fmla="*/ 68520 h 68526"/>
              <a:gd name="connsiteX2" fmla="*/ 203234 w 204700"/>
              <a:gd name="connsiteY2" fmla="*/ 787 h 68526"/>
              <a:gd name="connsiteX3" fmla="*/ 154551 w 204700"/>
              <a:gd name="connsiteY3" fmla="*/ 32537 h 68526"/>
              <a:gd name="connsiteX4" fmla="*/ 127034 w 204700"/>
              <a:gd name="connsiteY4" fmla="*/ 47353 h 68526"/>
              <a:gd name="connsiteX5" fmla="*/ 82584 w 204700"/>
              <a:gd name="connsiteY5" fmla="*/ 49470 h 68526"/>
              <a:gd name="connsiteX6" fmla="*/ 34 w 204700"/>
              <a:gd name="connsiteY6" fmla="*/ 5020 h 6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700" h="68526">
                <a:moveTo>
                  <a:pt x="34" y="5020"/>
                </a:moveTo>
                <a:cubicBezTo>
                  <a:pt x="1798" y="8195"/>
                  <a:pt x="59301" y="69226"/>
                  <a:pt x="93168" y="68520"/>
                </a:cubicBezTo>
                <a:cubicBezTo>
                  <a:pt x="127035" y="67815"/>
                  <a:pt x="193004" y="6784"/>
                  <a:pt x="203234" y="787"/>
                </a:cubicBezTo>
                <a:cubicBezTo>
                  <a:pt x="213465" y="-5210"/>
                  <a:pt x="167251" y="24776"/>
                  <a:pt x="154551" y="32537"/>
                </a:cubicBezTo>
                <a:cubicBezTo>
                  <a:pt x="141851" y="40298"/>
                  <a:pt x="139029" y="44531"/>
                  <a:pt x="127034" y="47353"/>
                </a:cubicBezTo>
                <a:cubicBezTo>
                  <a:pt x="115040" y="50175"/>
                  <a:pt x="100223" y="52645"/>
                  <a:pt x="82584" y="49470"/>
                </a:cubicBezTo>
                <a:cubicBezTo>
                  <a:pt x="64945" y="46295"/>
                  <a:pt x="-1730" y="1845"/>
                  <a:pt x="34" y="5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1" name="フリーフォーム: 図形 3110">
            <a:extLst>
              <a:ext uri="{FF2B5EF4-FFF2-40B4-BE49-F238E27FC236}">
                <a16:creationId xmlns:a16="http://schemas.microsoft.com/office/drawing/2014/main" id="{11CA7895-8C3C-412D-ACCE-2DB2191F962C}"/>
              </a:ext>
            </a:extLst>
          </p:cNvPr>
          <p:cNvSpPr/>
          <p:nvPr/>
        </p:nvSpPr>
        <p:spPr>
          <a:xfrm>
            <a:off x="6019753" y="3924143"/>
            <a:ext cx="48859" cy="271199"/>
          </a:xfrm>
          <a:custGeom>
            <a:avLst/>
            <a:gdLst>
              <a:gd name="connsiteX0" fmla="*/ 48730 w 48859"/>
              <a:gd name="connsiteY0" fmla="*/ 157 h 271199"/>
              <a:gd name="connsiteX1" fmla="*/ 14864 w 48859"/>
              <a:gd name="connsiteY1" fmla="*/ 110224 h 271199"/>
              <a:gd name="connsiteX2" fmla="*/ 31797 w 48859"/>
              <a:gd name="connsiteY2" fmla="*/ 271090 h 271199"/>
              <a:gd name="connsiteX3" fmla="*/ 47 w 48859"/>
              <a:gd name="connsiteY3" fmla="*/ 133507 h 271199"/>
              <a:gd name="connsiteX4" fmla="*/ 48730 w 48859"/>
              <a:gd name="connsiteY4" fmla="*/ 157 h 27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59" h="271199">
                <a:moveTo>
                  <a:pt x="48730" y="157"/>
                </a:moveTo>
                <a:cubicBezTo>
                  <a:pt x="51200" y="-3724"/>
                  <a:pt x="17686" y="65069"/>
                  <a:pt x="14864" y="110224"/>
                </a:cubicBezTo>
                <a:cubicBezTo>
                  <a:pt x="12042" y="155379"/>
                  <a:pt x="34266" y="267210"/>
                  <a:pt x="31797" y="271090"/>
                </a:cubicBezTo>
                <a:cubicBezTo>
                  <a:pt x="29327" y="274971"/>
                  <a:pt x="-1364" y="174429"/>
                  <a:pt x="47" y="133507"/>
                </a:cubicBezTo>
                <a:cubicBezTo>
                  <a:pt x="1458" y="92585"/>
                  <a:pt x="46260" y="4038"/>
                  <a:pt x="48730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2" name="フリーフォーム: 図形 3111">
            <a:extLst>
              <a:ext uri="{FF2B5EF4-FFF2-40B4-BE49-F238E27FC236}">
                <a16:creationId xmlns:a16="http://schemas.microsoft.com/office/drawing/2014/main" id="{8BE469C8-E6EF-4275-A621-D075798D319E}"/>
              </a:ext>
            </a:extLst>
          </p:cNvPr>
          <p:cNvSpPr/>
          <p:nvPr/>
        </p:nvSpPr>
        <p:spPr>
          <a:xfrm>
            <a:off x="6229427" y="3261782"/>
            <a:ext cx="192803" cy="740875"/>
          </a:xfrm>
          <a:custGeom>
            <a:avLst/>
            <a:gdLst>
              <a:gd name="connsiteX0" fmla="*/ 86706 w 192803"/>
              <a:gd name="connsiteY0" fmla="*/ 1 h 740875"/>
              <a:gd name="connsiteX1" fmla="*/ 156556 w 192803"/>
              <a:gd name="connsiteY1" fmla="*/ 129118 h 740875"/>
              <a:gd name="connsiteX2" fmla="*/ 169256 w 192803"/>
              <a:gd name="connsiteY2" fmla="*/ 313268 h 740875"/>
              <a:gd name="connsiteX3" fmla="*/ 156556 w 192803"/>
              <a:gd name="connsiteY3" fmla="*/ 372535 h 740875"/>
              <a:gd name="connsiteX4" fmla="*/ 154440 w 192803"/>
              <a:gd name="connsiteY4" fmla="*/ 455085 h 740875"/>
              <a:gd name="connsiteX5" fmla="*/ 35906 w 192803"/>
              <a:gd name="connsiteY5" fmla="*/ 622301 h 740875"/>
              <a:gd name="connsiteX6" fmla="*/ 14740 w 192803"/>
              <a:gd name="connsiteY6" fmla="*/ 666751 h 740875"/>
              <a:gd name="connsiteX7" fmla="*/ 6273 w 192803"/>
              <a:gd name="connsiteY7" fmla="*/ 740835 h 740875"/>
              <a:gd name="connsiteX8" fmla="*/ 8390 w 192803"/>
              <a:gd name="connsiteY8" fmla="*/ 656168 h 740875"/>
              <a:gd name="connsiteX9" fmla="*/ 107873 w 192803"/>
              <a:gd name="connsiteY9" fmla="*/ 516468 h 740875"/>
              <a:gd name="connsiteX10" fmla="*/ 186190 w 192803"/>
              <a:gd name="connsiteY10" fmla="*/ 306918 h 740875"/>
              <a:gd name="connsiteX11" fmla="*/ 179840 w 192803"/>
              <a:gd name="connsiteY11" fmla="*/ 127001 h 740875"/>
              <a:gd name="connsiteX12" fmla="*/ 86706 w 192803"/>
              <a:gd name="connsiteY12" fmla="*/ 1 h 74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803" h="740875">
                <a:moveTo>
                  <a:pt x="86706" y="1"/>
                </a:moveTo>
                <a:cubicBezTo>
                  <a:pt x="82825" y="354"/>
                  <a:pt x="142798" y="76907"/>
                  <a:pt x="156556" y="129118"/>
                </a:cubicBezTo>
                <a:cubicBezTo>
                  <a:pt x="170314" y="181329"/>
                  <a:pt x="169256" y="272699"/>
                  <a:pt x="169256" y="313268"/>
                </a:cubicBezTo>
                <a:cubicBezTo>
                  <a:pt x="169256" y="353837"/>
                  <a:pt x="159025" y="348899"/>
                  <a:pt x="156556" y="372535"/>
                </a:cubicBezTo>
                <a:cubicBezTo>
                  <a:pt x="154087" y="396171"/>
                  <a:pt x="174548" y="413457"/>
                  <a:pt x="154440" y="455085"/>
                </a:cubicBezTo>
                <a:cubicBezTo>
                  <a:pt x="134332" y="496713"/>
                  <a:pt x="59189" y="587023"/>
                  <a:pt x="35906" y="622301"/>
                </a:cubicBezTo>
                <a:cubicBezTo>
                  <a:pt x="12623" y="657579"/>
                  <a:pt x="19679" y="646995"/>
                  <a:pt x="14740" y="666751"/>
                </a:cubicBezTo>
                <a:cubicBezTo>
                  <a:pt x="9801" y="686507"/>
                  <a:pt x="7331" y="742599"/>
                  <a:pt x="6273" y="740835"/>
                </a:cubicBezTo>
                <a:cubicBezTo>
                  <a:pt x="5215" y="739071"/>
                  <a:pt x="-8543" y="693562"/>
                  <a:pt x="8390" y="656168"/>
                </a:cubicBezTo>
                <a:cubicBezTo>
                  <a:pt x="25323" y="618774"/>
                  <a:pt x="78240" y="574676"/>
                  <a:pt x="107873" y="516468"/>
                </a:cubicBezTo>
                <a:cubicBezTo>
                  <a:pt x="137506" y="458260"/>
                  <a:pt x="174196" y="371829"/>
                  <a:pt x="186190" y="306918"/>
                </a:cubicBezTo>
                <a:cubicBezTo>
                  <a:pt x="198184" y="242007"/>
                  <a:pt x="192540" y="176390"/>
                  <a:pt x="179840" y="127001"/>
                </a:cubicBezTo>
                <a:cubicBezTo>
                  <a:pt x="167140" y="77612"/>
                  <a:pt x="90587" y="-352"/>
                  <a:pt x="8670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3" name="フリーフォーム: 図形 3112">
            <a:extLst>
              <a:ext uri="{FF2B5EF4-FFF2-40B4-BE49-F238E27FC236}">
                <a16:creationId xmlns:a16="http://schemas.microsoft.com/office/drawing/2014/main" id="{4BA2A17B-7C44-4FA4-B1EA-BB0E869640CA}"/>
              </a:ext>
            </a:extLst>
          </p:cNvPr>
          <p:cNvSpPr/>
          <p:nvPr/>
        </p:nvSpPr>
        <p:spPr>
          <a:xfrm>
            <a:off x="6125337" y="3371842"/>
            <a:ext cx="230471" cy="495321"/>
          </a:xfrm>
          <a:custGeom>
            <a:avLst/>
            <a:gdLst>
              <a:gd name="connsiteX0" fmla="*/ 205613 w 230471"/>
              <a:gd name="connsiteY0" fmla="*/ 8 h 495321"/>
              <a:gd name="connsiteX1" fmla="*/ 228896 w 230471"/>
              <a:gd name="connsiteY1" fmla="*/ 249775 h 495321"/>
              <a:gd name="connsiteX2" fmla="*/ 152696 w 230471"/>
              <a:gd name="connsiteY2" fmla="*/ 425458 h 495321"/>
              <a:gd name="connsiteX3" fmla="*/ 72263 w 230471"/>
              <a:gd name="connsiteY3" fmla="*/ 425458 h 495321"/>
              <a:gd name="connsiteX4" fmla="*/ 296 w 230471"/>
              <a:gd name="connsiteY4" fmla="*/ 495308 h 495321"/>
              <a:gd name="connsiteX5" fmla="*/ 51096 w 230471"/>
              <a:gd name="connsiteY5" fmla="*/ 419108 h 495321"/>
              <a:gd name="connsiteX6" fmla="*/ 154813 w 230471"/>
              <a:gd name="connsiteY6" fmla="*/ 419108 h 495321"/>
              <a:gd name="connsiteX7" fmla="*/ 222546 w 230471"/>
              <a:gd name="connsiteY7" fmla="*/ 258241 h 495321"/>
              <a:gd name="connsiteX8" fmla="*/ 205613 w 230471"/>
              <a:gd name="connsiteY8" fmla="*/ 8 h 49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71" h="495321">
                <a:moveTo>
                  <a:pt x="205613" y="8"/>
                </a:moveTo>
                <a:cubicBezTo>
                  <a:pt x="206671" y="-1403"/>
                  <a:pt x="237715" y="178867"/>
                  <a:pt x="228896" y="249775"/>
                </a:cubicBezTo>
                <a:cubicBezTo>
                  <a:pt x="220077" y="320683"/>
                  <a:pt x="178802" y="396177"/>
                  <a:pt x="152696" y="425458"/>
                </a:cubicBezTo>
                <a:cubicBezTo>
                  <a:pt x="126590" y="454739"/>
                  <a:pt x="97663" y="413816"/>
                  <a:pt x="72263" y="425458"/>
                </a:cubicBezTo>
                <a:cubicBezTo>
                  <a:pt x="46863" y="437100"/>
                  <a:pt x="3824" y="496366"/>
                  <a:pt x="296" y="495308"/>
                </a:cubicBezTo>
                <a:cubicBezTo>
                  <a:pt x="-3232" y="494250"/>
                  <a:pt x="25343" y="431808"/>
                  <a:pt x="51096" y="419108"/>
                </a:cubicBezTo>
                <a:cubicBezTo>
                  <a:pt x="76849" y="406408"/>
                  <a:pt x="126238" y="445919"/>
                  <a:pt x="154813" y="419108"/>
                </a:cubicBezTo>
                <a:cubicBezTo>
                  <a:pt x="183388" y="392297"/>
                  <a:pt x="214785" y="331266"/>
                  <a:pt x="222546" y="258241"/>
                </a:cubicBezTo>
                <a:cubicBezTo>
                  <a:pt x="230307" y="185216"/>
                  <a:pt x="204555" y="1419"/>
                  <a:pt x="20561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5B8807E-7537-4D32-9BEE-5C31A5826363}"/>
              </a:ext>
            </a:extLst>
          </p:cNvPr>
          <p:cNvSpPr/>
          <p:nvPr/>
        </p:nvSpPr>
        <p:spPr>
          <a:xfrm>
            <a:off x="5889474" y="3267068"/>
            <a:ext cx="45551" cy="393773"/>
          </a:xfrm>
          <a:custGeom>
            <a:avLst/>
            <a:gdLst>
              <a:gd name="connsiteX0" fmla="*/ 151 w 45551"/>
              <a:gd name="connsiteY0" fmla="*/ 7 h 393773"/>
              <a:gd name="connsiteX1" fmla="*/ 41426 w 45551"/>
              <a:gd name="connsiteY1" fmla="*/ 160345 h 393773"/>
              <a:gd name="connsiteX2" fmla="*/ 43014 w 45551"/>
              <a:gd name="connsiteY2" fmla="*/ 392120 h 393773"/>
              <a:gd name="connsiteX3" fmla="*/ 31901 w 45551"/>
              <a:gd name="connsiteY3" fmla="*/ 258770 h 393773"/>
              <a:gd name="connsiteX4" fmla="*/ 27139 w 45551"/>
              <a:gd name="connsiteY4" fmla="*/ 153995 h 393773"/>
              <a:gd name="connsiteX5" fmla="*/ 151 w 45551"/>
              <a:gd name="connsiteY5" fmla="*/ 7 h 39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51" h="393773">
                <a:moveTo>
                  <a:pt x="151" y="7"/>
                </a:moveTo>
                <a:cubicBezTo>
                  <a:pt x="2532" y="1065"/>
                  <a:pt x="34282" y="94993"/>
                  <a:pt x="41426" y="160345"/>
                </a:cubicBezTo>
                <a:cubicBezTo>
                  <a:pt x="48570" y="225697"/>
                  <a:pt x="44601" y="375716"/>
                  <a:pt x="43014" y="392120"/>
                </a:cubicBezTo>
                <a:cubicBezTo>
                  <a:pt x="41427" y="408524"/>
                  <a:pt x="34547" y="298457"/>
                  <a:pt x="31901" y="258770"/>
                </a:cubicBezTo>
                <a:cubicBezTo>
                  <a:pt x="29255" y="219083"/>
                  <a:pt x="30049" y="193418"/>
                  <a:pt x="27139" y="153995"/>
                </a:cubicBezTo>
                <a:cubicBezTo>
                  <a:pt x="24229" y="114572"/>
                  <a:pt x="-2230" y="-1051"/>
                  <a:pt x="1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7" name="フリーフォーム: 図形 3086">
            <a:extLst>
              <a:ext uri="{FF2B5EF4-FFF2-40B4-BE49-F238E27FC236}">
                <a16:creationId xmlns:a16="http://schemas.microsoft.com/office/drawing/2014/main" id="{E589E522-D471-4F29-A5CD-A2B7A560ED82}"/>
              </a:ext>
            </a:extLst>
          </p:cNvPr>
          <p:cNvSpPr/>
          <p:nvPr/>
        </p:nvSpPr>
        <p:spPr>
          <a:xfrm>
            <a:off x="5938683" y="3162275"/>
            <a:ext cx="189191" cy="449637"/>
          </a:xfrm>
          <a:custGeom>
            <a:avLst/>
            <a:gdLst>
              <a:gd name="connsiteX0" fmla="*/ 155 w 189191"/>
              <a:gd name="connsiteY0" fmla="*/ 25 h 449637"/>
              <a:gd name="connsiteX1" fmla="*/ 50955 w 189191"/>
              <a:gd name="connsiteY1" fmla="*/ 131788 h 449637"/>
              <a:gd name="connsiteX2" fmla="*/ 46192 w 189191"/>
              <a:gd name="connsiteY2" fmla="*/ 201638 h 449637"/>
              <a:gd name="connsiteX3" fmla="*/ 84292 w 189191"/>
              <a:gd name="connsiteY3" fmla="*/ 252438 h 449637"/>
              <a:gd name="connsiteX4" fmla="*/ 63655 w 189191"/>
              <a:gd name="connsiteY4" fmla="*/ 411188 h 449637"/>
              <a:gd name="connsiteX5" fmla="*/ 189067 w 189191"/>
              <a:gd name="connsiteY5" fmla="*/ 449288 h 449637"/>
              <a:gd name="connsiteX6" fmla="*/ 87467 w 189191"/>
              <a:gd name="connsiteY6" fmla="*/ 417538 h 449637"/>
              <a:gd name="connsiteX7" fmla="*/ 109692 w 189191"/>
              <a:gd name="connsiteY7" fmla="*/ 247675 h 449637"/>
              <a:gd name="connsiteX8" fmla="*/ 70005 w 189191"/>
              <a:gd name="connsiteY8" fmla="*/ 203225 h 449637"/>
              <a:gd name="connsiteX9" fmla="*/ 70005 w 189191"/>
              <a:gd name="connsiteY9" fmla="*/ 142900 h 449637"/>
              <a:gd name="connsiteX10" fmla="*/ 155 w 189191"/>
              <a:gd name="connsiteY10" fmla="*/ 25 h 44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191" h="449637">
                <a:moveTo>
                  <a:pt x="155" y="25"/>
                </a:moveTo>
                <a:cubicBezTo>
                  <a:pt x="-3020" y="-1827"/>
                  <a:pt x="43282" y="98186"/>
                  <a:pt x="50955" y="131788"/>
                </a:cubicBezTo>
                <a:cubicBezTo>
                  <a:pt x="58628" y="165390"/>
                  <a:pt x="40636" y="181530"/>
                  <a:pt x="46192" y="201638"/>
                </a:cubicBezTo>
                <a:cubicBezTo>
                  <a:pt x="51748" y="221746"/>
                  <a:pt x="81382" y="217513"/>
                  <a:pt x="84292" y="252438"/>
                </a:cubicBezTo>
                <a:cubicBezTo>
                  <a:pt x="87203" y="287363"/>
                  <a:pt x="46193" y="378380"/>
                  <a:pt x="63655" y="411188"/>
                </a:cubicBezTo>
                <a:cubicBezTo>
                  <a:pt x="81117" y="443996"/>
                  <a:pt x="185098" y="448230"/>
                  <a:pt x="189067" y="449288"/>
                </a:cubicBezTo>
                <a:cubicBezTo>
                  <a:pt x="193036" y="450346"/>
                  <a:pt x="100696" y="451140"/>
                  <a:pt x="87467" y="417538"/>
                </a:cubicBezTo>
                <a:cubicBezTo>
                  <a:pt x="74238" y="383936"/>
                  <a:pt x="112602" y="283394"/>
                  <a:pt x="109692" y="247675"/>
                </a:cubicBezTo>
                <a:cubicBezTo>
                  <a:pt x="106782" y="211956"/>
                  <a:pt x="76620" y="220688"/>
                  <a:pt x="70005" y="203225"/>
                </a:cubicBezTo>
                <a:cubicBezTo>
                  <a:pt x="63391" y="185763"/>
                  <a:pt x="79795" y="172533"/>
                  <a:pt x="70005" y="142900"/>
                </a:cubicBezTo>
                <a:cubicBezTo>
                  <a:pt x="60215" y="113267"/>
                  <a:pt x="3330" y="1877"/>
                  <a:pt x="15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3" name="フリーフォーム: 図形 3092">
            <a:extLst>
              <a:ext uri="{FF2B5EF4-FFF2-40B4-BE49-F238E27FC236}">
                <a16:creationId xmlns:a16="http://schemas.microsoft.com/office/drawing/2014/main" id="{5EF66A42-0492-4EDF-AEED-034917D20828}"/>
              </a:ext>
            </a:extLst>
          </p:cNvPr>
          <p:cNvSpPr/>
          <p:nvPr/>
        </p:nvSpPr>
        <p:spPr>
          <a:xfrm>
            <a:off x="6059428" y="3371530"/>
            <a:ext cx="213093" cy="89913"/>
          </a:xfrm>
          <a:custGeom>
            <a:avLst/>
            <a:gdLst>
              <a:gd name="connsiteX0" fmla="*/ 60 w 213093"/>
              <a:gd name="connsiteY0" fmla="*/ 79695 h 89913"/>
              <a:gd name="connsiteX1" fmla="*/ 119122 w 213093"/>
              <a:gd name="connsiteY1" fmla="*/ 84458 h 89913"/>
              <a:gd name="connsiteX2" fmla="*/ 212785 w 213093"/>
              <a:gd name="connsiteY2" fmla="*/ 320 h 89913"/>
              <a:gd name="connsiteX3" fmla="*/ 147697 w 213093"/>
              <a:gd name="connsiteY3" fmla="*/ 55883 h 89913"/>
              <a:gd name="connsiteX4" fmla="*/ 103247 w 213093"/>
              <a:gd name="connsiteY4" fmla="*/ 63820 h 89913"/>
              <a:gd name="connsiteX5" fmla="*/ 60 w 213093"/>
              <a:gd name="connsiteY5" fmla="*/ 79695 h 8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93" h="89913">
                <a:moveTo>
                  <a:pt x="60" y="79695"/>
                </a:moveTo>
                <a:cubicBezTo>
                  <a:pt x="2706" y="83135"/>
                  <a:pt x="83668" y="97687"/>
                  <a:pt x="119122" y="84458"/>
                </a:cubicBezTo>
                <a:cubicBezTo>
                  <a:pt x="154576" y="71229"/>
                  <a:pt x="208023" y="5082"/>
                  <a:pt x="212785" y="320"/>
                </a:cubicBezTo>
                <a:cubicBezTo>
                  <a:pt x="217547" y="-4442"/>
                  <a:pt x="165953" y="45300"/>
                  <a:pt x="147697" y="55883"/>
                </a:cubicBezTo>
                <a:cubicBezTo>
                  <a:pt x="129441" y="66466"/>
                  <a:pt x="123884" y="60910"/>
                  <a:pt x="103247" y="63820"/>
                </a:cubicBezTo>
                <a:cubicBezTo>
                  <a:pt x="82610" y="66730"/>
                  <a:pt x="-2586" y="76255"/>
                  <a:pt x="60" y="79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4" name="フリーフォーム: 図形 3113">
            <a:extLst>
              <a:ext uri="{FF2B5EF4-FFF2-40B4-BE49-F238E27FC236}">
                <a16:creationId xmlns:a16="http://schemas.microsoft.com/office/drawing/2014/main" id="{7A9BC2A8-715D-4CED-BD90-1F2AC7E9B92A}"/>
              </a:ext>
            </a:extLst>
          </p:cNvPr>
          <p:cNvSpPr/>
          <p:nvPr/>
        </p:nvSpPr>
        <p:spPr>
          <a:xfrm>
            <a:off x="6061013" y="3086903"/>
            <a:ext cx="361211" cy="168023"/>
          </a:xfrm>
          <a:custGeom>
            <a:avLst/>
            <a:gdLst>
              <a:gd name="connsiteX0" fmla="*/ 62 w 361211"/>
              <a:gd name="connsiteY0" fmla="*/ 129372 h 168023"/>
              <a:gd name="connsiteX1" fmla="*/ 157225 w 361211"/>
              <a:gd name="connsiteY1" fmla="*/ 162710 h 168023"/>
              <a:gd name="connsiteX2" fmla="*/ 360425 w 361211"/>
              <a:gd name="connsiteY2" fmla="*/ 785 h 168023"/>
              <a:gd name="connsiteX3" fmla="*/ 225487 w 361211"/>
              <a:gd name="connsiteY3" fmla="*/ 102385 h 168023"/>
              <a:gd name="connsiteX4" fmla="*/ 174687 w 361211"/>
              <a:gd name="connsiteY4" fmla="*/ 134135 h 168023"/>
              <a:gd name="connsiteX5" fmla="*/ 62 w 361211"/>
              <a:gd name="connsiteY5" fmla="*/ 129372 h 16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211" h="168023">
                <a:moveTo>
                  <a:pt x="62" y="129372"/>
                </a:moveTo>
                <a:cubicBezTo>
                  <a:pt x="-2848" y="134134"/>
                  <a:pt x="97165" y="184141"/>
                  <a:pt x="157225" y="162710"/>
                </a:cubicBezTo>
                <a:cubicBezTo>
                  <a:pt x="217285" y="141279"/>
                  <a:pt x="349048" y="10839"/>
                  <a:pt x="360425" y="785"/>
                </a:cubicBezTo>
                <a:cubicBezTo>
                  <a:pt x="371802" y="-9269"/>
                  <a:pt x="256443" y="80160"/>
                  <a:pt x="225487" y="102385"/>
                </a:cubicBezTo>
                <a:cubicBezTo>
                  <a:pt x="194531" y="124610"/>
                  <a:pt x="216227" y="129373"/>
                  <a:pt x="174687" y="134135"/>
                </a:cubicBezTo>
                <a:cubicBezTo>
                  <a:pt x="133148" y="138898"/>
                  <a:pt x="2972" y="124610"/>
                  <a:pt x="62" y="129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5" name="フリーフォーム: 図形 3114">
            <a:extLst>
              <a:ext uri="{FF2B5EF4-FFF2-40B4-BE49-F238E27FC236}">
                <a16:creationId xmlns:a16="http://schemas.microsoft.com/office/drawing/2014/main" id="{8C5AC291-77C1-4063-803E-74F5C66845D9}"/>
              </a:ext>
            </a:extLst>
          </p:cNvPr>
          <p:cNvSpPr/>
          <p:nvPr/>
        </p:nvSpPr>
        <p:spPr>
          <a:xfrm>
            <a:off x="5486387" y="2811336"/>
            <a:ext cx="468685" cy="336983"/>
          </a:xfrm>
          <a:custGeom>
            <a:avLst/>
            <a:gdLst>
              <a:gd name="connsiteX0" fmla="*/ 13 w 468685"/>
              <a:gd name="connsiteY0" fmla="*/ 127 h 336983"/>
              <a:gd name="connsiteX1" fmla="*/ 90501 w 468685"/>
              <a:gd name="connsiteY1" fmla="*/ 168402 h 336983"/>
              <a:gd name="connsiteX2" fmla="*/ 454038 w 468685"/>
              <a:gd name="connsiteY2" fmla="*/ 331914 h 336983"/>
              <a:gd name="connsiteX3" fmla="*/ 377838 w 468685"/>
              <a:gd name="connsiteY3" fmla="*/ 287464 h 336983"/>
              <a:gd name="connsiteX4" fmla="*/ 196863 w 468685"/>
              <a:gd name="connsiteY4" fmla="*/ 206502 h 336983"/>
              <a:gd name="connsiteX5" fmla="*/ 93676 w 468685"/>
              <a:gd name="connsiteY5" fmla="*/ 141414 h 336983"/>
              <a:gd name="connsiteX6" fmla="*/ 13 w 468685"/>
              <a:gd name="connsiteY6" fmla="*/ 127 h 33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685" h="336983">
                <a:moveTo>
                  <a:pt x="13" y="127"/>
                </a:moveTo>
                <a:cubicBezTo>
                  <a:pt x="-516" y="4625"/>
                  <a:pt x="14830" y="113104"/>
                  <a:pt x="90501" y="168402"/>
                </a:cubicBezTo>
                <a:cubicBezTo>
                  <a:pt x="166172" y="223700"/>
                  <a:pt x="406149" y="312070"/>
                  <a:pt x="454038" y="331914"/>
                </a:cubicBezTo>
                <a:cubicBezTo>
                  <a:pt x="501927" y="351758"/>
                  <a:pt x="420700" y="308366"/>
                  <a:pt x="377838" y="287464"/>
                </a:cubicBezTo>
                <a:cubicBezTo>
                  <a:pt x="334976" y="266562"/>
                  <a:pt x="244223" y="230844"/>
                  <a:pt x="196863" y="206502"/>
                </a:cubicBezTo>
                <a:cubicBezTo>
                  <a:pt x="149503" y="182160"/>
                  <a:pt x="126749" y="171047"/>
                  <a:pt x="93676" y="141414"/>
                </a:cubicBezTo>
                <a:cubicBezTo>
                  <a:pt x="60603" y="111781"/>
                  <a:pt x="542" y="-4371"/>
                  <a:pt x="13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6" name="フリーフォーム: 図形 3115">
            <a:extLst>
              <a:ext uri="{FF2B5EF4-FFF2-40B4-BE49-F238E27FC236}">
                <a16:creationId xmlns:a16="http://schemas.microsoft.com/office/drawing/2014/main" id="{0B6171F4-E7FF-4A04-AD41-F62AA43E7B39}"/>
              </a:ext>
            </a:extLst>
          </p:cNvPr>
          <p:cNvSpPr/>
          <p:nvPr/>
        </p:nvSpPr>
        <p:spPr>
          <a:xfrm>
            <a:off x="5549253" y="2741285"/>
            <a:ext cx="826866" cy="319871"/>
          </a:xfrm>
          <a:custGeom>
            <a:avLst/>
            <a:gdLst>
              <a:gd name="connsiteX0" fmla="*/ 647 w 826866"/>
              <a:gd name="connsiteY0" fmla="*/ 328 h 319871"/>
              <a:gd name="connsiteX1" fmla="*/ 318147 w 826866"/>
              <a:gd name="connsiteY1" fmla="*/ 281315 h 319871"/>
              <a:gd name="connsiteX2" fmla="*/ 819797 w 826866"/>
              <a:gd name="connsiteY2" fmla="*/ 319415 h 319871"/>
              <a:gd name="connsiteX3" fmla="*/ 626122 w 826866"/>
              <a:gd name="connsiteY3" fmla="*/ 301953 h 319871"/>
              <a:gd name="connsiteX4" fmla="*/ 422922 w 826866"/>
              <a:gd name="connsiteY4" fmla="*/ 284490 h 319871"/>
              <a:gd name="connsiteX5" fmla="*/ 240360 w 826866"/>
              <a:gd name="connsiteY5" fmla="*/ 225753 h 319871"/>
              <a:gd name="connsiteX6" fmla="*/ 647 w 826866"/>
              <a:gd name="connsiteY6" fmla="*/ 328 h 31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6866" h="319871">
                <a:moveTo>
                  <a:pt x="647" y="328"/>
                </a:moveTo>
                <a:cubicBezTo>
                  <a:pt x="13612" y="9588"/>
                  <a:pt x="181622" y="228134"/>
                  <a:pt x="318147" y="281315"/>
                </a:cubicBezTo>
                <a:cubicBezTo>
                  <a:pt x="454672" y="334496"/>
                  <a:pt x="768468" y="315975"/>
                  <a:pt x="819797" y="319415"/>
                </a:cubicBezTo>
                <a:cubicBezTo>
                  <a:pt x="871126" y="322855"/>
                  <a:pt x="626122" y="301953"/>
                  <a:pt x="626122" y="301953"/>
                </a:cubicBezTo>
                <a:cubicBezTo>
                  <a:pt x="559976" y="296132"/>
                  <a:pt x="487216" y="297190"/>
                  <a:pt x="422922" y="284490"/>
                </a:cubicBezTo>
                <a:cubicBezTo>
                  <a:pt x="358628" y="271790"/>
                  <a:pt x="307829" y="270997"/>
                  <a:pt x="240360" y="225753"/>
                </a:cubicBezTo>
                <a:cubicBezTo>
                  <a:pt x="172891" y="180509"/>
                  <a:pt x="-12318" y="-8932"/>
                  <a:pt x="647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7" name="フリーフォーム: 図形 3116">
            <a:extLst>
              <a:ext uri="{FF2B5EF4-FFF2-40B4-BE49-F238E27FC236}">
                <a16:creationId xmlns:a16="http://schemas.microsoft.com/office/drawing/2014/main" id="{468C5FE1-F7E8-48B9-9D8F-479D51BFB5A6}"/>
              </a:ext>
            </a:extLst>
          </p:cNvPr>
          <p:cNvSpPr/>
          <p:nvPr/>
        </p:nvSpPr>
        <p:spPr>
          <a:xfrm>
            <a:off x="5693047" y="2628889"/>
            <a:ext cx="616152" cy="216768"/>
          </a:xfrm>
          <a:custGeom>
            <a:avLst/>
            <a:gdLst>
              <a:gd name="connsiteX0" fmla="*/ 2903 w 616152"/>
              <a:gd name="connsiteY0" fmla="*/ 11 h 216768"/>
              <a:gd name="connsiteX1" fmla="*/ 210866 w 616152"/>
              <a:gd name="connsiteY1" fmla="*/ 141299 h 216768"/>
              <a:gd name="connsiteX2" fmla="*/ 602978 w 616152"/>
              <a:gd name="connsiteY2" fmla="*/ 212736 h 216768"/>
              <a:gd name="connsiteX3" fmla="*/ 504553 w 616152"/>
              <a:gd name="connsiteY3" fmla="*/ 204799 h 216768"/>
              <a:gd name="connsiteX4" fmla="*/ 317228 w 616152"/>
              <a:gd name="connsiteY4" fmla="*/ 179399 h 216768"/>
              <a:gd name="connsiteX5" fmla="*/ 102916 w 616152"/>
              <a:gd name="connsiteY5" fmla="*/ 133361 h 216768"/>
              <a:gd name="connsiteX6" fmla="*/ 2903 w 616152"/>
              <a:gd name="connsiteY6" fmla="*/ 11 h 21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152" h="216768">
                <a:moveTo>
                  <a:pt x="2903" y="11"/>
                </a:moveTo>
                <a:cubicBezTo>
                  <a:pt x="20895" y="1334"/>
                  <a:pt x="110854" y="105845"/>
                  <a:pt x="210866" y="141299"/>
                </a:cubicBezTo>
                <a:cubicBezTo>
                  <a:pt x="310878" y="176753"/>
                  <a:pt x="554030" y="202153"/>
                  <a:pt x="602978" y="212736"/>
                </a:cubicBezTo>
                <a:cubicBezTo>
                  <a:pt x="651926" y="223319"/>
                  <a:pt x="552178" y="210355"/>
                  <a:pt x="504553" y="204799"/>
                </a:cubicBezTo>
                <a:cubicBezTo>
                  <a:pt x="456928" y="199243"/>
                  <a:pt x="384167" y="191305"/>
                  <a:pt x="317228" y="179399"/>
                </a:cubicBezTo>
                <a:cubicBezTo>
                  <a:pt x="250289" y="167493"/>
                  <a:pt x="151335" y="158761"/>
                  <a:pt x="102916" y="133361"/>
                </a:cubicBezTo>
                <a:cubicBezTo>
                  <a:pt x="54497" y="107961"/>
                  <a:pt x="-15089" y="-1312"/>
                  <a:pt x="290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8" name="フリーフォーム: 図形 3117">
            <a:extLst>
              <a:ext uri="{FF2B5EF4-FFF2-40B4-BE49-F238E27FC236}">
                <a16:creationId xmlns:a16="http://schemas.microsoft.com/office/drawing/2014/main" id="{9D5B675A-902F-4F27-A729-E2E2C36D759F}"/>
              </a:ext>
            </a:extLst>
          </p:cNvPr>
          <p:cNvSpPr/>
          <p:nvPr/>
        </p:nvSpPr>
        <p:spPr>
          <a:xfrm>
            <a:off x="5037111" y="2298353"/>
            <a:ext cx="393528" cy="529215"/>
          </a:xfrm>
          <a:custGeom>
            <a:avLst/>
            <a:gdLst>
              <a:gd name="connsiteX0" fmla="*/ 3202 w 393528"/>
              <a:gd name="connsiteY0" fmla="*/ 347 h 529215"/>
              <a:gd name="connsiteX1" fmla="*/ 46064 w 393528"/>
              <a:gd name="connsiteY1" fmla="*/ 240060 h 529215"/>
              <a:gd name="connsiteX2" fmla="*/ 384202 w 393528"/>
              <a:gd name="connsiteY2" fmla="*/ 522635 h 529215"/>
              <a:gd name="connsiteX3" fmla="*/ 279427 w 393528"/>
              <a:gd name="connsiteY3" fmla="*/ 424210 h 529215"/>
              <a:gd name="connsiteX4" fmla="*/ 74639 w 393528"/>
              <a:gd name="connsiteY4" fmla="*/ 252760 h 529215"/>
              <a:gd name="connsiteX5" fmla="*/ 46064 w 393528"/>
              <a:gd name="connsiteY5" fmla="*/ 187672 h 529215"/>
              <a:gd name="connsiteX6" fmla="*/ 3202 w 393528"/>
              <a:gd name="connsiteY6" fmla="*/ 347 h 52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528" h="529215">
                <a:moveTo>
                  <a:pt x="3202" y="347"/>
                </a:moveTo>
                <a:cubicBezTo>
                  <a:pt x="3202" y="9078"/>
                  <a:pt x="-17436" y="153012"/>
                  <a:pt x="46064" y="240060"/>
                </a:cubicBezTo>
                <a:cubicBezTo>
                  <a:pt x="109564" y="327108"/>
                  <a:pt x="345308" y="491943"/>
                  <a:pt x="384202" y="522635"/>
                </a:cubicBezTo>
                <a:cubicBezTo>
                  <a:pt x="423096" y="553327"/>
                  <a:pt x="331021" y="469189"/>
                  <a:pt x="279427" y="424210"/>
                </a:cubicBezTo>
                <a:cubicBezTo>
                  <a:pt x="227833" y="379231"/>
                  <a:pt x="113533" y="292183"/>
                  <a:pt x="74639" y="252760"/>
                </a:cubicBezTo>
                <a:cubicBezTo>
                  <a:pt x="35745" y="213337"/>
                  <a:pt x="57970" y="225508"/>
                  <a:pt x="46064" y="187672"/>
                </a:cubicBezTo>
                <a:cubicBezTo>
                  <a:pt x="34158" y="149836"/>
                  <a:pt x="3202" y="-8384"/>
                  <a:pt x="3202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9" name="フリーフォーム: 図形 3118">
            <a:extLst>
              <a:ext uri="{FF2B5EF4-FFF2-40B4-BE49-F238E27FC236}">
                <a16:creationId xmlns:a16="http://schemas.microsoft.com/office/drawing/2014/main" id="{053EBED0-674B-4D72-BEDD-D58CB77636A8}"/>
              </a:ext>
            </a:extLst>
          </p:cNvPr>
          <p:cNvSpPr/>
          <p:nvPr/>
        </p:nvSpPr>
        <p:spPr>
          <a:xfrm>
            <a:off x="5062358" y="2162023"/>
            <a:ext cx="1219824" cy="576456"/>
          </a:xfrm>
          <a:custGeom>
            <a:avLst/>
            <a:gdLst>
              <a:gd name="connsiteX0" fmla="*/ 180 w 1219824"/>
              <a:gd name="connsiteY0" fmla="*/ 58890 h 576456"/>
              <a:gd name="connsiteX1" fmla="*/ 427217 w 1219824"/>
              <a:gd name="connsiteY1" fmla="*/ 58890 h 576456"/>
              <a:gd name="connsiteX2" fmla="*/ 1087617 w 1219824"/>
              <a:gd name="connsiteY2" fmla="*/ 481165 h 576456"/>
              <a:gd name="connsiteX3" fmla="*/ 1219380 w 1219824"/>
              <a:gd name="connsiteY3" fmla="*/ 576415 h 576456"/>
              <a:gd name="connsiteX4" fmla="*/ 1120955 w 1219824"/>
              <a:gd name="connsiteY4" fmla="*/ 476402 h 576456"/>
              <a:gd name="connsiteX5" fmla="*/ 879655 w 1219824"/>
              <a:gd name="connsiteY5" fmla="*/ 301777 h 576456"/>
              <a:gd name="connsiteX6" fmla="*/ 722492 w 1219824"/>
              <a:gd name="connsiteY6" fmla="*/ 187477 h 576456"/>
              <a:gd name="connsiteX7" fmla="*/ 466905 w 1219824"/>
              <a:gd name="connsiteY7" fmla="*/ 44602 h 576456"/>
              <a:gd name="connsiteX8" fmla="*/ 374830 w 1219824"/>
              <a:gd name="connsiteY8" fmla="*/ 152 h 576456"/>
              <a:gd name="connsiteX9" fmla="*/ 180 w 1219824"/>
              <a:gd name="connsiteY9" fmla="*/ 58890 h 57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824" h="576456">
                <a:moveTo>
                  <a:pt x="180" y="58890"/>
                </a:moveTo>
                <a:cubicBezTo>
                  <a:pt x="8911" y="68680"/>
                  <a:pt x="245978" y="-11489"/>
                  <a:pt x="427217" y="58890"/>
                </a:cubicBezTo>
                <a:cubicBezTo>
                  <a:pt x="608456" y="129269"/>
                  <a:pt x="955590" y="394911"/>
                  <a:pt x="1087617" y="481165"/>
                </a:cubicBezTo>
                <a:cubicBezTo>
                  <a:pt x="1219644" y="567419"/>
                  <a:pt x="1213824" y="577209"/>
                  <a:pt x="1219380" y="576415"/>
                </a:cubicBezTo>
                <a:cubicBezTo>
                  <a:pt x="1224936" y="575621"/>
                  <a:pt x="1177576" y="522175"/>
                  <a:pt x="1120955" y="476402"/>
                </a:cubicBezTo>
                <a:cubicBezTo>
                  <a:pt x="1064334" y="430629"/>
                  <a:pt x="879655" y="301777"/>
                  <a:pt x="879655" y="301777"/>
                </a:cubicBezTo>
                <a:cubicBezTo>
                  <a:pt x="813245" y="253623"/>
                  <a:pt x="791284" y="230340"/>
                  <a:pt x="722492" y="187477"/>
                </a:cubicBezTo>
                <a:cubicBezTo>
                  <a:pt x="653700" y="144614"/>
                  <a:pt x="524849" y="75823"/>
                  <a:pt x="466905" y="44602"/>
                </a:cubicBezTo>
                <a:cubicBezTo>
                  <a:pt x="408961" y="13381"/>
                  <a:pt x="447061" y="-1700"/>
                  <a:pt x="374830" y="152"/>
                </a:cubicBezTo>
                <a:cubicBezTo>
                  <a:pt x="302599" y="2004"/>
                  <a:pt x="-8551" y="49100"/>
                  <a:pt x="180" y="58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0" name="フリーフォーム: 図形 3119">
            <a:extLst>
              <a:ext uri="{FF2B5EF4-FFF2-40B4-BE49-F238E27FC236}">
                <a16:creationId xmlns:a16="http://schemas.microsoft.com/office/drawing/2014/main" id="{D2AF4D51-4277-4D48-8187-12E14F23EB15}"/>
              </a:ext>
            </a:extLst>
          </p:cNvPr>
          <p:cNvSpPr/>
          <p:nvPr/>
        </p:nvSpPr>
        <p:spPr>
          <a:xfrm>
            <a:off x="4985368" y="1989275"/>
            <a:ext cx="1308587" cy="416716"/>
          </a:xfrm>
          <a:custGeom>
            <a:avLst/>
            <a:gdLst>
              <a:gd name="connsiteX0" fmla="*/ 4145 w 1308587"/>
              <a:gd name="connsiteY0" fmla="*/ 80825 h 416716"/>
              <a:gd name="connsiteX1" fmla="*/ 685182 w 1308587"/>
              <a:gd name="connsiteY1" fmla="*/ 63363 h 416716"/>
              <a:gd name="connsiteX2" fmla="*/ 1296370 w 1308587"/>
              <a:gd name="connsiteY2" fmla="*/ 412613 h 416716"/>
              <a:gd name="connsiteX3" fmla="*/ 1080470 w 1308587"/>
              <a:gd name="connsiteY3" fmla="*/ 245925 h 416716"/>
              <a:gd name="connsiteX4" fmla="*/ 920132 w 1308587"/>
              <a:gd name="connsiteY4" fmla="*/ 112575 h 416716"/>
              <a:gd name="connsiteX5" fmla="*/ 594695 w 1308587"/>
              <a:gd name="connsiteY5" fmla="*/ 10975 h 416716"/>
              <a:gd name="connsiteX6" fmla="*/ 407370 w 1308587"/>
              <a:gd name="connsiteY6" fmla="*/ 9388 h 416716"/>
              <a:gd name="connsiteX7" fmla="*/ 4145 w 1308587"/>
              <a:gd name="connsiteY7" fmla="*/ 80825 h 41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8587" h="416716">
                <a:moveTo>
                  <a:pt x="4145" y="80825"/>
                </a:moveTo>
                <a:cubicBezTo>
                  <a:pt x="50447" y="89821"/>
                  <a:pt x="469811" y="8065"/>
                  <a:pt x="685182" y="63363"/>
                </a:cubicBezTo>
                <a:cubicBezTo>
                  <a:pt x="900553" y="118661"/>
                  <a:pt x="1230489" y="382186"/>
                  <a:pt x="1296370" y="412613"/>
                </a:cubicBezTo>
                <a:cubicBezTo>
                  <a:pt x="1362251" y="443040"/>
                  <a:pt x="1143176" y="295931"/>
                  <a:pt x="1080470" y="245925"/>
                </a:cubicBezTo>
                <a:cubicBezTo>
                  <a:pt x="1017764" y="195919"/>
                  <a:pt x="1001095" y="151733"/>
                  <a:pt x="920132" y="112575"/>
                </a:cubicBezTo>
                <a:cubicBezTo>
                  <a:pt x="839169" y="73417"/>
                  <a:pt x="680155" y="28173"/>
                  <a:pt x="594695" y="10975"/>
                </a:cubicBezTo>
                <a:cubicBezTo>
                  <a:pt x="509235" y="-6223"/>
                  <a:pt x="502091" y="-402"/>
                  <a:pt x="407370" y="9388"/>
                </a:cubicBezTo>
                <a:cubicBezTo>
                  <a:pt x="312649" y="19178"/>
                  <a:pt x="-42157" y="71829"/>
                  <a:pt x="4145" y="80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1" name="フリーフォーム: 図形 3120">
            <a:extLst>
              <a:ext uri="{FF2B5EF4-FFF2-40B4-BE49-F238E27FC236}">
                <a16:creationId xmlns:a16="http://schemas.microsoft.com/office/drawing/2014/main" id="{9514BB13-7058-4828-957F-4E99ECE39C62}"/>
              </a:ext>
            </a:extLst>
          </p:cNvPr>
          <p:cNvSpPr/>
          <p:nvPr/>
        </p:nvSpPr>
        <p:spPr>
          <a:xfrm>
            <a:off x="4979755" y="1730533"/>
            <a:ext cx="1184218" cy="307792"/>
          </a:xfrm>
          <a:custGeom>
            <a:avLst/>
            <a:gdLst>
              <a:gd name="connsiteX0" fmla="*/ 233 w 1184218"/>
              <a:gd name="connsiteY0" fmla="*/ 161767 h 307792"/>
              <a:gd name="connsiteX1" fmla="*/ 457433 w 1184218"/>
              <a:gd name="connsiteY1" fmla="*/ 7780 h 307792"/>
              <a:gd name="connsiteX2" fmla="*/ 813033 w 1184218"/>
              <a:gd name="connsiteY2" fmla="*/ 52230 h 307792"/>
              <a:gd name="connsiteX3" fmla="*/ 1179745 w 1184218"/>
              <a:gd name="connsiteY3" fmla="*/ 303055 h 307792"/>
              <a:gd name="connsiteX4" fmla="*/ 995595 w 1184218"/>
              <a:gd name="connsiteY4" fmla="*/ 201455 h 307792"/>
              <a:gd name="connsiteX5" fmla="*/ 682858 w 1184218"/>
              <a:gd name="connsiteY5" fmla="*/ 17305 h 307792"/>
              <a:gd name="connsiteX6" fmla="*/ 398695 w 1184218"/>
              <a:gd name="connsiteY6" fmla="*/ 37942 h 307792"/>
              <a:gd name="connsiteX7" fmla="*/ 233 w 1184218"/>
              <a:gd name="connsiteY7" fmla="*/ 161767 h 30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218" h="307792">
                <a:moveTo>
                  <a:pt x="233" y="161767"/>
                </a:moveTo>
                <a:cubicBezTo>
                  <a:pt x="10023" y="156740"/>
                  <a:pt x="321967" y="26036"/>
                  <a:pt x="457433" y="7780"/>
                </a:cubicBezTo>
                <a:cubicBezTo>
                  <a:pt x="592899" y="-10476"/>
                  <a:pt x="692648" y="3018"/>
                  <a:pt x="813033" y="52230"/>
                </a:cubicBezTo>
                <a:cubicBezTo>
                  <a:pt x="933418" y="101442"/>
                  <a:pt x="1149318" y="278184"/>
                  <a:pt x="1179745" y="303055"/>
                </a:cubicBezTo>
                <a:cubicBezTo>
                  <a:pt x="1210172" y="327926"/>
                  <a:pt x="1078410" y="249080"/>
                  <a:pt x="995595" y="201455"/>
                </a:cubicBezTo>
                <a:cubicBezTo>
                  <a:pt x="912780" y="153830"/>
                  <a:pt x="782341" y="44557"/>
                  <a:pt x="682858" y="17305"/>
                </a:cubicBezTo>
                <a:cubicBezTo>
                  <a:pt x="583375" y="-9947"/>
                  <a:pt x="505587" y="15453"/>
                  <a:pt x="398695" y="37942"/>
                </a:cubicBezTo>
                <a:cubicBezTo>
                  <a:pt x="291803" y="60431"/>
                  <a:pt x="-9557" y="166794"/>
                  <a:pt x="233" y="161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2" name="フリーフォーム: 図形 3121">
            <a:extLst>
              <a:ext uri="{FF2B5EF4-FFF2-40B4-BE49-F238E27FC236}">
                <a16:creationId xmlns:a16="http://schemas.microsoft.com/office/drawing/2014/main" id="{596D8ADF-7937-45CC-BBCC-66A70A239E56}"/>
              </a:ext>
            </a:extLst>
          </p:cNvPr>
          <p:cNvSpPr/>
          <p:nvPr/>
        </p:nvSpPr>
        <p:spPr>
          <a:xfrm>
            <a:off x="4924164" y="1427169"/>
            <a:ext cx="791416" cy="287441"/>
          </a:xfrm>
          <a:custGeom>
            <a:avLst/>
            <a:gdLst>
              <a:gd name="connsiteX0" fmla="*/ 261 w 791416"/>
              <a:gd name="connsiteY0" fmla="*/ 287331 h 287441"/>
              <a:gd name="connsiteX1" fmla="*/ 409836 w 791416"/>
              <a:gd name="connsiteY1" fmla="*/ 50794 h 287441"/>
              <a:gd name="connsiteX2" fmla="*/ 774961 w 791416"/>
              <a:gd name="connsiteY2" fmla="*/ 71431 h 287441"/>
              <a:gd name="connsiteX3" fmla="*/ 722574 w 791416"/>
              <a:gd name="connsiteY3" fmla="*/ 58731 h 287441"/>
              <a:gd name="connsiteX4" fmla="*/ 668599 w 791416"/>
              <a:gd name="connsiteY4" fmla="*/ 28569 h 287441"/>
              <a:gd name="connsiteX5" fmla="*/ 352686 w 791416"/>
              <a:gd name="connsiteY5" fmla="*/ 17456 h 287441"/>
              <a:gd name="connsiteX6" fmla="*/ 261 w 791416"/>
              <a:gd name="connsiteY6" fmla="*/ 287331 h 28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416" h="287441">
                <a:moveTo>
                  <a:pt x="261" y="287331"/>
                </a:moveTo>
                <a:cubicBezTo>
                  <a:pt x="9786" y="292887"/>
                  <a:pt x="280719" y="86777"/>
                  <a:pt x="409836" y="50794"/>
                </a:cubicBezTo>
                <a:cubicBezTo>
                  <a:pt x="538953" y="14811"/>
                  <a:pt x="722838" y="70108"/>
                  <a:pt x="774961" y="71431"/>
                </a:cubicBezTo>
                <a:cubicBezTo>
                  <a:pt x="827084" y="72754"/>
                  <a:pt x="740301" y="65875"/>
                  <a:pt x="722574" y="58731"/>
                </a:cubicBezTo>
                <a:cubicBezTo>
                  <a:pt x="704847" y="51587"/>
                  <a:pt x="730247" y="35448"/>
                  <a:pt x="668599" y="28569"/>
                </a:cubicBezTo>
                <a:cubicBezTo>
                  <a:pt x="606951" y="21690"/>
                  <a:pt x="461694" y="-24613"/>
                  <a:pt x="352686" y="17456"/>
                </a:cubicBezTo>
                <a:cubicBezTo>
                  <a:pt x="243678" y="59525"/>
                  <a:pt x="-9264" y="281775"/>
                  <a:pt x="261" y="287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3" name="フリーフォーム: 図形 3122">
            <a:extLst>
              <a:ext uri="{FF2B5EF4-FFF2-40B4-BE49-F238E27FC236}">
                <a16:creationId xmlns:a16="http://schemas.microsoft.com/office/drawing/2014/main" id="{999A5F6C-BD97-4E9A-BEB5-C380016609A2}"/>
              </a:ext>
            </a:extLst>
          </p:cNvPr>
          <p:cNvSpPr/>
          <p:nvPr/>
        </p:nvSpPr>
        <p:spPr>
          <a:xfrm>
            <a:off x="4866304" y="1346222"/>
            <a:ext cx="665483" cy="260441"/>
          </a:xfrm>
          <a:custGeom>
            <a:avLst/>
            <a:gdLst>
              <a:gd name="connsiteX0" fmla="*/ 2559 w 665483"/>
              <a:gd name="connsiteY0" fmla="*/ 260328 h 260441"/>
              <a:gd name="connsiteX1" fmla="*/ 383559 w 665483"/>
              <a:gd name="connsiteY1" fmla="*/ 11091 h 260441"/>
              <a:gd name="connsiteX2" fmla="*/ 659784 w 665483"/>
              <a:gd name="connsiteY2" fmla="*/ 65066 h 260441"/>
              <a:gd name="connsiteX3" fmla="*/ 551834 w 665483"/>
              <a:gd name="connsiteY3" fmla="*/ 9503 h 260441"/>
              <a:gd name="connsiteX4" fmla="*/ 334346 w 665483"/>
              <a:gd name="connsiteY4" fmla="*/ 3153 h 260441"/>
              <a:gd name="connsiteX5" fmla="*/ 221634 w 665483"/>
              <a:gd name="connsiteY5" fmla="*/ 42841 h 260441"/>
              <a:gd name="connsiteX6" fmla="*/ 2559 w 665483"/>
              <a:gd name="connsiteY6" fmla="*/ 260328 h 26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5483" h="260441">
                <a:moveTo>
                  <a:pt x="2559" y="260328"/>
                </a:moveTo>
                <a:cubicBezTo>
                  <a:pt x="29547" y="255036"/>
                  <a:pt x="274022" y="43635"/>
                  <a:pt x="383559" y="11091"/>
                </a:cubicBezTo>
                <a:cubicBezTo>
                  <a:pt x="493097" y="-21453"/>
                  <a:pt x="631738" y="65331"/>
                  <a:pt x="659784" y="65066"/>
                </a:cubicBezTo>
                <a:cubicBezTo>
                  <a:pt x="687830" y="64801"/>
                  <a:pt x="606074" y="19822"/>
                  <a:pt x="551834" y="9503"/>
                </a:cubicBezTo>
                <a:cubicBezTo>
                  <a:pt x="497594" y="-816"/>
                  <a:pt x="389379" y="-2403"/>
                  <a:pt x="334346" y="3153"/>
                </a:cubicBezTo>
                <a:cubicBezTo>
                  <a:pt x="279313" y="8709"/>
                  <a:pt x="273492" y="1831"/>
                  <a:pt x="221634" y="42841"/>
                </a:cubicBezTo>
                <a:cubicBezTo>
                  <a:pt x="169776" y="83851"/>
                  <a:pt x="-24429" y="265620"/>
                  <a:pt x="2559" y="260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4" name="フリーフォーム: 図形 3123">
            <a:extLst>
              <a:ext uri="{FF2B5EF4-FFF2-40B4-BE49-F238E27FC236}">
                <a16:creationId xmlns:a16="http://schemas.microsoft.com/office/drawing/2014/main" id="{69804279-29C0-4503-A2CF-A0A04D34112B}"/>
              </a:ext>
            </a:extLst>
          </p:cNvPr>
          <p:cNvSpPr/>
          <p:nvPr/>
        </p:nvSpPr>
        <p:spPr>
          <a:xfrm>
            <a:off x="4828891" y="1246161"/>
            <a:ext cx="514291" cy="246139"/>
          </a:xfrm>
          <a:custGeom>
            <a:avLst/>
            <a:gdLst>
              <a:gd name="connsiteX0" fmla="*/ 284 w 514291"/>
              <a:gd name="connsiteY0" fmla="*/ 246089 h 246139"/>
              <a:gd name="connsiteX1" fmla="*/ 214597 w 514291"/>
              <a:gd name="connsiteY1" fmla="*/ 47652 h 246139"/>
              <a:gd name="connsiteX2" fmla="*/ 508284 w 514291"/>
              <a:gd name="connsiteY2" fmla="*/ 66702 h 246139"/>
              <a:gd name="connsiteX3" fmla="*/ 403509 w 514291"/>
              <a:gd name="connsiteY3" fmla="*/ 39714 h 246139"/>
              <a:gd name="connsiteX4" fmla="*/ 295559 w 514291"/>
              <a:gd name="connsiteY4" fmla="*/ 3202 h 246139"/>
              <a:gd name="connsiteX5" fmla="*/ 171734 w 514291"/>
              <a:gd name="connsiteY5" fmla="*/ 27014 h 246139"/>
              <a:gd name="connsiteX6" fmla="*/ 284 w 514291"/>
              <a:gd name="connsiteY6" fmla="*/ 246089 h 24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4291" h="246139">
                <a:moveTo>
                  <a:pt x="284" y="246089"/>
                </a:moveTo>
                <a:cubicBezTo>
                  <a:pt x="7428" y="249529"/>
                  <a:pt x="129930" y="77550"/>
                  <a:pt x="214597" y="47652"/>
                </a:cubicBezTo>
                <a:cubicBezTo>
                  <a:pt x="299264" y="17754"/>
                  <a:pt x="476799" y="68025"/>
                  <a:pt x="508284" y="66702"/>
                </a:cubicBezTo>
                <a:cubicBezTo>
                  <a:pt x="539769" y="65379"/>
                  <a:pt x="438963" y="50297"/>
                  <a:pt x="403509" y="39714"/>
                </a:cubicBezTo>
                <a:cubicBezTo>
                  <a:pt x="368055" y="29131"/>
                  <a:pt x="334188" y="5319"/>
                  <a:pt x="295559" y="3202"/>
                </a:cubicBezTo>
                <a:cubicBezTo>
                  <a:pt x="256930" y="1085"/>
                  <a:pt x="221211" y="-10028"/>
                  <a:pt x="171734" y="27014"/>
                </a:cubicBezTo>
                <a:cubicBezTo>
                  <a:pt x="122257" y="64056"/>
                  <a:pt x="-6860" y="242649"/>
                  <a:pt x="284" y="246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5" name="フリーフォーム: 図形 3124">
            <a:extLst>
              <a:ext uri="{FF2B5EF4-FFF2-40B4-BE49-F238E27FC236}">
                <a16:creationId xmlns:a16="http://schemas.microsoft.com/office/drawing/2014/main" id="{37DA45C1-9764-44FC-BBE6-DC7401D57E83}"/>
              </a:ext>
            </a:extLst>
          </p:cNvPr>
          <p:cNvSpPr/>
          <p:nvPr/>
        </p:nvSpPr>
        <p:spPr>
          <a:xfrm>
            <a:off x="4751454" y="1177323"/>
            <a:ext cx="315357" cy="189661"/>
          </a:xfrm>
          <a:custGeom>
            <a:avLst/>
            <a:gdLst>
              <a:gd name="connsiteX0" fmla="*/ 1521 w 315357"/>
              <a:gd name="connsiteY0" fmla="*/ 189515 h 189661"/>
              <a:gd name="connsiteX1" fmla="*/ 93596 w 315357"/>
              <a:gd name="connsiteY1" fmla="*/ 43465 h 189661"/>
              <a:gd name="connsiteX2" fmla="*/ 314259 w 315357"/>
              <a:gd name="connsiteY2" fmla="*/ 37115 h 189661"/>
              <a:gd name="connsiteX3" fmla="*/ 172971 w 315357"/>
              <a:gd name="connsiteY3" fmla="*/ 18065 h 189661"/>
              <a:gd name="connsiteX4" fmla="*/ 45971 w 315357"/>
              <a:gd name="connsiteY4" fmla="*/ 13302 h 189661"/>
              <a:gd name="connsiteX5" fmla="*/ 1521 w 315357"/>
              <a:gd name="connsiteY5" fmla="*/ 189515 h 18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357" h="189661">
                <a:moveTo>
                  <a:pt x="1521" y="189515"/>
                </a:moveTo>
                <a:cubicBezTo>
                  <a:pt x="9458" y="194542"/>
                  <a:pt x="41473" y="68865"/>
                  <a:pt x="93596" y="43465"/>
                </a:cubicBezTo>
                <a:cubicBezTo>
                  <a:pt x="145719" y="18065"/>
                  <a:pt x="301030" y="41348"/>
                  <a:pt x="314259" y="37115"/>
                </a:cubicBezTo>
                <a:cubicBezTo>
                  <a:pt x="327488" y="32882"/>
                  <a:pt x="217686" y="22034"/>
                  <a:pt x="172971" y="18065"/>
                </a:cubicBezTo>
                <a:cubicBezTo>
                  <a:pt x="128256" y="14096"/>
                  <a:pt x="74017" y="-17390"/>
                  <a:pt x="45971" y="13302"/>
                </a:cubicBezTo>
                <a:cubicBezTo>
                  <a:pt x="17925" y="43994"/>
                  <a:pt x="-6416" y="184488"/>
                  <a:pt x="1521" y="189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6" name="フリーフォーム: 図形 3125">
            <a:extLst>
              <a:ext uri="{FF2B5EF4-FFF2-40B4-BE49-F238E27FC236}">
                <a16:creationId xmlns:a16="http://schemas.microsoft.com/office/drawing/2014/main" id="{C0134D3C-786F-4C31-97A4-6F74AF14FA1D}"/>
              </a:ext>
            </a:extLst>
          </p:cNvPr>
          <p:cNvSpPr/>
          <p:nvPr/>
        </p:nvSpPr>
        <p:spPr>
          <a:xfrm>
            <a:off x="4717692" y="1420781"/>
            <a:ext cx="267417" cy="444885"/>
          </a:xfrm>
          <a:custGeom>
            <a:avLst/>
            <a:gdLst>
              <a:gd name="connsiteX0" fmla="*/ 358 w 267417"/>
              <a:gd name="connsiteY0" fmla="*/ 32 h 444885"/>
              <a:gd name="connsiteX1" fmla="*/ 179746 w 267417"/>
              <a:gd name="connsiteY1" fmla="*/ 128619 h 444885"/>
              <a:gd name="connsiteX2" fmla="*/ 263883 w 267417"/>
              <a:gd name="connsiteY2" fmla="*/ 436594 h 444885"/>
              <a:gd name="connsiteX3" fmla="*/ 249596 w 267417"/>
              <a:gd name="connsiteY3" fmla="*/ 338169 h 444885"/>
              <a:gd name="connsiteX4" fmla="*/ 230546 w 267417"/>
              <a:gd name="connsiteY4" fmla="*/ 138144 h 444885"/>
              <a:gd name="connsiteX5" fmla="*/ 358 w 267417"/>
              <a:gd name="connsiteY5" fmla="*/ 32 h 4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417" h="444885">
                <a:moveTo>
                  <a:pt x="358" y="32"/>
                </a:moveTo>
                <a:cubicBezTo>
                  <a:pt x="-8109" y="-1555"/>
                  <a:pt x="135825" y="55859"/>
                  <a:pt x="179746" y="128619"/>
                </a:cubicBezTo>
                <a:cubicBezTo>
                  <a:pt x="223667" y="201379"/>
                  <a:pt x="252241" y="401669"/>
                  <a:pt x="263883" y="436594"/>
                </a:cubicBezTo>
                <a:cubicBezTo>
                  <a:pt x="275525" y="471519"/>
                  <a:pt x="255152" y="387911"/>
                  <a:pt x="249596" y="338169"/>
                </a:cubicBezTo>
                <a:cubicBezTo>
                  <a:pt x="244040" y="288427"/>
                  <a:pt x="268646" y="193442"/>
                  <a:pt x="230546" y="138144"/>
                </a:cubicBezTo>
                <a:cubicBezTo>
                  <a:pt x="192446" y="82846"/>
                  <a:pt x="8825" y="1619"/>
                  <a:pt x="35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7" name="フリーフォーム: 図形 3126">
            <a:extLst>
              <a:ext uri="{FF2B5EF4-FFF2-40B4-BE49-F238E27FC236}">
                <a16:creationId xmlns:a16="http://schemas.microsoft.com/office/drawing/2014/main" id="{BBCE9EC0-B65C-40BD-8968-BCEC61FBEA4E}"/>
              </a:ext>
            </a:extLst>
          </p:cNvPr>
          <p:cNvSpPr/>
          <p:nvPr/>
        </p:nvSpPr>
        <p:spPr>
          <a:xfrm>
            <a:off x="4551361" y="1211248"/>
            <a:ext cx="434506" cy="693067"/>
          </a:xfrm>
          <a:custGeom>
            <a:avLst/>
            <a:gdLst>
              <a:gd name="connsiteX0" fmla="*/ 146052 w 434506"/>
              <a:gd name="connsiteY0" fmla="*/ 15 h 693067"/>
              <a:gd name="connsiteX1" fmla="*/ 55564 w 434506"/>
              <a:gd name="connsiteY1" fmla="*/ 144477 h 693067"/>
              <a:gd name="connsiteX2" fmla="*/ 409577 w 434506"/>
              <a:gd name="connsiteY2" fmla="*/ 652477 h 693067"/>
              <a:gd name="connsiteX3" fmla="*/ 376239 w 434506"/>
              <a:gd name="connsiteY3" fmla="*/ 627077 h 693067"/>
              <a:gd name="connsiteX4" fmla="*/ 144464 w 434506"/>
              <a:gd name="connsiteY4" fmla="*/ 350852 h 693067"/>
              <a:gd name="connsiteX5" fmla="*/ 2 w 434506"/>
              <a:gd name="connsiteY5" fmla="*/ 136540 h 693067"/>
              <a:gd name="connsiteX6" fmla="*/ 146052 w 434506"/>
              <a:gd name="connsiteY6" fmla="*/ 15 h 69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506" h="693067">
                <a:moveTo>
                  <a:pt x="146052" y="15"/>
                </a:moveTo>
                <a:cubicBezTo>
                  <a:pt x="155312" y="1338"/>
                  <a:pt x="11643" y="35733"/>
                  <a:pt x="55564" y="144477"/>
                </a:cubicBezTo>
                <a:cubicBezTo>
                  <a:pt x="99485" y="253221"/>
                  <a:pt x="356131" y="572044"/>
                  <a:pt x="409577" y="652477"/>
                </a:cubicBezTo>
                <a:cubicBezTo>
                  <a:pt x="463023" y="732910"/>
                  <a:pt x="420425" y="677348"/>
                  <a:pt x="376239" y="627077"/>
                </a:cubicBezTo>
                <a:cubicBezTo>
                  <a:pt x="332053" y="576806"/>
                  <a:pt x="207170" y="432608"/>
                  <a:pt x="144464" y="350852"/>
                </a:cubicBezTo>
                <a:cubicBezTo>
                  <a:pt x="81758" y="269096"/>
                  <a:pt x="-527" y="191838"/>
                  <a:pt x="2" y="136540"/>
                </a:cubicBezTo>
                <a:cubicBezTo>
                  <a:pt x="531" y="81242"/>
                  <a:pt x="136792" y="-1308"/>
                  <a:pt x="14605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8" name="フリーフォーム: 図形 3127">
            <a:extLst>
              <a:ext uri="{FF2B5EF4-FFF2-40B4-BE49-F238E27FC236}">
                <a16:creationId xmlns:a16="http://schemas.microsoft.com/office/drawing/2014/main" id="{9D5512D1-7B0F-4418-8FAF-7450AEDB4195}"/>
              </a:ext>
            </a:extLst>
          </p:cNvPr>
          <p:cNvSpPr/>
          <p:nvPr/>
        </p:nvSpPr>
        <p:spPr>
          <a:xfrm>
            <a:off x="4350929" y="1227135"/>
            <a:ext cx="589004" cy="732788"/>
          </a:xfrm>
          <a:custGeom>
            <a:avLst/>
            <a:gdLst>
              <a:gd name="connsiteX0" fmla="*/ 97246 w 589004"/>
              <a:gd name="connsiteY0" fmla="*/ 3 h 732788"/>
              <a:gd name="connsiteX1" fmla="*/ 33746 w 589004"/>
              <a:gd name="connsiteY1" fmla="*/ 119065 h 732788"/>
              <a:gd name="connsiteX2" fmla="*/ 125821 w 589004"/>
              <a:gd name="connsiteY2" fmla="*/ 385765 h 732788"/>
              <a:gd name="connsiteX3" fmla="*/ 573496 w 589004"/>
              <a:gd name="connsiteY3" fmla="*/ 715965 h 732788"/>
              <a:gd name="connsiteX4" fmla="*/ 444909 w 589004"/>
              <a:gd name="connsiteY4" fmla="*/ 650878 h 732788"/>
              <a:gd name="connsiteX5" fmla="*/ 44859 w 589004"/>
              <a:gd name="connsiteY5" fmla="*/ 361953 h 732788"/>
              <a:gd name="connsiteX6" fmla="*/ 13109 w 589004"/>
              <a:gd name="connsiteY6" fmla="*/ 115890 h 732788"/>
              <a:gd name="connsiteX7" fmla="*/ 97246 w 589004"/>
              <a:gd name="connsiteY7" fmla="*/ 3 h 73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004" h="732788">
                <a:moveTo>
                  <a:pt x="97246" y="3"/>
                </a:moveTo>
                <a:cubicBezTo>
                  <a:pt x="100685" y="532"/>
                  <a:pt x="28984" y="54771"/>
                  <a:pt x="33746" y="119065"/>
                </a:cubicBezTo>
                <a:cubicBezTo>
                  <a:pt x="38508" y="183359"/>
                  <a:pt x="35863" y="286282"/>
                  <a:pt x="125821" y="385765"/>
                </a:cubicBezTo>
                <a:cubicBezTo>
                  <a:pt x="215779" y="485248"/>
                  <a:pt x="520315" y="671780"/>
                  <a:pt x="573496" y="715965"/>
                </a:cubicBezTo>
                <a:cubicBezTo>
                  <a:pt x="626677" y="760151"/>
                  <a:pt x="533015" y="709880"/>
                  <a:pt x="444909" y="650878"/>
                </a:cubicBezTo>
                <a:cubicBezTo>
                  <a:pt x="356803" y="591876"/>
                  <a:pt x="116826" y="451118"/>
                  <a:pt x="44859" y="361953"/>
                </a:cubicBezTo>
                <a:cubicBezTo>
                  <a:pt x="-27108" y="272788"/>
                  <a:pt x="7817" y="175950"/>
                  <a:pt x="13109" y="115890"/>
                </a:cubicBezTo>
                <a:cubicBezTo>
                  <a:pt x="18401" y="55830"/>
                  <a:pt x="93807" y="-526"/>
                  <a:pt x="972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9" name="フリーフォーム: 図形 3128">
            <a:extLst>
              <a:ext uri="{FF2B5EF4-FFF2-40B4-BE49-F238E27FC236}">
                <a16:creationId xmlns:a16="http://schemas.microsoft.com/office/drawing/2014/main" id="{F8FC6CFB-DD15-4901-900B-93A4F32386D1}"/>
              </a:ext>
            </a:extLst>
          </p:cNvPr>
          <p:cNvSpPr/>
          <p:nvPr/>
        </p:nvSpPr>
        <p:spPr>
          <a:xfrm>
            <a:off x="4219967" y="1302969"/>
            <a:ext cx="739635" cy="784951"/>
          </a:xfrm>
          <a:custGeom>
            <a:avLst/>
            <a:gdLst>
              <a:gd name="connsiteX0" fmla="*/ 45646 w 739635"/>
              <a:gd name="connsiteY0" fmla="*/ 1956 h 784951"/>
              <a:gd name="connsiteX1" fmla="*/ 12308 w 739635"/>
              <a:gd name="connsiteY1" fmla="*/ 117844 h 784951"/>
              <a:gd name="connsiteX2" fmla="*/ 99621 w 739635"/>
              <a:gd name="connsiteY2" fmla="*/ 319456 h 784951"/>
              <a:gd name="connsiteX3" fmla="*/ 712396 w 739635"/>
              <a:gd name="connsiteY3" fmla="*/ 762369 h 784951"/>
              <a:gd name="connsiteX4" fmla="*/ 582221 w 739635"/>
              <a:gd name="connsiteY4" fmla="*/ 686169 h 784951"/>
              <a:gd name="connsiteX5" fmla="*/ 132958 w 739635"/>
              <a:gd name="connsiteY5" fmla="*/ 392481 h 784951"/>
              <a:gd name="connsiteX6" fmla="*/ 2783 w 739635"/>
              <a:gd name="connsiteY6" fmla="*/ 209919 h 784951"/>
              <a:gd name="connsiteX7" fmla="*/ 45646 w 739635"/>
              <a:gd name="connsiteY7" fmla="*/ 1956 h 78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635" h="784951">
                <a:moveTo>
                  <a:pt x="45646" y="1956"/>
                </a:moveTo>
                <a:cubicBezTo>
                  <a:pt x="47234" y="-13390"/>
                  <a:pt x="3312" y="64927"/>
                  <a:pt x="12308" y="117844"/>
                </a:cubicBezTo>
                <a:cubicBezTo>
                  <a:pt x="21304" y="170761"/>
                  <a:pt x="-17060" y="212035"/>
                  <a:pt x="99621" y="319456"/>
                </a:cubicBezTo>
                <a:cubicBezTo>
                  <a:pt x="216302" y="426877"/>
                  <a:pt x="631963" y="701250"/>
                  <a:pt x="712396" y="762369"/>
                </a:cubicBezTo>
                <a:cubicBezTo>
                  <a:pt x="792829" y="823488"/>
                  <a:pt x="678794" y="747817"/>
                  <a:pt x="582221" y="686169"/>
                </a:cubicBezTo>
                <a:cubicBezTo>
                  <a:pt x="485648" y="624521"/>
                  <a:pt x="229531" y="471856"/>
                  <a:pt x="132958" y="392481"/>
                </a:cubicBezTo>
                <a:cubicBezTo>
                  <a:pt x="36385" y="313106"/>
                  <a:pt x="18658" y="278446"/>
                  <a:pt x="2783" y="209919"/>
                </a:cubicBezTo>
                <a:cubicBezTo>
                  <a:pt x="-13092" y="141392"/>
                  <a:pt x="44058" y="17302"/>
                  <a:pt x="45646" y="1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0" name="フリーフォーム: 図形 3129">
            <a:extLst>
              <a:ext uri="{FF2B5EF4-FFF2-40B4-BE49-F238E27FC236}">
                <a16:creationId xmlns:a16="http://schemas.microsoft.com/office/drawing/2014/main" id="{6C3E5CFB-B150-4DE7-8E70-4A88873D93DB}"/>
              </a:ext>
            </a:extLst>
          </p:cNvPr>
          <p:cNvSpPr/>
          <p:nvPr/>
        </p:nvSpPr>
        <p:spPr>
          <a:xfrm>
            <a:off x="3855842" y="1384994"/>
            <a:ext cx="405441" cy="332370"/>
          </a:xfrm>
          <a:custGeom>
            <a:avLst/>
            <a:gdLst>
              <a:gd name="connsiteX0" fmla="*/ 196 w 405441"/>
              <a:gd name="connsiteY0" fmla="*/ 31056 h 332370"/>
              <a:gd name="connsiteX1" fmla="*/ 154183 w 405441"/>
              <a:gd name="connsiteY1" fmla="*/ 54869 h 332370"/>
              <a:gd name="connsiteX2" fmla="*/ 398658 w 405441"/>
              <a:gd name="connsiteY2" fmla="*/ 326331 h 332370"/>
              <a:gd name="connsiteX3" fmla="*/ 324046 w 405441"/>
              <a:gd name="connsiteY3" fmla="*/ 224731 h 332370"/>
              <a:gd name="connsiteX4" fmla="*/ 184346 w 405441"/>
              <a:gd name="connsiteY4" fmla="*/ 12006 h 332370"/>
              <a:gd name="connsiteX5" fmla="*/ 196 w 405441"/>
              <a:gd name="connsiteY5" fmla="*/ 31056 h 33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441" h="332370">
                <a:moveTo>
                  <a:pt x="196" y="31056"/>
                </a:moveTo>
                <a:cubicBezTo>
                  <a:pt x="-4831" y="38200"/>
                  <a:pt x="87773" y="5656"/>
                  <a:pt x="154183" y="54869"/>
                </a:cubicBezTo>
                <a:cubicBezTo>
                  <a:pt x="220593" y="104082"/>
                  <a:pt x="370348" y="298021"/>
                  <a:pt x="398658" y="326331"/>
                </a:cubicBezTo>
                <a:cubicBezTo>
                  <a:pt x="426969" y="354641"/>
                  <a:pt x="359765" y="277119"/>
                  <a:pt x="324046" y="224731"/>
                </a:cubicBezTo>
                <a:cubicBezTo>
                  <a:pt x="288327" y="172343"/>
                  <a:pt x="232500" y="45079"/>
                  <a:pt x="184346" y="12006"/>
                </a:cubicBezTo>
                <a:cubicBezTo>
                  <a:pt x="136192" y="-21067"/>
                  <a:pt x="5223" y="23912"/>
                  <a:pt x="196" y="31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1" name="フリーフォーム: 図形 3130">
            <a:extLst>
              <a:ext uri="{FF2B5EF4-FFF2-40B4-BE49-F238E27FC236}">
                <a16:creationId xmlns:a16="http://schemas.microsoft.com/office/drawing/2014/main" id="{08785AEB-2FC4-4A29-A61C-7049CF6FCCFF}"/>
              </a:ext>
            </a:extLst>
          </p:cNvPr>
          <p:cNvSpPr/>
          <p:nvPr/>
        </p:nvSpPr>
        <p:spPr>
          <a:xfrm>
            <a:off x="3619356" y="1583698"/>
            <a:ext cx="1430330" cy="561853"/>
          </a:xfrm>
          <a:custGeom>
            <a:avLst/>
            <a:gdLst>
              <a:gd name="connsiteX0" fmla="*/ 144 w 1430330"/>
              <a:gd name="connsiteY0" fmla="*/ 16502 h 561853"/>
              <a:gd name="connsiteX1" fmla="*/ 317644 w 1430330"/>
              <a:gd name="connsiteY1" fmla="*/ 30790 h 561853"/>
              <a:gd name="connsiteX2" fmla="*/ 819294 w 1430330"/>
              <a:gd name="connsiteY2" fmla="*/ 340352 h 561853"/>
              <a:gd name="connsiteX3" fmla="*/ 1409844 w 1430330"/>
              <a:gd name="connsiteY3" fmla="*/ 553077 h 561853"/>
              <a:gd name="connsiteX4" fmla="*/ 1274907 w 1430330"/>
              <a:gd name="connsiteY4" fmla="*/ 516565 h 561853"/>
              <a:gd name="connsiteX5" fmla="*/ 1078057 w 1430330"/>
              <a:gd name="connsiteY5" fmla="*/ 473702 h 561853"/>
              <a:gd name="connsiteX6" fmla="*/ 354157 w 1430330"/>
              <a:gd name="connsiteY6" fmla="*/ 78415 h 561853"/>
              <a:gd name="connsiteX7" fmla="*/ 144 w 1430330"/>
              <a:gd name="connsiteY7" fmla="*/ 16502 h 56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0330" h="561853">
                <a:moveTo>
                  <a:pt x="144" y="16502"/>
                </a:moveTo>
                <a:cubicBezTo>
                  <a:pt x="-5941" y="8565"/>
                  <a:pt x="181119" y="-23185"/>
                  <a:pt x="317644" y="30790"/>
                </a:cubicBezTo>
                <a:cubicBezTo>
                  <a:pt x="454169" y="84765"/>
                  <a:pt x="637261" y="253304"/>
                  <a:pt x="819294" y="340352"/>
                </a:cubicBezTo>
                <a:cubicBezTo>
                  <a:pt x="1001327" y="427400"/>
                  <a:pt x="1333909" y="523708"/>
                  <a:pt x="1409844" y="553077"/>
                </a:cubicBezTo>
                <a:cubicBezTo>
                  <a:pt x="1485780" y="582446"/>
                  <a:pt x="1330205" y="529794"/>
                  <a:pt x="1274907" y="516565"/>
                </a:cubicBezTo>
                <a:cubicBezTo>
                  <a:pt x="1219609" y="503336"/>
                  <a:pt x="1231515" y="546727"/>
                  <a:pt x="1078057" y="473702"/>
                </a:cubicBezTo>
                <a:cubicBezTo>
                  <a:pt x="924599" y="400677"/>
                  <a:pt x="531692" y="154086"/>
                  <a:pt x="354157" y="78415"/>
                </a:cubicBezTo>
                <a:cubicBezTo>
                  <a:pt x="176622" y="2744"/>
                  <a:pt x="6229" y="24439"/>
                  <a:pt x="144" y="16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2" name="フリーフォーム: 図形 3131">
            <a:extLst>
              <a:ext uri="{FF2B5EF4-FFF2-40B4-BE49-F238E27FC236}">
                <a16:creationId xmlns:a16="http://schemas.microsoft.com/office/drawing/2014/main" id="{36BFF956-0360-488B-B5B4-3FCEAEF8DFC7}"/>
              </a:ext>
            </a:extLst>
          </p:cNvPr>
          <p:cNvSpPr/>
          <p:nvPr/>
        </p:nvSpPr>
        <p:spPr>
          <a:xfrm>
            <a:off x="3337149" y="1760538"/>
            <a:ext cx="1001435" cy="139719"/>
          </a:xfrm>
          <a:custGeom>
            <a:avLst/>
            <a:gdLst>
              <a:gd name="connsiteX0" fmla="*/ 2951 w 1001435"/>
              <a:gd name="connsiteY0" fmla="*/ 68262 h 139719"/>
              <a:gd name="connsiteX1" fmla="*/ 614139 w 1001435"/>
              <a:gd name="connsiteY1" fmla="*/ 42862 h 139719"/>
              <a:gd name="connsiteX2" fmla="*/ 996726 w 1001435"/>
              <a:gd name="connsiteY2" fmla="*/ 139700 h 139719"/>
              <a:gd name="connsiteX3" fmla="*/ 799876 w 1001435"/>
              <a:gd name="connsiteY3" fmla="*/ 50800 h 139719"/>
              <a:gd name="connsiteX4" fmla="*/ 398239 w 1001435"/>
              <a:gd name="connsiteY4" fmla="*/ 0 h 139719"/>
              <a:gd name="connsiteX5" fmla="*/ 2951 w 1001435"/>
              <a:gd name="connsiteY5" fmla="*/ 68262 h 13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435" h="139719">
                <a:moveTo>
                  <a:pt x="2951" y="68262"/>
                </a:moveTo>
                <a:cubicBezTo>
                  <a:pt x="38934" y="75406"/>
                  <a:pt x="448510" y="30956"/>
                  <a:pt x="614139" y="42862"/>
                </a:cubicBezTo>
                <a:cubicBezTo>
                  <a:pt x="779768" y="54768"/>
                  <a:pt x="965770" y="138377"/>
                  <a:pt x="996726" y="139700"/>
                </a:cubicBezTo>
                <a:cubicBezTo>
                  <a:pt x="1027682" y="141023"/>
                  <a:pt x="899624" y="74083"/>
                  <a:pt x="799876" y="50800"/>
                </a:cubicBezTo>
                <a:cubicBezTo>
                  <a:pt x="700128" y="27517"/>
                  <a:pt x="527091" y="265"/>
                  <a:pt x="398239" y="0"/>
                </a:cubicBezTo>
                <a:cubicBezTo>
                  <a:pt x="269387" y="-265"/>
                  <a:pt x="-33032" y="61118"/>
                  <a:pt x="2951" y="68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3" name="フリーフォーム: 図形 3132">
            <a:extLst>
              <a:ext uri="{FF2B5EF4-FFF2-40B4-BE49-F238E27FC236}">
                <a16:creationId xmlns:a16="http://schemas.microsoft.com/office/drawing/2014/main" id="{BA4DB4DB-794D-4CD3-98BA-60199876DB8A}"/>
              </a:ext>
            </a:extLst>
          </p:cNvPr>
          <p:cNvSpPr/>
          <p:nvPr/>
        </p:nvSpPr>
        <p:spPr>
          <a:xfrm>
            <a:off x="3110189" y="1915932"/>
            <a:ext cx="1769796" cy="282860"/>
          </a:xfrm>
          <a:custGeom>
            <a:avLst/>
            <a:gdLst>
              <a:gd name="connsiteX0" fmla="*/ 182286 w 1769796"/>
              <a:gd name="connsiteY0" fmla="*/ 165281 h 282860"/>
              <a:gd name="connsiteX1" fmla="*/ 985561 w 1769796"/>
              <a:gd name="connsiteY1" fmla="*/ 1768 h 282860"/>
              <a:gd name="connsiteX2" fmla="*/ 1769786 w 1769796"/>
              <a:gd name="connsiteY2" fmla="*/ 282756 h 282860"/>
              <a:gd name="connsiteX3" fmla="*/ 969686 w 1769796"/>
              <a:gd name="connsiteY3" fmla="*/ 36693 h 282860"/>
              <a:gd name="connsiteX4" fmla="*/ 56874 w 1769796"/>
              <a:gd name="connsiteY4" fmla="*/ 208143 h 282860"/>
              <a:gd name="connsiteX5" fmla="*/ 182286 w 1769796"/>
              <a:gd name="connsiteY5" fmla="*/ 165281 h 28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9796" h="282860">
                <a:moveTo>
                  <a:pt x="182286" y="165281"/>
                </a:moveTo>
                <a:cubicBezTo>
                  <a:pt x="337067" y="130885"/>
                  <a:pt x="720978" y="-17811"/>
                  <a:pt x="985561" y="1768"/>
                </a:cubicBezTo>
                <a:cubicBezTo>
                  <a:pt x="1250144" y="21347"/>
                  <a:pt x="1772432" y="276935"/>
                  <a:pt x="1769786" y="282756"/>
                </a:cubicBezTo>
                <a:cubicBezTo>
                  <a:pt x="1767140" y="288577"/>
                  <a:pt x="1255171" y="49128"/>
                  <a:pt x="969686" y="36693"/>
                </a:cubicBezTo>
                <a:cubicBezTo>
                  <a:pt x="684201" y="24258"/>
                  <a:pt x="180434" y="188564"/>
                  <a:pt x="56874" y="208143"/>
                </a:cubicBezTo>
                <a:cubicBezTo>
                  <a:pt x="-66686" y="227722"/>
                  <a:pt x="27505" y="199677"/>
                  <a:pt x="182286" y="165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5" name="フリーフォーム: 図形 3134">
            <a:extLst>
              <a:ext uri="{FF2B5EF4-FFF2-40B4-BE49-F238E27FC236}">
                <a16:creationId xmlns:a16="http://schemas.microsoft.com/office/drawing/2014/main" id="{AC481952-7343-48BC-A413-5C1F00BE12B6}"/>
              </a:ext>
            </a:extLst>
          </p:cNvPr>
          <p:cNvSpPr/>
          <p:nvPr/>
        </p:nvSpPr>
        <p:spPr>
          <a:xfrm>
            <a:off x="3451058" y="2359066"/>
            <a:ext cx="1364023" cy="350948"/>
          </a:xfrm>
          <a:custGeom>
            <a:avLst/>
            <a:gdLst>
              <a:gd name="connsiteX0" fmla="*/ 1363830 w 1364023"/>
              <a:gd name="connsiteY0" fmla="*/ 122197 h 350948"/>
              <a:gd name="connsiteX1" fmla="*/ 741530 w 1364023"/>
              <a:gd name="connsiteY1" fmla="*/ 6309 h 350948"/>
              <a:gd name="connsiteX2" fmla="*/ 167 w 1364023"/>
              <a:gd name="connsiteY2" fmla="*/ 350797 h 350948"/>
              <a:gd name="connsiteX3" fmla="*/ 679617 w 1364023"/>
              <a:gd name="connsiteY3" fmla="*/ 50759 h 350948"/>
              <a:gd name="connsiteX4" fmla="*/ 1363830 w 1364023"/>
              <a:gd name="connsiteY4" fmla="*/ 122197 h 35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023" h="350948">
                <a:moveTo>
                  <a:pt x="1363830" y="122197"/>
                </a:moveTo>
                <a:cubicBezTo>
                  <a:pt x="1374149" y="114789"/>
                  <a:pt x="968807" y="-31791"/>
                  <a:pt x="741530" y="6309"/>
                </a:cubicBezTo>
                <a:cubicBezTo>
                  <a:pt x="514253" y="44409"/>
                  <a:pt x="10486" y="343389"/>
                  <a:pt x="167" y="350797"/>
                </a:cubicBezTo>
                <a:cubicBezTo>
                  <a:pt x="-10152" y="358205"/>
                  <a:pt x="457896" y="91505"/>
                  <a:pt x="679617" y="50759"/>
                </a:cubicBezTo>
                <a:cubicBezTo>
                  <a:pt x="901338" y="10013"/>
                  <a:pt x="1353511" y="129605"/>
                  <a:pt x="1363830" y="122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6" name="フリーフォーム: 図形 3135">
            <a:extLst>
              <a:ext uri="{FF2B5EF4-FFF2-40B4-BE49-F238E27FC236}">
                <a16:creationId xmlns:a16="http://schemas.microsoft.com/office/drawing/2014/main" id="{15911BE0-EB4D-405B-AE78-EFA1C0E2FAB9}"/>
              </a:ext>
            </a:extLst>
          </p:cNvPr>
          <p:cNvSpPr/>
          <p:nvPr/>
        </p:nvSpPr>
        <p:spPr>
          <a:xfrm>
            <a:off x="3528158" y="2478063"/>
            <a:ext cx="979400" cy="550925"/>
          </a:xfrm>
          <a:custGeom>
            <a:avLst/>
            <a:gdLst>
              <a:gd name="connsiteX0" fmla="*/ 967642 w 979400"/>
              <a:gd name="connsiteY0" fmla="*/ 44475 h 550925"/>
              <a:gd name="connsiteX1" fmla="*/ 378680 w 979400"/>
              <a:gd name="connsiteY1" fmla="*/ 112737 h 550925"/>
              <a:gd name="connsiteX2" fmla="*/ 4030 w 979400"/>
              <a:gd name="connsiteY2" fmla="*/ 547712 h 550925"/>
              <a:gd name="connsiteX3" fmla="*/ 183417 w 979400"/>
              <a:gd name="connsiteY3" fmla="*/ 303237 h 550925"/>
              <a:gd name="connsiteX4" fmla="*/ 231042 w 979400"/>
              <a:gd name="connsiteY4" fmla="*/ 165125 h 550925"/>
              <a:gd name="connsiteX5" fmla="*/ 729517 w 979400"/>
              <a:gd name="connsiteY5" fmla="*/ 6375 h 550925"/>
              <a:gd name="connsiteX6" fmla="*/ 967642 w 979400"/>
              <a:gd name="connsiteY6" fmla="*/ 44475 h 55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400" h="550925">
                <a:moveTo>
                  <a:pt x="967642" y="44475"/>
                </a:moveTo>
                <a:cubicBezTo>
                  <a:pt x="909169" y="62202"/>
                  <a:pt x="539282" y="28864"/>
                  <a:pt x="378680" y="112737"/>
                </a:cubicBezTo>
                <a:cubicBezTo>
                  <a:pt x="218078" y="196610"/>
                  <a:pt x="36574" y="515962"/>
                  <a:pt x="4030" y="547712"/>
                </a:cubicBezTo>
                <a:cubicBezTo>
                  <a:pt x="-28514" y="579462"/>
                  <a:pt x="145582" y="367001"/>
                  <a:pt x="183417" y="303237"/>
                </a:cubicBezTo>
                <a:cubicBezTo>
                  <a:pt x="221252" y="239473"/>
                  <a:pt x="140025" y="214602"/>
                  <a:pt x="231042" y="165125"/>
                </a:cubicBezTo>
                <a:cubicBezTo>
                  <a:pt x="322059" y="115648"/>
                  <a:pt x="605163" y="28865"/>
                  <a:pt x="729517" y="6375"/>
                </a:cubicBezTo>
                <a:cubicBezTo>
                  <a:pt x="853871" y="-16115"/>
                  <a:pt x="1026115" y="26748"/>
                  <a:pt x="967642" y="44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7" name="フリーフォーム: 図形 3136">
            <a:extLst>
              <a:ext uri="{FF2B5EF4-FFF2-40B4-BE49-F238E27FC236}">
                <a16:creationId xmlns:a16="http://schemas.microsoft.com/office/drawing/2014/main" id="{937BBC3F-E00E-4F10-9CDC-FA99DB305E58}"/>
              </a:ext>
            </a:extLst>
          </p:cNvPr>
          <p:cNvSpPr/>
          <p:nvPr/>
        </p:nvSpPr>
        <p:spPr>
          <a:xfrm>
            <a:off x="3075065" y="2403530"/>
            <a:ext cx="708704" cy="787185"/>
          </a:xfrm>
          <a:custGeom>
            <a:avLst/>
            <a:gdLst>
              <a:gd name="connsiteX0" fmla="*/ 706360 w 708704"/>
              <a:gd name="connsiteY0" fmla="*/ 4708 h 787185"/>
              <a:gd name="connsiteX1" fmla="*/ 188835 w 708704"/>
              <a:gd name="connsiteY1" fmla="*/ 355545 h 787185"/>
              <a:gd name="connsiteX2" fmla="*/ 4685 w 708704"/>
              <a:gd name="connsiteY2" fmla="*/ 780995 h 787185"/>
              <a:gd name="connsiteX3" fmla="*/ 58660 w 708704"/>
              <a:gd name="connsiteY3" fmla="*/ 596845 h 787185"/>
              <a:gd name="connsiteX4" fmla="*/ 99935 w 708704"/>
              <a:gd name="connsiteY4" fmla="*/ 434920 h 787185"/>
              <a:gd name="connsiteX5" fmla="*/ 369810 w 708704"/>
              <a:gd name="connsiteY5" fmla="*/ 171395 h 787185"/>
              <a:gd name="connsiteX6" fmla="*/ 706360 w 708704"/>
              <a:gd name="connsiteY6" fmla="*/ 4708 h 78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704" h="787185">
                <a:moveTo>
                  <a:pt x="706360" y="4708"/>
                </a:moveTo>
                <a:cubicBezTo>
                  <a:pt x="676198" y="35400"/>
                  <a:pt x="305781" y="226164"/>
                  <a:pt x="188835" y="355545"/>
                </a:cubicBezTo>
                <a:cubicBezTo>
                  <a:pt x="71889" y="484926"/>
                  <a:pt x="26381" y="740779"/>
                  <a:pt x="4685" y="780995"/>
                </a:cubicBezTo>
                <a:cubicBezTo>
                  <a:pt x="-17011" y="821211"/>
                  <a:pt x="42785" y="654524"/>
                  <a:pt x="58660" y="596845"/>
                </a:cubicBezTo>
                <a:cubicBezTo>
                  <a:pt x="74535" y="539166"/>
                  <a:pt x="48077" y="505828"/>
                  <a:pt x="99935" y="434920"/>
                </a:cubicBezTo>
                <a:cubicBezTo>
                  <a:pt x="151793" y="364012"/>
                  <a:pt x="272179" y="242039"/>
                  <a:pt x="369810" y="171395"/>
                </a:cubicBezTo>
                <a:cubicBezTo>
                  <a:pt x="467441" y="100751"/>
                  <a:pt x="736522" y="-25984"/>
                  <a:pt x="706360" y="4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8" name="フリーフォーム: 図形 3137">
            <a:extLst>
              <a:ext uri="{FF2B5EF4-FFF2-40B4-BE49-F238E27FC236}">
                <a16:creationId xmlns:a16="http://schemas.microsoft.com/office/drawing/2014/main" id="{7FEF3ADE-32C4-4817-B23C-9F82C9FCDF6E}"/>
              </a:ext>
            </a:extLst>
          </p:cNvPr>
          <p:cNvSpPr/>
          <p:nvPr/>
        </p:nvSpPr>
        <p:spPr>
          <a:xfrm>
            <a:off x="3209864" y="2724039"/>
            <a:ext cx="285087" cy="864308"/>
          </a:xfrm>
          <a:custGeom>
            <a:avLst/>
            <a:gdLst>
              <a:gd name="connsiteX0" fmla="*/ 282636 w 285087"/>
              <a:gd name="connsiteY0" fmla="*/ 14399 h 864308"/>
              <a:gd name="connsiteX1" fmla="*/ 46099 w 285087"/>
              <a:gd name="connsiteY1" fmla="*/ 416036 h 864308"/>
              <a:gd name="connsiteX2" fmla="*/ 30224 w 285087"/>
              <a:gd name="connsiteY2" fmla="*/ 858949 h 864308"/>
              <a:gd name="connsiteX3" fmla="*/ 22286 w 285087"/>
              <a:gd name="connsiteY3" fmla="*/ 649399 h 864308"/>
              <a:gd name="connsiteX4" fmla="*/ 7999 w 285087"/>
              <a:gd name="connsiteY4" fmla="*/ 468424 h 864308"/>
              <a:gd name="connsiteX5" fmla="*/ 160399 w 285087"/>
              <a:gd name="connsiteY5" fmla="*/ 123936 h 864308"/>
              <a:gd name="connsiteX6" fmla="*/ 282636 w 285087"/>
              <a:gd name="connsiteY6" fmla="*/ 14399 h 86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087" h="864308">
                <a:moveTo>
                  <a:pt x="282636" y="14399"/>
                </a:moveTo>
                <a:cubicBezTo>
                  <a:pt x="263586" y="63082"/>
                  <a:pt x="88168" y="275278"/>
                  <a:pt x="46099" y="416036"/>
                </a:cubicBezTo>
                <a:cubicBezTo>
                  <a:pt x="4030" y="556794"/>
                  <a:pt x="34193" y="820055"/>
                  <a:pt x="30224" y="858949"/>
                </a:cubicBezTo>
                <a:cubicBezTo>
                  <a:pt x="26255" y="897843"/>
                  <a:pt x="25990" y="714486"/>
                  <a:pt x="22286" y="649399"/>
                </a:cubicBezTo>
                <a:cubicBezTo>
                  <a:pt x="18582" y="584312"/>
                  <a:pt x="-15020" y="556001"/>
                  <a:pt x="7999" y="468424"/>
                </a:cubicBezTo>
                <a:cubicBezTo>
                  <a:pt x="31018" y="380847"/>
                  <a:pt x="115949" y="197755"/>
                  <a:pt x="160399" y="123936"/>
                </a:cubicBezTo>
                <a:cubicBezTo>
                  <a:pt x="204849" y="50117"/>
                  <a:pt x="301686" y="-34284"/>
                  <a:pt x="282636" y="14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9" name="フリーフォーム: 図形 3138">
            <a:extLst>
              <a:ext uri="{FF2B5EF4-FFF2-40B4-BE49-F238E27FC236}">
                <a16:creationId xmlns:a16="http://schemas.microsoft.com/office/drawing/2014/main" id="{0E6070A3-BF7C-4F6E-B509-98B5AB981498}"/>
              </a:ext>
            </a:extLst>
          </p:cNvPr>
          <p:cNvSpPr/>
          <p:nvPr/>
        </p:nvSpPr>
        <p:spPr>
          <a:xfrm>
            <a:off x="3147550" y="3072580"/>
            <a:ext cx="100169" cy="683117"/>
          </a:xfrm>
          <a:custGeom>
            <a:avLst/>
            <a:gdLst>
              <a:gd name="connsiteX0" fmla="*/ 51263 w 100169"/>
              <a:gd name="connsiteY0" fmla="*/ 820 h 683117"/>
              <a:gd name="connsiteX1" fmla="*/ 35388 w 100169"/>
              <a:gd name="connsiteY1" fmla="*/ 231008 h 683117"/>
              <a:gd name="connsiteX2" fmla="*/ 98888 w 100169"/>
              <a:gd name="connsiteY2" fmla="*/ 669158 h 683117"/>
              <a:gd name="connsiteX3" fmla="*/ 71900 w 100169"/>
              <a:gd name="connsiteY3" fmla="*/ 550095 h 683117"/>
              <a:gd name="connsiteX4" fmla="*/ 463 w 100169"/>
              <a:gd name="connsiteY4" fmla="*/ 305620 h 683117"/>
              <a:gd name="connsiteX5" fmla="*/ 51263 w 100169"/>
              <a:gd name="connsiteY5" fmla="*/ 820 h 68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69" h="683117">
                <a:moveTo>
                  <a:pt x="51263" y="820"/>
                </a:moveTo>
                <a:cubicBezTo>
                  <a:pt x="57084" y="-11615"/>
                  <a:pt x="27451" y="119619"/>
                  <a:pt x="35388" y="231008"/>
                </a:cubicBezTo>
                <a:cubicBezTo>
                  <a:pt x="43325" y="342397"/>
                  <a:pt x="92803" y="615977"/>
                  <a:pt x="98888" y="669158"/>
                </a:cubicBezTo>
                <a:cubicBezTo>
                  <a:pt x="104973" y="722339"/>
                  <a:pt x="88304" y="610685"/>
                  <a:pt x="71900" y="550095"/>
                </a:cubicBezTo>
                <a:cubicBezTo>
                  <a:pt x="55496" y="489505"/>
                  <a:pt x="6284" y="392668"/>
                  <a:pt x="463" y="305620"/>
                </a:cubicBezTo>
                <a:cubicBezTo>
                  <a:pt x="-5358" y="218572"/>
                  <a:pt x="45442" y="13255"/>
                  <a:pt x="51263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0" name="フリーフォーム: 図形 3139">
            <a:extLst>
              <a:ext uri="{FF2B5EF4-FFF2-40B4-BE49-F238E27FC236}">
                <a16:creationId xmlns:a16="http://schemas.microsoft.com/office/drawing/2014/main" id="{E5D376AB-85BC-496A-A094-B7B3D09E24C6}"/>
              </a:ext>
            </a:extLst>
          </p:cNvPr>
          <p:cNvSpPr/>
          <p:nvPr/>
        </p:nvSpPr>
        <p:spPr>
          <a:xfrm>
            <a:off x="3280516" y="3762114"/>
            <a:ext cx="146669" cy="807408"/>
          </a:xfrm>
          <a:custGeom>
            <a:avLst/>
            <a:gdLst>
              <a:gd name="connsiteX0" fmla="*/ 46884 w 146669"/>
              <a:gd name="connsiteY0" fmla="*/ 1319 h 807408"/>
              <a:gd name="connsiteX1" fmla="*/ 27834 w 146669"/>
              <a:gd name="connsiteY1" fmla="*/ 202403 h 807408"/>
              <a:gd name="connsiteX2" fmla="*/ 29951 w 146669"/>
              <a:gd name="connsiteY2" fmla="*/ 329403 h 807408"/>
              <a:gd name="connsiteX3" fmla="*/ 146367 w 146669"/>
              <a:gd name="connsiteY3" fmla="*/ 803536 h 807408"/>
              <a:gd name="connsiteX4" fmla="*/ 61701 w 146669"/>
              <a:gd name="connsiteY4" fmla="*/ 541069 h 807408"/>
              <a:gd name="connsiteX5" fmla="*/ 317 w 146669"/>
              <a:gd name="connsiteY5" fmla="*/ 308236 h 807408"/>
              <a:gd name="connsiteX6" fmla="*/ 46884 w 146669"/>
              <a:gd name="connsiteY6" fmla="*/ 1319 h 80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669" h="807408">
                <a:moveTo>
                  <a:pt x="46884" y="1319"/>
                </a:moveTo>
                <a:cubicBezTo>
                  <a:pt x="51470" y="-16320"/>
                  <a:pt x="30656" y="147722"/>
                  <a:pt x="27834" y="202403"/>
                </a:cubicBezTo>
                <a:cubicBezTo>
                  <a:pt x="25012" y="257084"/>
                  <a:pt x="10196" y="229214"/>
                  <a:pt x="29951" y="329403"/>
                </a:cubicBezTo>
                <a:cubicBezTo>
                  <a:pt x="49706" y="429592"/>
                  <a:pt x="141075" y="768258"/>
                  <a:pt x="146367" y="803536"/>
                </a:cubicBezTo>
                <a:cubicBezTo>
                  <a:pt x="151659" y="838814"/>
                  <a:pt x="86043" y="623619"/>
                  <a:pt x="61701" y="541069"/>
                </a:cubicBezTo>
                <a:cubicBezTo>
                  <a:pt x="37359" y="458519"/>
                  <a:pt x="4903" y="395725"/>
                  <a:pt x="317" y="308236"/>
                </a:cubicBezTo>
                <a:cubicBezTo>
                  <a:pt x="-4269" y="220747"/>
                  <a:pt x="42298" y="18958"/>
                  <a:pt x="46884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1" name="フリーフォーム: 図形 3140">
            <a:extLst>
              <a:ext uri="{FF2B5EF4-FFF2-40B4-BE49-F238E27FC236}">
                <a16:creationId xmlns:a16="http://schemas.microsoft.com/office/drawing/2014/main" id="{1DDF7ECE-91CC-4A82-81AD-35FEC9147141}"/>
              </a:ext>
            </a:extLst>
          </p:cNvPr>
          <p:cNvSpPr/>
          <p:nvPr/>
        </p:nvSpPr>
        <p:spPr>
          <a:xfrm>
            <a:off x="3223220" y="3960270"/>
            <a:ext cx="302652" cy="1021248"/>
          </a:xfrm>
          <a:custGeom>
            <a:avLst/>
            <a:gdLst>
              <a:gd name="connsiteX0" fmla="*/ 15280 w 302652"/>
              <a:gd name="connsiteY0" fmla="*/ 13 h 1021248"/>
              <a:gd name="connsiteX1" fmla="*/ 27980 w 302652"/>
              <a:gd name="connsiteY1" fmla="*/ 171463 h 1021248"/>
              <a:gd name="connsiteX2" fmla="*/ 154980 w 302652"/>
              <a:gd name="connsiteY2" fmla="*/ 668880 h 1021248"/>
              <a:gd name="connsiteX3" fmla="*/ 294680 w 302652"/>
              <a:gd name="connsiteY3" fmla="*/ 1003313 h 1021248"/>
              <a:gd name="connsiteX4" fmla="*/ 267163 w 302652"/>
              <a:gd name="connsiteY4" fmla="*/ 941930 h 1021248"/>
              <a:gd name="connsiteX5" fmla="*/ 114763 w 302652"/>
              <a:gd name="connsiteY5" fmla="*/ 654063 h 1021248"/>
              <a:gd name="connsiteX6" fmla="*/ 6813 w 302652"/>
              <a:gd name="connsiteY6" fmla="*/ 177813 h 1021248"/>
              <a:gd name="connsiteX7" fmla="*/ 15280 w 302652"/>
              <a:gd name="connsiteY7" fmla="*/ 13 h 102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2652" h="1021248">
                <a:moveTo>
                  <a:pt x="15280" y="13"/>
                </a:moveTo>
                <a:cubicBezTo>
                  <a:pt x="18808" y="-1045"/>
                  <a:pt x="4697" y="59985"/>
                  <a:pt x="27980" y="171463"/>
                </a:cubicBezTo>
                <a:cubicBezTo>
                  <a:pt x="51263" y="282941"/>
                  <a:pt x="110530" y="530238"/>
                  <a:pt x="154980" y="668880"/>
                </a:cubicBezTo>
                <a:cubicBezTo>
                  <a:pt x="199430" y="807522"/>
                  <a:pt x="275983" y="957805"/>
                  <a:pt x="294680" y="1003313"/>
                </a:cubicBezTo>
                <a:cubicBezTo>
                  <a:pt x="313377" y="1048821"/>
                  <a:pt x="297149" y="1000138"/>
                  <a:pt x="267163" y="941930"/>
                </a:cubicBezTo>
                <a:cubicBezTo>
                  <a:pt x="237177" y="883722"/>
                  <a:pt x="158155" y="781416"/>
                  <a:pt x="114763" y="654063"/>
                </a:cubicBezTo>
                <a:cubicBezTo>
                  <a:pt x="71371" y="526710"/>
                  <a:pt x="24805" y="283646"/>
                  <a:pt x="6813" y="177813"/>
                </a:cubicBezTo>
                <a:cubicBezTo>
                  <a:pt x="-11179" y="71980"/>
                  <a:pt x="11752" y="1071"/>
                  <a:pt x="1528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2" name="フリーフォーム: 図形 3141">
            <a:extLst>
              <a:ext uri="{FF2B5EF4-FFF2-40B4-BE49-F238E27FC236}">
                <a16:creationId xmlns:a16="http://schemas.microsoft.com/office/drawing/2014/main" id="{90E92B1F-7CE7-4A5F-AE12-360C8AA48AAB}"/>
              </a:ext>
            </a:extLst>
          </p:cNvPr>
          <p:cNvSpPr/>
          <p:nvPr/>
        </p:nvSpPr>
        <p:spPr>
          <a:xfrm>
            <a:off x="3458633" y="4893733"/>
            <a:ext cx="492066" cy="636835"/>
          </a:xfrm>
          <a:custGeom>
            <a:avLst/>
            <a:gdLst>
              <a:gd name="connsiteX0" fmla="*/ 0 w 492066"/>
              <a:gd name="connsiteY0" fmla="*/ 0 h 636835"/>
              <a:gd name="connsiteX1" fmla="*/ 103717 w 492066"/>
              <a:gd name="connsiteY1" fmla="*/ 241300 h 636835"/>
              <a:gd name="connsiteX2" fmla="*/ 478367 w 492066"/>
              <a:gd name="connsiteY2" fmla="*/ 622300 h 636835"/>
              <a:gd name="connsiteX3" fmla="*/ 391584 w 492066"/>
              <a:gd name="connsiteY3" fmla="*/ 541867 h 636835"/>
              <a:gd name="connsiteX4" fmla="*/ 209550 w 492066"/>
              <a:gd name="connsiteY4" fmla="*/ 393700 h 636835"/>
              <a:gd name="connsiteX5" fmla="*/ 95250 w 492066"/>
              <a:gd name="connsiteY5" fmla="*/ 169334 h 636835"/>
              <a:gd name="connsiteX6" fmla="*/ 0 w 492066"/>
              <a:gd name="connsiteY6" fmla="*/ 0 h 63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066" h="636835">
                <a:moveTo>
                  <a:pt x="0" y="0"/>
                </a:moveTo>
                <a:cubicBezTo>
                  <a:pt x="11994" y="68791"/>
                  <a:pt x="23989" y="137583"/>
                  <a:pt x="103717" y="241300"/>
                </a:cubicBezTo>
                <a:cubicBezTo>
                  <a:pt x="183445" y="345017"/>
                  <a:pt x="430389" y="572206"/>
                  <a:pt x="478367" y="622300"/>
                </a:cubicBezTo>
                <a:cubicBezTo>
                  <a:pt x="526345" y="672395"/>
                  <a:pt x="436387" y="579967"/>
                  <a:pt x="391584" y="541867"/>
                </a:cubicBezTo>
                <a:cubicBezTo>
                  <a:pt x="346781" y="503767"/>
                  <a:pt x="258939" y="455789"/>
                  <a:pt x="209550" y="393700"/>
                </a:cubicBezTo>
                <a:cubicBezTo>
                  <a:pt x="160161" y="331611"/>
                  <a:pt x="95250" y="169334"/>
                  <a:pt x="95250" y="16933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3" name="フリーフォーム: 図形 3142">
            <a:extLst>
              <a:ext uri="{FF2B5EF4-FFF2-40B4-BE49-F238E27FC236}">
                <a16:creationId xmlns:a16="http://schemas.microsoft.com/office/drawing/2014/main" id="{F2A0EB32-9C76-4944-AA4A-87B87FEFF000}"/>
              </a:ext>
            </a:extLst>
          </p:cNvPr>
          <p:cNvSpPr/>
          <p:nvPr/>
        </p:nvSpPr>
        <p:spPr>
          <a:xfrm>
            <a:off x="3415960" y="2787168"/>
            <a:ext cx="188853" cy="756771"/>
          </a:xfrm>
          <a:custGeom>
            <a:avLst/>
            <a:gdLst>
              <a:gd name="connsiteX0" fmla="*/ 188723 w 188853"/>
              <a:gd name="connsiteY0" fmla="*/ 482 h 756771"/>
              <a:gd name="connsiteX1" fmla="*/ 34207 w 188853"/>
              <a:gd name="connsiteY1" fmla="*/ 246015 h 756771"/>
              <a:gd name="connsiteX2" fmla="*/ 55373 w 188853"/>
              <a:gd name="connsiteY2" fmla="*/ 730732 h 756771"/>
              <a:gd name="connsiteX3" fmla="*/ 46907 w 188853"/>
              <a:gd name="connsiteY3" fmla="*/ 650299 h 756771"/>
              <a:gd name="connsiteX4" fmla="*/ 4573 w 188853"/>
              <a:gd name="connsiteY4" fmla="*/ 303165 h 756771"/>
              <a:gd name="connsiteX5" fmla="*/ 188723 w 188853"/>
              <a:gd name="connsiteY5" fmla="*/ 482 h 75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53" h="756771">
                <a:moveTo>
                  <a:pt x="188723" y="482"/>
                </a:moveTo>
                <a:cubicBezTo>
                  <a:pt x="193662" y="-9043"/>
                  <a:pt x="56432" y="124307"/>
                  <a:pt x="34207" y="246015"/>
                </a:cubicBezTo>
                <a:cubicBezTo>
                  <a:pt x="11982" y="367723"/>
                  <a:pt x="53256" y="663351"/>
                  <a:pt x="55373" y="730732"/>
                </a:cubicBezTo>
                <a:cubicBezTo>
                  <a:pt x="57490" y="798113"/>
                  <a:pt x="55374" y="721560"/>
                  <a:pt x="46907" y="650299"/>
                </a:cubicBezTo>
                <a:cubicBezTo>
                  <a:pt x="38440" y="579038"/>
                  <a:pt x="-15888" y="409704"/>
                  <a:pt x="4573" y="303165"/>
                </a:cubicBezTo>
                <a:cubicBezTo>
                  <a:pt x="25034" y="196626"/>
                  <a:pt x="183784" y="10007"/>
                  <a:pt x="188723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4" name="フリーフォーム: 図形 3143">
            <a:extLst>
              <a:ext uri="{FF2B5EF4-FFF2-40B4-BE49-F238E27FC236}">
                <a16:creationId xmlns:a16="http://schemas.microsoft.com/office/drawing/2014/main" id="{E80C5A25-9231-48C0-82AE-D1894F45F369}"/>
              </a:ext>
            </a:extLst>
          </p:cNvPr>
          <p:cNvSpPr/>
          <p:nvPr/>
        </p:nvSpPr>
        <p:spPr>
          <a:xfrm>
            <a:off x="3295249" y="2912168"/>
            <a:ext cx="159732" cy="879253"/>
          </a:xfrm>
          <a:custGeom>
            <a:avLst/>
            <a:gdLst>
              <a:gd name="connsiteX0" fmla="*/ 159151 w 159732"/>
              <a:gd name="connsiteY0" fmla="*/ 365 h 879253"/>
              <a:gd name="connsiteX1" fmla="*/ 57551 w 159732"/>
              <a:gd name="connsiteY1" fmla="*/ 300932 h 879253"/>
              <a:gd name="connsiteX2" fmla="*/ 17334 w 159732"/>
              <a:gd name="connsiteY2" fmla="*/ 868199 h 879253"/>
              <a:gd name="connsiteX3" fmla="*/ 19451 w 159732"/>
              <a:gd name="connsiteY3" fmla="*/ 652299 h 879253"/>
              <a:gd name="connsiteX4" fmla="*/ 6751 w 159732"/>
              <a:gd name="connsiteY4" fmla="*/ 355965 h 879253"/>
              <a:gd name="connsiteX5" fmla="*/ 159151 w 159732"/>
              <a:gd name="connsiteY5" fmla="*/ 365 h 87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732" h="879253">
                <a:moveTo>
                  <a:pt x="159151" y="365"/>
                </a:moveTo>
                <a:cubicBezTo>
                  <a:pt x="167618" y="-8807"/>
                  <a:pt x="81187" y="156293"/>
                  <a:pt x="57551" y="300932"/>
                </a:cubicBezTo>
                <a:cubicBezTo>
                  <a:pt x="33915" y="445571"/>
                  <a:pt x="23684" y="809638"/>
                  <a:pt x="17334" y="868199"/>
                </a:cubicBezTo>
                <a:cubicBezTo>
                  <a:pt x="10984" y="926760"/>
                  <a:pt x="21215" y="737671"/>
                  <a:pt x="19451" y="652299"/>
                </a:cubicBezTo>
                <a:cubicBezTo>
                  <a:pt x="17687" y="566927"/>
                  <a:pt x="-13357" y="462151"/>
                  <a:pt x="6751" y="355965"/>
                </a:cubicBezTo>
                <a:cubicBezTo>
                  <a:pt x="26859" y="249779"/>
                  <a:pt x="150684" y="9537"/>
                  <a:pt x="159151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5" name="フリーフォーム: 図形 3144">
            <a:extLst>
              <a:ext uri="{FF2B5EF4-FFF2-40B4-BE49-F238E27FC236}">
                <a16:creationId xmlns:a16="http://schemas.microsoft.com/office/drawing/2014/main" id="{20F95C7C-DF0A-4478-9E57-5551F9C2C08C}"/>
              </a:ext>
            </a:extLst>
          </p:cNvPr>
          <p:cNvSpPr/>
          <p:nvPr/>
        </p:nvSpPr>
        <p:spPr>
          <a:xfrm>
            <a:off x="4150783" y="3642783"/>
            <a:ext cx="139757" cy="343307"/>
          </a:xfrm>
          <a:custGeom>
            <a:avLst/>
            <a:gdLst>
              <a:gd name="connsiteX0" fmla="*/ 0 w 139757"/>
              <a:gd name="connsiteY0" fmla="*/ 0 h 343307"/>
              <a:gd name="connsiteX1" fmla="*/ 114300 w 139757"/>
              <a:gd name="connsiteY1" fmla="*/ 114300 h 343307"/>
              <a:gd name="connsiteX2" fmla="*/ 114300 w 139757"/>
              <a:gd name="connsiteY2" fmla="*/ 234950 h 343307"/>
              <a:gd name="connsiteX3" fmla="*/ 93134 w 139757"/>
              <a:gd name="connsiteY3" fmla="*/ 340784 h 343307"/>
              <a:gd name="connsiteX4" fmla="*/ 137584 w 139757"/>
              <a:gd name="connsiteY4" fmla="*/ 124884 h 343307"/>
              <a:gd name="connsiteX5" fmla="*/ 133350 w 139757"/>
              <a:gd name="connsiteY5" fmla="*/ 120650 h 343307"/>
              <a:gd name="connsiteX6" fmla="*/ 0 w 139757"/>
              <a:gd name="connsiteY6" fmla="*/ 0 h 34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757" h="343307">
                <a:moveTo>
                  <a:pt x="0" y="0"/>
                </a:moveTo>
                <a:cubicBezTo>
                  <a:pt x="47625" y="37571"/>
                  <a:pt x="95250" y="75142"/>
                  <a:pt x="114300" y="114300"/>
                </a:cubicBezTo>
                <a:cubicBezTo>
                  <a:pt x="133350" y="153458"/>
                  <a:pt x="117828" y="197203"/>
                  <a:pt x="114300" y="234950"/>
                </a:cubicBezTo>
                <a:cubicBezTo>
                  <a:pt x="110772" y="272697"/>
                  <a:pt x="89253" y="359128"/>
                  <a:pt x="93134" y="340784"/>
                </a:cubicBezTo>
                <a:cubicBezTo>
                  <a:pt x="97015" y="322440"/>
                  <a:pt x="130881" y="161573"/>
                  <a:pt x="137584" y="124884"/>
                </a:cubicBezTo>
                <a:cubicBezTo>
                  <a:pt x="144287" y="88195"/>
                  <a:pt x="133350" y="120650"/>
                  <a:pt x="133350" y="1206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6" name="フリーフォーム: 図形 3145">
            <a:extLst>
              <a:ext uri="{FF2B5EF4-FFF2-40B4-BE49-F238E27FC236}">
                <a16:creationId xmlns:a16="http://schemas.microsoft.com/office/drawing/2014/main" id="{A7B17AA4-A938-44BC-A5E6-A010784FBEB9}"/>
              </a:ext>
            </a:extLst>
          </p:cNvPr>
          <p:cNvSpPr/>
          <p:nvPr/>
        </p:nvSpPr>
        <p:spPr>
          <a:xfrm>
            <a:off x="4633914" y="3695210"/>
            <a:ext cx="55707" cy="267206"/>
          </a:xfrm>
          <a:custGeom>
            <a:avLst/>
            <a:gdLst>
              <a:gd name="connsiteX0" fmla="*/ 14286 w 55707"/>
              <a:gd name="connsiteY0" fmla="*/ 490 h 267206"/>
              <a:gd name="connsiteX1" fmla="*/ 7936 w 55707"/>
              <a:gd name="connsiteY1" fmla="*/ 87273 h 267206"/>
              <a:gd name="connsiteX2" fmla="*/ 52386 w 55707"/>
              <a:gd name="connsiteY2" fmla="*/ 218507 h 267206"/>
              <a:gd name="connsiteX3" fmla="*/ 39686 w 55707"/>
              <a:gd name="connsiteY3" fmla="*/ 267190 h 267206"/>
              <a:gd name="connsiteX4" fmla="*/ 54503 w 55707"/>
              <a:gd name="connsiteY4" fmla="*/ 222740 h 267206"/>
              <a:gd name="connsiteX5" fmla="*/ 1586 w 55707"/>
              <a:gd name="connsiteY5" fmla="*/ 125373 h 267206"/>
              <a:gd name="connsiteX6" fmla="*/ 14286 w 55707"/>
              <a:gd name="connsiteY6" fmla="*/ 490 h 26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07" h="267206">
                <a:moveTo>
                  <a:pt x="14286" y="490"/>
                </a:moveTo>
                <a:cubicBezTo>
                  <a:pt x="15344" y="-5860"/>
                  <a:pt x="1586" y="50937"/>
                  <a:pt x="7936" y="87273"/>
                </a:cubicBezTo>
                <a:cubicBezTo>
                  <a:pt x="14286" y="123609"/>
                  <a:pt x="47094" y="188521"/>
                  <a:pt x="52386" y="218507"/>
                </a:cubicBezTo>
                <a:cubicBezTo>
                  <a:pt x="57678" y="248493"/>
                  <a:pt x="39333" y="266485"/>
                  <a:pt x="39686" y="267190"/>
                </a:cubicBezTo>
                <a:cubicBezTo>
                  <a:pt x="40039" y="267895"/>
                  <a:pt x="60853" y="246376"/>
                  <a:pt x="54503" y="222740"/>
                </a:cubicBezTo>
                <a:cubicBezTo>
                  <a:pt x="48153" y="199104"/>
                  <a:pt x="8642" y="160298"/>
                  <a:pt x="1586" y="125373"/>
                </a:cubicBezTo>
                <a:cubicBezTo>
                  <a:pt x="-5470" y="90448"/>
                  <a:pt x="13228" y="6840"/>
                  <a:pt x="14286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7" name="フリーフォーム: 図形 3146">
            <a:extLst>
              <a:ext uri="{FF2B5EF4-FFF2-40B4-BE49-F238E27FC236}">
                <a16:creationId xmlns:a16="http://schemas.microsoft.com/office/drawing/2014/main" id="{CA8C7A14-4FCA-409F-832C-CA8582C11648}"/>
              </a:ext>
            </a:extLst>
          </p:cNvPr>
          <p:cNvSpPr/>
          <p:nvPr/>
        </p:nvSpPr>
        <p:spPr>
          <a:xfrm>
            <a:off x="4439231" y="3549401"/>
            <a:ext cx="67185" cy="235443"/>
          </a:xfrm>
          <a:custGeom>
            <a:avLst/>
            <a:gdLst>
              <a:gd name="connsiteX0" fmla="*/ 67152 w 67185"/>
              <a:gd name="connsiteY0" fmla="*/ 249 h 235443"/>
              <a:gd name="connsiteX1" fmla="*/ 7886 w 67185"/>
              <a:gd name="connsiteY1" fmla="*/ 103966 h 235443"/>
              <a:gd name="connsiteX2" fmla="*/ 1536 w 67185"/>
              <a:gd name="connsiteY2" fmla="*/ 235199 h 235443"/>
              <a:gd name="connsiteX3" fmla="*/ 16352 w 67185"/>
              <a:gd name="connsiteY3" fmla="*/ 133599 h 235443"/>
              <a:gd name="connsiteX4" fmla="*/ 67152 w 67185"/>
              <a:gd name="connsiteY4" fmla="*/ 249 h 23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85" h="235443">
                <a:moveTo>
                  <a:pt x="67152" y="249"/>
                </a:moveTo>
                <a:cubicBezTo>
                  <a:pt x="65741" y="-4690"/>
                  <a:pt x="18822" y="64808"/>
                  <a:pt x="7886" y="103966"/>
                </a:cubicBezTo>
                <a:cubicBezTo>
                  <a:pt x="-3050" y="143124"/>
                  <a:pt x="125" y="230260"/>
                  <a:pt x="1536" y="235199"/>
                </a:cubicBezTo>
                <a:cubicBezTo>
                  <a:pt x="2947" y="240138"/>
                  <a:pt x="7180" y="168877"/>
                  <a:pt x="16352" y="133599"/>
                </a:cubicBezTo>
                <a:cubicBezTo>
                  <a:pt x="25524" y="98321"/>
                  <a:pt x="68563" y="5188"/>
                  <a:pt x="67152" y="24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8" name="フリーフォーム: 図形 3147">
            <a:extLst>
              <a:ext uri="{FF2B5EF4-FFF2-40B4-BE49-F238E27FC236}">
                <a16:creationId xmlns:a16="http://schemas.microsoft.com/office/drawing/2014/main" id="{58398DC1-C1F4-4747-B4E9-8E7A45A452EF}"/>
              </a:ext>
            </a:extLst>
          </p:cNvPr>
          <p:cNvSpPr/>
          <p:nvPr/>
        </p:nvSpPr>
        <p:spPr>
          <a:xfrm>
            <a:off x="4102100" y="3653255"/>
            <a:ext cx="135729" cy="284017"/>
          </a:xfrm>
          <a:custGeom>
            <a:avLst/>
            <a:gdLst>
              <a:gd name="connsiteX0" fmla="*/ 0 w 135729"/>
              <a:gd name="connsiteY0" fmla="*/ 112 h 284017"/>
              <a:gd name="connsiteX1" fmla="*/ 116417 w 135729"/>
              <a:gd name="connsiteY1" fmla="*/ 127112 h 284017"/>
              <a:gd name="connsiteX2" fmla="*/ 129117 w 135729"/>
              <a:gd name="connsiteY2" fmla="*/ 199078 h 284017"/>
              <a:gd name="connsiteX3" fmla="*/ 135467 w 135729"/>
              <a:gd name="connsiteY3" fmla="*/ 283745 h 284017"/>
              <a:gd name="connsiteX4" fmla="*/ 120650 w 135729"/>
              <a:gd name="connsiteY4" fmla="*/ 169445 h 284017"/>
              <a:gd name="connsiteX5" fmla="*/ 116417 w 135729"/>
              <a:gd name="connsiteY5" fmla="*/ 150395 h 284017"/>
              <a:gd name="connsiteX6" fmla="*/ 0 w 135729"/>
              <a:gd name="connsiteY6" fmla="*/ 112 h 2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729" h="284017">
                <a:moveTo>
                  <a:pt x="0" y="112"/>
                </a:moveTo>
                <a:cubicBezTo>
                  <a:pt x="0" y="-3768"/>
                  <a:pt x="94898" y="93951"/>
                  <a:pt x="116417" y="127112"/>
                </a:cubicBezTo>
                <a:cubicBezTo>
                  <a:pt x="137936" y="160273"/>
                  <a:pt x="125942" y="172973"/>
                  <a:pt x="129117" y="199078"/>
                </a:cubicBezTo>
                <a:cubicBezTo>
                  <a:pt x="132292" y="225184"/>
                  <a:pt x="136878" y="288684"/>
                  <a:pt x="135467" y="283745"/>
                </a:cubicBezTo>
                <a:cubicBezTo>
                  <a:pt x="134056" y="278806"/>
                  <a:pt x="123825" y="191670"/>
                  <a:pt x="120650" y="169445"/>
                </a:cubicBezTo>
                <a:cubicBezTo>
                  <a:pt x="117475" y="147220"/>
                  <a:pt x="134056" y="175442"/>
                  <a:pt x="116417" y="150395"/>
                </a:cubicBezTo>
                <a:cubicBezTo>
                  <a:pt x="98778" y="125348"/>
                  <a:pt x="0" y="3992"/>
                  <a:pt x="0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9" name="フリーフォーム: 図形 3148">
            <a:extLst>
              <a:ext uri="{FF2B5EF4-FFF2-40B4-BE49-F238E27FC236}">
                <a16:creationId xmlns:a16="http://schemas.microsoft.com/office/drawing/2014/main" id="{AA1D86B0-16D3-41F8-9F03-E0A4E629FA79}"/>
              </a:ext>
            </a:extLst>
          </p:cNvPr>
          <p:cNvSpPr/>
          <p:nvPr/>
        </p:nvSpPr>
        <p:spPr>
          <a:xfrm>
            <a:off x="4525160" y="3572786"/>
            <a:ext cx="192555" cy="381850"/>
          </a:xfrm>
          <a:custGeom>
            <a:avLst/>
            <a:gdLst>
              <a:gd name="connsiteX0" fmla="*/ 108223 w 192555"/>
              <a:gd name="connsiteY0" fmla="*/ 147 h 381850"/>
              <a:gd name="connsiteX1" fmla="*/ 91290 w 192555"/>
              <a:gd name="connsiteY1" fmla="*/ 53064 h 381850"/>
              <a:gd name="connsiteX2" fmla="*/ 148440 w 192555"/>
              <a:gd name="connsiteY2" fmla="*/ 158897 h 381850"/>
              <a:gd name="connsiteX3" fmla="*/ 118807 w 192555"/>
              <a:gd name="connsiteY3" fmla="*/ 101747 h 381850"/>
              <a:gd name="connsiteX4" fmla="*/ 97640 w 192555"/>
              <a:gd name="connsiteY4" fmla="*/ 173714 h 381850"/>
              <a:gd name="connsiteX5" fmla="*/ 133623 w 192555"/>
              <a:gd name="connsiteY5" fmla="*/ 262614 h 381850"/>
              <a:gd name="connsiteX6" fmla="*/ 190773 w 192555"/>
              <a:gd name="connsiteY6" fmla="*/ 381147 h 381850"/>
              <a:gd name="connsiteX7" fmla="*/ 167490 w 192555"/>
              <a:gd name="connsiteY7" fmla="*/ 307064 h 381850"/>
              <a:gd name="connsiteX8" fmla="*/ 63773 w 192555"/>
              <a:gd name="connsiteY8" fmla="*/ 209697 h 381850"/>
              <a:gd name="connsiteX9" fmla="*/ 93407 w 192555"/>
              <a:gd name="connsiteY9" fmla="*/ 144081 h 381850"/>
              <a:gd name="connsiteX10" fmla="*/ 273 w 192555"/>
              <a:gd name="connsiteY10" fmla="*/ 184297 h 381850"/>
              <a:gd name="connsiteX11" fmla="*/ 63773 w 192555"/>
              <a:gd name="connsiteY11" fmla="*/ 116564 h 381850"/>
              <a:gd name="connsiteX12" fmla="*/ 29907 w 192555"/>
              <a:gd name="connsiteY12" fmla="*/ 67881 h 381850"/>
              <a:gd name="connsiteX13" fmla="*/ 108223 w 192555"/>
              <a:gd name="connsiteY13" fmla="*/ 147 h 38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2555" h="381850">
                <a:moveTo>
                  <a:pt x="108223" y="147"/>
                </a:moveTo>
                <a:cubicBezTo>
                  <a:pt x="118453" y="-2322"/>
                  <a:pt x="84587" y="26606"/>
                  <a:pt x="91290" y="53064"/>
                </a:cubicBezTo>
                <a:cubicBezTo>
                  <a:pt x="97993" y="79522"/>
                  <a:pt x="143854" y="150783"/>
                  <a:pt x="148440" y="158897"/>
                </a:cubicBezTo>
                <a:cubicBezTo>
                  <a:pt x="153026" y="167011"/>
                  <a:pt x="127274" y="99278"/>
                  <a:pt x="118807" y="101747"/>
                </a:cubicBezTo>
                <a:cubicBezTo>
                  <a:pt x="110340" y="104216"/>
                  <a:pt x="95171" y="146903"/>
                  <a:pt x="97640" y="173714"/>
                </a:cubicBezTo>
                <a:cubicBezTo>
                  <a:pt x="100109" y="200525"/>
                  <a:pt x="118101" y="228042"/>
                  <a:pt x="133623" y="262614"/>
                </a:cubicBezTo>
                <a:cubicBezTo>
                  <a:pt x="149145" y="297186"/>
                  <a:pt x="185129" y="373739"/>
                  <a:pt x="190773" y="381147"/>
                </a:cubicBezTo>
                <a:cubicBezTo>
                  <a:pt x="196417" y="388555"/>
                  <a:pt x="188657" y="335639"/>
                  <a:pt x="167490" y="307064"/>
                </a:cubicBezTo>
                <a:cubicBezTo>
                  <a:pt x="146323" y="278489"/>
                  <a:pt x="76120" y="236861"/>
                  <a:pt x="63773" y="209697"/>
                </a:cubicBezTo>
                <a:cubicBezTo>
                  <a:pt x="51426" y="182533"/>
                  <a:pt x="103990" y="148314"/>
                  <a:pt x="93407" y="144081"/>
                </a:cubicBezTo>
                <a:cubicBezTo>
                  <a:pt x="82824" y="139848"/>
                  <a:pt x="5212" y="188883"/>
                  <a:pt x="273" y="184297"/>
                </a:cubicBezTo>
                <a:cubicBezTo>
                  <a:pt x="-4666" y="179711"/>
                  <a:pt x="58834" y="135967"/>
                  <a:pt x="63773" y="116564"/>
                </a:cubicBezTo>
                <a:cubicBezTo>
                  <a:pt x="68712" y="97161"/>
                  <a:pt x="24968" y="86226"/>
                  <a:pt x="29907" y="67881"/>
                </a:cubicBezTo>
                <a:cubicBezTo>
                  <a:pt x="34846" y="49537"/>
                  <a:pt x="97993" y="2616"/>
                  <a:pt x="108223" y="1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0" name="フリーフォーム: 図形 3149">
            <a:extLst>
              <a:ext uri="{FF2B5EF4-FFF2-40B4-BE49-F238E27FC236}">
                <a16:creationId xmlns:a16="http://schemas.microsoft.com/office/drawing/2014/main" id="{0B2724D0-7B87-45E4-8E4B-1CF614C0113D}"/>
              </a:ext>
            </a:extLst>
          </p:cNvPr>
          <p:cNvSpPr/>
          <p:nvPr/>
        </p:nvSpPr>
        <p:spPr>
          <a:xfrm>
            <a:off x="4091494" y="3602557"/>
            <a:ext cx="211958" cy="357726"/>
          </a:xfrm>
          <a:custGeom>
            <a:avLst/>
            <a:gdLst>
              <a:gd name="connsiteX0" fmla="*/ 12723 w 211958"/>
              <a:gd name="connsiteY0" fmla="*/ 10 h 357726"/>
              <a:gd name="connsiteX1" fmla="*/ 131256 w 211958"/>
              <a:gd name="connsiteY1" fmla="*/ 93143 h 357726"/>
              <a:gd name="connsiteX2" fmla="*/ 97389 w 211958"/>
              <a:gd name="connsiteY2" fmla="*/ 48693 h 357726"/>
              <a:gd name="connsiteX3" fmla="*/ 194756 w 211958"/>
              <a:gd name="connsiteY3" fmla="*/ 135476 h 357726"/>
              <a:gd name="connsiteX4" fmla="*/ 188406 w 211958"/>
              <a:gd name="connsiteY4" fmla="*/ 131243 h 357726"/>
              <a:gd name="connsiteX5" fmla="*/ 198989 w 211958"/>
              <a:gd name="connsiteY5" fmla="*/ 192626 h 357726"/>
              <a:gd name="connsiteX6" fmla="*/ 211689 w 211958"/>
              <a:gd name="connsiteY6" fmla="*/ 169343 h 357726"/>
              <a:gd name="connsiteX7" fmla="*/ 186289 w 211958"/>
              <a:gd name="connsiteY7" fmla="*/ 232843 h 357726"/>
              <a:gd name="connsiteX8" fmla="*/ 158773 w 211958"/>
              <a:gd name="connsiteY8" fmla="*/ 357726 h 357726"/>
              <a:gd name="connsiteX9" fmla="*/ 160889 w 211958"/>
              <a:gd name="connsiteY9" fmla="*/ 234960 h 357726"/>
              <a:gd name="connsiteX10" fmla="*/ 146073 w 211958"/>
              <a:gd name="connsiteY10" fmla="*/ 313276 h 357726"/>
              <a:gd name="connsiteX11" fmla="*/ 124906 w 211958"/>
              <a:gd name="connsiteY11" fmla="*/ 207443 h 357726"/>
              <a:gd name="connsiteX12" fmla="*/ 137606 w 211958"/>
              <a:gd name="connsiteY12" fmla="*/ 222260 h 357726"/>
              <a:gd name="connsiteX13" fmla="*/ 110089 w 211958"/>
              <a:gd name="connsiteY13" fmla="*/ 169343 h 357726"/>
              <a:gd name="connsiteX14" fmla="*/ 2139 w 211958"/>
              <a:gd name="connsiteY14" fmla="*/ 61393 h 357726"/>
              <a:gd name="connsiteX15" fmla="*/ 42356 w 211958"/>
              <a:gd name="connsiteY15" fmla="*/ 74093 h 357726"/>
              <a:gd name="connsiteX16" fmla="*/ 93156 w 211958"/>
              <a:gd name="connsiteY16" fmla="*/ 86793 h 357726"/>
              <a:gd name="connsiteX17" fmla="*/ 12723 w 211958"/>
              <a:gd name="connsiteY17" fmla="*/ 10 h 35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1958" h="357726">
                <a:moveTo>
                  <a:pt x="12723" y="10"/>
                </a:moveTo>
                <a:cubicBezTo>
                  <a:pt x="19073" y="1068"/>
                  <a:pt x="117145" y="85029"/>
                  <a:pt x="131256" y="93143"/>
                </a:cubicBezTo>
                <a:cubicBezTo>
                  <a:pt x="145367" y="101257"/>
                  <a:pt x="86806" y="41638"/>
                  <a:pt x="97389" y="48693"/>
                </a:cubicBezTo>
                <a:cubicBezTo>
                  <a:pt x="107972" y="55748"/>
                  <a:pt x="194756" y="135476"/>
                  <a:pt x="194756" y="135476"/>
                </a:cubicBezTo>
                <a:cubicBezTo>
                  <a:pt x="209925" y="149234"/>
                  <a:pt x="187701" y="121718"/>
                  <a:pt x="188406" y="131243"/>
                </a:cubicBezTo>
                <a:cubicBezTo>
                  <a:pt x="189111" y="140768"/>
                  <a:pt x="195109" y="186276"/>
                  <a:pt x="198989" y="192626"/>
                </a:cubicBezTo>
                <a:cubicBezTo>
                  <a:pt x="202870" y="198976"/>
                  <a:pt x="213806" y="162640"/>
                  <a:pt x="211689" y="169343"/>
                </a:cubicBezTo>
                <a:cubicBezTo>
                  <a:pt x="209572" y="176046"/>
                  <a:pt x="195108" y="201446"/>
                  <a:pt x="186289" y="232843"/>
                </a:cubicBezTo>
                <a:cubicBezTo>
                  <a:pt x="177470" y="264240"/>
                  <a:pt x="163006" y="357373"/>
                  <a:pt x="158773" y="357726"/>
                </a:cubicBezTo>
                <a:cubicBezTo>
                  <a:pt x="154540" y="358079"/>
                  <a:pt x="163006" y="242368"/>
                  <a:pt x="160889" y="234960"/>
                </a:cubicBezTo>
                <a:cubicBezTo>
                  <a:pt x="158772" y="227552"/>
                  <a:pt x="152070" y="317862"/>
                  <a:pt x="146073" y="313276"/>
                </a:cubicBezTo>
                <a:cubicBezTo>
                  <a:pt x="140076" y="308690"/>
                  <a:pt x="126317" y="222612"/>
                  <a:pt x="124906" y="207443"/>
                </a:cubicBezTo>
                <a:cubicBezTo>
                  <a:pt x="123495" y="192274"/>
                  <a:pt x="140075" y="228610"/>
                  <a:pt x="137606" y="222260"/>
                </a:cubicBezTo>
                <a:cubicBezTo>
                  <a:pt x="135137" y="215910"/>
                  <a:pt x="132667" y="196154"/>
                  <a:pt x="110089" y="169343"/>
                </a:cubicBezTo>
                <a:cubicBezTo>
                  <a:pt x="87511" y="142532"/>
                  <a:pt x="13428" y="77268"/>
                  <a:pt x="2139" y="61393"/>
                </a:cubicBezTo>
                <a:cubicBezTo>
                  <a:pt x="-9150" y="45518"/>
                  <a:pt x="27187" y="69860"/>
                  <a:pt x="42356" y="74093"/>
                </a:cubicBezTo>
                <a:cubicBezTo>
                  <a:pt x="57525" y="78326"/>
                  <a:pt x="95978" y="93496"/>
                  <a:pt x="93156" y="86793"/>
                </a:cubicBezTo>
                <a:cubicBezTo>
                  <a:pt x="90334" y="80090"/>
                  <a:pt x="6373" y="-1048"/>
                  <a:pt x="12723" y="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2" name="フリーフォーム: 図形 3151">
            <a:extLst>
              <a:ext uri="{FF2B5EF4-FFF2-40B4-BE49-F238E27FC236}">
                <a16:creationId xmlns:a16="http://schemas.microsoft.com/office/drawing/2014/main" id="{DC7AD371-68D8-4258-80E8-81FA8E161BC1}"/>
              </a:ext>
            </a:extLst>
          </p:cNvPr>
          <p:cNvSpPr/>
          <p:nvPr/>
        </p:nvSpPr>
        <p:spPr>
          <a:xfrm>
            <a:off x="3644117" y="3950471"/>
            <a:ext cx="494583" cy="172437"/>
          </a:xfrm>
          <a:custGeom>
            <a:avLst/>
            <a:gdLst>
              <a:gd name="connsiteX0" fmla="*/ 783 w 494583"/>
              <a:gd name="connsiteY0" fmla="*/ 29392 h 172437"/>
              <a:gd name="connsiteX1" fmla="*/ 130958 w 494583"/>
              <a:gd name="connsiteY1" fmla="*/ 59554 h 172437"/>
              <a:gd name="connsiteX2" fmla="*/ 297646 w 494583"/>
              <a:gd name="connsiteY2" fmla="*/ 34154 h 172437"/>
              <a:gd name="connsiteX3" fmla="*/ 205571 w 494583"/>
              <a:gd name="connsiteY3" fmla="*/ 54792 h 172437"/>
              <a:gd name="connsiteX4" fmla="*/ 327808 w 494583"/>
              <a:gd name="connsiteY4" fmla="*/ 34154 h 172437"/>
              <a:gd name="connsiteX5" fmla="*/ 465921 w 494583"/>
              <a:gd name="connsiteY5" fmla="*/ 817 h 172437"/>
              <a:gd name="connsiteX6" fmla="*/ 445283 w 494583"/>
              <a:gd name="connsiteY6" fmla="*/ 11929 h 172437"/>
              <a:gd name="connsiteX7" fmla="*/ 494496 w 494583"/>
              <a:gd name="connsiteY7" fmla="*/ 30979 h 172437"/>
              <a:gd name="connsiteX8" fmla="*/ 430996 w 494583"/>
              <a:gd name="connsiteY8" fmla="*/ 56379 h 172437"/>
              <a:gd name="connsiteX9" fmla="*/ 327808 w 494583"/>
              <a:gd name="connsiteY9" fmla="*/ 172267 h 172437"/>
              <a:gd name="connsiteX10" fmla="*/ 377021 w 494583"/>
              <a:gd name="connsiteY10" fmla="*/ 83367 h 172437"/>
              <a:gd name="connsiteX11" fmla="*/ 302408 w 494583"/>
              <a:gd name="connsiteY11" fmla="*/ 127817 h 172437"/>
              <a:gd name="connsiteX12" fmla="*/ 348446 w 494583"/>
              <a:gd name="connsiteY12" fmla="*/ 104004 h 172437"/>
              <a:gd name="connsiteX13" fmla="*/ 99208 w 494583"/>
              <a:gd name="connsiteY13" fmla="*/ 123054 h 172437"/>
              <a:gd name="connsiteX14" fmla="*/ 219858 w 494583"/>
              <a:gd name="connsiteY14" fmla="*/ 110354 h 172437"/>
              <a:gd name="connsiteX15" fmla="*/ 103971 w 494583"/>
              <a:gd name="connsiteY15" fmla="*/ 91304 h 172437"/>
              <a:gd name="connsiteX16" fmla="*/ 292883 w 494583"/>
              <a:gd name="connsiteY16" fmla="*/ 72254 h 172437"/>
              <a:gd name="connsiteX17" fmla="*/ 110321 w 494583"/>
              <a:gd name="connsiteY17" fmla="*/ 91304 h 172437"/>
              <a:gd name="connsiteX18" fmla="*/ 76983 w 494583"/>
              <a:gd name="connsiteY18" fmla="*/ 88129 h 172437"/>
              <a:gd name="connsiteX19" fmla="*/ 783 w 494583"/>
              <a:gd name="connsiteY19" fmla="*/ 29392 h 17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4583" h="172437">
                <a:moveTo>
                  <a:pt x="783" y="29392"/>
                </a:moveTo>
                <a:cubicBezTo>
                  <a:pt x="9779" y="24630"/>
                  <a:pt x="81481" y="58760"/>
                  <a:pt x="130958" y="59554"/>
                </a:cubicBezTo>
                <a:cubicBezTo>
                  <a:pt x="180435" y="60348"/>
                  <a:pt x="285211" y="34948"/>
                  <a:pt x="297646" y="34154"/>
                </a:cubicBezTo>
                <a:cubicBezTo>
                  <a:pt x="310081" y="33360"/>
                  <a:pt x="200544" y="54792"/>
                  <a:pt x="205571" y="54792"/>
                </a:cubicBezTo>
                <a:cubicBezTo>
                  <a:pt x="210598" y="54792"/>
                  <a:pt x="284416" y="43150"/>
                  <a:pt x="327808" y="34154"/>
                </a:cubicBezTo>
                <a:cubicBezTo>
                  <a:pt x="371200" y="25158"/>
                  <a:pt x="446342" y="4521"/>
                  <a:pt x="465921" y="817"/>
                </a:cubicBezTo>
                <a:cubicBezTo>
                  <a:pt x="485500" y="-2887"/>
                  <a:pt x="440521" y="6902"/>
                  <a:pt x="445283" y="11929"/>
                </a:cubicBezTo>
                <a:cubicBezTo>
                  <a:pt x="450046" y="16956"/>
                  <a:pt x="496877" y="23571"/>
                  <a:pt x="494496" y="30979"/>
                </a:cubicBezTo>
                <a:cubicBezTo>
                  <a:pt x="492115" y="38387"/>
                  <a:pt x="458777" y="32831"/>
                  <a:pt x="430996" y="56379"/>
                </a:cubicBezTo>
                <a:cubicBezTo>
                  <a:pt x="403215" y="79927"/>
                  <a:pt x="336804" y="167769"/>
                  <a:pt x="327808" y="172267"/>
                </a:cubicBezTo>
                <a:cubicBezTo>
                  <a:pt x="318812" y="176765"/>
                  <a:pt x="381254" y="90775"/>
                  <a:pt x="377021" y="83367"/>
                </a:cubicBezTo>
                <a:cubicBezTo>
                  <a:pt x="372788" y="75959"/>
                  <a:pt x="307171" y="124378"/>
                  <a:pt x="302408" y="127817"/>
                </a:cubicBezTo>
                <a:cubicBezTo>
                  <a:pt x="297646" y="131257"/>
                  <a:pt x="382313" y="104798"/>
                  <a:pt x="348446" y="104004"/>
                </a:cubicBezTo>
                <a:cubicBezTo>
                  <a:pt x="314579" y="103210"/>
                  <a:pt x="120639" y="121996"/>
                  <a:pt x="99208" y="123054"/>
                </a:cubicBezTo>
                <a:cubicBezTo>
                  <a:pt x="77777" y="124112"/>
                  <a:pt x="219064" y="115646"/>
                  <a:pt x="219858" y="110354"/>
                </a:cubicBezTo>
                <a:cubicBezTo>
                  <a:pt x="220652" y="105062"/>
                  <a:pt x="91800" y="97654"/>
                  <a:pt x="103971" y="91304"/>
                </a:cubicBezTo>
                <a:cubicBezTo>
                  <a:pt x="116142" y="84954"/>
                  <a:pt x="291825" y="72254"/>
                  <a:pt x="292883" y="72254"/>
                </a:cubicBezTo>
                <a:cubicBezTo>
                  <a:pt x="293941" y="72254"/>
                  <a:pt x="146304" y="88658"/>
                  <a:pt x="110321" y="91304"/>
                </a:cubicBezTo>
                <a:cubicBezTo>
                  <a:pt x="74338" y="93950"/>
                  <a:pt x="91006" y="95802"/>
                  <a:pt x="76983" y="88129"/>
                </a:cubicBezTo>
                <a:cubicBezTo>
                  <a:pt x="62960" y="80456"/>
                  <a:pt x="-8213" y="34154"/>
                  <a:pt x="783" y="293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3" name="フリーフォーム: 図形 3152">
            <a:extLst>
              <a:ext uri="{FF2B5EF4-FFF2-40B4-BE49-F238E27FC236}">
                <a16:creationId xmlns:a16="http://schemas.microsoft.com/office/drawing/2014/main" id="{70696805-8227-4888-B22A-B7CF195510DD}"/>
              </a:ext>
            </a:extLst>
          </p:cNvPr>
          <p:cNvSpPr/>
          <p:nvPr/>
        </p:nvSpPr>
        <p:spPr>
          <a:xfrm>
            <a:off x="4045800" y="4306528"/>
            <a:ext cx="148458" cy="406000"/>
          </a:xfrm>
          <a:custGeom>
            <a:avLst/>
            <a:gdLst>
              <a:gd name="connsiteX0" fmla="*/ 124563 w 148458"/>
              <a:gd name="connsiteY0" fmla="*/ 360 h 406000"/>
              <a:gd name="connsiteX1" fmla="*/ 116625 w 148458"/>
              <a:gd name="connsiteY1" fmla="*/ 55922 h 406000"/>
              <a:gd name="connsiteX2" fmla="*/ 148375 w 148458"/>
              <a:gd name="connsiteY2" fmla="*/ 128947 h 406000"/>
              <a:gd name="connsiteX3" fmla="*/ 105513 w 148458"/>
              <a:gd name="connsiteY3" fmla="*/ 55922 h 406000"/>
              <a:gd name="connsiteX4" fmla="*/ 111863 w 148458"/>
              <a:gd name="connsiteY4" fmla="*/ 122597 h 406000"/>
              <a:gd name="connsiteX5" fmla="*/ 64238 w 148458"/>
              <a:gd name="connsiteY5" fmla="*/ 201972 h 406000"/>
              <a:gd name="connsiteX6" fmla="*/ 61063 w 148458"/>
              <a:gd name="connsiteY6" fmla="*/ 284522 h 406000"/>
              <a:gd name="connsiteX7" fmla="*/ 43600 w 148458"/>
              <a:gd name="connsiteY7" fmla="*/ 244835 h 406000"/>
              <a:gd name="connsiteX8" fmla="*/ 103925 w 148458"/>
              <a:gd name="connsiteY8" fmla="*/ 400410 h 406000"/>
              <a:gd name="connsiteX9" fmla="*/ 59475 w 148458"/>
              <a:gd name="connsiteY9" fmla="*/ 365485 h 406000"/>
              <a:gd name="connsiteX10" fmla="*/ 738 w 148458"/>
              <a:gd name="connsiteY10" fmla="*/ 306747 h 406000"/>
              <a:gd name="connsiteX11" fmla="*/ 26138 w 148458"/>
              <a:gd name="connsiteY11" fmla="*/ 321035 h 406000"/>
              <a:gd name="connsiteX12" fmla="*/ 21375 w 148458"/>
              <a:gd name="connsiteY12" fmla="*/ 241660 h 406000"/>
              <a:gd name="connsiteX13" fmla="*/ 75350 w 148458"/>
              <a:gd name="connsiteY13" fmla="*/ 149585 h 406000"/>
              <a:gd name="connsiteX14" fmla="*/ 45188 w 148458"/>
              <a:gd name="connsiteY14" fmla="*/ 187685 h 406000"/>
              <a:gd name="connsiteX15" fmla="*/ 83288 w 148458"/>
              <a:gd name="connsiteY15" fmla="*/ 114660 h 406000"/>
              <a:gd name="connsiteX16" fmla="*/ 70588 w 148458"/>
              <a:gd name="connsiteY16" fmla="*/ 82910 h 406000"/>
              <a:gd name="connsiteX17" fmla="*/ 124563 w 148458"/>
              <a:gd name="connsiteY17" fmla="*/ 360 h 4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8458" h="406000">
                <a:moveTo>
                  <a:pt x="124563" y="360"/>
                </a:moveTo>
                <a:cubicBezTo>
                  <a:pt x="132236" y="-4138"/>
                  <a:pt x="112656" y="34491"/>
                  <a:pt x="116625" y="55922"/>
                </a:cubicBezTo>
                <a:cubicBezTo>
                  <a:pt x="120594" y="77353"/>
                  <a:pt x="150227" y="128947"/>
                  <a:pt x="148375" y="128947"/>
                </a:cubicBezTo>
                <a:cubicBezTo>
                  <a:pt x="146523" y="128947"/>
                  <a:pt x="111598" y="56980"/>
                  <a:pt x="105513" y="55922"/>
                </a:cubicBezTo>
                <a:cubicBezTo>
                  <a:pt x="99428" y="54864"/>
                  <a:pt x="118742" y="98255"/>
                  <a:pt x="111863" y="122597"/>
                </a:cubicBezTo>
                <a:cubicBezTo>
                  <a:pt x="104984" y="146939"/>
                  <a:pt x="72705" y="174984"/>
                  <a:pt x="64238" y="201972"/>
                </a:cubicBezTo>
                <a:cubicBezTo>
                  <a:pt x="55771" y="228960"/>
                  <a:pt x="64503" y="277378"/>
                  <a:pt x="61063" y="284522"/>
                </a:cubicBezTo>
                <a:cubicBezTo>
                  <a:pt x="57623" y="291666"/>
                  <a:pt x="36456" y="225520"/>
                  <a:pt x="43600" y="244835"/>
                </a:cubicBezTo>
                <a:cubicBezTo>
                  <a:pt x="50744" y="264150"/>
                  <a:pt x="101279" y="380302"/>
                  <a:pt x="103925" y="400410"/>
                </a:cubicBezTo>
                <a:cubicBezTo>
                  <a:pt x="106571" y="420518"/>
                  <a:pt x="76673" y="381095"/>
                  <a:pt x="59475" y="365485"/>
                </a:cubicBezTo>
                <a:cubicBezTo>
                  <a:pt x="42277" y="349875"/>
                  <a:pt x="6294" y="314155"/>
                  <a:pt x="738" y="306747"/>
                </a:cubicBezTo>
                <a:cubicBezTo>
                  <a:pt x="-4818" y="299339"/>
                  <a:pt x="22699" y="331883"/>
                  <a:pt x="26138" y="321035"/>
                </a:cubicBezTo>
                <a:cubicBezTo>
                  <a:pt x="29577" y="310187"/>
                  <a:pt x="13173" y="270235"/>
                  <a:pt x="21375" y="241660"/>
                </a:cubicBezTo>
                <a:cubicBezTo>
                  <a:pt x="29577" y="213085"/>
                  <a:pt x="71381" y="158581"/>
                  <a:pt x="75350" y="149585"/>
                </a:cubicBezTo>
                <a:cubicBezTo>
                  <a:pt x="79319" y="140589"/>
                  <a:pt x="43865" y="193506"/>
                  <a:pt x="45188" y="187685"/>
                </a:cubicBezTo>
                <a:cubicBezTo>
                  <a:pt x="46511" y="181864"/>
                  <a:pt x="79055" y="132122"/>
                  <a:pt x="83288" y="114660"/>
                </a:cubicBezTo>
                <a:cubicBezTo>
                  <a:pt x="87521" y="97198"/>
                  <a:pt x="65032" y="101166"/>
                  <a:pt x="70588" y="82910"/>
                </a:cubicBezTo>
                <a:cubicBezTo>
                  <a:pt x="76144" y="64654"/>
                  <a:pt x="116890" y="4858"/>
                  <a:pt x="124563" y="3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4" name="フリーフォーム: 図形 3153">
            <a:extLst>
              <a:ext uri="{FF2B5EF4-FFF2-40B4-BE49-F238E27FC236}">
                <a16:creationId xmlns:a16="http://schemas.microsoft.com/office/drawing/2014/main" id="{124B0749-417A-48CD-A43E-74E9401A510C}"/>
              </a:ext>
            </a:extLst>
          </p:cNvPr>
          <p:cNvSpPr/>
          <p:nvPr/>
        </p:nvSpPr>
        <p:spPr>
          <a:xfrm>
            <a:off x="4622687" y="4411618"/>
            <a:ext cx="246176" cy="325494"/>
          </a:xfrm>
          <a:custGeom>
            <a:avLst/>
            <a:gdLst>
              <a:gd name="connsiteX0" fmla="*/ 141401 w 246176"/>
              <a:gd name="connsiteY0" fmla="*/ 45 h 325494"/>
              <a:gd name="connsiteX1" fmla="*/ 228713 w 246176"/>
              <a:gd name="connsiteY1" fmla="*/ 120695 h 325494"/>
              <a:gd name="connsiteX2" fmla="*/ 203313 w 246176"/>
              <a:gd name="connsiteY2" fmla="*/ 50845 h 325494"/>
              <a:gd name="connsiteX3" fmla="*/ 246176 w 246176"/>
              <a:gd name="connsiteY3" fmla="*/ 131807 h 325494"/>
              <a:gd name="connsiteX4" fmla="*/ 203313 w 246176"/>
              <a:gd name="connsiteY4" fmla="*/ 238170 h 325494"/>
              <a:gd name="connsiteX5" fmla="*/ 239826 w 246176"/>
              <a:gd name="connsiteY5" fmla="*/ 196895 h 325494"/>
              <a:gd name="connsiteX6" fmla="*/ 154101 w 246176"/>
              <a:gd name="connsiteY6" fmla="*/ 288970 h 325494"/>
              <a:gd name="connsiteX7" fmla="*/ 68376 w 246176"/>
              <a:gd name="connsiteY7" fmla="*/ 322307 h 325494"/>
              <a:gd name="connsiteX8" fmla="*/ 179501 w 246176"/>
              <a:gd name="connsiteY8" fmla="*/ 287382 h 325494"/>
              <a:gd name="connsiteX9" fmla="*/ 113 w 246176"/>
              <a:gd name="connsiteY9" fmla="*/ 325482 h 325494"/>
              <a:gd name="connsiteX10" fmla="*/ 152513 w 246176"/>
              <a:gd name="connsiteY10" fmla="*/ 282620 h 325494"/>
              <a:gd name="connsiteX11" fmla="*/ 155688 w 246176"/>
              <a:gd name="connsiteY11" fmla="*/ 246107 h 325494"/>
              <a:gd name="connsiteX12" fmla="*/ 149338 w 246176"/>
              <a:gd name="connsiteY12" fmla="*/ 227057 h 325494"/>
              <a:gd name="connsiteX13" fmla="*/ 201726 w 246176"/>
              <a:gd name="connsiteY13" fmla="*/ 220707 h 325494"/>
              <a:gd name="connsiteX14" fmla="*/ 203313 w 246176"/>
              <a:gd name="connsiteY14" fmla="*/ 136570 h 325494"/>
              <a:gd name="connsiteX15" fmla="*/ 141401 w 246176"/>
              <a:gd name="connsiteY15" fmla="*/ 45 h 32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76" h="325494">
                <a:moveTo>
                  <a:pt x="141401" y="45"/>
                </a:moveTo>
                <a:cubicBezTo>
                  <a:pt x="145634" y="-2601"/>
                  <a:pt x="218394" y="112228"/>
                  <a:pt x="228713" y="120695"/>
                </a:cubicBezTo>
                <a:cubicBezTo>
                  <a:pt x="239032" y="129162"/>
                  <a:pt x="200403" y="48993"/>
                  <a:pt x="203313" y="50845"/>
                </a:cubicBezTo>
                <a:cubicBezTo>
                  <a:pt x="206223" y="52697"/>
                  <a:pt x="246176" y="100586"/>
                  <a:pt x="246176" y="131807"/>
                </a:cubicBezTo>
                <a:cubicBezTo>
                  <a:pt x="246176" y="163028"/>
                  <a:pt x="204371" y="227322"/>
                  <a:pt x="203313" y="238170"/>
                </a:cubicBezTo>
                <a:cubicBezTo>
                  <a:pt x="202255" y="249018"/>
                  <a:pt x="248028" y="188428"/>
                  <a:pt x="239826" y="196895"/>
                </a:cubicBezTo>
                <a:cubicBezTo>
                  <a:pt x="231624" y="205362"/>
                  <a:pt x="182676" y="268068"/>
                  <a:pt x="154101" y="288970"/>
                </a:cubicBezTo>
                <a:cubicBezTo>
                  <a:pt x="125526" y="309872"/>
                  <a:pt x="64143" y="322572"/>
                  <a:pt x="68376" y="322307"/>
                </a:cubicBezTo>
                <a:cubicBezTo>
                  <a:pt x="72609" y="322042"/>
                  <a:pt x="190878" y="286853"/>
                  <a:pt x="179501" y="287382"/>
                </a:cubicBezTo>
                <a:cubicBezTo>
                  <a:pt x="168124" y="287911"/>
                  <a:pt x="4611" y="326276"/>
                  <a:pt x="113" y="325482"/>
                </a:cubicBezTo>
                <a:cubicBezTo>
                  <a:pt x="-4385" y="324688"/>
                  <a:pt x="126584" y="295849"/>
                  <a:pt x="152513" y="282620"/>
                </a:cubicBezTo>
                <a:cubicBezTo>
                  <a:pt x="178442" y="269391"/>
                  <a:pt x="156217" y="255367"/>
                  <a:pt x="155688" y="246107"/>
                </a:cubicBezTo>
                <a:cubicBezTo>
                  <a:pt x="155159" y="236847"/>
                  <a:pt x="141665" y="231290"/>
                  <a:pt x="149338" y="227057"/>
                </a:cubicBezTo>
                <a:cubicBezTo>
                  <a:pt x="157011" y="222824"/>
                  <a:pt x="192730" y="235788"/>
                  <a:pt x="201726" y="220707"/>
                </a:cubicBezTo>
                <a:cubicBezTo>
                  <a:pt x="210722" y="205626"/>
                  <a:pt x="211780" y="168055"/>
                  <a:pt x="203313" y="136570"/>
                </a:cubicBezTo>
                <a:cubicBezTo>
                  <a:pt x="194846" y="105085"/>
                  <a:pt x="137168" y="2691"/>
                  <a:pt x="141401" y="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5" name="フリーフォーム: 図形 3154">
            <a:extLst>
              <a:ext uri="{FF2B5EF4-FFF2-40B4-BE49-F238E27FC236}">
                <a16:creationId xmlns:a16="http://schemas.microsoft.com/office/drawing/2014/main" id="{AE0011E7-21A1-4EC6-86B5-14B747333E52}"/>
              </a:ext>
            </a:extLst>
          </p:cNvPr>
          <p:cNvSpPr/>
          <p:nvPr/>
        </p:nvSpPr>
        <p:spPr>
          <a:xfrm>
            <a:off x="4363246" y="4693481"/>
            <a:ext cx="291595" cy="94536"/>
          </a:xfrm>
          <a:custGeom>
            <a:avLst/>
            <a:gdLst>
              <a:gd name="connsiteX0" fmla="*/ 291304 w 291595"/>
              <a:gd name="connsiteY0" fmla="*/ 3932 h 94536"/>
              <a:gd name="connsiteX1" fmla="*/ 181767 w 291595"/>
              <a:gd name="connsiteY1" fmla="*/ 45207 h 94536"/>
              <a:gd name="connsiteX2" fmla="*/ 154779 w 291595"/>
              <a:gd name="connsiteY2" fmla="*/ 91244 h 94536"/>
              <a:gd name="connsiteX3" fmla="*/ 792 w 291595"/>
              <a:gd name="connsiteY3" fmla="*/ 88069 h 94536"/>
              <a:gd name="connsiteX4" fmla="*/ 94454 w 291595"/>
              <a:gd name="connsiteY4" fmla="*/ 65844 h 94536"/>
              <a:gd name="connsiteX5" fmla="*/ 91279 w 291595"/>
              <a:gd name="connsiteY5" fmla="*/ 64257 h 94536"/>
              <a:gd name="connsiteX6" fmla="*/ 210342 w 291595"/>
              <a:gd name="connsiteY6" fmla="*/ 8694 h 94536"/>
              <a:gd name="connsiteX7" fmla="*/ 291304 w 291595"/>
              <a:gd name="connsiteY7" fmla="*/ 3932 h 9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595" h="94536">
                <a:moveTo>
                  <a:pt x="291304" y="3932"/>
                </a:moveTo>
                <a:cubicBezTo>
                  <a:pt x="286542" y="10017"/>
                  <a:pt x="204521" y="30655"/>
                  <a:pt x="181767" y="45207"/>
                </a:cubicBezTo>
                <a:cubicBezTo>
                  <a:pt x="159013" y="59759"/>
                  <a:pt x="184941" y="84100"/>
                  <a:pt x="154779" y="91244"/>
                </a:cubicBezTo>
                <a:cubicBezTo>
                  <a:pt x="124617" y="98388"/>
                  <a:pt x="10846" y="92302"/>
                  <a:pt x="792" y="88069"/>
                </a:cubicBezTo>
                <a:cubicBezTo>
                  <a:pt x="-9262" y="83836"/>
                  <a:pt x="79373" y="69813"/>
                  <a:pt x="94454" y="65844"/>
                </a:cubicBezTo>
                <a:cubicBezTo>
                  <a:pt x="109535" y="61875"/>
                  <a:pt x="71964" y="73782"/>
                  <a:pt x="91279" y="64257"/>
                </a:cubicBezTo>
                <a:cubicBezTo>
                  <a:pt x="110594" y="54732"/>
                  <a:pt x="179386" y="19013"/>
                  <a:pt x="210342" y="8694"/>
                </a:cubicBezTo>
                <a:cubicBezTo>
                  <a:pt x="241298" y="-1625"/>
                  <a:pt x="296066" y="-2153"/>
                  <a:pt x="291304" y="39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6" name="フリーフォーム: 図形 3155">
            <a:extLst>
              <a:ext uri="{FF2B5EF4-FFF2-40B4-BE49-F238E27FC236}">
                <a16:creationId xmlns:a16="http://schemas.microsoft.com/office/drawing/2014/main" id="{CCB33044-0065-4D70-A5E1-01DEA6CB9892}"/>
              </a:ext>
            </a:extLst>
          </p:cNvPr>
          <p:cNvSpPr/>
          <p:nvPr/>
        </p:nvSpPr>
        <p:spPr>
          <a:xfrm>
            <a:off x="4188412" y="4679630"/>
            <a:ext cx="190313" cy="94399"/>
          </a:xfrm>
          <a:custGeom>
            <a:avLst/>
            <a:gdLst>
              <a:gd name="connsiteX0" fmla="*/ 1001 w 190313"/>
              <a:gd name="connsiteY0" fmla="*/ 1908 h 94399"/>
              <a:gd name="connsiteX1" fmla="*/ 186738 w 190313"/>
              <a:gd name="connsiteY1" fmla="*/ 93983 h 94399"/>
              <a:gd name="connsiteX2" fmla="*/ 115301 w 190313"/>
              <a:gd name="connsiteY2" fmla="*/ 35245 h 94399"/>
              <a:gd name="connsiteX3" fmla="*/ 1001 w 190313"/>
              <a:gd name="connsiteY3" fmla="*/ 1908 h 9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313" h="94399">
                <a:moveTo>
                  <a:pt x="1001" y="1908"/>
                </a:moveTo>
                <a:cubicBezTo>
                  <a:pt x="12907" y="11698"/>
                  <a:pt x="167688" y="88427"/>
                  <a:pt x="186738" y="93983"/>
                </a:cubicBezTo>
                <a:cubicBezTo>
                  <a:pt x="205788" y="99539"/>
                  <a:pt x="143876" y="47945"/>
                  <a:pt x="115301" y="35245"/>
                </a:cubicBezTo>
                <a:cubicBezTo>
                  <a:pt x="86726" y="22545"/>
                  <a:pt x="-10905" y="-7882"/>
                  <a:pt x="1001" y="19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7" name="フリーフォーム: 図形 3156">
            <a:extLst>
              <a:ext uri="{FF2B5EF4-FFF2-40B4-BE49-F238E27FC236}">
                <a16:creationId xmlns:a16="http://schemas.microsoft.com/office/drawing/2014/main" id="{4632565B-8F12-4B84-99FC-C9A2E0EBE8B5}"/>
              </a:ext>
            </a:extLst>
          </p:cNvPr>
          <p:cNvSpPr/>
          <p:nvPr/>
        </p:nvSpPr>
        <p:spPr>
          <a:xfrm>
            <a:off x="4358609" y="4683925"/>
            <a:ext cx="157044" cy="51792"/>
          </a:xfrm>
          <a:custGeom>
            <a:avLst/>
            <a:gdLst>
              <a:gd name="connsiteX0" fmla="*/ 666 w 157044"/>
              <a:gd name="connsiteY0" fmla="*/ 8725 h 51792"/>
              <a:gd name="connsiteX1" fmla="*/ 64166 w 157044"/>
              <a:gd name="connsiteY1" fmla="*/ 19838 h 51792"/>
              <a:gd name="connsiteX2" fmla="*/ 156241 w 157044"/>
              <a:gd name="connsiteY2" fmla="*/ 788 h 51792"/>
              <a:gd name="connsiteX3" fmla="*/ 103854 w 157044"/>
              <a:gd name="connsiteY3" fmla="*/ 51588 h 51792"/>
              <a:gd name="connsiteX4" fmla="*/ 666 w 157044"/>
              <a:gd name="connsiteY4" fmla="*/ 8725 h 5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44" h="51792">
                <a:moveTo>
                  <a:pt x="666" y="8725"/>
                </a:moveTo>
                <a:cubicBezTo>
                  <a:pt x="-5949" y="3433"/>
                  <a:pt x="38237" y="21161"/>
                  <a:pt x="64166" y="19838"/>
                </a:cubicBezTo>
                <a:cubicBezTo>
                  <a:pt x="90095" y="18515"/>
                  <a:pt x="149626" y="-4504"/>
                  <a:pt x="156241" y="788"/>
                </a:cubicBezTo>
                <a:cubicBezTo>
                  <a:pt x="162856" y="6080"/>
                  <a:pt x="127137" y="48148"/>
                  <a:pt x="103854" y="51588"/>
                </a:cubicBezTo>
                <a:cubicBezTo>
                  <a:pt x="80571" y="55028"/>
                  <a:pt x="7281" y="14017"/>
                  <a:pt x="666" y="87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8" name="フリーフォーム: 図形 3157">
            <a:extLst>
              <a:ext uri="{FF2B5EF4-FFF2-40B4-BE49-F238E27FC236}">
                <a16:creationId xmlns:a16="http://schemas.microsoft.com/office/drawing/2014/main" id="{1936EE7C-B8DC-4B3F-A7DC-207FE84736D2}"/>
              </a:ext>
            </a:extLst>
          </p:cNvPr>
          <p:cNvSpPr/>
          <p:nvPr/>
        </p:nvSpPr>
        <p:spPr>
          <a:xfrm>
            <a:off x="4616409" y="3854186"/>
            <a:ext cx="579479" cy="138176"/>
          </a:xfrm>
          <a:custGeom>
            <a:avLst/>
            <a:gdLst>
              <a:gd name="connsiteX0" fmla="*/ 41 w 579479"/>
              <a:gd name="connsiteY0" fmla="*/ 264 h 138176"/>
              <a:gd name="connsiteX1" fmla="*/ 54016 w 579479"/>
              <a:gd name="connsiteY1" fmla="*/ 63764 h 138176"/>
              <a:gd name="connsiteX2" fmla="*/ 66716 w 579479"/>
              <a:gd name="connsiteY2" fmla="*/ 136789 h 138176"/>
              <a:gd name="connsiteX3" fmla="*/ 68304 w 579479"/>
              <a:gd name="connsiteY3" fmla="*/ 108214 h 138176"/>
              <a:gd name="connsiteX4" fmla="*/ 136566 w 579479"/>
              <a:gd name="connsiteY4" fmla="*/ 105039 h 138176"/>
              <a:gd name="connsiteX5" fmla="*/ 214354 w 579479"/>
              <a:gd name="connsiteY5" fmla="*/ 120914 h 138176"/>
              <a:gd name="connsiteX6" fmla="*/ 287379 w 579479"/>
              <a:gd name="connsiteY6" fmla="*/ 133614 h 138176"/>
              <a:gd name="connsiteX7" fmla="*/ 365166 w 579479"/>
              <a:gd name="connsiteY7" fmla="*/ 133614 h 138176"/>
              <a:gd name="connsiteX8" fmla="*/ 436604 w 579479"/>
              <a:gd name="connsiteY8" fmla="*/ 135202 h 138176"/>
              <a:gd name="connsiteX9" fmla="*/ 579479 w 579479"/>
              <a:gd name="connsiteY9" fmla="*/ 89164 h 138176"/>
              <a:gd name="connsiteX10" fmla="*/ 438191 w 579479"/>
              <a:gd name="connsiteY10" fmla="*/ 117739 h 138176"/>
              <a:gd name="connsiteX11" fmla="*/ 562016 w 579479"/>
              <a:gd name="connsiteY11" fmla="*/ 66939 h 138176"/>
              <a:gd name="connsiteX12" fmla="*/ 411204 w 579479"/>
              <a:gd name="connsiteY12" fmla="*/ 100277 h 138176"/>
              <a:gd name="connsiteX13" fmla="*/ 247691 w 579479"/>
              <a:gd name="connsiteY13" fmla="*/ 84402 h 138176"/>
              <a:gd name="connsiteX14" fmla="*/ 249279 w 579479"/>
              <a:gd name="connsiteY14" fmla="*/ 9789 h 138176"/>
              <a:gd name="connsiteX15" fmla="*/ 223879 w 579479"/>
              <a:gd name="connsiteY15" fmla="*/ 27252 h 138176"/>
              <a:gd name="connsiteX16" fmla="*/ 120691 w 579479"/>
              <a:gd name="connsiteY16" fmla="*/ 66939 h 138176"/>
              <a:gd name="connsiteX17" fmla="*/ 215941 w 579479"/>
              <a:gd name="connsiteY17" fmla="*/ 70114 h 138176"/>
              <a:gd name="connsiteX18" fmla="*/ 127041 w 579479"/>
              <a:gd name="connsiteY18" fmla="*/ 71702 h 138176"/>
              <a:gd name="connsiteX19" fmla="*/ 63541 w 579479"/>
              <a:gd name="connsiteY19" fmla="*/ 41539 h 138176"/>
              <a:gd name="connsiteX20" fmla="*/ 41 w 579479"/>
              <a:gd name="connsiteY20" fmla="*/ 264 h 13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9479" h="138176">
                <a:moveTo>
                  <a:pt x="41" y="264"/>
                </a:moveTo>
                <a:cubicBezTo>
                  <a:pt x="-1546" y="3968"/>
                  <a:pt x="42904" y="41010"/>
                  <a:pt x="54016" y="63764"/>
                </a:cubicBezTo>
                <a:cubicBezTo>
                  <a:pt x="65128" y="86518"/>
                  <a:pt x="64335" y="129381"/>
                  <a:pt x="66716" y="136789"/>
                </a:cubicBezTo>
                <a:cubicBezTo>
                  <a:pt x="69097" y="144197"/>
                  <a:pt x="56662" y="113506"/>
                  <a:pt x="68304" y="108214"/>
                </a:cubicBezTo>
                <a:cubicBezTo>
                  <a:pt x="79946" y="102922"/>
                  <a:pt x="112224" y="102922"/>
                  <a:pt x="136566" y="105039"/>
                </a:cubicBezTo>
                <a:cubicBezTo>
                  <a:pt x="160908" y="107156"/>
                  <a:pt x="189219" y="116152"/>
                  <a:pt x="214354" y="120914"/>
                </a:cubicBezTo>
                <a:cubicBezTo>
                  <a:pt x="239489" y="125676"/>
                  <a:pt x="262244" y="131497"/>
                  <a:pt x="287379" y="133614"/>
                </a:cubicBezTo>
                <a:cubicBezTo>
                  <a:pt x="312514" y="135731"/>
                  <a:pt x="340295" y="133349"/>
                  <a:pt x="365166" y="133614"/>
                </a:cubicBezTo>
                <a:cubicBezTo>
                  <a:pt x="390037" y="133879"/>
                  <a:pt x="400885" y="142610"/>
                  <a:pt x="436604" y="135202"/>
                </a:cubicBezTo>
                <a:cubicBezTo>
                  <a:pt x="472323" y="127794"/>
                  <a:pt x="579215" y="92074"/>
                  <a:pt x="579479" y="89164"/>
                </a:cubicBezTo>
                <a:cubicBezTo>
                  <a:pt x="579743" y="86254"/>
                  <a:pt x="441102" y="121443"/>
                  <a:pt x="438191" y="117739"/>
                </a:cubicBezTo>
                <a:cubicBezTo>
                  <a:pt x="435281" y="114035"/>
                  <a:pt x="566514" y="69849"/>
                  <a:pt x="562016" y="66939"/>
                </a:cubicBezTo>
                <a:cubicBezTo>
                  <a:pt x="557518" y="64029"/>
                  <a:pt x="463592" y="97367"/>
                  <a:pt x="411204" y="100277"/>
                </a:cubicBezTo>
                <a:cubicBezTo>
                  <a:pt x="358817" y="103188"/>
                  <a:pt x="274678" y="99483"/>
                  <a:pt x="247691" y="84402"/>
                </a:cubicBezTo>
                <a:cubicBezTo>
                  <a:pt x="220704" y="69321"/>
                  <a:pt x="253248" y="19314"/>
                  <a:pt x="249279" y="9789"/>
                </a:cubicBezTo>
                <a:cubicBezTo>
                  <a:pt x="245310" y="264"/>
                  <a:pt x="245310" y="17727"/>
                  <a:pt x="223879" y="27252"/>
                </a:cubicBezTo>
                <a:cubicBezTo>
                  <a:pt x="202448" y="36777"/>
                  <a:pt x="122014" y="59796"/>
                  <a:pt x="120691" y="66939"/>
                </a:cubicBezTo>
                <a:cubicBezTo>
                  <a:pt x="119368" y="74082"/>
                  <a:pt x="214883" y="69320"/>
                  <a:pt x="215941" y="70114"/>
                </a:cubicBezTo>
                <a:cubicBezTo>
                  <a:pt x="216999" y="70908"/>
                  <a:pt x="152441" y="76464"/>
                  <a:pt x="127041" y="71702"/>
                </a:cubicBezTo>
                <a:cubicBezTo>
                  <a:pt x="101641" y="66940"/>
                  <a:pt x="79151" y="50270"/>
                  <a:pt x="63541" y="41539"/>
                </a:cubicBezTo>
                <a:cubicBezTo>
                  <a:pt x="47931" y="32808"/>
                  <a:pt x="1628" y="-3440"/>
                  <a:pt x="41" y="2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9" name="フリーフォーム: 図形 3158">
            <a:extLst>
              <a:ext uri="{FF2B5EF4-FFF2-40B4-BE49-F238E27FC236}">
                <a16:creationId xmlns:a16="http://schemas.microsoft.com/office/drawing/2014/main" id="{5CCB9E40-32D6-4F04-9F3C-DB88122F5E01}"/>
              </a:ext>
            </a:extLst>
          </p:cNvPr>
          <p:cNvSpPr/>
          <p:nvPr/>
        </p:nvSpPr>
        <p:spPr>
          <a:xfrm>
            <a:off x="4765094" y="3792376"/>
            <a:ext cx="88428" cy="119238"/>
          </a:xfrm>
          <a:custGeom>
            <a:avLst/>
            <a:gdLst>
              <a:gd name="connsiteX0" fmla="*/ 16456 w 88428"/>
              <a:gd name="connsiteY0" fmla="*/ 162 h 119238"/>
              <a:gd name="connsiteX1" fmla="*/ 87894 w 88428"/>
              <a:gd name="connsiteY1" fmla="*/ 54137 h 119238"/>
              <a:gd name="connsiteX2" fmla="*/ 46619 w 88428"/>
              <a:gd name="connsiteY2" fmla="*/ 77949 h 119238"/>
              <a:gd name="connsiteX3" fmla="*/ 581 w 88428"/>
              <a:gd name="connsiteY3" fmla="*/ 119224 h 119238"/>
              <a:gd name="connsiteX4" fmla="*/ 21219 w 88428"/>
              <a:gd name="connsiteY4" fmla="*/ 73187 h 119238"/>
              <a:gd name="connsiteX5" fmla="*/ 16456 w 88428"/>
              <a:gd name="connsiteY5" fmla="*/ 162 h 11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28" h="119238">
                <a:moveTo>
                  <a:pt x="16456" y="162"/>
                </a:moveTo>
                <a:cubicBezTo>
                  <a:pt x="27569" y="-3013"/>
                  <a:pt x="82867" y="41173"/>
                  <a:pt x="87894" y="54137"/>
                </a:cubicBezTo>
                <a:cubicBezTo>
                  <a:pt x="92921" y="67101"/>
                  <a:pt x="61171" y="67101"/>
                  <a:pt x="46619" y="77949"/>
                </a:cubicBezTo>
                <a:cubicBezTo>
                  <a:pt x="32067" y="88797"/>
                  <a:pt x="4814" y="120018"/>
                  <a:pt x="581" y="119224"/>
                </a:cubicBezTo>
                <a:cubicBezTo>
                  <a:pt x="-3652" y="118430"/>
                  <a:pt x="16456" y="87475"/>
                  <a:pt x="21219" y="73187"/>
                </a:cubicBezTo>
                <a:cubicBezTo>
                  <a:pt x="25982" y="58899"/>
                  <a:pt x="5343" y="3337"/>
                  <a:pt x="16456" y="1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0" name="フリーフォーム: 図形 3159">
            <a:extLst>
              <a:ext uri="{FF2B5EF4-FFF2-40B4-BE49-F238E27FC236}">
                <a16:creationId xmlns:a16="http://schemas.microsoft.com/office/drawing/2014/main" id="{5370FE9D-67D4-4949-8F50-22C4E8541349}"/>
              </a:ext>
            </a:extLst>
          </p:cNvPr>
          <p:cNvSpPr/>
          <p:nvPr/>
        </p:nvSpPr>
        <p:spPr>
          <a:xfrm>
            <a:off x="4735150" y="3796509"/>
            <a:ext cx="51332" cy="71432"/>
          </a:xfrm>
          <a:custGeom>
            <a:avLst/>
            <a:gdLst>
              <a:gd name="connsiteX0" fmla="*/ 51163 w 51332"/>
              <a:gd name="connsiteY0" fmla="*/ 791 h 71432"/>
              <a:gd name="connsiteX1" fmla="*/ 16238 w 51332"/>
              <a:gd name="connsiteY1" fmla="*/ 70641 h 71432"/>
              <a:gd name="connsiteX2" fmla="*/ 363 w 51332"/>
              <a:gd name="connsiteY2" fmla="*/ 35716 h 71432"/>
              <a:gd name="connsiteX3" fmla="*/ 51163 w 51332"/>
              <a:gd name="connsiteY3" fmla="*/ 791 h 7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32" h="71432">
                <a:moveTo>
                  <a:pt x="51163" y="791"/>
                </a:moveTo>
                <a:cubicBezTo>
                  <a:pt x="53809" y="6612"/>
                  <a:pt x="24705" y="64820"/>
                  <a:pt x="16238" y="70641"/>
                </a:cubicBezTo>
                <a:cubicBezTo>
                  <a:pt x="7771" y="76462"/>
                  <a:pt x="-2018" y="48681"/>
                  <a:pt x="363" y="35716"/>
                </a:cubicBezTo>
                <a:cubicBezTo>
                  <a:pt x="2744" y="22752"/>
                  <a:pt x="48517" y="-5030"/>
                  <a:pt x="51163" y="7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1" name="フリーフォーム: 図形 3160">
            <a:extLst>
              <a:ext uri="{FF2B5EF4-FFF2-40B4-BE49-F238E27FC236}">
                <a16:creationId xmlns:a16="http://schemas.microsoft.com/office/drawing/2014/main" id="{5858F977-8FAC-4AC0-BBC7-2294AE2CC39D}"/>
              </a:ext>
            </a:extLst>
          </p:cNvPr>
          <p:cNvSpPr/>
          <p:nvPr/>
        </p:nvSpPr>
        <p:spPr>
          <a:xfrm>
            <a:off x="4694656" y="3577223"/>
            <a:ext cx="696521" cy="227787"/>
          </a:xfrm>
          <a:custGeom>
            <a:avLst/>
            <a:gdLst>
              <a:gd name="connsiteX0" fmla="*/ 47207 w 696521"/>
              <a:gd name="connsiteY0" fmla="*/ 126415 h 227787"/>
              <a:gd name="connsiteX1" fmla="*/ 253582 w 696521"/>
              <a:gd name="connsiteY1" fmla="*/ 18465 h 227787"/>
              <a:gd name="connsiteX2" fmla="*/ 123407 w 696521"/>
              <a:gd name="connsiteY2" fmla="*/ 48627 h 227787"/>
              <a:gd name="connsiteX3" fmla="*/ 363119 w 696521"/>
              <a:gd name="connsiteY3" fmla="*/ 1002 h 227787"/>
              <a:gd name="connsiteX4" fmla="*/ 277394 w 696521"/>
              <a:gd name="connsiteY4" fmla="*/ 16877 h 227787"/>
              <a:gd name="connsiteX5" fmla="*/ 567907 w 696521"/>
              <a:gd name="connsiteY5" fmla="*/ 24815 h 227787"/>
              <a:gd name="connsiteX6" fmla="*/ 517107 w 696521"/>
              <a:gd name="connsiteY6" fmla="*/ 24815 h 227787"/>
              <a:gd name="connsiteX7" fmla="*/ 696494 w 696521"/>
              <a:gd name="connsiteY7" fmla="*/ 85140 h 227787"/>
              <a:gd name="connsiteX8" fmla="*/ 531394 w 696521"/>
              <a:gd name="connsiteY8" fmla="*/ 72440 h 227787"/>
              <a:gd name="connsiteX9" fmla="*/ 620294 w 696521"/>
              <a:gd name="connsiteY9" fmla="*/ 112127 h 227787"/>
              <a:gd name="connsiteX10" fmla="*/ 418682 w 696521"/>
              <a:gd name="connsiteY10" fmla="*/ 56565 h 227787"/>
              <a:gd name="connsiteX11" fmla="*/ 266282 w 696521"/>
              <a:gd name="connsiteY11" fmla="*/ 69265 h 227787"/>
              <a:gd name="connsiteX12" fmla="*/ 124994 w 696521"/>
              <a:gd name="connsiteY12" fmla="*/ 139115 h 227787"/>
              <a:gd name="connsiteX13" fmla="*/ 69432 w 696521"/>
              <a:gd name="connsiteY13" fmla="*/ 210552 h 227787"/>
              <a:gd name="connsiteX14" fmla="*/ 120232 w 696521"/>
              <a:gd name="connsiteY14" fmla="*/ 121652 h 227787"/>
              <a:gd name="connsiteX15" fmla="*/ 4344 w 696521"/>
              <a:gd name="connsiteY15" fmla="*/ 226427 h 227787"/>
              <a:gd name="connsiteX16" fmla="*/ 26569 w 696521"/>
              <a:gd name="connsiteY16" fmla="*/ 178802 h 227787"/>
              <a:gd name="connsiteX17" fmla="*/ 47207 w 696521"/>
              <a:gd name="connsiteY17" fmla="*/ 126415 h 22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6521" h="227787">
                <a:moveTo>
                  <a:pt x="47207" y="126415"/>
                </a:moveTo>
                <a:cubicBezTo>
                  <a:pt x="85043" y="99692"/>
                  <a:pt x="240882" y="31430"/>
                  <a:pt x="253582" y="18465"/>
                </a:cubicBezTo>
                <a:cubicBezTo>
                  <a:pt x="266282" y="5500"/>
                  <a:pt x="105151" y="51537"/>
                  <a:pt x="123407" y="48627"/>
                </a:cubicBezTo>
                <a:cubicBezTo>
                  <a:pt x="141663" y="45717"/>
                  <a:pt x="337455" y="6294"/>
                  <a:pt x="363119" y="1002"/>
                </a:cubicBezTo>
                <a:cubicBezTo>
                  <a:pt x="388783" y="-4290"/>
                  <a:pt x="243263" y="12908"/>
                  <a:pt x="277394" y="16877"/>
                </a:cubicBezTo>
                <a:cubicBezTo>
                  <a:pt x="311525" y="20846"/>
                  <a:pt x="527955" y="23492"/>
                  <a:pt x="567907" y="24815"/>
                </a:cubicBezTo>
                <a:cubicBezTo>
                  <a:pt x="607859" y="26138"/>
                  <a:pt x="495676" y="14761"/>
                  <a:pt x="517107" y="24815"/>
                </a:cubicBezTo>
                <a:cubicBezTo>
                  <a:pt x="538538" y="34869"/>
                  <a:pt x="694113" y="77203"/>
                  <a:pt x="696494" y="85140"/>
                </a:cubicBezTo>
                <a:cubicBezTo>
                  <a:pt x="698875" y="93077"/>
                  <a:pt x="544094" y="67942"/>
                  <a:pt x="531394" y="72440"/>
                </a:cubicBezTo>
                <a:cubicBezTo>
                  <a:pt x="518694" y="76938"/>
                  <a:pt x="639079" y="114773"/>
                  <a:pt x="620294" y="112127"/>
                </a:cubicBezTo>
                <a:cubicBezTo>
                  <a:pt x="601509" y="109481"/>
                  <a:pt x="477684" y="63709"/>
                  <a:pt x="418682" y="56565"/>
                </a:cubicBezTo>
                <a:cubicBezTo>
                  <a:pt x="359680" y="49421"/>
                  <a:pt x="315230" y="55507"/>
                  <a:pt x="266282" y="69265"/>
                </a:cubicBezTo>
                <a:cubicBezTo>
                  <a:pt x="217334" y="83023"/>
                  <a:pt x="157802" y="115567"/>
                  <a:pt x="124994" y="139115"/>
                </a:cubicBezTo>
                <a:cubicBezTo>
                  <a:pt x="92186" y="162663"/>
                  <a:pt x="70226" y="213462"/>
                  <a:pt x="69432" y="210552"/>
                </a:cubicBezTo>
                <a:cubicBezTo>
                  <a:pt x="68638" y="207642"/>
                  <a:pt x="131080" y="119006"/>
                  <a:pt x="120232" y="121652"/>
                </a:cubicBezTo>
                <a:cubicBezTo>
                  <a:pt x="109384" y="124298"/>
                  <a:pt x="19954" y="216902"/>
                  <a:pt x="4344" y="226427"/>
                </a:cubicBezTo>
                <a:cubicBezTo>
                  <a:pt x="-11266" y="235952"/>
                  <a:pt x="19690" y="192825"/>
                  <a:pt x="26569" y="178802"/>
                </a:cubicBezTo>
                <a:cubicBezTo>
                  <a:pt x="33448" y="164779"/>
                  <a:pt x="9371" y="153138"/>
                  <a:pt x="47207" y="1264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2" name="フリーフォーム: 図形 3161">
            <a:extLst>
              <a:ext uri="{FF2B5EF4-FFF2-40B4-BE49-F238E27FC236}">
                <a16:creationId xmlns:a16="http://schemas.microsoft.com/office/drawing/2014/main" id="{D37124C3-9D5E-4FCA-A852-6D5B3FF2B43D}"/>
              </a:ext>
            </a:extLst>
          </p:cNvPr>
          <p:cNvSpPr/>
          <p:nvPr/>
        </p:nvSpPr>
        <p:spPr>
          <a:xfrm>
            <a:off x="4677541" y="4212161"/>
            <a:ext cx="667291" cy="573073"/>
          </a:xfrm>
          <a:custGeom>
            <a:avLst/>
            <a:gdLst>
              <a:gd name="connsiteX0" fmla="*/ 25692 w 667291"/>
              <a:gd name="connsiteY0" fmla="*/ 198972 h 573073"/>
              <a:gd name="connsiteX1" fmla="*/ 139992 w 667291"/>
              <a:gd name="connsiteY1" fmla="*/ 179922 h 573073"/>
              <a:gd name="connsiteX2" fmla="*/ 203492 w 667291"/>
              <a:gd name="connsiteY2" fmla="*/ 188389 h 573073"/>
              <a:gd name="connsiteX3" fmla="*/ 175976 w 667291"/>
              <a:gd name="connsiteY3" fmla="*/ 215906 h 573073"/>
              <a:gd name="connsiteX4" fmla="*/ 309326 w 667291"/>
              <a:gd name="connsiteY4" fmla="*/ 383122 h 573073"/>
              <a:gd name="connsiteX5" fmla="*/ 302976 w 667291"/>
              <a:gd name="connsiteY5" fmla="*/ 328089 h 573073"/>
              <a:gd name="connsiteX6" fmla="*/ 542159 w 667291"/>
              <a:gd name="connsiteY6" fmla="*/ 571506 h 573073"/>
              <a:gd name="connsiteX7" fmla="*/ 389759 w 667291"/>
              <a:gd name="connsiteY7" fmla="*/ 429689 h 573073"/>
              <a:gd name="connsiteX8" fmla="*/ 667042 w 667291"/>
              <a:gd name="connsiteY8" fmla="*/ 571506 h 573073"/>
              <a:gd name="connsiteX9" fmla="*/ 332609 w 667291"/>
              <a:gd name="connsiteY9" fmla="*/ 315389 h 573073"/>
              <a:gd name="connsiteX10" fmla="*/ 487126 w 667291"/>
              <a:gd name="connsiteY10" fmla="*/ 383122 h 573073"/>
              <a:gd name="connsiteX11" fmla="*/ 362242 w 667291"/>
              <a:gd name="connsiteY11" fmla="*/ 260356 h 573073"/>
              <a:gd name="connsiteX12" fmla="*/ 302976 w 667291"/>
              <a:gd name="connsiteY12" fmla="*/ 188389 h 573073"/>
              <a:gd name="connsiteX13" fmla="*/ 358009 w 667291"/>
              <a:gd name="connsiteY13" fmla="*/ 232839 h 573073"/>
              <a:gd name="connsiteX14" fmla="*/ 201376 w 667291"/>
              <a:gd name="connsiteY14" fmla="*/ 65622 h 573073"/>
              <a:gd name="connsiteX15" fmla="*/ 84959 w 667291"/>
              <a:gd name="connsiteY15" fmla="*/ 137589 h 573073"/>
              <a:gd name="connsiteX16" fmla="*/ 182326 w 667291"/>
              <a:gd name="connsiteY16" fmla="*/ 97372 h 573073"/>
              <a:gd name="connsiteX17" fmla="*/ 72259 w 667291"/>
              <a:gd name="connsiteY17" fmla="*/ 139706 h 573073"/>
              <a:gd name="connsiteX18" fmla="*/ 292 w 667291"/>
              <a:gd name="connsiteY18" fmla="*/ 6 h 573073"/>
              <a:gd name="connsiteX19" fmla="*/ 46859 w 667291"/>
              <a:gd name="connsiteY19" fmla="*/ 146056 h 573073"/>
              <a:gd name="connsiteX20" fmla="*/ 25692 w 667291"/>
              <a:gd name="connsiteY20" fmla="*/ 198972 h 57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7291" h="573073">
                <a:moveTo>
                  <a:pt x="25692" y="198972"/>
                </a:moveTo>
                <a:cubicBezTo>
                  <a:pt x="41214" y="204616"/>
                  <a:pt x="110359" y="181686"/>
                  <a:pt x="139992" y="179922"/>
                </a:cubicBezTo>
                <a:cubicBezTo>
                  <a:pt x="169625" y="178158"/>
                  <a:pt x="197495" y="182392"/>
                  <a:pt x="203492" y="188389"/>
                </a:cubicBezTo>
                <a:cubicBezTo>
                  <a:pt x="209489" y="194386"/>
                  <a:pt x="158337" y="183451"/>
                  <a:pt x="175976" y="215906"/>
                </a:cubicBezTo>
                <a:cubicBezTo>
                  <a:pt x="193615" y="248361"/>
                  <a:pt x="288159" y="364425"/>
                  <a:pt x="309326" y="383122"/>
                </a:cubicBezTo>
                <a:cubicBezTo>
                  <a:pt x="330493" y="401819"/>
                  <a:pt x="264171" y="296692"/>
                  <a:pt x="302976" y="328089"/>
                </a:cubicBezTo>
                <a:cubicBezTo>
                  <a:pt x="341782" y="359486"/>
                  <a:pt x="527695" y="554573"/>
                  <a:pt x="542159" y="571506"/>
                </a:cubicBezTo>
                <a:cubicBezTo>
                  <a:pt x="556623" y="588439"/>
                  <a:pt x="368945" y="429689"/>
                  <a:pt x="389759" y="429689"/>
                </a:cubicBezTo>
                <a:cubicBezTo>
                  <a:pt x="410573" y="429689"/>
                  <a:pt x="676567" y="590556"/>
                  <a:pt x="667042" y="571506"/>
                </a:cubicBezTo>
                <a:cubicBezTo>
                  <a:pt x="657517" y="552456"/>
                  <a:pt x="362595" y="346786"/>
                  <a:pt x="332609" y="315389"/>
                </a:cubicBezTo>
                <a:cubicBezTo>
                  <a:pt x="302623" y="283992"/>
                  <a:pt x="482187" y="392294"/>
                  <a:pt x="487126" y="383122"/>
                </a:cubicBezTo>
                <a:cubicBezTo>
                  <a:pt x="492065" y="373950"/>
                  <a:pt x="392933" y="292811"/>
                  <a:pt x="362242" y="260356"/>
                </a:cubicBezTo>
                <a:cubicBezTo>
                  <a:pt x="331551" y="227901"/>
                  <a:pt x="303682" y="192975"/>
                  <a:pt x="302976" y="188389"/>
                </a:cubicBezTo>
                <a:cubicBezTo>
                  <a:pt x="302271" y="183803"/>
                  <a:pt x="374942" y="253300"/>
                  <a:pt x="358009" y="232839"/>
                </a:cubicBezTo>
                <a:cubicBezTo>
                  <a:pt x="341076" y="212378"/>
                  <a:pt x="246884" y="81497"/>
                  <a:pt x="201376" y="65622"/>
                </a:cubicBezTo>
                <a:cubicBezTo>
                  <a:pt x="155868" y="49747"/>
                  <a:pt x="88134" y="132297"/>
                  <a:pt x="84959" y="137589"/>
                </a:cubicBezTo>
                <a:cubicBezTo>
                  <a:pt x="81784" y="142881"/>
                  <a:pt x="184443" y="97019"/>
                  <a:pt x="182326" y="97372"/>
                </a:cubicBezTo>
                <a:cubicBezTo>
                  <a:pt x="180209" y="97725"/>
                  <a:pt x="102598" y="155934"/>
                  <a:pt x="72259" y="139706"/>
                </a:cubicBezTo>
                <a:cubicBezTo>
                  <a:pt x="41920" y="123478"/>
                  <a:pt x="4525" y="-1052"/>
                  <a:pt x="292" y="6"/>
                </a:cubicBezTo>
                <a:cubicBezTo>
                  <a:pt x="-3941" y="1064"/>
                  <a:pt x="39098" y="116070"/>
                  <a:pt x="46859" y="146056"/>
                </a:cubicBezTo>
                <a:cubicBezTo>
                  <a:pt x="54620" y="176042"/>
                  <a:pt x="10170" y="193328"/>
                  <a:pt x="25692" y="1989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3" name="フリーフォーム: 図形 3162">
            <a:extLst>
              <a:ext uri="{FF2B5EF4-FFF2-40B4-BE49-F238E27FC236}">
                <a16:creationId xmlns:a16="http://schemas.microsoft.com/office/drawing/2014/main" id="{C584FDC3-6A27-47AF-A400-8C44D5BAEBD0}"/>
              </a:ext>
            </a:extLst>
          </p:cNvPr>
          <p:cNvSpPr/>
          <p:nvPr/>
        </p:nvSpPr>
        <p:spPr>
          <a:xfrm>
            <a:off x="5000623" y="4762186"/>
            <a:ext cx="226626" cy="165590"/>
          </a:xfrm>
          <a:custGeom>
            <a:avLst/>
            <a:gdLst>
              <a:gd name="connsiteX0" fmla="*/ 2 w 226626"/>
              <a:gd name="connsiteY0" fmla="*/ 314 h 165590"/>
              <a:gd name="connsiteX1" fmla="*/ 103190 w 226626"/>
              <a:gd name="connsiteY1" fmla="*/ 28889 h 165590"/>
              <a:gd name="connsiteX2" fmla="*/ 220665 w 226626"/>
              <a:gd name="connsiteY2" fmla="*/ 133664 h 165590"/>
              <a:gd name="connsiteX3" fmla="*/ 192090 w 226626"/>
              <a:gd name="connsiteY3" fmla="*/ 113027 h 165590"/>
              <a:gd name="connsiteX4" fmla="*/ 44452 w 226626"/>
              <a:gd name="connsiteY4" fmla="*/ 165414 h 165590"/>
              <a:gd name="connsiteX5" fmla="*/ 157165 w 226626"/>
              <a:gd name="connsiteY5" fmla="*/ 128902 h 165590"/>
              <a:gd name="connsiteX6" fmla="*/ 131765 w 226626"/>
              <a:gd name="connsiteY6" fmla="*/ 97152 h 165590"/>
              <a:gd name="connsiteX7" fmla="*/ 68265 w 226626"/>
              <a:gd name="connsiteY7" fmla="*/ 116202 h 165590"/>
              <a:gd name="connsiteX8" fmla="*/ 133352 w 226626"/>
              <a:gd name="connsiteY8" fmla="*/ 84452 h 165590"/>
              <a:gd name="connsiteX9" fmla="*/ 44452 w 226626"/>
              <a:gd name="connsiteY9" fmla="*/ 38414 h 165590"/>
              <a:gd name="connsiteX10" fmla="*/ 100015 w 226626"/>
              <a:gd name="connsiteY10" fmla="*/ 41589 h 165590"/>
              <a:gd name="connsiteX11" fmla="*/ 2 w 226626"/>
              <a:gd name="connsiteY11" fmla="*/ 314 h 16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626" h="165590">
                <a:moveTo>
                  <a:pt x="2" y="314"/>
                </a:moveTo>
                <a:cubicBezTo>
                  <a:pt x="531" y="-1803"/>
                  <a:pt x="66413" y="6664"/>
                  <a:pt x="103190" y="28889"/>
                </a:cubicBezTo>
                <a:cubicBezTo>
                  <a:pt x="139967" y="51114"/>
                  <a:pt x="205848" y="119641"/>
                  <a:pt x="220665" y="133664"/>
                </a:cubicBezTo>
                <a:cubicBezTo>
                  <a:pt x="235482" y="147687"/>
                  <a:pt x="221459" y="107735"/>
                  <a:pt x="192090" y="113027"/>
                </a:cubicBezTo>
                <a:cubicBezTo>
                  <a:pt x="162721" y="118319"/>
                  <a:pt x="50273" y="162768"/>
                  <a:pt x="44452" y="165414"/>
                </a:cubicBezTo>
                <a:cubicBezTo>
                  <a:pt x="38631" y="168060"/>
                  <a:pt x="142613" y="140279"/>
                  <a:pt x="157165" y="128902"/>
                </a:cubicBezTo>
                <a:cubicBezTo>
                  <a:pt x="171717" y="117525"/>
                  <a:pt x="146582" y="99269"/>
                  <a:pt x="131765" y="97152"/>
                </a:cubicBezTo>
                <a:cubicBezTo>
                  <a:pt x="116948" y="95035"/>
                  <a:pt x="68001" y="118319"/>
                  <a:pt x="68265" y="116202"/>
                </a:cubicBezTo>
                <a:cubicBezTo>
                  <a:pt x="68529" y="114085"/>
                  <a:pt x="137321" y="97417"/>
                  <a:pt x="133352" y="84452"/>
                </a:cubicBezTo>
                <a:cubicBezTo>
                  <a:pt x="129383" y="71487"/>
                  <a:pt x="50008" y="45558"/>
                  <a:pt x="44452" y="38414"/>
                </a:cubicBezTo>
                <a:cubicBezTo>
                  <a:pt x="38896" y="31270"/>
                  <a:pt x="103719" y="46351"/>
                  <a:pt x="100015" y="41589"/>
                </a:cubicBezTo>
                <a:cubicBezTo>
                  <a:pt x="96311" y="36827"/>
                  <a:pt x="-527" y="2431"/>
                  <a:pt x="2" y="3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4" name="フリーフォーム: 図形 3163">
            <a:extLst>
              <a:ext uri="{FF2B5EF4-FFF2-40B4-BE49-F238E27FC236}">
                <a16:creationId xmlns:a16="http://schemas.microsoft.com/office/drawing/2014/main" id="{EF3CCA27-7058-4FF6-B8C1-18210B491E26}"/>
              </a:ext>
            </a:extLst>
          </p:cNvPr>
          <p:cNvSpPr/>
          <p:nvPr/>
        </p:nvSpPr>
        <p:spPr>
          <a:xfrm>
            <a:off x="4328985" y="4977224"/>
            <a:ext cx="740323" cy="364857"/>
          </a:xfrm>
          <a:custGeom>
            <a:avLst/>
            <a:gdLst>
              <a:gd name="connsiteX0" fmla="*/ 735140 w 740323"/>
              <a:gd name="connsiteY0" fmla="*/ 1176 h 364857"/>
              <a:gd name="connsiteX1" fmla="*/ 471615 w 740323"/>
              <a:gd name="connsiteY1" fmla="*/ 169451 h 364857"/>
              <a:gd name="connsiteX2" fmla="*/ 525590 w 740323"/>
              <a:gd name="connsiteY2" fmla="*/ 128176 h 364857"/>
              <a:gd name="connsiteX3" fmla="*/ 319215 w 740323"/>
              <a:gd name="connsiteY3" fmla="*/ 255176 h 364857"/>
              <a:gd name="connsiteX4" fmla="*/ 404940 w 740323"/>
              <a:gd name="connsiteY4" fmla="*/ 231364 h 364857"/>
              <a:gd name="connsiteX5" fmla="*/ 327153 w 740323"/>
              <a:gd name="connsiteY5" fmla="*/ 283751 h 364857"/>
              <a:gd name="connsiteX6" fmla="*/ 504953 w 740323"/>
              <a:gd name="connsiteY6" fmla="*/ 221839 h 364857"/>
              <a:gd name="connsiteX7" fmla="*/ 322390 w 740323"/>
              <a:gd name="connsiteY7" fmla="*/ 336139 h 364857"/>
              <a:gd name="connsiteX8" fmla="*/ 368428 w 740323"/>
              <a:gd name="connsiteY8" fmla="*/ 331376 h 364857"/>
              <a:gd name="connsiteX9" fmla="*/ 309690 w 740323"/>
              <a:gd name="connsiteY9" fmla="*/ 336139 h 364857"/>
              <a:gd name="connsiteX10" fmla="*/ 274765 w 740323"/>
              <a:gd name="connsiteY10" fmla="*/ 304389 h 364857"/>
              <a:gd name="connsiteX11" fmla="*/ 176340 w 740323"/>
              <a:gd name="connsiteY11" fmla="*/ 344076 h 364857"/>
              <a:gd name="connsiteX12" fmla="*/ 211265 w 740323"/>
              <a:gd name="connsiteY12" fmla="*/ 298039 h 364857"/>
              <a:gd name="connsiteX13" fmla="*/ 116015 w 740323"/>
              <a:gd name="connsiteY13" fmla="*/ 358364 h 364857"/>
              <a:gd name="connsiteX14" fmla="*/ 85853 w 740323"/>
              <a:gd name="connsiteY14" fmla="*/ 331376 h 364857"/>
              <a:gd name="connsiteX15" fmla="*/ 101728 w 740323"/>
              <a:gd name="connsiteY15" fmla="*/ 364714 h 364857"/>
              <a:gd name="connsiteX16" fmla="*/ 27115 w 740323"/>
              <a:gd name="connsiteY16" fmla="*/ 315501 h 364857"/>
              <a:gd name="connsiteX17" fmla="*/ 35053 w 740323"/>
              <a:gd name="connsiteY17" fmla="*/ 339314 h 364857"/>
              <a:gd name="connsiteX18" fmla="*/ 1715 w 740323"/>
              <a:gd name="connsiteY18" fmla="*/ 220251 h 364857"/>
              <a:gd name="connsiteX19" fmla="*/ 96965 w 740323"/>
              <a:gd name="connsiteY19" fmla="*/ 305976 h 364857"/>
              <a:gd name="connsiteX20" fmla="*/ 60453 w 740323"/>
              <a:gd name="connsiteY20" fmla="*/ 275814 h 364857"/>
              <a:gd name="connsiteX21" fmla="*/ 174753 w 740323"/>
              <a:gd name="connsiteY21" fmla="*/ 263114 h 364857"/>
              <a:gd name="connsiteX22" fmla="*/ 55690 w 740323"/>
              <a:gd name="connsiteY22" fmla="*/ 280576 h 364857"/>
              <a:gd name="connsiteX23" fmla="*/ 293815 w 740323"/>
              <a:gd name="connsiteY23" fmla="*/ 232951 h 364857"/>
              <a:gd name="connsiteX24" fmla="*/ 422403 w 740323"/>
              <a:gd name="connsiteY24" fmla="*/ 201201 h 364857"/>
              <a:gd name="connsiteX25" fmla="*/ 360490 w 740323"/>
              <a:gd name="connsiteY25" fmla="*/ 205964 h 364857"/>
              <a:gd name="connsiteX26" fmla="*/ 625603 w 740323"/>
              <a:gd name="connsiteY26" fmla="*/ 99601 h 364857"/>
              <a:gd name="connsiteX27" fmla="*/ 735140 w 740323"/>
              <a:gd name="connsiteY27" fmla="*/ 1176 h 36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40323" h="364857">
                <a:moveTo>
                  <a:pt x="735140" y="1176"/>
                </a:moveTo>
                <a:cubicBezTo>
                  <a:pt x="709475" y="12818"/>
                  <a:pt x="506540" y="148284"/>
                  <a:pt x="471615" y="169451"/>
                </a:cubicBezTo>
                <a:cubicBezTo>
                  <a:pt x="436690" y="190618"/>
                  <a:pt x="550990" y="113889"/>
                  <a:pt x="525590" y="128176"/>
                </a:cubicBezTo>
                <a:cubicBezTo>
                  <a:pt x="500190" y="142463"/>
                  <a:pt x="339323" y="237978"/>
                  <a:pt x="319215" y="255176"/>
                </a:cubicBezTo>
                <a:cubicBezTo>
                  <a:pt x="299107" y="272374"/>
                  <a:pt x="403617" y="226602"/>
                  <a:pt x="404940" y="231364"/>
                </a:cubicBezTo>
                <a:cubicBezTo>
                  <a:pt x="406263" y="236126"/>
                  <a:pt x="310484" y="285338"/>
                  <a:pt x="327153" y="283751"/>
                </a:cubicBezTo>
                <a:cubicBezTo>
                  <a:pt x="343822" y="282164"/>
                  <a:pt x="505747" y="213108"/>
                  <a:pt x="504953" y="221839"/>
                </a:cubicBezTo>
                <a:cubicBezTo>
                  <a:pt x="504159" y="230570"/>
                  <a:pt x="345144" y="317883"/>
                  <a:pt x="322390" y="336139"/>
                </a:cubicBezTo>
                <a:cubicBezTo>
                  <a:pt x="299636" y="354395"/>
                  <a:pt x="370545" y="331376"/>
                  <a:pt x="368428" y="331376"/>
                </a:cubicBezTo>
                <a:cubicBezTo>
                  <a:pt x="366311" y="331376"/>
                  <a:pt x="325300" y="340637"/>
                  <a:pt x="309690" y="336139"/>
                </a:cubicBezTo>
                <a:cubicBezTo>
                  <a:pt x="294079" y="331641"/>
                  <a:pt x="296990" y="303066"/>
                  <a:pt x="274765" y="304389"/>
                </a:cubicBezTo>
                <a:cubicBezTo>
                  <a:pt x="252540" y="305712"/>
                  <a:pt x="186923" y="345134"/>
                  <a:pt x="176340" y="344076"/>
                </a:cubicBezTo>
                <a:cubicBezTo>
                  <a:pt x="165757" y="343018"/>
                  <a:pt x="221319" y="295658"/>
                  <a:pt x="211265" y="298039"/>
                </a:cubicBezTo>
                <a:cubicBezTo>
                  <a:pt x="201211" y="300420"/>
                  <a:pt x="136917" y="352808"/>
                  <a:pt x="116015" y="358364"/>
                </a:cubicBezTo>
                <a:cubicBezTo>
                  <a:pt x="95113" y="363920"/>
                  <a:pt x="88234" y="330318"/>
                  <a:pt x="85853" y="331376"/>
                </a:cubicBezTo>
                <a:cubicBezTo>
                  <a:pt x="83472" y="332434"/>
                  <a:pt x="111518" y="367360"/>
                  <a:pt x="101728" y="364714"/>
                </a:cubicBezTo>
                <a:cubicBezTo>
                  <a:pt x="91938" y="362068"/>
                  <a:pt x="38227" y="319734"/>
                  <a:pt x="27115" y="315501"/>
                </a:cubicBezTo>
                <a:cubicBezTo>
                  <a:pt x="16002" y="311268"/>
                  <a:pt x="39286" y="355189"/>
                  <a:pt x="35053" y="339314"/>
                </a:cubicBezTo>
                <a:cubicBezTo>
                  <a:pt x="30820" y="323439"/>
                  <a:pt x="-8604" y="225807"/>
                  <a:pt x="1715" y="220251"/>
                </a:cubicBezTo>
                <a:cubicBezTo>
                  <a:pt x="12034" y="214695"/>
                  <a:pt x="87175" y="296716"/>
                  <a:pt x="96965" y="305976"/>
                </a:cubicBezTo>
                <a:cubicBezTo>
                  <a:pt x="106755" y="315236"/>
                  <a:pt x="47488" y="282958"/>
                  <a:pt x="60453" y="275814"/>
                </a:cubicBezTo>
                <a:cubicBezTo>
                  <a:pt x="73418" y="268670"/>
                  <a:pt x="175547" y="262320"/>
                  <a:pt x="174753" y="263114"/>
                </a:cubicBezTo>
                <a:cubicBezTo>
                  <a:pt x="173959" y="263908"/>
                  <a:pt x="35846" y="285603"/>
                  <a:pt x="55690" y="280576"/>
                </a:cubicBezTo>
                <a:cubicBezTo>
                  <a:pt x="75534" y="275549"/>
                  <a:pt x="232696" y="246180"/>
                  <a:pt x="293815" y="232951"/>
                </a:cubicBezTo>
                <a:cubicBezTo>
                  <a:pt x="354934" y="219722"/>
                  <a:pt x="411291" y="205699"/>
                  <a:pt x="422403" y="201201"/>
                </a:cubicBezTo>
                <a:cubicBezTo>
                  <a:pt x="433515" y="196703"/>
                  <a:pt x="326623" y="222897"/>
                  <a:pt x="360490" y="205964"/>
                </a:cubicBezTo>
                <a:cubicBezTo>
                  <a:pt x="394357" y="189031"/>
                  <a:pt x="565278" y="131880"/>
                  <a:pt x="625603" y="99601"/>
                </a:cubicBezTo>
                <a:cubicBezTo>
                  <a:pt x="685928" y="67322"/>
                  <a:pt x="760805" y="-10466"/>
                  <a:pt x="735140" y="11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5" name="フリーフォーム: 図形 3164">
            <a:extLst>
              <a:ext uri="{FF2B5EF4-FFF2-40B4-BE49-F238E27FC236}">
                <a16:creationId xmlns:a16="http://schemas.microsoft.com/office/drawing/2014/main" id="{8667C835-A755-4E62-9F5E-814BCDA632F1}"/>
              </a:ext>
            </a:extLst>
          </p:cNvPr>
          <p:cNvSpPr/>
          <p:nvPr/>
        </p:nvSpPr>
        <p:spPr>
          <a:xfrm>
            <a:off x="3896762" y="4878380"/>
            <a:ext cx="289479" cy="128625"/>
          </a:xfrm>
          <a:custGeom>
            <a:avLst/>
            <a:gdLst>
              <a:gd name="connsiteX0" fmla="*/ 54526 w 289479"/>
              <a:gd name="connsiteY0" fmla="*/ 8 h 128625"/>
              <a:gd name="connsiteX1" fmla="*/ 218038 w 289479"/>
              <a:gd name="connsiteY1" fmla="*/ 63508 h 128625"/>
              <a:gd name="connsiteX2" fmla="*/ 152951 w 289479"/>
              <a:gd name="connsiteY2" fmla="*/ 60333 h 128625"/>
              <a:gd name="connsiteX3" fmla="*/ 289476 w 289479"/>
              <a:gd name="connsiteY3" fmla="*/ 92083 h 128625"/>
              <a:gd name="connsiteX4" fmla="*/ 148188 w 289479"/>
              <a:gd name="connsiteY4" fmla="*/ 93670 h 128625"/>
              <a:gd name="connsiteX5" fmla="*/ 257726 w 289479"/>
              <a:gd name="connsiteY5" fmla="*/ 103195 h 128625"/>
              <a:gd name="connsiteX6" fmla="*/ 149776 w 289479"/>
              <a:gd name="connsiteY6" fmla="*/ 103195 h 128625"/>
              <a:gd name="connsiteX7" fmla="*/ 205338 w 289479"/>
              <a:gd name="connsiteY7" fmla="*/ 125420 h 128625"/>
              <a:gd name="connsiteX8" fmla="*/ 551 w 289479"/>
              <a:gd name="connsiteY8" fmla="*/ 23820 h 128625"/>
              <a:gd name="connsiteX9" fmla="*/ 143426 w 289479"/>
              <a:gd name="connsiteY9" fmla="*/ 58745 h 128625"/>
              <a:gd name="connsiteX10" fmla="*/ 54526 w 289479"/>
              <a:gd name="connsiteY10" fmla="*/ 8 h 1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479" h="128625">
                <a:moveTo>
                  <a:pt x="54526" y="8"/>
                </a:moveTo>
                <a:cubicBezTo>
                  <a:pt x="66961" y="802"/>
                  <a:pt x="201634" y="53454"/>
                  <a:pt x="218038" y="63508"/>
                </a:cubicBezTo>
                <a:cubicBezTo>
                  <a:pt x="234442" y="73562"/>
                  <a:pt x="141045" y="55571"/>
                  <a:pt x="152951" y="60333"/>
                </a:cubicBezTo>
                <a:cubicBezTo>
                  <a:pt x="164857" y="65095"/>
                  <a:pt x="290270" y="86527"/>
                  <a:pt x="289476" y="92083"/>
                </a:cubicBezTo>
                <a:cubicBezTo>
                  <a:pt x="288682" y="97639"/>
                  <a:pt x="153480" y="91818"/>
                  <a:pt x="148188" y="93670"/>
                </a:cubicBezTo>
                <a:cubicBezTo>
                  <a:pt x="142896" y="95522"/>
                  <a:pt x="257461" y="101608"/>
                  <a:pt x="257726" y="103195"/>
                </a:cubicBezTo>
                <a:cubicBezTo>
                  <a:pt x="257991" y="104783"/>
                  <a:pt x="158507" y="99491"/>
                  <a:pt x="149776" y="103195"/>
                </a:cubicBezTo>
                <a:cubicBezTo>
                  <a:pt x="141045" y="106899"/>
                  <a:pt x="230209" y="138649"/>
                  <a:pt x="205338" y="125420"/>
                </a:cubicBezTo>
                <a:cubicBezTo>
                  <a:pt x="180467" y="112191"/>
                  <a:pt x="10870" y="34933"/>
                  <a:pt x="551" y="23820"/>
                </a:cubicBezTo>
                <a:cubicBezTo>
                  <a:pt x="-9768" y="12707"/>
                  <a:pt x="128080" y="61655"/>
                  <a:pt x="143426" y="58745"/>
                </a:cubicBezTo>
                <a:cubicBezTo>
                  <a:pt x="158772" y="55835"/>
                  <a:pt x="42091" y="-786"/>
                  <a:pt x="54526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6" name="フリーフォーム: 図形 3165">
            <a:extLst>
              <a:ext uri="{FF2B5EF4-FFF2-40B4-BE49-F238E27FC236}">
                <a16:creationId xmlns:a16="http://schemas.microsoft.com/office/drawing/2014/main" id="{50E3F3BD-8CCB-4833-AAFE-F9ED35610B48}"/>
              </a:ext>
            </a:extLst>
          </p:cNvPr>
          <p:cNvSpPr/>
          <p:nvPr/>
        </p:nvSpPr>
        <p:spPr>
          <a:xfrm>
            <a:off x="3782883" y="4669080"/>
            <a:ext cx="333454" cy="209370"/>
          </a:xfrm>
          <a:custGeom>
            <a:avLst/>
            <a:gdLst>
              <a:gd name="connsiteX0" fmla="*/ 330330 w 333454"/>
              <a:gd name="connsiteY0" fmla="*/ 31508 h 209370"/>
              <a:gd name="connsiteX1" fmla="*/ 184280 w 333454"/>
              <a:gd name="connsiteY1" fmla="*/ 34683 h 209370"/>
              <a:gd name="connsiteX2" fmla="*/ 266830 w 333454"/>
              <a:gd name="connsiteY2" fmla="*/ 34683 h 209370"/>
              <a:gd name="connsiteX3" fmla="*/ 81092 w 333454"/>
              <a:gd name="connsiteY3" fmla="*/ 117233 h 209370"/>
              <a:gd name="connsiteX4" fmla="*/ 139830 w 333454"/>
              <a:gd name="connsiteY4" fmla="*/ 68020 h 209370"/>
              <a:gd name="connsiteX5" fmla="*/ 60455 w 333454"/>
              <a:gd name="connsiteY5" fmla="*/ 209308 h 209370"/>
              <a:gd name="connsiteX6" fmla="*/ 85855 w 333454"/>
              <a:gd name="connsiteY6" fmla="*/ 87070 h 209370"/>
              <a:gd name="connsiteX7" fmla="*/ 16005 w 333454"/>
              <a:gd name="connsiteY7" fmla="*/ 171208 h 209370"/>
              <a:gd name="connsiteX8" fmla="*/ 98555 w 333454"/>
              <a:gd name="connsiteY8" fmla="*/ 52145 h 209370"/>
              <a:gd name="connsiteX9" fmla="*/ 130 w 333454"/>
              <a:gd name="connsiteY9" fmla="*/ 96595 h 209370"/>
              <a:gd name="connsiteX10" fmla="*/ 123955 w 333454"/>
              <a:gd name="connsiteY10" fmla="*/ 2933 h 209370"/>
              <a:gd name="connsiteX11" fmla="*/ 19180 w 333454"/>
              <a:gd name="connsiteY11" fmla="*/ 20395 h 209370"/>
              <a:gd name="connsiteX12" fmla="*/ 330330 w 333454"/>
              <a:gd name="connsiteY12" fmla="*/ 31508 h 20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454" h="209370">
                <a:moveTo>
                  <a:pt x="330330" y="31508"/>
                </a:moveTo>
                <a:cubicBezTo>
                  <a:pt x="357847" y="33889"/>
                  <a:pt x="194863" y="34154"/>
                  <a:pt x="184280" y="34683"/>
                </a:cubicBezTo>
                <a:cubicBezTo>
                  <a:pt x="173697" y="35212"/>
                  <a:pt x="284028" y="20925"/>
                  <a:pt x="266830" y="34683"/>
                </a:cubicBezTo>
                <a:cubicBezTo>
                  <a:pt x="249632" y="48441"/>
                  <a:pt x="102259" y="111677"/>
                  <a:pt x="81092" y="117233"/>
                </a:cubicBezTo>
                <a:cubicBezTo>
                  <a:pt x="59925" y="122789"/>
                  <a:pt x="143269" y="52674"/>
                  <a:pt x="139830" y="68020"/>
                </a:cubicBezTo>
                <a:cubicBezTo>
                  <a:pt x="136390" y="83366"/>
                  <a:pt x="69451" y="206133"/>
                  <a:pt x="60455" y="209308"/>
                </a:cubicBezTo>
                <a:cubicBezTo>
                  <a:pt x="51459" y="212483"/>
                  <a:pt x="93263" y="93420"/>
                  <a:pt x="85855" y="87070"/>
                </a:cubicBezTo>
                <a:cubicBezTo>
                  <a:pt x="78447" y="80720"/>
                  <a:pt x="13888" y="177029"/>
                  <a:pt x="16005" y="171208"/>
                </a:cubicBezTo>
                <a:cubicBezTo>
                  <a:pt x="18122" y="165387"/>
                  <a:pt x="101201" y="64580"/>
                  <a:pt x="98555" y="52145"/>
                </a:cubicBezTo>
                <a:cubicBezTo>
                  <a:pt x="95909" y="39710"/>
                  <a:pt x="-4103" y="104797"/>
                  <a:pt x="130" y="96595"/>
                </a:cubicBezTo>
                <a:cubicBezTo>
                  <a:pt x="4363" y="88393"/>
                  <a:pt x="120780" y="15633"/>
                  <a:pt x="123955" y="2933"/>
                </a:cubicBezTo>
                <a:cubicBezTo>
                  <a:pt x="127130" y="-9767"/>
                  <a:pt x="-11512" y="23041"/>
                  <a:pt x="19180" y="20395"/>
                </a:cubicBezTo>
                <a:cubicBezTo>
                  <a:pt x="49872" y="17749"/>
                  <a:pt x="302813" y="29127"/>
                  <a:pt x="330330" y="315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7" name="フリーフォーム: 図形 3166">
            <a:extLst>
              <a:ext uri="{FF2B5EF4-FFF2-40B4-BE49-F238E27FC236}">
                <a16:creationId xmlns:a16="http://schemas.microsoft.com/office/drawing/2014/main" id="{AC31A457-7ADB-40DE-B9D0-38ABB8B79B16}"/>
              </a:ext>
            </a:extLst>
          </p:cNvPr>
          <p:cNvSpPr/>
          <p:nvPr/>
        </p:nvSpPr>
        <p:spPr>
          <a:xfrm>
            <a:off x="4467970" y="1187972"/>
            <a:ext cx="303114" cy="302822"/>
          </a:xfrm>
          <a:custGeom>
            <a:avLst/>
            <a:gdLst>
              <a:gd name="connsiteX0" fmla="*/ 302468 w 303114"/>
              <a:gd name="connsiteY0" fmla="*/ 13766 h 302822"/>
              <a:gd name="connsiteX1" fmla="*/ 137368 w 303114"/>
              <a:gd name="connsiteY1" fmla="*/ 1066 h 302822"/>
              <a:gd name="connsiteX2" fmla="*/ 18305 w 303114"/>
              <a:gd name="connsiteY2" fmla="*/ 42341 h 302822"/>
              <a:gd name="connsiteX3" fmla="*/ 8780 w 303114"/>
              <a:gd name="connsiteY3" fmla="*/ 151878 h 302822"/>
              <a:gd name="connsiteX4" fmla="*/ 100855 w 303114"/>
              <a:gd name="connsiteY4" fmla="*/ 302691 h 302822"/>
              <a:gd name="connsiteX5" fmla="*/ 23068 w 303114"/>
              <a:gd name="connsiteY5" fmla="*/ 124891 h 302822"/>
              <a:gd name="connsiteX6" fmla="*/ 37355 w 303114"/>
              <a:gd name="connsiteY6" fmla="*/ 48691 h 302822"/>
              <a:gd name="connsiteX7" fmla="*/ 72280 w 303114"/>
              <a:gd name="connsiteY7" fmla="*/ 31228 h 302822"/>
              <a:gd name="connsiteX8" fmla="*/ 302468 w 303114"/>
              <a:gd name="connsiteY8" fmla="*/ 13766 h 30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114" h="302822">
                <a:moveTo>
                  <a:pt x="302468" y="13766"/>
                </a:moveTo>
                <a:cubicBezTo>
                  <a:pt x="313316" y="8739"/>
                  <a:pt x="184728" y="-3696"/>
                  <a:pt x="137368" y="1066"/>
                </a:cubicBezTo>
                <a:cubicBezTo>
                  <a:pt x="90008" y="5828"/>
                  <a:pt x="39736" y="17206"/>
                  <a:pt x="18305" y="42341"/>
                </a:cubicBezTo>
                <a:cubicBezTo>
                  <a:pt x="-3126" y="67476"/>
                  <a:pt x="-4978" y="108486"/>
                  <a:pt x="8780" y="151878"/>
                </a:cubicBezTo>
                <a:cubicBezTo>
                  <a:pt x="22538" y="195270"/>
                  <a:pt x="98474" y="307189"/>
                  <a:pt x="100855" y="302691"/>
                </a:cubicBezTo>
                <a:cubicBezTo>
                  <a:pt x="103236" y="298193"/>
                  <a:pt x="33651" y="167224"/>
                  <a:pt x="23068" y="124891"/>
                </a:cubicBezTo>
                <a:cubicBezTo>
                  <a:pt x="12485" y="82558"/>
                  <a:pt x="29153" y="64302"/>
                  <a:pt x="37355" y="48691"/>
                </a:cubicBezTo>
                <a:cubicBezTo>
                  <a:pt x="45557" y="33080"/>
                  <a:pt x="33915" y="38372"/>
                  <a:pt x="72280" y="31228"/>
                </a:cubicBezTo>
                <a:cubicBezTo>
                  <a:pt x="110645" y="24084"/>
                  <a:pt x="291620" y="18793"/>
                  <a:pt x="302468" y="137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8" name="フリーフォーム: 図形 3167">
            <a:extLst>
              <a:ext uri="{FF2B5EF4-FFF2-40B4-BE49-F238E27FC236}">
                <a16:creationId xmlns:a16="http://schemas.microsoft.com/office/drawing/2014/main" id="{EB79E3C7-C491-4098-8262-16FC7C04AB89}"/>
              </a:ext>
            </a:extLst>
          </p:cNvPr>
          <p:cNvSpPr/>
          <p:nvPr/>
        </p:nvSpPr>
        <p:spPr>
          <a:xfrm>
            <a:off x="4103008" y="1224507"/>
            <a:ext cx="393320" cy="302672"/>
          </a:xfrm>
          <a:custGeom>
            <a:avLst/>
            <a:gdLst>
              <a:gd name="connsiteX0" fmla="*/ 91167 w 393320"/>
              <a:gd name="connsiteY0" fmla="*/ 302668 h 302672"/>
              <a:gd name="connsiteX1" fmla="*/ 2267 w 393320"/>
              <a:gd name="connsiteY1" fmla="*/ 162968 h 302672"/>
              <a:gd name="connsiteX2" fmla="*/ 203880 w 393320"/>
              <a:gd name="connsiteY2" fmla="*/ 50256 h 302672"/>
              <a:gd name="connsiteX3" fmla="*/ 389617 w 393320"/>
              <a:gd name="connsiteY3" fmla="*/ 2631 h 302672"/>
              <a:gd name="connsiteX4" fmla="*/ 332467 w 393320"/>
              <a:gd name="connsiteY4" fmla="*/ 5806 h 302672"/>
              <a:gd name="connsiteX5" fmla="*/ 246742 w 393320"/>
              <a:gd name="connsiteY5" fmla="*/ 10568 h 302672"/>
              <a:gd name="connsiteX6" fmla="*/ 65767 w 393320"/>
              <a:gd name="connsiteY6" fmla="*/ 86768 h 302672"/>
              <a:gd name="connsiteX7" fmla="*/ 24492 w 393320"/>
              <a:gd name="connsiteY7" fmla="*/ 158206 h 302672"/>
              <a:gd name="connsiteX8" fmla="*/ 91167 w 393320"/>
              <a:gd name="connsiteY8" fmla="*/ 302668 h 30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320" h="302672">
                <a:moveTo>
                  <a:pt x="91167" y="302668"/>
                </a:moveTo>
                <a:cubicBezTo>
                  <a:pt x="87463" y="303462"/>
                  <a:pt x="-16518" y="205037"/>
                  <a:pt x="2267" y="162968"/>
                </a:cubicBezTo>
                <a:cubicBezTo>
                  <a:pt x="21052" y="120899"/>
                  <a:pt x="139322" y="76979"/>
                  <a:pt x="203880" y="50256"/>
                </a:cubicBezTo>
                <a:cubicBezTo>
                  <a:pt x="268438" y="23533"/>
                  <a:pt x="368186" y="10039"/>
                  <a:pt x="389617" y="2631"/>
                </a:cubicBezTo>
                <a:cubicBezTo>
                  <a:pt x="411048" y="-4777"/>
                  <a:pt x="332467" y="5806"/>
                  <a:pt x="332467" y="5806"/>
                </a:cubicBezTo>
                <a:cubicBezTo>
                  <a:pt x="308655" y="7129"/>
                  <a:pt x="291192" y="-2926"/>
                  <a:pt x="246742" y="10568"/>
                </a:cubicBezTo>
                <a:cubicBezTo>
                  <a:pt x="202292" y="24062"/>
                  <a:pt x="102809" y="62162"/>
                  <a:pt x="65767" y="86768"/>
                </a:cubicBezTo>
                <a:cubicBezTo>
                  <a:pt x="28725" y="111374"/>
                  <a:pt x="23169" y="126191"/>
                  <a:pt x="24492" y="158206"/>
                </a:cubicBezTo>
                <a:cubicBezTo>
                  <a:pt x="25815" y="190221"/>
                  <a:pt x="94871" y="301874"/>
                  <a:pt x="91167" y="3026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9" name="フリーフォーム: 図形 3168">
            <a:extLst>
              <a:ext uri="{FF2B5EF4-FFF2-40B4-BE49-F238E27FC236}">
                <a16:creationId xmlns:a16="http://schemas.microsoft.com/office/drawing/2014/main" id="{C752B51C-7992-4A9A-A38C-C9B197C2536A}"/>
              </a:ext>
            </a:extLst>
          </p:cNvPr>
          <p:cNvSpPr/>
          <p:nvPr/>
        </p:nvSpPr>
        <p:spPr>
          <a:xfrm>
            <a:off x="3414288" y="1434914"/>
            <a:ext cx="683722" cy="343792"/>
          </a:xfrm>
          <a:custGeom>
            <a:avLst/>
            <a:gdLst>
              <a:gd name="connsiteX0" fmla="*/ 683050 w 683722"/>
              <a:gd name="connsiteY0" fmla="*/ 173224 h 343792"/>
              <a:gd name="connsiteX1" fmla="*/ 552875 w 683722"/>
              <a:gd name="connsiteY1" fmla="*/ 70036 h 343792"/>
              <a:gd name="connsiteX2" fmla="*/ 441750 w 683722"/>
              <a:gd name="connsiteY2" fmla="*/ 6536 h 343792"/>
              <a:gd name="connsiteX3" fmla="*/ 270300 w 683722"/>
              <a:gd name="connsiteY3" fmla="*/ 65274 h 343792"/>
              <a:gd name="connsiteX4" fmla="*/ 152825 w 683722"/>
              <a:gd name="connsiteY4" fmla="*/ 209736 h 343792"/>
              <a:gd name="connsiteX5" fmla="*/ 6775 w 683722"/>
              <a:gd name="connsiteY5" fmla="*/ 335149 h 343792"/>
              <a:gd name="connsiteX6" fmla="*/ 35350 w 683722"/>
              <a:gd name="connsiteY6" fmla="*/ 316099 h 343792"/>
              <a:gd name="connsiteX7" fmla="*/ 133775 w 683722"/>
              <a:gd name="connsiteY7" fmla="*/ 181161 h 343792"/>
              <a:gd name="connsiteX8" fmla="*/ 267125 w 683722"/>
              <a:gd name="connsiteY8" fmla="*/ 31936 h 343792"/>
              <a:gd name="connsiteX9" fmla="*/ 371900 w 683722"/>
              <a:gd name="connsiteY9" fmla="*/ 1774 h 343792"/>
              <a:gd name="connsiteX10" fmla="*/ 494137 w 683722"/>
              <a:gd name="connsiteY10" fmla="*/ 63686 h 343792"/>
              <a:gd name="connsiteX11" fmla="*/ 683050 w 683722"/>
              <a:gd name="connsiteY11" fmla="*/ 173224 h 34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3722" h="343792">
                <a:moveTo>
                  <a:pt x="683050" y="173224"/>
                </a:moveTo>
                <a:cubicBezTo>
                  <a:pt x="692840" y="174282"/>
                  <a:pt x="593092" y="97817"/>
                  <a:pt x="552875" y="70036"/>
                </a:cubicBezTo>
                <a:cubicBezTo>
                  <a:pt x="512658" y="42255"/>
                  <a:pt x="488846" y="7330"/>
                  <a:pt x="441750" y="6536"/>
                </a:cubicBezTo>
                <a:cubicBezTo>
                  <a:pt x="394654" y="5742"/>
                  <a:pt x="318454" y="31407"/>
                  <a:pt x="270300" y="65274"/>
                </a:cubicBezTo>
                <a:cubicBezTo>
                  <a:pt x="222146" y="99141"/>
                  <a:pt x="196746" y="164757"/>
                  <a:pt x="152825" y="209736"/>
                </a:cubicBezTo>
                <a:cubicBezTo>
                  <a:pt x="108904" y="254715"/>
                  <a:pt x="26354" y="317422"/>
                  <a:pt x="6775" y="335149"/>
                </a:cubicBezTo>
                <a:cubicBezTo>
                  <a:pt x="-12804" y="352876"/>
                  <a:pt x="14183" y="341764"/>
                  <a:pt x="35350" y="316099"/>
                </a:cubicBezTo>
                <a:cubicBezTo>
                  <a:pt x="56517" y="290434"/>
                  <a:pt x="95146" y="228521"/>
                  <a:pt x="133775" y="181161"/>
                </a:cubicBezTo>
                <a:cubicBezTo>
                  <a:pt x="172404" y="133801"/>
                  <a:pt x="227437" y="61834"/>
                  <a:pt x="267125" y="31936"/>
                </a:cubicBezTo>
                <a:cubicBezTo>
                  <a:pt x="306812" y="2038"/>
                  <a:pt x="334065" y="-3518"/>
                  <a:pt x="371900" y="1774"/>
                </a:cubicBezTo>
                <a:cubicBezTo>
                  <a:pt x="409735" y="7066"/>
                  <a:pt x="444925" y="36169"/>
                  <a:pt x="494137" y="63686"/>
                </a:cubicBezTo>
                <a:cubicBezTo>
                  <a:pt x="543349" y="91203"/>
                  <a:pt x="673260" y="172166"/>
                  <a:pt x="683050" y="1732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0" name="フリーフォーム: 図形 3169">
            <a:extLst>
              <a:ext uri="{FF2B5EF4-FFF2-40B4-BE49-F238E27FC236}">
                <a16:creationId xmlns:a16="http://schemas.microsoft.com/office/drawing/2014/main" id="{85B1E009-42FC-406C-9557-672E7FA2C1BC}"/>
              </a:ext>
            </a:extLst>
          </p:cNvPr>
          <p:cNvSpPr/>
          <p:nvPr/>
        </p:nvSpPr>
        <p:spPr>
          <a:xfrm>
            <a:off x="3261849" y="1851595"/>
            <a:ext cx="497399" cy="228031"/>
          </a:xfrm>
          <a:custGeom>
            <a:avLst/>
            <a:gdLst>
              <a:gd name="connsiteX0" fmla="*/ 497351 w 497399"/>
              <a:gd name="connsiteY0" fmla="*/ 32768 h 228031"/>
              <a:gd name="connsiteX1" fmla="*/ 233826 w 497399"/>
              <a:gd name="connsiteY1" fmla="*/ 1018 h 228031"/>
              <a:gd name="connsiteX2" fmla="*/ 146514 w 497399"/>
              <a:gd name="connsiteY2" fmla="*/ 10543 h 228031"/>
              <a:gd name="connsiteX3" fmla="*/ 89364 w 497399"/>
              <a:gd name="connsiteY3" fmla="*/ 37530 h 228031"/>
              <a:gd name="connsiteX4" fmla="*/ 464 w 497399"/>
              <a:gd name="connsiteY4" fmla="*/ 228030 h 228031"/>
              <a:gd name="connsiteX5" fmla="*/ 130639 w 497399"/>
              <a:gd name="connsiteY5" fmla="*/ 40705 h 228031"/>
              <a:gd name="connsiteX6" fmla="*/ 211601 w 497399"/>
              <a:gd name="connsiteY6" fmla="*/ 24830 h 228031"/>
              <a:gd name="connsiteX7" fmla="*/ 497351 w 497399"/>
              <a:gd name="connsiteY7" fmla="*/ 32768 h 22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399" h="228031">
                <a:moveTo>
                  <a:pt x="497351" y="32768"/>
                </a:moveTo>
                <a:cubicBezTo>
                  <a:pt x="501055" y="28799"/>
                  <a:pt x="292299" y="4722"/>
                  <a:pt x="233826" y="1018"/>
                </a:cubicBezTo>
                <a:cubicBezTo>
                  <a:pt x="175353" y="-2686"/>
                  <a:pt x="170591" y="4458"/>
                  <a:pt x="146514" y="10543"/>
                </a:cubicBezTo>
                <a:cubicBezTo>
                  <a:pt x="122437" y="16628"/>
                  <a:pt x="113706" y="1282"/>
                  <a:pt x="89364" y="37530"/>
                </a:cubicBezTo>
                <a:cubicBezTo>
                  <a:pt x="65022" y="73778"/>
                  <a:pt x="-6415" y="227501"/>
                  <a:pt x="464" y="228030"/>
                </a:cubicBezTo>
                <a:cubicBezTo>
                  <a:pt x="7343" y="228559"/>
                  <a:pt x="95449" y="74572"/>
                  <a:pt x="130639" y="40705"/>
                </a:cubicBezTo>
                <a:cubicBezTo>
                  <a:pt x="165828" y="6838"/>
                  <a:pt x="154451" y="27211"/>
                  <a:pt x="211601" y="24830"/>
                </a:cubicBezTo>
                <a:cubicBezTo>
                  <a:pt x="268751" y="22449"/>
                  <a:pt x="493647" y="36737"/>
                  <a:pt x="497351" y="32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1" name="フリーフォーム: 図形 3170">
            <a:extLst>
              <a:ext uri="{FF2B5EF4-FFF2-40B4-BE49-F238E27FC236}">
                <a16:creationId xmlns:a16="http://schemas.microsoft.com/office/drawing/2014/main" id="{2E5D21C2-DC3B-4746-90D7-B944017FD08D}"/>
              </a:ext>
            </a:extLst>
          </p:cNvPr>
          <p:cNvSpPr/>
          <p:nvPr/>
        </p:nvSpPr>
        <p:spPr>
          <a:xfrm>
            <a:off x="3114974" y="2020888"/>
            <a:ext cx="958551" cy="549507"/>
          </a:xfrm>
          <a:custGeom>
            <a:avLst/>
            <a:gdLst>
              <a:gd name="connsiteX0" fmla="*/ 958551 w 958551"/>
              <a:gd name="connsiteY0" fmla="*/ 0 h 549507"/>
              <a:gd name="connsiteX1" fmla="*/ 358476 w 958551"/>
              <a:gd name="connsiteY1" fmla="*/ 84137 h 549507"/>
              <a:gd name="connsiteX2" fmla="*/ 202901 w 958551"/>
              <a:gd name="connsiteY2" fmla="*/ 123825 h 549507"/>
              <a:gd name="connsiteX3" fmla="*/ 121939 w 958551"/>
              <a:gd name="connsiteY3" fmla="*/ 215900 h 549507"/>
              <a:gd name="connsiteX4" fmla="*/ 1289 w 958551"/>
              <a:gd name="connsiteY4" fmla="*/ 549275 h 549507"/>
              <a:gd name="connsiteX5" fmla="*/ 63201 w 958551"/>
              <a:gd name="connsiteY5" fmla="*/ 266700 h 549507"/>
              <a:gd name="connsiteX6" fmla="*/ 140989 w 958551"/>
              <a:gd name="connsiteY6" fmla="*/ 153987 h 549507"/>
              <a:gd name="connsiteX7" fmla="*/ 355301 w 958551"/>
              <a:gd name="connsiteY7" fmla="*/ 114300 h 549507"/>
              <a:gd name="connsiteX8" fmla="*/ 958551 w 958551"/>
              <a:gd name="connsiteY8" fmla="*/ 0 h 54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551" h="549507">
                <a:moveTo>
                  <a:pt x="958551" y="0"/>
                </a:moveTo>
                <a:lnTo>
                  <a:pt x="358476" y="84137"/>
                </a:lnTo>
                <a:cubicBezTo>
                  <a:pt x="232534" y="104774"/>
                  <a:pt x="242324" y="101865"/>
                  <a:pt x="202901" y="123825"/>
                </a:cubicBezTo>
                <a:cubicBezTo>
                  <a:pt x="163478" y="145785"/>
                  <a:pt x="155541" y="144992"/>
                  <a:pt x="121939" y="215900"/>
                </a:cubicBezTo>
                <a:cubicBezTo>
                  <a:pt x="88337" y="286808"/>
                  <a:pt x="11079" y="540808"/>
                  <a:pt x="1289" y="549275"/>
                </a:cubicBezTo>
                <a:cubicBezTo>
                  <a:pt x="-8501" y="557742"/>
                  <a:pt x="39918" y="332581"/>
                  <a:pt x="63201" y="266700"/>
                </a:cubicBezTo>
                <a:cubicBezTo>
                  <a:pt x="86484" y="200819"/>
                  <a:pt x="92306" y="179387"/>
                  <a:pt x="140989" y="153987"/>
                </a:cubicBezTo>
                <a:cubicBezTo>
                  <a:pt x="189672" y="128587"/>
                  <a:pt x="355301" y="114300"/>
                  <a:pt x="355301" y="114300"/>
                </a:cubicBezTo>
                <a:lnTo>
                  <a:pt x="95855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2" name="フリーフォーム: 図形 3171">
            <a:extLst>
              <a:ext uri="{FF2B5EF4-FFF2-40B4-BE49-F238E27FC236}">
                <a16:creationId xmlns:a16="http://schemas.microsoft.com/office/drawing/2014/main" id="{C15007C5-CB63-4242-94DA-6C5EF588AD49}"/>
              </a:ext>
            </a:extLst>
          </p:cNvPr>
          <p:cNvSpPr/>
          <p:nvPr/>
        </p:nvSpPr>
        <p:spPr>
          <a:xfrm>
            <a:off x="3038310" y="2468487"/>
            <a:ext cx="397485" cy="774089"/>
          </a:xfrm>
          <a:custGeom>
            <a:avLst/>
            <a:gdLst>
              <a:gd name="connsiteX0" fmla="*/ 397040 w 397485"/>
              <a:gd name="connsiteY0" fmla="*/ 76 h 774089"/>
              <a:gd name="connsiteX1" fmla="*/ 93828 w 397485"/>
              <a:gd name="connsiteY1" fmla="*/ 169938 h 774089"/>
              <a:gd name="connsiteX2" fmla="*/ 39853 w 397485"/>
              <a:gd name="connsiteY2" fmla="*/ 396951 h 774089"/>
              <a:gd name="connsiteX3" fmla="*/ 31915 w 397485"/>
              <a:gd name="connsiteY3" fmla="*/ 755726 h 774089"/>
              <a:gd name="connsiteX4" fmla="*/ 27153 w 397485"/>
              <a:gd name="connsiteY4" fmla="*/ 698576 h 774089"/>
              <a:gd name="connsiteX5" fmla="*/ 165 w 397485"/>
              <a:gd name="connsiteY5" fmla="*/ 496963 h 774089"/>
              <a:gd name="connsiteX6" fmla="*/ 41440 w 397485"/>
              <a:gd name="connsiteY6" fmla="*/ 239788 h 774089"/>
              <a:gd name="connsiteX7" fmla="*/ 158915 w 397485"/>
              <a:gd name="connsiteY7" fmla="*/ 149301 h 774089"/>
              <a:gd name="connsiteX8" fmla="*/ 397040 w 397485"/>
              <a:gd name="connsiteY8" fmla="*/ 76 h 774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485" h="774089">
                <a:moveTo>
                  <a:pt x="397040" y="76"/>
                </a:moveTo>
                <a:cubicBezTo>
                  <a:pt x="386192" y="3515"/>
                  <a:pt x="153359" y="103792"/>
                  <a:pt x="93828" y="169938"/>
                </a:cubicBezTo>
                <a:cubicBezTo>
                  <a:pt x="34297" y="236084"/>
                  <a:pt x="50172" y="299320"/>
                  <a:pt x="39853" y="396951"/>
                </a:cubicBezTo>
                <a:cubicBezTo>
                  <a:pt x="29534" y="494582"/>
                  <a:pt x="34032" y="705455"/>
                  <a:pt x="31915" y="755726"/>
                </a:cubicBezTo>
                <a:cubicBezTo>
                  <a:pt x="29798" y="805997"/>
                  <a:pt x="32445" y="741703"/>
                  <a:pt x="27153" y="698576"/>
                </a:cubicBezTo>
                <a:cubicBezTo>
                  <a:pt x="21861" y="655449"/>
                  <a:pt x="-2216" y="573428"/>
                  <a:pt x="165" y="496963"/>
                </a:cubicBezTo>
                <a:cubicBezTo>
                  <a:pt x="2546" y="420498"/>
                  <a:pt x="14982" y="297732"/>
                  <a:pt x="41440" y="239788"/>
                </a:cubicBezTo>
                <a:cubicBezTo>
                  <a:pt x="67898" y="181844"/>
                  <a:pt x="100178" y="188459"/>
                  <a:pt x="158915" y="149301"/>
                </a:cubicBezTo>
                <a:cubicBezTo>
                  <a:pt x="217652" y="110143"/>
                  <a:pt x="407888" y="-3363"/>
                  <a:pt x="397040" y="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3" name="フリーフォーム: 図形 3172">
            <a:extLst>
              <a:ext uri="{FF2B5EF4-FFF2-40B4-BE49-F238E27FC236}">
                <a16:creationId xmlns:a16="http://schemas.microsoft.com/office/drawing/2014/main" id="{E7E22B2A-0392-4FE7-A815-42090E137F02}"/>
              </a:ext>
            </a:extLst>
          </p:cNvPr>
          <p:cNvSpPr/>
          <p:nvPr/>
        </p:nvSpPr>
        <p:spPr>
          <a:xfrm>
            <a:off x="5259698" y="1531601"/>
            <a:ext cx="908317" cy="512088"/>
          </a:xfrm>
          <a:custGeom>
            <a:avLst/>
            <a:gdLst>
              <a:gd name="connsiteX0" fmla="*/ 4452 w 908317"/>
              <a:gd name="connsiteY0" fmla="*/ 68599 h 512088"/>
              <a:gd name="connsiteX1" fmla="*/ 427785 w 908317"/>
              <a:gd name="connsiteY1" fmla="*/ 7216 h 512088"/>
              <a:gd name="connsiteX2" fmla="*/ 738935 w 908317"/>
              <a:gd name="connsiteY2" fmla="*/ 267566 h 512088"/>
              <a:gd name="connsiteX3" fmla="*/ 904035 w 908317"/>
              <a:gd name="connsiteY3" fmla="*/ 506749 h 512088"/>
              <a:gd name="connsiteX4" fmla="*/ 857469 w 908317"/>
              <a:gd name="connsiteY4" fmla="*/ 426316 h 512088"/>
              <a:gd name="connsiteX5" fmla="*/ 832069 w 908317"/>
              <a:gd name="connsiteY5" fmla="*/ 339532 h 512088"/>
              <a:gd name="connsiteX6" fmla="*/ 650035 w 908317"/>
              <a:gd name="connsiteY6" fmla="*/ 136332 h 512088"/>
              <a:gd name="connsiteX7" fmla="*/ 571719 w 908317"/>
              <a:gd name="connsiteY7" fmla="*/ 45316 h 512088"/>
              <a:gd name="connsiteX8" fmla="*/ 226702 w 908317"/>
              <a:gd name="connsiteY8" fmla="*/ 24149 h 512088"/>
              <a:gd name="connsiteX9" fmla="*/ 4452 w 908317"/>
              <a:gd name="connsiteY9" fmla="*/ 68599 h 51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8317" h="512088">
                <a:moveTo>
                  <a:pt x="4452" y="68599"/>
                </a:moveTo>
                <a:cubicBezTo>
                  <a:pt x="37966" y="65777"/>
                  <a:pt x="305371" y="-25945"/>
                  <a:pt x="427785" y="7216"/>
                </a:cubicBezTo>
                <a:cubicBezTo>
                  <a:pt x="550199" y="40377"/>
                  <a:pt x="659560" y="184310"/>
                  <a:pt x="738935" y="267566"/>
                </a:cubicBezTo>
                <a:cubicBezTo>
                  <a:pt x="818310" y="350822"/>
                  <a:pt x="884279" y="480291"/>
                  <a:pt x="904035" y="506749"/>
                </a:cubicBezTo>
                <a:cubicBezTo>
                  <a:pt x="923791" y="533207"/>
                  <a:pt x="869463" y="454185"/>
                  <a:pt x="857469" y="426316"/>
                </a:cubicBezTo>
                <a:cubicBezTo>
                  <a:pt x="845475" y="398447"/>
                  <a:pt x="866641" y="387863"/>
                  <a:pt x="832069" y="339532"/>
                </a:cubicBezTo>
                <a:cubicBezTo>
                  <a:pt x="797497" y="291201"/>
                  <a:pt x="693427" y="185368"/>
                  <a:pt x="650035" y="136332"/>
                </a:cubicBezTo>
                <a:cubicBezTo>
                  <a:pt x="606643" y="87296"/>
                  <a:pt x="642275" y="64013"/>
                  <a:pt x="571719" y="45316"/>
                </a:cubicBezTo>
                <a:cubicBezTo>
                  <a:pt x="501164" y="26619"/>
                  <a:pt x="318777" y="20621"/>
                  <a:pt x="226702" y="24149"/>
                </a:cubicBezTo>
                <a:cubicBezTo>
                  <a:pt x="134627" y="27677"/>
                  <a:pt x="-29062" y="71421"/>
                  <a:pt x="4452" y="685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4" name="フリーフォーム: 図形 3173">
            <a:extLst>
              <a:ext uri="{FF2B5EF4-FFF2-40B4-BE49-F238E27FC236}">
                <a16:creationId xmlns:a16="http://schemas.microsoft.com/office/drawing/2014/main" id="{14058C72-E522-4DC6-8E9F-F43F08E965B5}"/>
              </a:ext>
            </a:extLst>
          </p:cNvPr>
          <p:cNvSpPr/>
          <p:nvPr/>
        </p:nvSpPr>
        <p:spPr>
          <a:xfrm>
            <a:off x="5756182" y="1858286"/>
            <a:ext cx="513005" cy="517888"/>
          </a:xfrm>
          <a:custGeom>
            <a:avLst/>
            <a:gdLst>
              <a:gd name="connsiteX0" fmla="*/ 1151 w 513005"/>
              <a:gd name="connsiteY0" fmla="*/ 147 h 517888"/>
              <a:gd name="connsiteX1" fmla="*/ 365218 w 513005"/>
              <a:gd name="connsiteY1" fmla="*/ 177947 h 517888"/>
              <a:gd name="connsiteX2" fmla="*/ 458351 w 513005"/>
              <a:gd name="connsiteY2" fmla="*/ 302831 h 517888"/>
              <a:gd name="connsiteX3" fmla="*/ 445651 w 513005"/>
              <a:gd name="connsiteY3" fmla="*/ 349397 h 517888"/>
              <a:gd name="connsiteX4" fmla="*/ 509151 w 513005"/>
              <a:gd name="connsiteY4" fmla="*/ 512381 h 517888"/>
              <a:gd name="connsiteX5" fmla="*/ 494335 w 513005"/>
              <a:gd name="connsiteY5" fmla="*/ 467931 h 517888"/>
              <a:gd name="connsiteX6" fmla="*/ 399085 w 513005"/>
              <a:gd name="connsiteY6" fmla="*/ 353631 h 517888"/>
              <a:gd name="connsiteX7" fmla="*/ 439301 w 513005"/>
              <a:gd name="connsiteY7" fmla="*/ 271081 h 517888"/>
              <a:gd name="connsiteX8" fmla="*/ 367335 w 513005"/>
              <a:gd name="connsiteY8" fmla="*/ 207581 h 517888"/>
              <a:gd name="connsiteX9" fmla="*/ 308068 w 513005"/>
              <a:gd name="connsiteY9" fmla="*/ 201231 h 517888"/>
              <a:gd name="connsiteX10" fmla="*/ 250918 w 513005"/>
              <a:gd name="connsiteY10" fmla="*/ 148314 h 517888"/>
              <a:gd name="connsiteX11" fmla="*/ 1151 w 513005"/>
              <a:gd name="connsiteY11" fmla="*/ 147 h 51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3005" h="517888">
                <a:moveTo>
                  <a:pt x="1151" y="147"/>
                </a:moveTo>
                <a:cubicBezTo>
                  <a:pt x="20201" y="5086"/>
                  <a:pt x="289018" y="127500"/>
                  <a:pt x="365218" y="177947"/>
                </a:cubicBezTo>
                <a:cubicBezTo>
                  <a:pt x="441418" y="228394"/>
                  <a:pt x="444946" y="274256"/>
                  <a:pt x="458351" y="302831"/>
                </a:cubicBezTo>
                <a:cubicBezTo>
                  <a:pt x="471756" y="331406"/>
                  <a:pt x="437184" y="314472"/>
                  <a:pt x="445651" y="349397"/>
                </a:cubicBezTo>
                <a:cubicBezTo>
                  <a:pt x="454118" y="384322"/>
                  <a:pt x="501037" y="492625"/>
                  <a:pt x="509151" y="512381"/>
                </a:cubicBezTo>
                <a:cubicBezTo>
                  <a:pt x="517265" y="532137"/>
                  <a:pt x="512679" y="494389"/>
                  <a:pt x="494335" y="467931"/>
                </a:cubicBezTo>
                <a:cubicBezTo>
                  <a:pt x="475991" y="441473"/>
                  <a:pt x="408257" y="386439"/>
                  <a:pt x="399085" y="353631"/>
                </a:cubicBezTo>
                <a:cubicBezTo>
                  <a:pt x="389913" y="320823"/>
                  <a:pt x="444593" y="295423"/>
                  <a:pt x="439301" y="271081"/>
                </a:cubicBezTo>
                <a:cubicBezTo>
                  <a:pt x="434009" y="246739"/>
                  <a:pt x="389207" y="219223"/>
                  <a:pt x="367335" y="207581"/>
                </a:cubicBezTo>
                <a:cubicBezTo>
                  <a:pt x="345463" y="195939"/>
                  <a:pt x="327471" y="211109"/>
                  <a:pt x="308068" y="201231"/>
                </a:cubicBezTo>
                <a:cubicBezTo>
                  <a:pt x="288665" y="191353"/>
                  <a:pt x="296779" y="181122"/>
                  <a:pt x="250918" y="148314"/>
                </a:cubicBezTo>
                <a:cubicBezTo>
                  <a:pt x="205057" y="115506"/>
                  <a:pt x="-17899" y="-4792"/>
                  <a:pt x="1151" y="1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5" name="フリーフォーム: 図形 3174">
            <a:extLst>
              <a:ext uri="{FF2B5EF4-FFF2-40B4-BE49-F238E27FC236}">
                <a16:creationId xmlns:a16="http://schemas.microsoft.com/office/drawing/2014/main" id="{0471FEC7-BFA1-4BCF-B26D-990DBC5CCF1B}"/>
              </a:ext>
            </a:extLst>
          </p:cNvPr>
          <p:cNvSpPr/>
          <p:nvPr/>
        </p:nvSpPr>
        <p:spPr>
          <a:xfrm>
            <a:off x="6025638" y="2276641"/>
            <a:ext cx="268286" cy="462068"/>
          </a:xfrm>
          <a:custGeom>
            <a:avLst/>
            <a:gdLst>
              <a:gd name="connsiteX0" fmla="*/ 512 w 268286"/>
              <a:gd name="connsiteY0" fmla="*/ 892 h 462068"/>
              <a:gd name="connsiteX1" fmla="*/ 152912 w 268286"/>
              <a:gd name="connsiteY1" fmla="*/ 108842 h 462068"/>
              <a:gd name="connsiteX2" fmla="*/ 216412 w 268286"/>
              <a:gd name="connsiteY2" fmla="*/ 121542 h 462068"/>
              <a:gd name="connsiteX3" fmla="*/ 237579 w 268286"/>
              <a:gd name="connsiteY3" fmla="*/ 244309 h 462068"/>
              <a:gd name="connsiteX4" fmla="*/ 265095 w 268286"/>
              <a:gd name="connsiteY4" fmla="*/ 451742 h 462068"/>
              <a:gd name="connsiteX5" fmla="*/ 262979 w 268286"/>
              <a:gd name="connsiteY5" fmla="*/ 413642 h 462068"/>
              <a:gd name="connsiteX6" fmla="*/ 222762 w 268286"/>
              <a:gd name="connsiteY6" fmla="*/ 265476 h 462068"/>
              <a:gd name="connsiteX7" fmla="*/ 210062 w 268286"/>
              <a:gd name="connsiteY7" fmla="*/ 176576 h 462068"/>
              <a:gd name="connsiteX8" fmla="*/ 512 w 268286"/>
              <a:gd name="connsiteY8" fmla="*/ 892 h 46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286" h="462068">
                <a:moveTo>
                  <a:pt x="512" y="892"/>
                </a:moveTo>
                <a:cubicBezTo>
                  <a:pt x="-9013" y="-10397"/>
                  <a:pt x="116929" y="88734"/>
                  <a:pt x="152912" y="108842"/>
                </a:cubicBezTo>
                <a:cubicBezTo>
                  <a:pt x="188895" y="128950"/>
                  <a:pt x="202301" y="98964"/>
                  <a:pt x="216412" y="121542"/>
                </a:cubicBezTo>
                <a:cubicBezTo>
                  <a:pt x="230523" y="144120"/>
                  <a:pt x="229465" y="189276"/>
                  <a:pt x="237579" y="244309"/>
                </a:cubicBezTo>
                <a:cubicBezTo>
                  <a:pt x="245693" y="299342"/>
                  <a:pt x="260862" y="423520"/>
                  <a:pt x="265095" y="451742"/>
                </a:cubicBezTo>
                <a:cubicBezTo>
                  <a:pt x="269328" y="479964"/>
                  <a:pt x="270034" y="444686"/>
                  <a:pt x="262979" y="413642"/>
                </a:cubicBezTo>
                <a:cubicBezTo>
                  <a:pt x="255924" y="382598"/>
                  <a:pt x="231582" y="304987"/>
                  <a:pt x="222762" y="265476"/>
                </a:cubicBezTo>
                <a:cubicBezTo>
                  <a:pt x="213943" y="225965"/>
                  <a:pt x="244987" y="220321"/>
                  <a:pt x="210062" y="176576"/>
                </a:cubicBezTo>
                <a:cubicBezTo>
                  <a:pt x="175137" y="132832"/>
                  <a:pt x="10037" y="12181"/>
                  <a:pt x="512" y="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6" name="フリーフォーム: 図形 3175">
            <a:extLst>
              <a:ext uri="{FF2B5EF4-FFF2-40B4-BE49-F238E27FC236}">
                <a16:creationId xmlns:a16="http://schemas.microsoft.com/office/drawing/2014/main" id="{53378922-24EF-4734-9F39-E133DFCF3C86}"/>
              </a:ext>
            </a:extLst>
          </p:cNvPr>
          <p:cNvSpPr/>
          <p:nvPr/>
        </p:nvSpPr>
        <p:spPr>
          <a:xfrm>
            <a:off x="5962444" y="2839784"/>
            <a:ext cx="395620" cy="168999"/>
          </a:xfrm>
          <a:custGeom>
            <a:avLst/>
            <a:gdLst>
              <a:gd name="connsiteX0" fmla="*/ 206 w 395620"/>
              <a:gd name="connsiteY0" fmla="*/ 64283 h 168999"/>
              <a:gd name="connsiteX1" fmla="*/ 290189 w 395620"/>
              <a:gd name="connsiteY1" fmla="*/ 151066 h 168999"/>
              <a:gd name="connsiteX2" fmla="*/ 391789 w 395620"/>
              <a:gd name="connsiteY2" fmla="*/ 155299 h 168999"/>
              <a:gd name="connsiteX3" fmla="*/ 374856 w 395620"/>
              <a:gd name="connsiteY3" fmla="*/ 783 h 168999"/>
              <a:gd name="connsiteX4" fmla="*/ 381206 w 395620"/>
              <a:gd name="connsiteY4" fmla="*/ 96033 h 168999"/>
              <a:gd name="connsiteX5" fmla="*/ 338873 w 395620"/>
              <a:gd name="connsiteY5" fmla="*/ 112966 h 168999"/>
              <a:gd name="connsiteX6" fmla="*/ 206 w 395620"/>
              <a:gd name="connsiteY6" fmla="*/ 64283 h 16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620" h="168999">
                <a:moveTo>
                  <a:pt x="206" y="64283"/>
                </a:moveTo>
                <a:cubicBezTo>
                  <a:pt x="-7908" y="70633"/>
                  <a:pt x="224925" y="135897"/>
                  <a:pt x="290189" y="151066"/>
                </a:cubicBezTo>
                <a:cubicBezTo>
                  <a:pt x="355453" y="166235"/>
                  <a:pt x="377678" y="180346"/>
                  <a:pt x="391789" y="155299"/>
                </a:cubicBezTo>
                <a:cubicBezTo>
                  <a:pt x="405900" y="130252"/>
                  <a:pt x="376620" y="10661"/>
                  <a:pt x="374856" y="783"/>
                </a:cubicBezTo>
                <a:cubicBezTo>
                  <a:pt x="373092" y="-9095"/>
                  <a:pt x="387203" y="77336"/>
                  <a:pt x="381206" y="96033"/>
                </a:cubicBezTo>
                <a:cubicBezTo>
                  <a:pt x="375209" y="114730"/>
                  <a:pt x="400609" y="116847"/>
                  <a:pt x="338873" y="112966"/>
                </a:cubicBezTo>
                <a:cubicBezTo>
                  <a:pt x="277137" y="109085"/>
                  <a:pt x="8320" y="57933"/>
                  <a:pt x="206" y="642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7" name="フリーフォーム: 図形 3176">
            <a:extLst>
              <a:ext uri="{FF2B5EF4-FFF2-40B4-BE49-F238E27FC236}">
                <a16:creationId xmlns:a16="http://schemas.microsoft.com/office/drawing/2014/main" id="{0E07D7F0-1970-483D-93D3-D9EFDCA8277B}"/>
              </a:ext>
            </a:extLst>
          </p:cNvPr>
          <p:cNvSpPr/>
          <p:nvPr/>
        </p:nvSpPr>
        <p:spPr>
          <a:xfrm>
            <a:off x="3469212" y="3579275"/>
            <a:ext cx="55329" cy="255633"/>
          </a:xfrm>
          <a:custGeom>
            <a:avLst/>
            <a:gdLst>
              <a:gd name="connsiteX0" fmla="*/ 33871 w 55329"/>
              <a:gd name="connsiteY0" fmla="*/ 2125 h 255633"/>
              <a:gd name="connsiteX1" fmla="*/ 6355 w 55329"/>
              <a:gd name="connsiteY1" fmla="*/ 69858 h 255633"/>
              <a:gd name="connsiteX2" fmla="*/ 55038 w 55329"/>
              <a:gd name="connsiteY2" fmla="*/ 249775 h 255633"/>
              <a:gd name="connsiteX3" fmla="*/ 25405 w 55329"/>
              <a:gd name="connsiteY3" fmla="*/ 205325 h 255633"/>
              <a:gd name="connsiteX4" fmla="*/ 5 w 55329"/>
              <a:gd name="connsiteY4" fmla="*/ 139708 h 255633"/>
              <a:gd name="connsiteX5" fmla="*/ 33871 w 55329"/>
              <a:gd name="connsiteY5" fmla="*/ 2125 h 25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29" h="255633">
                <a:moveTo>
                  <a:pt x="33871" y="2125"/>
                </a:moveTo>
                <a:cubicBezTo>
                  <a:pt x="34929" y="-9517"/>
                  <a:pt x="2827" y="28583"/>
                  <a:pt x="6355" y="69858"/>
                </a:cubicBezTo>
                <a:cubicBezTo>
                  <a:pt x="9883" y="111133"/>
                  <a:pt x="51863" y="227197"/>
                  <a:pt x="55038" y="249775"/>
                </a:cubicBezTo>
                <a:cubicBezTo>
                  <a:pt x="58213" y="272353"/>
                  <a:pt x="34577" y="223669"/>
                  <a:pt x="25405" y="205325"/>
                </a:cubicBezTo>
                <a:cubicBezTo>
                  <a:pt x="16233" y="186981"/>
                  <a:pt x="-348" y="169341"/>
                  <a:pt x="5" y="139708"/>
                </a:cubicBezTo>
                <a:cubicBezTo>
                  <a:pt x="358" y="110075"/>
                  <a:pt x="32813" y="13767"/>
                  <a:pt x="33871" y="21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8" name="フリーフォーム: 図形 3177">
            <a:extLst>
              <a:ext uri="{FF2B5EF4-FFF2-40B4-BE49-F238E27FC236}">
                <a16:creationId xmlns:a16="http://schemas.microsoft.com/office/drawing/2014/main" id="{ED86BB5D-EA0E-4E7D-BE4F-AEC36AA502FD}"/>
              </a:ext>
            </a:extLst>
          </p:cNvPr>
          <p:cNvSpPr/>
          <p:nvPr/>
        </p:nvSpPr>
        <p:spPr>
          <a:xfrm>
            <a:off x="3384550" y="3356981"/>
            <a:ext cx="44808" cy="482705"/>
          </a:xfrm>
          <a:custGeom>
            <a:avLst/>
            <a:gdLst>
              <a:gd name="connsiteX0" fmla="*/ 44450 w 44808"/>
              <a:gd name="connsiteY0" fmla="*/ 4286 h 482705"/>
              <a:gd name="connsiteX1" fmla="*/ 33867 w 44808"/>
              <a:gd name="connsiteY1" fmla="*/ 135519 h 482705"/>
              <a:gd name="connsiteX2" fmla="*/ 0 w 44808"/>
              <a:gd name="connsiteY2" fmla="*/ 283686 h 482705"/>
              <a:gd name="connsiteX3" fmla="*/ 33867 w 44808"/>
              <a:gd name="connsiteY3" fmla="*/ 482652 h 482705"/>
              <a:gd name="connsiteX4" fmla="*/ 23283 w 44808"/>
              <a:gd name="connsiteY4" fmla="*/ 300619 h 482705"/>
              <a:gd name="connsiteX5" fmla="*/ 44450 w 44808"/>
              <a:gd name="connsiteY5" fmla="*/ 4286 h 48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08" h="482705">
                <a:moveTo>
                  <a:pt x="44450" y="4286"/>
                </a:moveTo>
                <a:cubicBezTo>
                  <a:pt x="46214" y="-23231"/>
                  <a:pt x="41275" y="88952"/>
                  <a:pt x="33867" y="135519"/>
                </a:cubicBezTo>
                <a:cubicBezTo>
                  <a:pt x="26459" y="182086"/>
                  <a:pt x="0" y="225831"/>
                  <a:pt x="0" y="283686"/>
                </a:cubicBezTo>
                <a:cubicBezTo>
                  <a:pt x="0" y="341541"/>
                  <a:pt x="29986" y="479830"/>
                  <a:pt x="33867" y="482652"/>
                </a:cubicBezTo>
                <a:cubicBezTo>
                  <a:pt x="37747" y="485474"/>
                  <a:pt x="21166" y="375055"/>
                  <a:pt x="23283" y="300619"/>
                </a:cubicBezTo>
                <a:cubicBezTo>
                  <a:pt x="25400" y="226183"/>
                  <a:pt x="42686" y="31803"/>
                  <a:pt x="44450" y="4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9" name="フリーフォーム: 図形 3178">
            <a:extLst>
              <a:ext uri="{FF2B5EF4-FFF2-40B4-BE49-F238E27FC236}">
                <a16:creationId xmlns:a16="http://schemas.microsoft.com/office/drawing/2014/main" id="{B14496D3-41DA-46C5-95BE-F6CB2BD8A947}"/>
              </a:ext>
            </a:extLst>
          </p:cNvPr>
          <p:cNvSpPr/>
          <p:nvPr/>
        </p:nvSpPr>
        <p:spPr>
          <a:xfrm>
            <a:off x="3362437" y="3942623"/>
            <a:ext cx="66578" cy="377874"/>
          </a:xfrm>
          <a:custGeom>
            <a:avLst/>
            <a:gdLst>
              <a:gd name="connsiteX0" fmla="*/ 66563 w 66578"/>
              <a:gd name="connsiteY0" fmla="*/ 727 h 377874"/>
              <a:gd name="connsiteX1" fmla="*/ 946 w 66578"/>
              <a:gd name="connsiteY1" fmla="*/ 127727 h 377874"/>
              <a:gd name="connsiteX2" fmla="*/ 26346 w 66578"/>
              <a:gd name="connsiteY2" fmla="*/ 377494 h 377874"/>
              <a:gd name="connsiteX3" fmla="*/ 7296 w 66578"/>
              <a:gd name="connsiteY3" fmla="*/ 180644 h 377874"/>
              <a:gd name="connsiteX4" fmla="*/ 66563 w 66578"/>
              <a:gd name="connsiteY4" fmla="*/ 727 h 37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78" h="377874">
                <a:moveTo>
                  <a:pt x="66563" y="727"/>
                </a:moveTo>
                <a:cubicBezTo>
                  <a:pt x="65505" y="-8093"/>
                  <a:pt x="7649" y="64932"/>
                  <a:pt x="946" y="127727"/>
                </a:cubicBezTo>
                <a:cubicBezTo>
                  <a:pt x="-5757" y="190522"/>
                  <a:pt x="25288" y="368675"/>
                  <a:pt x="26346" y="377494"/>
                </a:cubicBezTo>
                <a:cubicBezTo>
                  <a:pt x="27404" y="386314"/>
                  <a:pt x="593" y="239558"/>
                  <a:pt x="7296" y="180644"/>
                </a:cubicBezTo>
                <a:cubicBezTo>
                  <a:pt x="13999" y="121730"/>
                  <a:pt x="67621" y="9547"/>
                  <a:pt x="66563" y="7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1" name="フリーフォーム: 図形 3180">
            <a:extLst>
              <a:ext uri="{FF2B5EF4-FFF2-40B4-BE49-F238E27FC236}">
                <a16:creationId xmlns:a16="http://schemas.microsoft.com/office/drawing/2014/main" id="{1564967B-2B7D-48D1-B595-8D10FFA0435D}"/>
              </a:ext>
            </a:extLst>
          </p:cNvPr>
          <p:cNvSpPr/>
          <p:nvPr/>
        </p:nvSpPr>
        <p:spPr>
          <a:xfrm>
            <a:off x="3497837" y="4417348"/>
            <a:ext cx="200681" cy="446614"/>
          </a:xfrm>
          <a:custGeom>
            <a:avLst/>
            <a:gdLst>
              <a:gd name="connsiteX0" fmla="*/ 1013 w 200681"/>
              <a:gd name="connsiteY0" fmla="*/ 2252 h 446614"/>
              <a:gd name="connsiteX1" fmla="*/ 39113 w 200681"/>
              <a:gd name="connsiteY1" fmla="*/ 141952 h 446614"/>
              <a:gd name="connsiteX2" fmla="*/ 62396 w 200681"/>
              <a:gd name="connsiteY2" fmla="*/ 188519 h 446614"/>
              <a:gd name="connsiteX3" fmla="*/ 193630 w 200681"/>
              <a:gd name="connsiteY3" fmla="*/ 434052 h 446614"/>
              <a:gd name="connsiteX4" fmla="*/ 172463 w 200681"/>
              <a:gd name="connsiteY4" fmla="*/ 395952 h 446614"/>
              <a:gd name="connsiteX5" fmla="*/ 83563 w 200681"/>
              <a:gd name="connsiteY5" fmla="*/ 266835 h 446614"/>
              <a:gd name="connsiteX6" fmla="*/ 1013 w 200681"/>
              <a:gd name="connsiteY6" fmla="*/ 2252 h 44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681" h="446614">
                <a:moveTo>
                  <a:pt x="1013" y="2252"/>
                </a:moveTo>
                <a:cubicBezTo>
                  <a:pt x="-6395" y="-18562"/>
                  <a:pt x="28883" y="110908"/>
                  <a:pt x="39113" y="141952"/>
                </a:cubicBezTo>
                <a:cubicBezTo>
                  <a:pt x="49343" y="172996"/>
                  <a:pt x="36643" y="139836"/>
                  <a:pt x="62396" y="188519"/>
                </a:cubicBezTo>
                <a:cubicBezTo>
                  <a:pt x="88149" y="237202"/>
                  <a:pt x="175286" y="399480"/>
                  <a:pt x="193630" y="434052"/>
                </a:cubicBezTo>
                <a:cubicBezTo>
                  <a:pt x="211974" y="468624"/>
                  <a:pt x="190808" y="423822"/>
                  <a:pt x="172463" y="395952"/>
                </a:cubicBezTo>
                <a:cubicBezTo>
                  <a:pt x="154119" y="368083"/>
                  <a:pt x="110374" y="326455"/>
                  <a:pt x="83563" y="266835"/>
                </a:cubicBezTo>
                <a:cubicBezTo>
                  <a:pt x="56752" y="207216"/>
                  <a:pt x="8421" y="23066"/>
                  <a:pt x="1013" y="22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2" name="フリーフォーム: 図形 3181">
            <a:extLst>
              <a:ext uri="{FF2B5EF4-FFF2-40B4-BE49-F238E27FC236}">
                <a16:creationId xmlns:a16="http://schemas.microsoft.com/office/drawing/2014/main" id="{7E0EB4F1-C478-4A48-8553-81003DDA7D5D}"/>
              </a:ext>
            </a:extLst>
          </p:cNvPr>
          <p:cNvSpPr/>
          <p:nvPr/>
        </p:nvSpPr>
        <p:spPr>
          <a:xfrm>
            <a:off x="3846278" y="2234667"/>
            <a:ext cx="1043653" cy="204298"/>
          </a:xfrm>
          <a:custGeom>
            <a:avLst/>
            <a:gdLst>
              <a:gd name="connsiteX0" fmla="*/ 1043222 w 1043653"/>
              <a:gd name="connsiteY0" fmla="*/ 203733 h 204298"/>
              <a:gd name="connsiteX1" fmla="*/ 484422 w 1043653"/>
              <a:gd name="connsiteY1" fmla="*/ 533 h 204298"/>
              <a:gd name="connsiteX2" fmla="*/ 1822 w 1043653"/>
              <a:gd name="connsiteY2" fmla="*/ 140233 h 204298"/>
              <a:gd name="connsiteX3" fmla="*/ 328847 w 1043653"/>
              <a:gd name="connsiteY3" fmla="*/ 44983 h 204298"/>
              <a:gd name="connsiteX4" fmla="*/ 573322 w 1043653"/>
              <a:gd name="connsiteY4" fmla="*/ 60858 h 204298"/>
              <a:gd name="connsiteX5" fmla="*/ 1043222 w 1043653"/>
              <a:gd name="connsiteY5" fmla="*/ 203733 h 20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3653" h="204298">
                <a:moveTo>
                  <a:pt x="1043222" y="203733"/>
                </a:moveTo>
                <a:cubicBezTo>
                  <a:pt x="1028405" y="193679"/>
                  <a:pt x="657989" y="11116"/>
                  <a:pt x="484422" y="533"/>
                </a:cubicBezTo>
                <a:cubicBezTo>
                  <a:pt x="310855" y="-10050"/>
                  <a:pt x="1822" y="140233"/>
                  <a:pt x="1822" y="140233"/>
                </a:cubicBezTo>
                <a:cubicBezTo>
                  <a:pt x="-24107" y="147641"/>
                  <a:pt x="233597" y="58212"/>
                  <a:pt x="328847" y="44983"/>
                </a:cubicBezTo>
                <a:cubicBezTo>
                  <a:pt x="424097" y="31754"/>
                  <a:pt x="459551" y="34929"/>
                  <a:pt x="573322" y="60858"/>
                </a:cubicBezTo>
                <a:cubicBezTo>
                  <a:pt x="687093" y="86787"/>
                  <a:pt x="1058039" y="213787"/>
                  <a:pt x="1043222" y="2037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3" name="フリーフォーム: 図形 3182">
            <a:extLst>
              <a:ext uri="{FF2B5EF4-FFF2-40B4-BE49-F238E27FC236}">
                <a16:creationId xmlns:a16="http://schemas.microsoft.com/office/drawing/2014/main" id="{4C2338BD-177F-4557-8897-3CFCF939CC5E}"/>
              </a:ext>
            </a:extLst>
          </p:cNvPr>
          <p:cNvSpPr/>
          <p:nvPr/>
        </p:nvSpPr>
        <p:spPr>
          <a:xfrm>
            <a:off x="5136327" y="2314539"/>
            <a:ext cx="500079" cy="420002"/>
          </a:xfrm>
          <a:custGeom>
            <a:avLst/>
            <a:gdLst>
              <a:gd name="connsiteX0" fmla="*/ 35748 w 500079"/>
              <a:gd name="connsiteY0" fmla="*/ 36 h 420002"/>
              <a:gd name="connsiteX1" fmla="*/ 80198 w 500079"/>
              <a:gd name="connsiteY1" fmla="*/ 155611 h 420002"/>
              <a:gd name="connsiteX2" fmla="*/ 486598 w 500079"/>
              <a:gd name="connsiteY2" fmla="*/ 409611 h 420002"/>
              <a:gd name="connsiteX3" fmla="*/ 410398 w 500079"/>
              <a:gd name="connsiteY3" fmla="*/ 374686 h 420002"/>
              <a:gd name="connsiteX4" fmla="*/ 29398 w 500079"/>
              <a:gd name="connsiteY4" fmla="*/ 168311 h 420002"/>
              <a:gd name="connsiteX5" fmla="*/ 35748 w 500079"/>
              <a:gd name="connsiteY5" fmla="*/ 36 h 4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079" h="420002">
                <a:moveTo>
                  <a:pt x="35748" y="36"/>
                </a:moveTo>
                <a:cubicBezTo>
                  <a:pt x="44215" y="-2081"/>
                  <a:pt x="5056" y="87349"/>
                  <a:pt x="80198" y="155611"/>
                </a:cubicBezTo>
                <a:cubicBezTo>
                  <a:pt x="155340" y="223873"/>
                  <a:pt x="431565" y="373098"/>
                  <a:pt x="486598" y="409611"/>
                </a:cubicBezTo>
                <a:cubicBezTo>
                  <a:pt x="541631" y="446124"/>
                  <a:pt x="410398" y="374686"/>
                  <a:pt x="410398" y="374686"/>
                </a:cubicBezTo>
                <a:cubicBezTo>
                  <a:pt x="334198" y="334469"/>
                  <a:pt x="95015" y="231282"/>
                  <a:pt x="29398" y="168311"/>
                </a:cubicBezTo>
                <a:cubicBezTo>
                  <a:pt x="-36219" y="105340"/>
                  <a:pt x="27281" y="2153"/>
                  <a:pt x="35748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4" name="フリーフォーム: 図形 3183">
            <a:extLst>
              <a:ext uri="{FF2B5EF4-FFF2-40B4-BE49-F238E27FC236}">
                <a16:creationId xmlns:a16="http://schemas.microsoft.com/office/drawing/2014/main" id="{659F8695-8729-4F6E-9136-901CDC96174C}"/>
              </a:ext>
            </a:extLst>
          </p:cNvPr>
          <p:cNvSpPr/>
          <p:nvPr/>
        </p:nvSpPr>
        <p:spPr>
          <a:xfrm>
            <a:off x="5270220" y="2263253"/>
            <a:ext cx="909510" cy="498119"/>
          </a:xfrm>
          <a:custGeom>
            <a:avLst/>
            <a:gdLst>
              <a:gd name="connsiteX0" fmla="*/ 280 w 909510"/>
              <a:gd name="connsiteY0" fmla="*/ 522 h 498119"/>
              <a:gd name="connsiteX1" fmla="*/ 174905 w 909510"/>
              <a:gd name="connsiteY1" fmla="*/ 149747 h 498119"/>
              <a:gd name="connsiteX2" fmla="*/ 879755 w 909510"/>
              <a:gd name="connsiteY2" fmla="*/ 486297 h 498119"/>
              <a:gd name="connsiteX3" fmla="*/ 746405 w 909510"/>
              <a:gd name="connsiteY3" fmla="*/ 406922 h 498119"/>
              <a:gd name="connsiteX4" fmla="*/ 454305 w 909510"/>
              <a:gd name="connsiteY4" fmla="*/ 260872 h 498119"/>
              <a:gd name="connsiteX5" fmla="*/ 251105 w 909510"/>
              <a:gd name="connsiteY5" fmla="*/ 159272 h 498119"/>
              <a:gd name="connsiteX6" fmla="*/ 136805 w 909510"/>
              <a:gd name="connsiteY6" fmla="*/ 102122 h 498119"/>
              <a:gd name="connsiteX7" fmla="*/ 280 w 909510"/>
              <a:gd name="connsiteY7" fmla="*/ 522 h 49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510" h="498119">
                <a:moveTo>
                  <a:pt x="280" y="522"/>
                </a:moveTo>
                <a:cubicBezTo>
                  <a:pt x="6630" y="8459"/>
                  <a:pt x="28326" y="68784"/>
                  <a:pt x="174905" y="149747"/>
                </a:cubicBezTo>
                <a:cubicBezTo>
                  <a:pt x="321484" y="230710"/>
                  <a:pt x="784505" y="443434"/>
                  <a:pt x="879755" y="486297"/>
                </a:cubicBezTo>
                <a:cubicBezTo>
                  <a:pt x="975005" y="529160"/>
                  <a:pt x="817313" y="444493"/>
                  <a:pt x="746405" y="406922"/>
                </a:cubicBezTo>
                <a:cubicBezTo>
                  <a:pt x="675497" y="369351"/>
                  <a:pt x="454305" y="260872"/>
                  <a:pt x="454305" y="260872"/>
                </a:cubicBezTo>
                <a:lnTo>
                  <a:pt x="251105" y="159272"/>
                </a:lnTo>
                <a:cubicBezTo>
                  <a:pt x="198188" y="132814"/>
                  <a:pt x="176492" y="126993"/>
                  <a:pt x="136805" y="102122"/>
                </a:cubicBezTo>
                <a:cubicBezTo>
                  <a:pt x="97118" y="77251"/>
                  <a:pt x="-6070" y="-7415"/>
                  <a:pt x="280" y="5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5" name="フリーフォーム: 図形 3184">
            <a:extLst>
              <a:ext uri="{FF2B5EF4-FFF2-40B4-BE49-F238E27FC236}">
                <a16:creationId xmlns:a16="http://schemas.microsoft.com/office/drawing/2014/main" id="{12FED5DC-9BAA-4F96-B02D-332A990A4642}"/>
              </a:ext>
            </a:extLst>
          </p:cNvPr>
          <p:cNvSpPr/>
          <p:nvPr/>
        </p:nvSpPr>
        <p:spPr>
          <a:xfrm>
            <a:off x="3907160" y="5183189"/>
            <a:ext cx="309400" cy="246891"/>
          </a:xfrm>
          <a:custGeom>
            <a:avLst/>
            <a:gdLst>
              <a:gd name="connsiteX0" fmla="*/ 207 w 309400"/>
              <a:gd name="connsiteY0" fmla="*/ 528 h 246891"/>
              <a:gd name="connsiteX1" fmla="*/ 89107 w 309400"/>
              <a:gd name="connsiteY1" fmla="*/ 112711 h 246891"/>
              <a:gd name="connsiteX2" fmla="*/ 302890 w 309400"/>
              <a:gd name="connsiteY2" fmla="*/ 241828 h 246891"/>
              <a:gd name="connsiteX3" fmla="*/ 258440 w 309400"/>
              <a:gd name="connsiteY3" fmla="*/ 222778 h 246891"/>
              <a:gd name="connsiteX4" fmla="*/ 110273 w 309400"/>
              <a:gd name="connsiteY4" fmla="*/ 159278 h 246891"/>
              <a:gd name="connsiteX5" fmla="*/ 207 w 309400"/>
              <a:gd name="connsiteY5" fmla="*/ 528 h 24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400" h="246891">
                <a:moveTo>
                  <a:pt x="207" y="528"/>
                </a:moveTo>
                <a:cubicBezTo>
                  <a:pt x="-3321" y="-7233"/>
                  <a:pt x="38660" y="72494"/>
                  <a:pt x="89107" y="112711"/>
                </a:cubicBezTo>
                <a:cubicBezTo>
                  <a:pt x="139554" y="152928"/>
                  <a:pt x="274668" y="223484"/>
                  <a:pt x="302890" y="241828"/>
                </a:cubicBezTo>
                <a:cubicBezTo>
                  <a:pt x="331112" y="260172"/>
                  <a:pt x="258440" y="222778"/>
                  <a:pt x="258440" y="222778"/>
                </a:cubicBezTo>
                <a:cubicBezTo>
                  <a:pt x="226337" y="209020"/>
                  <a:pt x="151901" y="192439"/>
                  <a:pt x="110273" y="159278"/>
                </a:cubicBezTo>
                <a:cubicBezTo>
                  <a:pt x="68645" y="126117"/>
                  <a:pt x="3735" y="8289"/>
                  <a:pt x="207" y="5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6" name="フリーフォーム: 図形 3185">
            <a:extLst>
              <a:ext uri="{FF2B5EF4-FFF2-40B4-BE49-F238E27FC236}">
                <a16:creationId xmlns:a16="http://schemas.microsoft.com/office/drawing/2014/main" id="{E2CAA148-3983-49BA-B67D-51743E980F0B}"/>
              </a:ext>
            </a:extLst>
          </p:cNvPr>
          <p:cNvSpPr/>
          <p:nvPr/>
        </p:nvSpPr>
        <p:spPr>
          <a:xfrm>
            <a:off x="3636420" y="4763597"/>
            <a:ext cx="81701" cy="149132"/>
          </a:xfrm>
          <a:custGeom>
            <a:avLst/>
            <a:gdLst>
              <a:gd name="connsiteX0" fmla="*/ 13 w 81701"/>
              <a:gd name="connsiteY0" fmla="*/ 1020 h 149132"/>
              <a:gd name="connsiteX1" fmla="*/ 76213 w 81701"/>
              <a:gd name="connsiteY1" fmla="*/ 147070 h 149132"/>
              <a:gd name="connsiteX2" fmla="*/ 69863 w 81701"/>
              <a:gd name="connsiteY2" fmla="*/ 83570 h 149132"/>
              <a:gd name="connsiteX3" fmla="*/ 13 w 81701"/>
              <a:gd name="connsiteY3" fmla="*/ 1020 h 14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701" h="149132">
                <a:moveTo>
                  <a:pt x="13" y="1020"/>
                </a:moveTo>
                <a:cubicBezTo>
                  <a:pt x="1071" y="11603"/>
                  <a:pt x="64571" y="133312"/>
                  <a:pt x="76213" y="147070"/>
                </a:cubicBezTo>
                <a:cubicBezTo>
                  <a:pt x="87855" y="160828"/>
                  <a:pt x="78682" y="101915"/>
                  <a:pt x="69863" y="83570"/>
                </a:cubicBezTo>
                <a:cubicBezTo>
                  <a:pt x="61044" y="65225"/>
                  <a:pt x="-1045" y="-9563"/>
                  <a:pt x="13" y="1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7" name="フリーフォーム: 図形 3186">
            <a:extLst>
              <a:ext uri="{FF2B5EF4-FFF2-40B4-BE49-F238E27FC236}">
                <a16:creationId xmlns:a16="http://schemas.microsoft.com/office/drawing/2014/main" id="{F18A33E2-3EDE-4675-AE86-B7DF0A359561}"/>
              </a:ext>
            </a:extLst>
          </p:cNvPr>
          <p:cNvSpPr/>
          <p:nvPr/>
        </p:nvSpPr>
        <p:spPr>
          <a:xfrm>
            <a:off x="3471745" y="4351369"/>
            <a:ext cx="93022" cy="264232"/>
          </a:xfrm>
          <a:custGeom>
            <a:avLst/>
            <a:gdLst>
              <a:gd name="connsiteX0" fmla="*/ 1705 w 93022"/>
              <a:gd name="connsiteY0" fmla="*/ 498 h 264232"/>
              <a:gd name="connsiteX1" fmla="*/ 18638 w 93022"/>
              <a:gd name="connsiteY1" fmla="*/ 106331 h 264232"/>
              <a:gd name="connsiteX2" fmla="*/ 90605 w 93022"/>
              <a:gd name="connsiteY2" fmla="*/ 260848 h 264232"/>
              <a:gd name="connsiteX3" fmla="*/ 73672 w 93022"/>
              <a:gd name="connsiteY3" fmla="*/ 207931 h 264232"/>
              <a:gd name="connsiteX4" fmla="*/ 50388 w 93022"/>
              <a:gd name="connsiteY4" fmla="*/ 148664 h 264232"/>
              <a:gd name="connsiteX5" fmla="*/ 1705 w 93022"/>
              <a:gd name="connsiteY5" fmla="*/ 498 h 2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22" h="264232">
                <a:moveTo>
                  <a:pt x="1705" y="498"/>
                </a:moveTo>
                <a:cubicBezTo>
                  <a:pt x="-3587" y="-6558"/>
                  <a:pt x="3821" y="62939"/>
                  <a:pt x="18638" y="106331"/>
                </a:cubicBezTo>
                <a:cubicBezTo>
                  <a:pt x="33455" y="149723"/>
                  <a:pt x="81433" y="243915"/>
                  <a:pt x="90605" y="260848"/>
                </a:cubicBezTo>
                <a:cubicBezTo>
                  <a:pt x="99777" y="277781"/>
                  <a:pt x="80375" y="226628"/>
                  <a:pt x="73672" y="207931"/>
                </a:cubicBezTo>
                <a:cubicBezTo>
                  <a:pt x="66969" y="189234"/>
                  <a:pt x="58149" y="179708"/>
                  <a:pt x="50388" y="148664"/>
                </a:cubicBezTo>
                <a:cubicBezTo>
                  <a:pt x="42627" y="117620"/>
                  <a:pt x="6997" y="7554"/>
                  <a:pt x="1705" y="4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8" name="フリーフォーム: 図形 3187">
            <a:extLst>
              <a:ext uri="{FF2B5EF4-FFF2-40B4-BE49-F238E27FC236}">
                <a16:creationId xmlns:a16="http://schemas.microsoft.com/office/drawing/2014/main" id="{0DFD905B-3AFA-44C8-9991-F773F9E253C1}"/>
              </a:ext>
            </a:extLst>
          </p:cNvPr>
          <p:cNvSpPr/>
          <p:nvPr/>
        </p:nvSpPr>
        <p:spPr>
          <a:xfrm>
            <a:off x="5031254" y="5284476"/>
            <a:ext cx="337810" cy="170654"/>
          </a:xfrm>
          <a:custGeom>
            <a:avLst/>
            <a:gdLst>
              <a:gd name="connsiteX0" fmla="*/ 332379 w 337810"/>
              <a:gd name="connsiteY0" fmla="*/ 5074 h 170654"/>
              <a:gd name="connsiteX1" fmla="*/ 2179 w 337810"/>
              <a:gd name="connsiteY1" fmla="*/ 170174 h 170654"/>
              <a:gd name="connsiteX2" fmla="*/ 194796 w 337810"/>
              <a:gd name="connsiteY2" fmla="*/ 53757 h 170654"/>
              <a:gd name="connsiteX3" fmla="*/ 332379 w 337810"/>
              <a:gd name="connsiteY3" fmla="*/ 5074 h 17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810" h="170654">
                <a:moveTo>
                  <a:pt x="332379" y="5074"/>
                </a:moveTo>
                <a:cubicBezTo>
                  <a:pt x="300276" y="24477"/>
                  <a:pt x="25109" y="162060"/>
                  <a:pt x="2179" y="170174"/>
                </a:cubicBezTo>
                <a:cubicBezTo>
                  <a:pt x="-20751" y="178288"/>
                  <a:pt x="143643" y="81274"/>
                  <a:pt x="194796" y="53757"/>
                </a:cubicBezTo>
                <a:cubicBezTo>
                  <a:pt x="245949" y="26240"/>
                  <a:pt x="364482" y="-14329"/>
                  <a:pt x="332379" y="50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9" name="フリーフォーム: 図形 3188">
            <a:extLst>
              <a:ext uri="{FF2B5EF4-FFF2-40B4-BE49-F238E27FC236}">
                <a16:creationId xmlns:a16="http://schemas.microsoft.com/office/drawing/2014/main" id="{30799BEE-95A1-4079-B3B2-B7075E826C3A}"/>
              </a:ext>
            </a:extLst>
          </p:cNvPr>
          <p:cNvSpPr/>
          <p:nvPr/>
        </p:nvSpPr>
        <p:spPr>
          <a:xfrm>
            <a:off x="5530802" y="5002628"/>
            <a:ext cx="163271" cy="136655"/>
          </a:xfrm>
          <a:custGeom>
            <a:avLst/>
            <a:gdLst>
              <a:gd name="connsiteX0" fmla="*/ 156681 w 163271"/>
              <a:gd name="connsiteY0" fmla="*/ 1172 h 136655"/>
              <a:gd name="connsiteX1" fmla="*/ 61431 w 163271"/>
              <a:gd name="connsiteY1" fmla="*/ 102772 h 136655"/>
              <a:gd name="connsiteX2" fmla="*/ 2165 w 163271"/>
              <a:gd name="connsiteY2" fmla="*/ 134522 h 136655"/>
              <a:gd name="connsiteX3" fmla="*/ 137631 w 163271"/>
              <a:gd name="connsiteY3" fmla="*/ 51972 h 136655"/>
              <a:gd name="connsiteX4" fmla="*/ 156681 w 163271"/>
              <a:gd name="connsiteY4" fmla="*/ 1172 h 13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271" h="136655">
                <a:moveTo>
                  <a:pt x="156681" y="1172"/>
                </a:moveTo>
                <a:cubicBezTo>
                  <a:pt x="143981" y="9639"/>
                  <a:pt x="87184" y="80547"/>
                  <a:pt x="61431" y="102772"/>
                </a:cubicBezTo>
                <a:cubicBezTo>
                  <a:pt x="35678" y="124997"/>
                  <a:pt x="-10535" y="142989"/>
                  <a:pt x="2165" y="134522"/>
                </a:cubicBezTo>
                <a:cubicBezTo>
                  <a:pt x="14865" y="126055"/>
                  <a:pt x="111173" y="71727"/>
                  <a:pt x="137631" y="51972"/>
                </a:cubicBezTo>
                <a:cubicBezTo>
                  <a:pt x="164089" y="32217"/>
                  <a:pt x="169381" y="-7295"/>
                  <a:pt x="156681" y="11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0" name="フリーフォーム: 図形 3189">
            <a:extLst>
              <a:ext uri="{FF2B5EF4-FFF2-40B4-BE49-F238E27FC236}">
                <a16:creationId xmlns:a16="http://schemas.microsoft.com/office/drawing/2014/main" id="{98B16C1B-ECF6-4375-8A42-1F9A3559BD81}"/>
              </a:ext>
            </a:extLst>
          </p:cNvPr>
          <p:cNvSpPr/>
          <p:nvPr/>
        </p:nvSpPr>
        <p:spPr>
          <a:xfrm>
            <a:off x="5854440" y="4558304"/>
            <a:ext cx="72346" cy="173310"/>
          </a:xfrm>
          <a:custGeom>
            <a:avLst/>
            <a:gdLst>
              <a:gd name="connsiteX0" fmla="*/ 72227 w 72346"/>
              <a:gd name="connsiteY0" fmla="*/ 996 h 173310"/>
              <a:gd name="connsiteX1" fmla="*/ 2377 w 72346"/>
              <a:gd name="connsiteY1" fmla="*/ 170329 h 173310"/>
              <a:gd name="connsiteX2" fmla="*/ 19310 w 72346"/>
              <a:gd name="connsiteY2" fmla="*/ 102596 h 173310"/>
              <a:gd name="connsiteX3" fmla="*/ 72227 w 72346"/>
              <a:gd name="connsiteY3" fmla="*/ 996 h 17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46" h="173310">
                <a:moveTo>
                  <a:pt x="72227" y="996"/>
                </a:moveTo>
                <a:cubicBezTo>
                  <a:pt x="69405" y="12285"/>
                  <a:pt x="11196" y="153396"/>
                  <a:pt x="2377" y="170329"/>
                </a:cubicBezTo>
                <a:cubicBezTo>
                  <a:pt x="-6443" y="187262"/>
                  <a:pt x="11549" y="127643"/>
                  <a:pt x="19310" y="102596"/>
                </a:cubicBezTo>
                <a:cubicBezTo>
                  <a:pt x="27071" y="77549"/>
                  <a:pt x="75049" y="-10293"/>
                  <a:pt x="72227" y="9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1" name="フリーフォーム: 図形 3190">
            <a:extLst>
              <a:ext uri="{FF2B5EF4-FFF2-40B4-BE49-F238E27FC236}">
                <a16:creationId xmlns:a16="http://schemas.microsoft.com/office/drawing/2014/main" id="{2F169484-8F3D-4F02-9745-6151844FBD7F}"/>
              </a:ext>
            </a:extLst>
          </p:cNvPr>
          <p:cNvSpPr/>
          <p:nvPr/>
        </p:nvSpPr>
        <p:spPr>
          <a:xfrm>
            <a:off x="5962339" y="3564497"/>
            <a:ext cx="72371" cy="543107"/>
          </a:xfrm>
          <a:custGeom>
            <a:avLst/>
            <a:gdLst>
              <a:gd name="connsiteX0" fmla="*/ 8778 w 72371"/>
              <a:gd name="connsiteY0" fmla="*/ 2086 h 543107"/>
              <a:gd name="connsiteX1" fmla="*/ 44761 w 72371"/>
              <a:gd name="connsiteY1" fmla="*/ 179886 h 543107"/>
              <a:gd name="connsiteX2" fmla="*/ 311 w 72371"/>
              <a:gd name="connsiteY2" fmla="*/ 541836 h 543107"/>
              <a:gd name="connsiteX3" fmla="*/ 72278 w 72371"/>
              <a:gd name="connsiteY3" fmla="*/ 289953 h 543107"/>
              <a:gd name="connsiteX4" fmla="*/ 8778 w 72371"/>
              <a:gd name="connsiteY4" fmla="*/ 2086 h 54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71" h="543107">
                <a:moveTo>
                  <a:pt x="8778" y="2086"/>
                </a:moveTo>
                <a:cubicBezTo>
                  <a:pt x="4192" y="-16258"/>
                  <a:pt x="46172" y="89928"/>
                  <a:pt x="44761" y="179886"/>
                </a:cubicBezTo>
                <a:cubicBezTo>
                  <a:pt x="43350" y="269844"/>
                  <a:pt x="-4275" y="523492"/>
                  <a:pt x="311" y="541836"/>
                </a:cubicBezTo>
                <a:cubicBezTo>
                  <a:pt x="4897" y="560180"/>
                  <a:pt x="69456" y="375325"/>
                  <a:pt x="72278" y="289953"/>
                </a:cubicBezTo>
                <a:cubicBezTo>
                  <a:pt x="75100" y="204581"/>
                  <a:pt x="13364" y="20430"/>
                  <a:pt x="8778" y="20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2" name="フリーフォーム: 図形 3191">
            <a:extLst>
              <a:ext uri="{FF2B5EF4-FFF2-40B4-BE49-F238E27FC236}">
                <a16:creationId xmlns:a16="http://schemas.microsoft.com/office/drawing/2014/main" id="{B56DB85E-EC45-46B2-87B2-97DF99F12D23}"/>
              </a:ext>
            </a:extLst>
          </p:cNvPr>
          <p:cNvSpPr/>
          <p:nvPr/>
        </p:nvSpPr>
        <p:spPr>
          <a:xfrm>
            <a:off x="5020905" y="1832768"/>
            <a:ext cx="729813" cy="148440"/>
          </a:xfrm>
          <a:custGeom>
            <a:avLst/>
            <a:gdLst>
              <a:gd name="connsiteX0" fmla="*/ 1945 w 729813"/>
              <a:gd name="connsiteY0" fmla="*/ 148432 h 148440"/>
              <a:gd name="connsiteX1" fmla="*/ 431628 w 729813"/>
              <a:gd name="connsiteY1" fmla="*/ 23549 h 148440"/>
              <a:gd name="connsiteX2" fmla="*/ 725845 w 729813"/>
              <a:gd name="connsiteY2" fmla="*/ 80699 h 148440"/>
              <a:gd name="connsiteX3" fmla="*/ 609428 w 729813"/>
              <a:gd name="connsiteY3" fmla="*/ 40482 h 148440"/>
              <a:gd name="connsiteX4" fmla="*/ 495128 w 729813"/>
              <a:gd name="connsiteY4" fmla="*/ 265 h 148440"/>
              <a:gd name="connsiteX5" fmla="*/ 281345 w 729813"/>
              <a:gd name="connsiteY5" fmla="*/ 29899 h 148440"/>
              <a:gd name="connsiteX6" fmla="*/ 1945 w 729813"/>
              <a:gd name="connsiteY6" fmla="*/ 148432 h 14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813" h="148440">
                <a:moveTo>
                  <a:pt x="1945" y="148432"/>
                </a:moveTo>
                <a:cubicBezTo>
                  <a:pt x="26992" y="147374"/>
                  <a:pt x="310978" y="34838"/>
                  <a:pt x="431628" y="23549"/>
                </a:cubicBezTo>
                <a:cubicBezTo>
                  <a:pt x="552278" y="12260"/>
                  <a:pt x="696212" y="77877"/>
                  <a:pt x="725845" y="80699"/>
                </a:cubicBezTo>
                <a:cubicBezTo>
                  <a:pt x="755478" y="83521"/>
                  <a:pt x="609428" y="40482"/>
                  <a:pt x="609428" y="40482"/>
                </a:cubicBezTo>
                <a:cubicBezTo>
                  <a:pt x="570975" y="27076"/>
                  <a:pt x="549808" y="2029"/>
                  <a:pt x="495128" y="265"/>
                </a:cubicBezTo>
                <a:cubicBezTo>
                  <a:pt x="440448" y="-1499"/>
                  <a:pt x="362131" y="5204"/>
                  <a:pt x="281345" y="29899"/>
                </a:cubicBezTo>
                <a:cubicBezTo>
                  <a:pt x="200559" y="54593"/>
                  <a:pt x="-23102" y="149490"/>
                  <a:pt x="1945" y="1484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3" name="フリーフォーム: 図形 3192">
            <a:extLst>
              <a:ext uri="{FF2B5EF4-FFF2-40B4-BE49-F238E27FC236}">
                <a16:creationId xmlns:a16="http://schemas.microsoft.com/office/drawing/2014/main" id="{E3FDD3AA-EF4D-462E-A2AF-56408EF76B79}"/>
              </a:ext>
            </a:extLst>
          </p:cNvPr>
          <p:cNvSpPr/>
          <p:nvPr/>
        </p:nvSpPr>
        <p:spPr>
          <a:xfrm>
            <a:off x="4958546" y="1530419"/>
            <a:ext cx="543232" cy="216888"/>
          </a:xfrm>
          <a:custGeom>
            <a:avLst/>
            <a:gdLst>
              <a:gd name="connsiteX0" fmla="*/ 5037 w 543232"/>
              <a:gd name="connsiteY0" fmla="*/ 215831 h 216888"/>
              <a:gd name="connsiteX1" fmla="*/ 227287 w 543232"/>
              <a:gd name="connsiteY1" fmla="*/ 105764 h 216888"/>
              <a:gd name="connsiteX2" fmla="*/ 532087 w 543232"/>
              <a:gd name="connsiteY2" fmla="*/ 21098 h 216888"/>
              <a:gd name="connsiteX3" fmla="*/ 441071 w 543232"/>
              <a:gd name="connsiteY3" fmla="*/ 10514 h 216888"/>
              <a:gd name="connsiteX4" fmla="*/ 102404 w 543232"/>
              <a:gd name="connsiteY4" fmla="*/ 152331 h 216888"/>
              <a:gd name="connsiteX5" fmla="*/ 5037 w 543232"/>
              <a:gd name="connsiteY5" fmla="*/ 215831 h 21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232" h="216888">
                <a:moveTo>
                  <a:pt x="5037" y="215831"/>
                </a:moveTo>
                <a:cubicBezTo>
                  <a:pt x="25851" y="208070"/>
                  <a:pt x="139445" y="138219"/>
                  <a:pt x="227287" y="105764"/>
                </a:cubicBezTo>
                <a:cubicBezTo>
                  <a:pt x="315129" y="73308"/>
                  <a:pt x="496456" y="36973"/>
                  <a:pt x="532087" y="21098"/>
                </a:cubicBezTo>
                <a:cubicBezTo>
                  <a:pt x="567718" y="5223"/>
                  <a:pt x="512685" y="-11358"/>
                  <a:pt x="441071" y="10514"/>
                </a:cubicBezTo>
                <a:cubicBezTo>
                  <a:pt x="369457" y="32386"/>
                  <a:pt x="174724" y="117406"/>
                  <a:pt x="102404" y="152331"/>
                </a:cubicBezTo>
                <a:cubicBezTo>
                  <a:pt x="30085" y="187256"/>
                  <a:pt x="-15777" y="223592"/>
                  <a:pt x="5037" y="2158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4" name="フリーフォーム: 図形 3193">
            <a:extLst>
              <a:ext uri="{FF2B5EF4-FFF2-40B4-BE49-F238E27FC236}">
                <a16:creationId xmlns:a16="http://schemas.microsoft.com/office/drawing/2014/main" id="{2AE46BD8-65F5-40C4-A115-C0E84CD44852}"/>
              </a:ext>
            </a:extLst>
          </p:cNvPr>
          <p:cNvSpPr/>
          <p:nvPr/>
        </p:nvSpPr>
        <p:spPr>
          <a:xfrm>
            <a:off x="5021876" y="1625269"/>
            <a:ext cx="805737" cy="173898"/>
          </a:xfrm>
          <a:custGeom>
            <a:avLst/>
            <a:gdLst>
              <a:gd name="connsiteX0" fmla="*/ 974 w 805737"/>
              <a:gd name="connsiteY0" fmla="*/ 173898 h 173898"/>
              <a:gd name="connsiteX1" fmla="*/ 504741 w 805737"/>
              <a:gd name="connsiteY1" fmla="*/ 23614 h 173898"/>
              <a:gd name="connsiteX2" fmla="*/ 801074 w 805737"/>
              <a:gd name="connsiteY2" fmla="*/ 61714 h 173898"/>
              <a:gd name="connsiteX3" fmla="*/ 678307 w 805737"/>
              <a:gd name="connsiteY3" fmla="*/ 23614 h 173898"/>
              <a:gd name="connsiteX4" fmla="*/ 572474 w 805737"/>
              <a:gd name="connsiteY4" fmla="*/ 331 h 173898"/>
              <a:gd name="connsiteX5" fmla="*/ 381974 w 805737"/>
              <a:gd name="connsiteY5" fmla="*/ 23614 h 173898"/>
              <a:gd name="connsiteX6" fmla="*/ 974 w 805737"/>
              <a:gd name="connsiteY6" fmla="*/ 173898 h 17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737" h="173898">
                <a:moveTo>
                  <a:pt x="974" y="173898"/>
                </a:moveTo>
                <a:cubicBezTo>
                  <a:pt x="21435" y="173898"/>
                  <a:pt x="371391" y="42311"/>
                  <a:pt x="504741" y="23614"/>
                </a:cubicBezTo>
                <a:cubicBezTo>
                  <a:pt x="638091" y="4917"/>
                  <a:pt x="772146" y="61714"/>
                  <a:pt x="801074" y="61714"/>
                </a:cubicBezTo>
                <a:cubicBezTo>
                  <a:pt x="830002" y="61714"/>
                  <a:pt x="716407" y="33844"/>
                  <a:pt x="678307" y="23614"/>
                </a:cubicBezTo>
                <a:cubicBezTo>
                  <a:pt x="640207" y="13384"/>
                  <a:pt x="621863" y="331"/>
                  <a:pt x="572474" y="331"/>
                </a:cubicBezTo>
                <a:cubicBezTo>
                  <a:pt x="523085" y="331"/>
                  <a:pt x="475813" y="-4608"/>
                  <a:pt x="381974" y="23614"/>
                </a:cubicBezTo>
                <a:cubicBezTo>
                  <a:pt x="288135" y="51836"/>
                  <a:pt x="-19487" y="173898"/>
                  <a:pt x="974" y="173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5" name="フリーフォーム: 図形 3194">
            <a:extLst>
              <a:ext uri="{FF2B5EF4-FFF2-40B4-BE49-F238E27FC236}">
                <a16:creationId xmlns:a16="http://schemas.microsoft.com/office/drawing/2014/main" id="{24BF57C7-E1F4-4B82-A564-A343DD2FA877}"/>
              </a:ext>
            </a:extLst>
          </p:cNvPr>
          <p:cNvSpPr/>
          <p:nvPr/>
        </p:nvSpPr>
        <p:spPr>
          <a:xfrm>
            <a:off x="3574739" y="2114508"/>
            <a:ext cx="1442905" cy="200320"/>
          </a:xfrm>
          <a:custGeom>
            <a:avLst/>
            <a:gdLst>
              <a:gd name="connsiteX0" fmla="*/ 311 w 1442905"/>
              <a:gd name="connsiteY0" fmla="*/ 177842 h 200320"/>
              <a:gd name="connsiteX1" fmla="*/ 670236 w 1442905"/>
              <a:gd name="connsiteY1" fmla="*/ 42 h 200320"/>
              <a:gd name="connsiteX2" fmla="*/ 1432236 w 1442905"/>
              <a:gd name="connsiteY2" fmla="*/ 196892 h 200320"/>
              <a:gd name="connsiteX3" fmla="*/ 1136961 w 1442905"/>
              <a:gd name="connsiteY3" fmla="*/ 130217 h 200320"/>
              <a:gd name="connsiteX4" fmla="*/ 752786 w 1442905"/>
              <a:gd name="connsiteY4" fmla="*/ 41317 h 200320"/>
              <a:gd name="connsiteX5" fmla="*/ 311 w 1442905"/>
              <a:gd name="connsiteY5" fmla="*/ 177842 h 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905" h="200320">
                <a:moveTo>
                  <a:pt x="311" y="177842"/>
                </a:moveTo>
                <a:cubicBezTo>
                  <a:pt x="-13447" y="170963"/>
                  <a:pt x="431582" y="-3133"/>
                  <a:pt x="670236" y="42"/>
                </a:cubicBezTo>
                <a:cubicBezTo>
                  <a:pt x="908890" y="3217"/>
                  <a:pt x="1354449" y="175196"/>
                  <a:pt x="1432236" y="196892"/>
                </a:cubicBezTo>
                <a:cubicBezTo>
                  <a:pt x="1510023" y="218588"/>
                  <a:pt x="1136961" y="130217"/>
                  <a:pt x="1136961" y="130217"/>
                </a:cubicBezTo>
                <a:cubicBezTo>
                  <a:pt x="1023719" y="104288"/>
                  <a:pt x="939053" y="36025"/>
                  <a:pt x="752786" y="41317"/>
                </a:cubicBezTo>
                <a:cubicBezTo>
                  <a:pt x="566519" y="46609"/>
                  <a:pt x="14069" y="184721"/>
                  <a:pt x="311" y="1778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6" name="フリーフォーム: 図形 3195">
            <a:extLst>
              <a:ext uri="{FF2B5EF4-FFF2-40B4-BE49-F238E27FC236}">
                <a16:creationId xmlns:a16="http://schemas.microsoft.com/office/drawing/2014/main" id="{BA58B606-0E71-4FD8-B49F-EDC3F457B866}"/>
              </a:ext>
            </a:extLst>
          </p:cNvPr>
          <p:cNvSpPr/>
          <p:nvPr/>
        </p:nvSpPr>
        <p:spPr>
          <a:xfrm>
            <a:off x="3272734" y="2111185"/>
            <a:ext cx="607256" cy="329685"/>
          </a:xfrm>
          <a:custGeom>
            <a:avLst/>
            <a:gdLst>
              <a:gd name="connsiteX0" fmla="*/ 607116 w 607256"/>
              <a:gd name="connsiteY0" fmla="*/ 190 h 329685"/>
              <a:gd name="connsiteX1" fmla="*/ 248341 w 607256"/>
              <a:gd name="connsiteY1" fmla="*/ 101790 h 329685"/>
              <a:gd name="connsiteX2" fmla="*/ 3866 w 607256"/>
              <a:gd name="connsiteY2" fmla="*/ 327215 h 329685"/>
              <a:gd name="connsiteX3" fmla="*/ 111816 w 607256"/>
              <a:gd name="connsiteY3" fmla="*/ 216090 h 329685"/>
              <a:gd name="connsiteX4" fmla="*/ 289616 w 607256"/>
              <a:gd name="connsiteY4" fmla="*/ 124015 h 329685"/>
              <a:gd name="connsiteX5" fmla="*/ 607116 w 607256"/>
              <a:gd name="connsiteY5" fmla="*/ 190 h 32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256" h="329685">
                <a:moveTo>
                  <a:pt x="607116" y="190"/>
                </a:moveTo>
                <a:cubicBezTo>
                  <a:pt x="600237" y="-3514"/>
                  <a:pt x="348883" y="47286"/>
                  <a:pt x="248341" y="101790"/>
                </a:cubicBezTo>
                <a:cubicBezTo>
                  <a:pt x="147799" y="156294"/>
                  <a:pt x="26620" y="308165"/>
                  <a:pt x="3866" y="327215"/>
                </a:cubicBezTo>
                <a:cubicBezTo>
                  <a:pt x="-18888" y="346265"/>
                  <a:pt x="64191" y="249957"/>
                  <a:pt x="111816" y="216090"/>
                </a:cubicBezTo>
                <a:cubicBezTo>
                  <a:pt x="159441" y="182223"/>
                  <a:pt x="212358" y="158411"/>
                  <a:pt x="289616" y="124015"/>
                </a:cubicBezTo>
                <a:cubicBezTo>
                  <a:pt x="366874" y="89619"/>
                  <a:pt x="613995" y="3894"/>
                  <a:pt x="607116" y="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7" name="フリーフォーム: 図形 3196">
            <a:extLst>
              <a:ext uri="{FF2B5EF4-FFF2-40B4-BE49-F238E27FC236}">
                <a16:creationId xmlns:a16="http://schemas.microsoft.com/office/drawing/2014/main" id="{17ED4A1B-D851-40E6-ADDB-5D2FB7AB7F2C}"/>
              </a:ext>
            </a:extLst>
          </p:cNvPr>
          <p:cNvSpPr/>
          <p:nvPr/>
        </p:nvSpPr>
        <p:spPr>
          <a:xfrm>
            <a:off x="3579079" y="2470367"/>
            <a:ext cx="1171671" cy="418749"/>
          </a:xfrm>
          <a:custGeom>
            <a:avLst/>
            <a:gdLst>
              <a:gd name="connsiteX0" fmla="*/ 1170721 w 1171671"/>
              <a:gd name="connsiteY0" fmla="*/ 173350 h 418749"/>
              <a:gd name="connsiteX1" fmla="*/ 832054 w 1171671"/>
              <a:gd name="connsiteY1" fmla="*/ 177583 h 418749"/>
              <a:gd name="connsiteX2" fmla="*/ 396021 w 1171671"/>
              <a:gd name="connsiteY2" fmla="*/ 251666 h 418749"/>
              <a:gd name="connsiteX3" fmla="*/ 904021 w 1171671"/>
              <a:gd name="connsiteY3" fmla="*/ 120433 h 418749"/>
              <a:gd name="connsiteX4" fmla="*/ 161071 w 1171671"/>
              <a:gd name="connsiteY4" fmla="*/ 361733 h 418749"/>
              <a:gd name="connsiteX5" fmla="*/ 328288 w 1171671"/>
              <a:gd name="connsiteY5" fmla="*/ 300350 h 418749"/>
              <a:gd name="connsiteX6" fmla="*/ 17138 w 1171671"/>
              <a:gd name="connsiteY6" fmla="*/ 414650 h 418749"/>
              <a:gd name="connsiteX7" fmla="*/ 127204 w 1171671"/>
              <a:gd name="connsiteY7" fmla="*/ 365966 h 418749"/>
              <a:gd name="connsiteX8" fmla="*/ 2321 w 1171671"/>
              <a:gd name="connsiteY8" fmla="*/ 414650 h 418749"/>
              <a:gd name="connsiteX9" fmla="*/ 260554 w 1171671"/>
              <a:gd name="connsiteY9" fmla="*/ 236850 h 418749"/>
              <a:gd name="connsiteX10" fmla="*/ 93338 w 1171671"/>
              <a:gd name="connsiteY10" fmla="*/ 327866 h 418749"/>
              <a:gd name="connsiteX11" fmla="*/ 484921 w 1171671"/>
              <a:gd name="connsiteY11" fmla="*/ 82333 h 418749"/>
              <a:gd name="connsiteX12" fmla="*/ 294421 w 1171671"/>
              <a:gd name="connsiteY12" fmla="*/ 128900 h 418749"/>
              <a:gd name="connsiteX13" fmla="*/ 853221 w 1171671"/>
              <a:gd name="connsiteY13" fmla="*/ 4016 h 418749"/>
              <a:gd name="connsiteX14" fmla="*/ 721988 w 1171671"/>
              <a:gd name="connsiteY14" fmla="*/ 35766 h 418749"/>
              <a:gd name="connsiteX15" fmla="*/ 1054304 w 1171671"/>
              <a:gd name="connsiteY15" fmla="*/ 86566 h 418749"/>
              <a:gd name="connsiteX16" fmla="*/ 937888 w 1171671"/>
              <a:gd name="connsiteY16" fmla="*/ 37883 h 418749"/>
              <a:gd name="connsiteX17" fmla="*/ 1170721 w 1171671"/>
              <a:gd name="connsiteY17" fmla="*/ 173350 h 41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71671" h="418749">
                <a:moveTo>
                  <a:pt x="1170721" y="173350"/>
                </a:moveTo>
                <a:cubicBezTo>
                  <a:pt x="1153082" y="196633"/>
                  <a:pt x="961171" y="164530"/>
                  <a:pt x="832054" y="177583"/>
                </a:cubicBezTo>
                <a:cubicBezTo>
                  <a:pt x="702937" y="190636"/>
                  <a:pt x="384027" y="261191"/>
                  <a:pt x="396021" y="251666"/>
                </a:cubicBezTo>
                <a:cubicBezTo>
                  <a:pt x="408015" y="242141"/>
                  <a:pt x="943179" y="102089"/>
                  <a:pt x="904021" y="120433"/>
                </a:cubicBezTo>
                <a:cubicBezTo>
                  <a:pt x="864863" y="138777"/>
                  <a:pt x="257026" y="331747"/>
                  <a:pt x="161071" y="361733"/>
                </a:cubicBezTo>
                <a:cubicBezTo>
                  <a:pt x="65116" y="391719"/>
                  <a:pt x="328288" y="300350"/>
                  <a:pt x="328288" y="300350"/>
                </a:cubicBezTo>
                <a:lnTo>
                  <a:pt x="17138" y="414650"/>
                </a:lnTo>
                <a:cubicBezTo>
                  <a:pt x="-16376" y="425586"/>
                  <a:pt x="129673" y="365966"/>
                  <a:pt x="127204" y="365966"/>
                </a:cubicBezTo>
                <a:cubicBezTo>
                  <a:pt x="124735" y="365966"/>
                  <a:pt x="-19904" y="436169"/>
                  <a:pt x="2321" y="414650"/>
                </a:cubicBezTo>
                <a:cubicBezTo>
                  <a:pt x="24546" y="393131"/>
                  <a:pt x="245385" y="251314"/>
                  <a:pt x="260554" y="236850"/>
                </a:cubicBezTo>
                <a:cubicBezTo>
                  <a:pt x="275723" y="222386"/>
                  <a:pt x="55943" y="353619"/>
                  <a:pt x="93338" y="327866"/>
                </a:cubicBezTo>
                <a:cubicBezTo>
                  <a:pt x="130733" y="302113"/>
                  <a:pt x="451407" y="115494"/>
                  <a:pt x="484921" y="82333"/>
                </a:cubicBezTo>
                <a:cubicBezTo>
                  <a:pt x="518435" y="49172"/>
                  <a:pt x="233038" y="141953"/>
                  <a:pt x="294421" y="128900"/>
                </a:cubicBezTo>
                <a:cubicBezTo>
                  <a:pt x="355804" y="115847"/>
                  <a:pt x="781960" y="19538"/>
                  <a:pt x="853221" y="4016"/>
                </a:cubicBezTo>
                <a:cubicBezTo>
                  <a:pt x="924482" y="-11506"/>
                  <a:pt x="688474" y="22008"/>
                  <a:pt x="721988" y="35766"/>
                </a:cubicBezTo>
                <a:cubicBezTo>
                  <a:pt x="755502" y="49524"/>
                  <a:pt x="1018321" y="86213"/>
                  <a:pt x="1054304" y="86566"/>
                </a:cubicBezTo>
                <a:cubicBezTo>
                  <a:pt x="1090287" y="86919"/>
                  <a:pt x="920955" y="24830"/>
                  <a:pt x="937888" y="37883"/>
                </a:cubicBezTo>
                <a:cubicBezTo>
                  <a:pt x="954821" y="50936"/>
                  <a:pt x="1188360" y="150067"/>
                  <a:pt x="1170721" y="1733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8" name="フリーフォーム: 図形 3197">
            <a:extLst>
              <a:ext uri="{FF2B5EF4-FFF2-40B4-BE49-F238E27FC236}">
                <a16:creationId xmlns:a16="http://schemas.microsoft.com/office/drawing/2014/main" id="{066D93A5-4C03-4AFD-93D4-3245452A715C}"/>
              </a:ext>
            </a:extLst>
          </p:cNvPr>
          <p:cNvSpPr/>
          <p:nvPr/>
        </p:nvSpPr>
        <p:spPr>
          <a:xfrm>
            <a:off x="4464684" y="2368359"/>
            <a:ext cx="488884" cy="430439"/>
          </a:xfrm>
          <a:custGeom>
            <a:avLst/>
            <a:gdLst>
              <a:gd name="connsiteX0" fmla="*/ 471383 w 488884"/>
              <a:gd name="connsiteY0" fmla="*/ 191 h 430439"/>
              <a:gd name="connsiteX1" fmla="*/ 3599 w 488884"/>
              <a:gd name="connsiteY1" fmla="*/ 129308 h 430439"/>
              <a:gd name="connsiteX2" fmla="*/ 242783 w 488884"/>
              <a:gd name="connsiteY2" fmla="*/ 82741 h 430439"/>
              <a:gd name="connsiteX3" fmla="*/ 5716 w 488884"/>
              <a:gd name="connsiteY3" fmla="*/ 247841 h 430439"/>
              <a:gd name="connsiteX4" fmla="*/ 253366 w 488884"/>
              <a:gd name="connsiteY4" fmla="*/ 112374 h 430439"/>
              <a:gd name="connsiteX5" fmla="*/ 122133 w 488884"/>
              <a:gd name="connsiteY5" fmla="*/ 281708 h 430439"/>
              <a:gd name="connsiteX6" fmla="*/ 304166 w 488884"/>
              <a:gd name="connsiteY6" fmla="*/ 163174 h 430439"/>
              <a:gd name="connsiteX7" fmla="*/ 213149 w 488884"/>
              <a:gd name="connsiteY7" fmla="*/ 334624 h 430439"/>
              <a:gd name="connsiteX8" fmla="*/ 367666 w 488884"/>
              <a:gd name="connsiteY8" fmla="*/ 201274 h 430439"/>
              <a:gd name="connsiteX9" fmla="*/ 249133 w 488884"/>
              <a:gd name="connsiteY9" fmla="*/ 277474 h 430439"/>
              <a:gd name="connsiteX10" fmla="*/ 443866 w 488884"/>
              <a:gd name="connsiteY10" fmla="*/ 152591 h 430439"/>
              <a:gd name="connsiteX11" fmla="*/ 382483 w 488884"/>
              <a:gd name="connsiteY11" fmla="*/ 288058 h 430439"/>
              <a:gd name="connsiteX12" fmla="*/ 456566 w 488884"/>
              <a:gd name="connsiteY12" fmla="*/ 429874 h 430439"/>
              <a:gd name="connsiteX13" fmla="*/ 386716 w 488884"/>
              <a:gd name="connsiteY13" fmla="*/ 233024 h 430439"/>
              <a:gd name="connsiteX14" fmla="*/ 445983 w 488884"/>
              <a:gd name="connsiteY14" fmla="*/ 288058 h 430439"/>
              <a:gd name="connsiteX15" fmla="*/ 397299 w 488884"/>
              <a:gd name="connsiteY15" fmla="*/ 163174 h 430439"/>
              <a:gd name="connsiteX16" fmla="*/ 471383 w 488884"/>
              <a:gd name="connsiteY16" fmla="*/ 191 h 43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8884" h="430439">
                <a:moveTo>
                  <a:pt x="471383" y="191"/>
                </a:moveTo>
                <a:cubicBezTo>
                  <a:pt x="405766" y="-5453"/>
                  <a:pt x="41699" y="115550"/>
                  <a:pt x="3599" y="129308"/>
                </a:cubicBezTo>
                <a:cubicBezTo>
                  <a:pt x="-34501" y="143066"/>
                  <a:pt x="242430" y="62986"/>
                  <a:pt x="242783" y="82741"/>
                </a:cubicBezTo>
                <a:cubicBezTo>
                  <a:pt x="243136" y="102496"/>
                  <a:pt x="3952" y="242902"/>
                  <a:pt x="5716" y="247841"/>
                </a:cubicBezTo>
                <a:cubicBezTo>
                  <a:pt x="7480" y="252780"/>
                  <a:pt x="233963" y="106730"/>
                  <a:pt x="253366" y="112374"/>
                </a:cubicBezTo>
                <a:cubicBezTo>
                  <a:pt x="272769" y="118019"/>
                  <a:pt x="113666" y="273241"/>
                  <a:pt x="122133" y="281708"/>
                </a:cubicBezTo>
                <a:cubicBezTo>
                  <a:pt x="130600" y="290175"/>
                  <a:pt x="288997" y="154355"/>
                  <a:pt x="304166" y="163174"/>
                </a:cubicBezTo>
                <a:cubicBezTo>
                  <a:pt x="319335" y="171993"/>
                  <a:pt x="202566" y="328274"/>
                  <a:pt x="213149" y="334624"/>
                </a:cubicBezTo>
                <a:cubicBezTo>
                  <a:pt x="223732" y="340974"/>
                  <a:pt x="361669" y="210799"/>
                  <a:pt x="367666" y="201274"/>
                </a:cubicBezTo>
                <a:cubicBezTo>
                  <a:pt x="373663" y="191749"/>
                  <a:pt x="249133" y="277474"/>
                  <a:pt x="249133" y="277474"/>
                </a:cubicBezTo>
                <a:cubicBezTo>
                  <a:pt x="261833" y="269360"/>
                  <a:pt x="421641" y="150827"/>
                  <a:pt x="443866" y="152591"/>
                </a:cubicBezTo>
                <a:cubicBezTo>
                  <a:pt x="466091" y="154355"/>
                  <a:pt x="380366" y="241844"/>
                  <a:pt x="382483" y="288058"/>
                </a:cubicBezTo>
                <a:cubicBezTo>
                  <a:pt x="384600" y="334272"/>
                  <a:pt x="455861" y="439046"/>
                  <a:pt x="456566" y="429874"/>
                </a:cubicBezTo>
                <a:cubicBezTo>
                  <a:pt x="457271" y="420702"/>
                  <a:pt x="388480" y="256660"/>
                  <a:pt x="386716" y="233024"/>
                </a:cubicBezTo>
                <a:cubicBezTo>
                  <a:pt x="384952" y="209388"/>
                  <a:pt x="444219" y="299700"/>
                  <a:pt x="445983" y="288058"/>
                </a:cubicBezTo>
                <a:cubicBezTo>
                  <a:pt x="447747" y="276416"/>
                  <a:pt x="397652" y="210799"/>
                  <a:pt x="397299" y="163174"/>
                </a:cubicBezTo>
                <a:cubicBezTo>
                  <a:pt x="396946" y="115549"/>
                  <a:pt x="537000" y="5835"/>
                  <a:pt x="471383" y="1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9" name="フリーフォーム: 図形 3198">
            <a:extLst>
              <a:ext uri="{FF2B5EF4-FFF2-40B4-BE49-F238E27FC236}">
                <a16:creationId xmlns:a16="http://schemas.microsoft.com/office/drawing/2014/main" id="{75DC4534-3E54-4AC2-9A42-48A4499F2E4B}"/>
              </a:ext>
            </a:extLst>
          </p:cNvPr>
          <p:cNvSpPr/>
          <p:nvPr/>
        </p:nvSpPr>
        <p:spPr>
          <a:xfrm>
            <a:off x="4705231" y="2129352"/>
            <a:ext cx="1171244" cy="1005197"/>
          </a:xfrm>
          <a:custGeom>
            <a:avLst/>
            <a:gdLst>
              <a:gd name="connsiteX0" fmla="*/ 345136 w 1171244"/>
              <a:gd name="connsiteY0" fmla="*/ 152415 h 1005197"/>
              <a:gd name="connsiteX1" fmla="*/ 298569 w 1171244"/>
              <a:gd name="connsiteY1" fmla="*/ 370431 h 1005197"/>
              <a:gd name="connsiteX2" fmla="*/ 364186 w 1171244"/>
              <a:gd name="connsiteY2" fmla="*/ 296348 h 1005197"/>
              <a:gd name="connsiteX3" fmla="*/ 592786 w 1171244"/>
              <a:gd name="connsiteY3" fmla="*/ 560931 h 1005197"/>
              <a:gd name="connsiteX4" fmla="*/ 518702 w 1171244"/>
              <a:gd name="connsiteY4" fmla="*/ 518598 h 1005197"/>
              <a:gd name="connsiteX5" fmla="*/ 834086 w 1171244"/>
              <a:gd name="connsiteY5" fmla="*/ 687931 h 1005197"/>
              <a:gd name="connsiteX6" fmla="*/ 692269 w 1171244"/>
              <a:gd name="connsiteY6" fmla="*/ 690048 h 1005197"/>
              <a:gd name="connsiteX7" fmla="*/ 954736 w 1171244"/>
              <a:gd name="connsiteY7" fmla="*/ 736615 h 1005197"/>
              <a:gd name="connsiteX8" fmla="*/ 829852 w 1171244"/>
              <a:gd name="connsiteY8" fmla="*/ 732381 h 1005197"/>
              <a:gd name="connsiteX9" fmla="*/ 988602 w 1171244"/>
              <a:gd name="connsiteY9" fmla="*/ 867848 h 1005197"/>
              <a:gd name="connsiteX10" fmla="*/ 834086 w 1171244"/>
              <a:gd name="connsiteY10" fmla="*/ 778948 h 1005197"/>
              <a:gd name="connsiteX11" fmla="*/ 1162169 w 1171244"/>
              <a:gd name="connsiteY11" fmla="*/ 999081 h 1005197"/>
              <a:gd name="connsiteX12" fmla="*/ 1058452 w 1171244"/>
              <a:gd name="connsiteY12" fmla="*/ 944048 h 1005197"/>
              <a:gd name="connsiteX13" fmla="*/ 836202 w 1171244"/>
              <a:gd name="connsiteY13" fmla="*/ 946165 h 1005197"/>
              <a:gd name="connsiteX14" fmla="*/ 1020352 w 1171244"/>
              <a:gd name="connsiteY14" fmla="*/ 952515 h 1005197"/>
              <a:gd name="connsiteX15" fmla="*/ 525052 w 1171244"/>
              <a:gd name="connsiteY15" fmla="*/ 762015 h 1005197"/>
              <a:gd name="connsiteX16" fmla="*/ 817152 w 1171244"/>
              <a:gd name="connsiteY16" fmla="*/ 831865 h 1005197"/>
              <a:gd name="connsiteX17" fmla="*/ 304919 w 1171244"/>
              <a:gd name="connsiteY17" fmla="*/ 590565 h 1005197"/>
              <a:gd name="connsiteX18" fmla="*/ 531402 w 1171244"/>
              <a:gd name="connsiteY18" fmla="*/ 698515 h 1005197"/>
              <a:gd name="connsiteX19" fmla="*/ 186386 w 1171244"/>
              <a:gd name="connsiteY19" fmla="*/ 609615 h 1005197"/>
              <a:gd name="connsiteX20" fmla="*/ 357836 w 1171244"/>
              <a:gd name="connsiteY20" fmla="*/ 594798 h 1005197"/>
              <a:gd name="connsiteX21" fmla="*/ 119 w 1171244"/>
              <a:gd name="connsiteY21" fmla="*/ 548231 h 1005197"/>
              <a:gd name="connsiteX22" fmla="*/ 315502 w 1171244"/>
              <a:gd name="connsiteY22" fmla="*/ 461448 h 1005197"/>
              <a:gd name="connsiteX23" fmla="*/ 89019 w 1171244"/>
              <a:gd name="connsiteY23" fmla="*/ 537648 h 1005197"/>
              <a:gd name="connsiteX24" fmla="*/ 362069 w 1171244"/>
              <a:gd name="connsiteY24" fmla="*/ 438165 h 1005197"/>
              <a:gd name="connsiteX25" fmla="*/ 44569 w 1171244"/>
              <a:gd name="connsiteY25" fmla="*/ 493198 h 1005197"/>
              <a:gd name="connsiteX26" fmla="*/ 158869 w 1171244"/>
              <a:gd name="connsiteY26" fmla="*/ 427581 h 1005197"/>
              <a:gd name="connsiteX27" fmla="*/ 186386 w 1171244"/>
              <a:gd name="connsiteY27" fmla="*/ 359848 h 1005197"/>
              <a:gd name="connsiteX28" fmla="*/ 300686 w 1171244"/>
              <a:gd name="connsiteY28" fmla="*/ 15 h 1005197"/>
              <a:gd name="connsiteX29" fmla="*/ 237186 w 1171244"/>
              <a:gd name="connsiteY29" fmla="*/ 374665 h 1005197"/>
              <a:gd name="connsiteX30" fmla="*/ 279519 w 1171244"/>
              <a:gd name="connsiteY30" fmla="*/ 283648 h 1005197"/>
              <a:gd name="connsiteX31" fmla="*/ 345136 w 1171244"/>
              <a:gd name="connsiteY31" fmla="*/ 152415 h 100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71244" h="1005197">
                <a:moveTo>
                  <a:pt x="345136" y="152415"/>
                </a:moveTo>
                <a:cubicBezTo>
                  <a:pt x="348311" y="166879"/>
                  <a:pt x="295394" y="346442"/>
                  <a:pt x="298569" y="370431"/>
                </a:cubicBezTo>
                <a:cubicBezTo>
                  <a:pt x="301744" y="394420"/>
                  <a:pt x="315150" y="264598"/>
                  <a:pt x="364186" y="296348"/>
                </a:cubicBezTo>
                <a:cubicBezTo>
                  <a:pt x="413222" y="328098"/>
                  <a:pt x="567033" y="523889"/>
                  <a:pt x="592786" y="560931"/>
                </a:cubicBezTo>
                <a:cubicBezTo>
                  <a:pt x="618539" y="597973"/>
                  <a:pt x="518702" y="518598"/>
                  <a:pt x="518702" y="518598"/>
                </a:cubicBezTo>
                <a:cubicBezTo>
                  <a:pt x="558919" y="539765"/>
                  <a:pt x="805158" y="659356"/>
                  <a:pt x="834086" y="687931"/>
                </a:cubicBezTo>
                <a:cubicBezTo>
                  <a:pt x="863014" y="716506"/>
                  <a:pt x="672161" y="681934"/>
                  <a:pt x="692269" y="690048"/>
                </a:cubicBezTo>
                <a:cubicBezTo>
                  <a:pt x="712377" y="698162"/>
                  <a:pt x="931806" y="729560"/>
                  <a:pt x="954736" y="736615"/>
                </a:cubicBezTo>
                <a:cubicBezTo>
                  <a:pt x="977666" y="743670"/>
                  <a:pt x="824208" y="710509"/>
                  <a:pt x="829852" y="732381"/>
                </a:cubicBezTo>
                <a:cubicBezTo>
                  <a:pt x="835496" y="754253"/>
                  <a:pt x="987896" y="860087"/>
                  <a:pt x="988602" y="867848"/>
                </a:cubicBezTo>
                <a:cubicBezTo>
                  <a:pt x="989308" y="875609"/>
                  <a:pt x="805158" y="757076"/>
                  <a:pt x="834086" y="778948"/>
                </a:cubicBezTo>
                <a:cubicBezTo>
                  <a:pt x="863014" y="800820"/>
                  <a:pt x="1162169" y="999081"/>
                  <a:pt x="1162169" y="999081"/>
                </a:cubicBezTo>
                <a:cubicBezTo>
                  <a:pt x="1199563" y="1026598"/>
                  <a:pt x="1112780" y="952867"/>
                  <a:pt x="1058452" y="944048"/>
                </a:cubicBezTo>
                <a:cubicBezTo>
                  <a:pt x="1004124" y="935229"/>
                  <a:pt x="842552" y="944754"/>
                  <a:pt x="836202" y="946165"/>
                </a:cubicBezTo>
                <a:cubicBezTo>
                  <a:pt x="829852" y="947576"/>
                  <a:pt x="1072210" y="983207"/>
                  <a:pt x="1020352" y="952515"/>
                </a:cubicBezTo>
                <a:cubicBezTo>
                  <a:pt x="968494" y="921823"/>
                  <a:pt x="558919" y="782123"/>
                  <a:pt x="525052" y="762015"/>
                </a:cubicBezTo>
                <a:cubicBezTo>
                  <a:pt x="491185" y="741907"/>
                  <a:pt x="853841" y="860440"/>
                  <a:pt x="817152" y="831865"/>
                </a:cubicBezTo>
                <a:cubicBezTo>
                  <a:pt x="780463" y="803290"/>
                  <a:pt x="304919" y="590565"/>
                  <a:pt x="304919" y="590565"/>
                </a:cubicBezTo>
                <a:cubicBezTo>
                  <a:pt x="257294" y="568340"/>
                  <a:pt x="551157" y="695340"/>
                  <a:pt x="531402" y="698515"/>
                </a:cubicBezTo>
                <a:cubicBezTo>
                  <a:pt x="511647" y="701690"/>
                  <a:pt x="215314" y="626901"/>
                  <a:pt x="186386" y="609615"/>
                </a:cubicBezTo>
                <a:cubicBezTo>
                  <a:pt x="157458" y="592329"/>
                  <a:pt x="388880" y="605029"/>
                  <a:pt x="357836" y="594798"/>
                </a:cubicBezTo>
                <a:cubicBezTo>
                  <a:pt x="326792" y="584567"/>
                  <a:pt x="7175" y="570456"/>
                  <a:pt x="119" y="548231"/>
                </a:cubicBezTo>
                <a:cubicBezTo>
                  <a:pt x="-6937" y="526006"/>
                  <a:pt x="300685" y="463212"/>
                  <a:pt x="315502" y="461448"/>
                </a:cubicBezTo>
                <a:cubicBezTo>
                  <a:pt x="330319" y="459684"/>
                  <a:pt x="89019" y="537648"/>
                  <a:pt x="89019" y="537648"/>
                </a:cubicBezTo>
                <a:cubicBezTo>
                  <a:pt x="96780" y="533768"/>
                  <a:pt x="369477" y="445573"/>
                  <a:pt x="362069" y="438165"/>
                </a:cubicBezTo>
                <a:cubicBezTo>
                  <a:pt x="354661" y="430757"/>
                  <a:pt x="78436" y="494962"/>
                  <a:pt x="44569" y="493198"/>
                </a:cubicBezTo>
                <a:cubicBezTo>
                  <a:pt x="10702" y="491434"/>
                  <a:pt x="135233" y="449806"/>
                  <a:pt x="158869" y="427581"/>
                </a:cubicBezTo>
                <a:cubicBezTo>
                  <a:pt x="182505" y="405356"/>
                  <a:pt x="162750" y="431109"/>
                  <a:pt x="186386" y="359848"/>
                </a:cubicBezTo>
                <a:cubicBezTo>
                  <a:pt x="210022" y="288587"/>
                  <a:pt x="292219" y="-2454"/>
                  <a:pt x="300686" y="15"/>
                </a:cubicBezTo>
                <a:cubicBezTo>
                  <a:pt x="309153" y="2484"/>
                  <a:pt x="240714" y="327393"/>
                  <a:pt x="237186" y="374665"/>
                </a:cubicBezTo>
                <a:cubicBezTo>
                  <a:pt x="233658" y="421937"/>
                  <a:pt x="265055" y="315045"/>
                  <a:pt x="279519" y="283648"/>
                </a:cubicBezTo>
                <a:cubicBezTo>
                  <a:pt x="293983" y="252251"/>
                  <a:pt x="341961" y="137951"/>
                  <a:pt x="345136" y="1524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0" name="フリーフォーム: 図形 3199">
            <a:extLst>
              <a:ext uri="{FF2B5EF4-FFF2-40B4-BE49-F238E27FC236}">
                <a16:creationId xmlns:a16="http://schemas.microsoft.com/office/drawing/2014/main" id="{5F1173FE-E2BA-40B5-9C04-CD56045E2C76}"/>
              </a:ext>
            </a:extLst>
          </p:cNvPr>
          <p:cNvSpPr/>
          <p:nvPr/>
        </p:nvSpPr>
        <p:spPr>
          <a:xfrm>
            <a:off x="3318114" y="2647545"/>
            <a:ext cx="683959" cy="940205"/>
          </a:xfrm>
          <a:custGeom>
            <a:avLst/>
            <a:gdLst>
              <a:gd name="connsiteX0" fmla="*/ 515169 w 683959"/>
              <a:gd name="connsiteY0" fmla="*/ 114705 h 940205"/>
              <a:gd name="connsiteX1" fmla="*/ 362769 w 683959"/>
              <a:gd name="connsiteY1" fmla="*/ 307322 h 940205"/>
              <a:gd name="connsiteX2" fmla="*/ 434736 w 683959"/>
              <a:gd name="connsiteY2" fmla="*/ 258638 h 940205"/>
              <a:gd name="connsiteX3" fmla="*/ 322553 w 683959"/>
              <a:gd name="connsiteY3" fmla="*/ 447022 h 940205"/>
              <a:gd name="connsiteX4" fmla="*/ 354303 w 683959"/>
              <a:gd name="connsiteY4" fmla="*/ 391988 h 940205"/>
              <a:gd name="connsiteX5" fmla="*/ 280219 w 683959"/>
              <a:gd name="connsiteY5" fmla="*/ 523222 h 940205"/>
              <a:gd name="connsiteX6" fmla="*/ 292919 w 683959"/>
              <a:gd name="connsiteY6" fmla="*/ 605772 h 940205"/>
              <a:gd name="connsiteX7" fmla="*/ 280219 w 683959"/>
              <a:gd name="connsiteY7" fmla="*/ 533805 h 940205"/>
              <a:gd name="connsiteX8" fmla="*/ 261169 w 683959"/>
              <a:gd name="connsiteY8" fmla="*/ 671388 h 940205"/>
              <a:gd name="connsiteX9" fmla="*/ 263286 w 683959"/>
              <a:gd name="connsiteY9" fmla="*/ 620588 h 940205"/>
              <a:gd name="connsiteX10" fmla="*/ 206136 w 683959"/>
              <a:gd name="connsiteY10" fmla="*/ 741238 h 940205"/>
              <a:gd name="connsiteX11" fmla="*/ 119353 w 683959"/>
              <a:gd name="connsiteY11" fmla="*/ 940205 h 940205"/>
              <a:gd name="connsiteX12" fmla="*/ 191319 w 683959"/>
              <a:gd name="connsiteY12" fmla="*/ 741238 h 940205"/>
              <a:gd name="connsiteX13" fmla="*/ 49503 w 683959"/>
              <a:gd name="connsiteY13" fmla="*/ 904222 h 940205"/>
              <a:gd name="connsiteX14" fmla="*/ 115119 w 683959"/>
              <a:gd name="connsiteY14" fmla="*/ 792038 h 940205"/>
              <a:gd name="connsiteX15" fmla="*/ 2936 w 683959"/>
              <a:gd name="connsiteY15" fmla="*/ 904222 h 940205"/>
              <a:gd name="connsiteX16" fmla="*/ 32569 w 683959"/>
              <a:gd name="connsiteY16" fmla="*/ 542272 h 940205"/>
              <a:gd name="connsiteX17" fmla="*/ 30453 w 683959"/>
              <a:gd name="connsiteY17" fmla="*/ 732772 h 940205"/>
              <a:gd name="connsiteX18" fmla="*/ 85486 w 683959"/>
              <a:gd name="connsiteY18" fmla="*/ 360238 h 940205"/>
              <a:gd name="connsiteX19" fmla="*/ 70669 w 683959"/>
              <a:gd name="connsiteY19" fmla="*/ 485122 h 940205"/>
              <a:gd name="connsiteX20" fmla="*/ 250586 w 683959"/>
              <a:gd name="connsiteY20" fmla="*/ 131638 h 940205"/>
              <a:gd name="connsiteX21" fmla="*/ 191319 w 683959"/>
              <a:gd name="connsiteY21" fmla="*/ 322138 h 940205"/>
              <a:gd name="connsiteX22" fmla="*/ 400869 w 683959"/>
              <a:gd name="connsiteY22" fmla="*/ 63905 h 940205"/>
              <a:gd name="connsiteX23" fmla="*/ 288686 w 683959"/>
              <a:gd name="connsiteY23" fmla="*/ 161272 h 940205"/>
              <a:gd name="connsiteX24" fmla="*/ 678153 w 683959"/>
              <a:gd name="connsiteY24" fmla="*/ 405 h 940205"/>
              <a:gd name="connsiteX25" fmla="*/ 515169 w 683959"/>
              <a:gd name="connsiteY25" fmla="*/ 114705 h 94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3959" h="940205">
                <a:moveTo>
                  <a:pt x="515169" y="114705"/>
                </a:moveTo>
                <a:cubicBezTo>
                  <a:pt x="462605" y="165858"/>
                  <a:pt x="376174" y="283333"/>
                  <a:pt x="362769" y="307322"/>
                </a:cubicBezTo>
                <a:cubicBezTo>
                  <a:pt x="349363" y="331311"/>
                  <a:pt x="441439" y="235355"/>
                  <a:pt x="434736" y="258638"/>
                </a:cubicBezTo>
                <a:cubicBezTo>
                  <a:pt x="428033" y="281921"/>
                  <a:pt x="335958" y="424797"/>
                  <a:pt x="322553" y="447022"/>
                </a:cubicBezTo>
                <a:cubicBezTo>
                  <a:pt x="309148" y="469247"/>
                  <a:pt x="361359" y="379288"/>
                  <a:pt x="354303" y="391988"/>
                </a:cubicBezTo>
                <a:cubicBezTo>
                  <a:pt x="347247" y="404688"/>
                  <a:pt x="290450" y="487591"/>
                  <a:pt x="280219" y="523222"/>
                </a:cubicBezTo>
                <a:cubicBezTo>
                  <a:pt x="269988" y="558853"/>
                  <a:pt x="292919" y="604008"/>
                  <a:pt x="292919" y="605772"/>
                </a:cubicBezTo>
                <a:cubicBezTo>
                  <a:pt x="292919" y="607536"/>
                  <a:pt x="285511" y="522869"/>
                  <a:pt x="280219" y="533805"/>
                </a:cubicBezTo>
                <a:cubicBezTo>
                  <a:pt x="274927" y="544741"/>
                  <a:pt x="263991" y="656924"/>
                  <a:pt x="261169" y="671388"/>
                </a:cubicBezTo>
                <a:cubicBezTo>
                  <a:pt x="258347" y="685852"/>
                  <a:pt x="272458" y="608946"/>
                  <a:pt x="263286" y="620588"/>
                </a:cubicBezTo>
                <a:cubicBezTo>
                  <a:pt x="254114" y="632230"/>
                  <a:pt x="230125" y="687969"/>
                  <a:pt x="206136" y="741238"/>
                </a:cubicBezTo>
                <a:cubicBezTo>
                  <a:pt x="182147" y="794507"/>
                  <a:pt x="121822" y="940205"/>
                  <a:pt x="119353" y="940205"/>
                </a:cubicBezTo>
                <a:cubicBezTo>
                  <a:pt x="116884" y="940205"/>
                  <a:pt x="202961" y="747235"/>
                  <a:pt x="191319" y="741238"/>
                </a:cubicBezTo>
                <a:cubicBezTo>
                  <a:pt x="179677" y="735241"/>
                  <a:pt x="62203" y="895755"/>
                  <a:pt x="49503" y="904222"/>
                </a:cubicBezTo>
                <a:cubicBezTo>
                  <a:pt x="36803" y="912689"/>
                  <a:pt x="122880" y="792038"/>
                  <a:pt x="115119" y="792038"/>
                </a:cubicBezTo>
                <a:cubicBezTo>
                  <a:pt x="107358" y="792038"/>
                  <a:pt x="16694" y="945850"/>
                  <a:pt x="2936" y="904222"/>
                </a:cubicBezTo>
                <a:cubicBezTo>
                  <a:pt x="-10822" y="862594"/>
                  <a:pt x="27983" y="570847"/>
                  <a:pt x="32569" y="542272"/>
                </a:cubicBezTo>
                <a:cubicBezTo>
                  <a:pt x="37155" y="513697"/>
                  <a:pt x="21634" y="763111"/>
                  <a:pt x="30453" y="732772"/>
                </a:cubicBezTo>
                <a:cubicBezTo>
                  <a:pt x="39272" y="702433"/>
                  <a:pt x="78783" y="401513"/>
                  <a:pt x="85486" y="360238"/>
                </a:cubicBezTo>
                <a:cubicBezTo>
                  <a:pt x="92189" y="318963"/>
                  <a:pt x="43152" y="523222"/>
                  <a:pt x="70669" y="485122"/>
                </a:cubicBezTo>
                <a:cubicBezTo>
                  <a:pt x="98186" y="447022"/>
                  <a:pt x="230478" y="158802"/>
                  <a:pt x="250586" y="131638"/>
                </a:cubicBezTo>
                <a:cubicBezTo>
                  <a:pt x="270694" y="104474"/>
                  <a:pt x="166272" y="333427"/>
                  <a:pt x="191319" y="322138"/>
                </a:cubicBezTo>
                <a:cubicBezTo>
                  <a:pt x="216366" y="310849"/>
                  <a:pt x="384641" y="90716"/>
                  <a:pt x="400869" y="63905"/>
                </a:cubicBezTo>
                <a:cubicBezTo>
                  <a:pt x="417097" y="37094"/>
                  <a:pt x="242472" y="171855"/>
                  <a:pt x="288686" y="161272"/>
                </a:cubicBezTo>
                <a:cubicBezTo>
                  <a:pt x="334900" y="150689"/>
                  <a:pt x="641464" y="6755"/>
                  <a:pt x="678153" y="405"/>
                </a:cubicBezTo>
                <a:cubicBezTo>
                  <a:pt x="714842" y="-5945"/>
                  <a:pt x="567733" y="63552"/>
                  <a:pt x="515169" y="1147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1" name="フリーフォーム: 図形 3200">
            <a:extLst>
              <a:ext uri="{FF2B5EF4-FFF2-40B4-BE49-F238E27FC236}">
                <a16:creationId xmlns:a16="http://schemas.microsoft.com/office/drawing/2014/main" id="{888D9A7C-13D5-4D5B-A6DB-4AABAE614A21}"/>
              </a:ext>
            </a:extLst>
          </p:cNvPr>
          <p:cNvSpPr/>
          <p:nvPr/>
        </p:nvSpPr>
        <p:spPr>
          <a:xfrm>
            <a:off x="3291870" y="3263753"/>
            <a:ext cx="317118" cy="1150418"/>
          </a:xfrm>
          <a:custGeom>
            <a:avLst/>
            <a:gdLst>
              <a:gd name="connsiteX0" fmla="*/ 317047 w 317118"/>
              <a:gd name="connsiteY0" fmla="*/ 74230 h 1150418"/>
              <a:gd name="connsiteX1" fmla="*/ 175230 w 317118"/>
              <a:gd name="connsiteY1" fmla="*/ 288014 h 1150418"/>
              <a:gd name="connsiteX2" fmla="*/ 217563 w 317118"/>
              <a:gd name="connsiteY2" fmla="*/ 281664 h 1150418"/>
              <a:gd name="connsiteX3" fmla="*/ 181580 w 317118"/>
              <a:gd name="connsiteY3" fmla="*/ 345164 h 1150418"/>
              <a:gd name="connsiteX4" fmla="*/ 204863 w 317118"/>
              <a:gd name="connsiteY4" fmla="*/ 355747 h 1150418"/>
              <a:gd name="connsiteX5" fmla="*/ 198513 w 317118"/>
              <a:gd name="connsiteY5" fmla="*/ 402314 h 1150418"/>
              <a:gd name="connsiteX6" fmla="*/ 238730 w 317118"/>
              <a:gd name="connsiteY6" fmla="*/ 588580 h 1150418"/>
              <a:gd name="connsiteX7" fmla="*/ 179463 w 317118"/>
              <a:gd name="connsiteY7" fmla="*/ 415014 h 1150418"/>
              <a:gd name="connsiteX8" fmla="*/ 115963 w 317118"/>
              <a:gd name="connsiteY8" fmla="*/ 726164 h 1150418"/>
              <a:gd name="connsiteX9" fmla="*/ 143480 w 317118"/>
              <a:gd name="connsiteY9" fmla="*/ 546247 h 1150418"/>
              <a:gd name="connsiteX10" fmla="*/ 43997 w 317118"/>
              <a:gd name="connsiteY10" fmla="*/ 1024614 h 1150418"/>
              <a:gd name="connsiteX11" fmla="*/ 65163 w 317118"/>
              <a:gd name="connsiteY11" fmla="*/ 1124097 h 1150418"/>
              <a:gd name="connsiteX12" fmla="*/ 8013 w 317118"/>
              <a:gd name="connsiteY12" fmla="*/ 624564 h 1150418"/>
              <a:gd name="connsiteX13" fmla="*/ 3780 w 317118"/>
              <a:gd name="connsiteY13" fmla="*/ 658430 h 1150418"/>
              <a:gd name="connsiteX14" fmla="*/ 39763 w 317118"/>
              <a:gd name="connsiteY14" fmla="*/ 63647 h 1150418"/>
              <a:gd name="connsiteX15" fmla="*/ 52463 w 317118"/>
              <a:gd name="connsiteY15" fmla="*/ 332464 h 1150418"/>
              <a:gd name="connsiteX16" fmla="*/ 99030 w 317118"/>
              <a:gd name="connsiteY16" fmla="*/ 40364 h 1150418"/>
              <a:gd name="connsiteX17" fmla="*/ 101147 w 317118"/>
              <a:gd name="connsiteY17" fmla="*/ 199114 h 1150418"/>
              <a:gd name="connsiteX18" fmla="*/ 215447 w 317118"/>
              <a:gd name="connsiteY18" fmla="*/ 147 h 1150418"/>
              <a:gd name="connsiteX19" fmla="*/ 154063 w 317118"/>
              <a:gd name="connsiteY19" fmla="*/ 165247 h 1150418"/>
              <a:gd name="connsiteX20" fmla="*/ 317047 w 317118"/>
              <a:gd name="connsiteY20" fmla="*/ 74230 h 115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7118" h="1150418">
                <a:moveTo>
                  <a:pt x="317047" y="74230"/>
                </a:moveTo>
                <a:cubicBezTo>
                  <a:pt x="320575" y="94691"/>
                  <a:pt x="191811" y="253442"/>
                  <a:pt x="175230" y="288014"/>
                </a:cubicBezTo>
                <a:cubicBezTo>
                  <a:pt x="158649" y="322586"/>
                  <a:pt x="216505" y="272139"/>
                  <a:pt x="217563" y="281664"/>
                </a:cubicBezTo>
                <a:cubicBezTo>
                  <a:pt x="218621" y="291189"/>
                  <a:pt x="183697" y="332817"/>
                  <a:pt x="181580" y="345164"/>
                </a:cubicBezTo>
                <a:cubicBezTo>
                  <a:pt x="179463" y="357511"/>
                  <a:pt x="202041" y="346222"/>
                  <a:pt x="204863" y="355747"/>
                </a:cubicBezTo>
                <a:cubicBezTo>
                  <a:pt x="207685" y="365272"/>
                  <a:pt x="192869" y="363509"/>
                  <a:pt x="198513" y="402314"/>
                </a:cubicBezTo>
                <a:cubicBezTo>
                  <a:pt x="204157" y="441119"/>
                  <a:pt x="241905" y="586463"/>
                  <a:pt x="238730" y="588580"/>
                </a:cubicBezTo>
                <a:cubicBezTo>
                  <a:pt x="235555" y="590697"/>
                  <a:pt x="199924" y="392083"/>
                  <a:pt x="179463" y="415014"/>
                </a:cubicBezTo>
                <a:cubicBezTo>
                  <a:pt x="159002" y="437945"/>
                  <a:pt x="121960" y="704292"/>
                  <a:pt x="115963" y="726164"/>
                </a:cubicBezTo>
                <a:cubicBezTo>
                  <a:pt x="109966" y="748036"/>
                  <a:pt x="155474" y="496505"/>
                  <a:pt x="143480" y="546247"/>
                </a:cubicBezTo>
                <a:cubicBezTo>
                  <a:pt x="131486" y="595989"/>
                  <a:pt x="57050" y="928306"/>
                  <a:pt x="43997" y="1024614"/>
                </a:cubicBezTo>
                <a:cubicBezTo>
                  <a:pt x="30944" y="1120922"/>
                  <a:pt x="71160" y="1190772"/>
                  <a:pt x="65163" y="1124097"/>
                </a:cubicBezTo>
                <a:cubicBezTo>
                  <a:pt x="59166" y="1057422"/>
                  <a:pt x="18244" y="702175"/>
                  <a:pt x="8013" y="624564"/>
                </a:cubicBezTo>
                <a:cubicBezTo>
                  <a:pt x="-2218" y="546953"/>
                  <a:pt x="-1512" y="751916"/>
                  <a:pt x="3780" y="658430"/>
                </a:cubicBezTo>
                <a:cubicBezTo>
                  <a:pt x="9072" y="564944"/>
                  <a:pt x="31649" y="117975"/>
                  <a:pt x="39763" y="63647"/>
                </a:cubicBezTo>
                <a:cubicBezTo>
                  <a:pt x="47877" y="9319"/>
                  <a:pt x="42585" y="336345"/>
                  <a:pt x="52463" y="332464"/>
                </a:cubicBezTo>
                <a:cubicBezTo>
                  <a:pt x="62341" y="328584"/>
                  <a:pt x="90916" y="62589"/>
                  <a:pt x="99030" y="40364"/>
                </a:cubicBezTo>
                <a:cubicBezTo>
                  <a:pt x="107144" y="18139"/>
                  <a:pt x="81744" y="205817"/>
                  <a:pt x="101147" y="199114"/>
                </a:cubicBezTo>
                <a:cubicBezTo>
                  <a:pt x="120550" y="192411"/>
                  <a:pt x="206628" y="5791"/>
                  <a:pt x="215447" y="147"/>
                </a:cubicBezTo>
                <a:cubicBezTo>
                  <a:pt x="224266" y="-5497"/>
                  <a:pt x="140305" y="152194"/>
                  <a:pt x="154063" y="165247"/>
                </a:cubicBezTo>
                <a:cubicBezTo>
                  <a:pt x="167821" y="178300"/>
                  <a:pt x="313519" y="53769"/>
                  <a:pt x="317047" y="74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2" name="フリーフォーム: 図形 3201">
            <a:extLst>
              <a:ext uri="{FF2B5EF4-FFF2-40B4-BE49-F238E27FC236}">
                <a16:creationId xmlns:a16="http://schemas.microsoft.com/office/drawing/2014/main" id="{8B3820EA-791A-418D-8111-30E74ACB8FBF}"/>
              </a:ext>
            </a:extLst>
          </p:cNvPr>
          <p:cNvSpPr/>
          <p:nvPr/>
        </p:nvSpPr>
        <p:spPr>
          <a:xfrm>
            <a:off x="3286791" y="3702018"/>
            <a:ext cx="339252" cy="1036954"/>
          </a:xfrm>
          <a:custGeom>
            <a:avLst/>
            <a:gdLst>
              <a:gd name="connsiteX0" fmla="*/ 260742 w 339252"/>
              <a:gd name="connsiteY0" fmla="*/ 175715 h 1036954"/>
              <a:gd name="connsiteX1" fmla="*/ 195126 w 339252"/>
              <a:gd name="connsiteY1" fmla="*/ 323882 h 1036954"/>
              <a:gd name="connsiteX2" fmla="*/ 245926 w 339252"/>
              <a:gd name="connsiteY2" fmla="*/ 270965 h 1036954"/>
              <a:gd name="connsiteX3" fmla="*/ 169726 w 339252"/>
              <a:gd name="connsiteY3" fmla="*/ 486865 h 1036954"/>
              <a:gd name="connsiteX4" fmla="*/ 173959 w 339252"/>
              <a:gd name="connsiteY4" fmla="*/ 438182 h 1036954"/>
              <a:gd name="connsiteX5" fmla="*/ 157026 w 339252"/>
              <a:gd name="connsiteY5" fmla="*/ 558832 h 1036954"/>
              <a:gd name="connsiteX6" fmla="*/ 201476 w 339252"/>
              <a:gd name="connsiteY6" fmla="*/ 694299 h 1036954"/>
              <a:gd name="connsiteX7" fmla="*/ 178192 w 339252"/>
              <a:gd name="connsiteY7" fmla="*/ 658315 h 1036954"/>
              <a:gd name="connsiteX8" fmla="*/ 334826 w 339252"/>
              <a:gd name="connsiteY8" fmla="*/ 1026615 h 1036954"/>
              <a:gd name="connsiteX9" fmla="*/ 284026 w 339252"/>
              <a:gd name="connsiteY9" fmla="*/ 920782 h 1036954"/>
              <a:gd name="connsiteX10" fmla="*/ 157026 w 339252"/>
              <a:gd name="connsiteY10" fmla="*/ 768382 h 1036954"/>
              <a:gd name="connsiteX11" fmla="*/ 260742 w 339252"/>
              <a:gd name="connsiteY11" fmla="*/ 1024499 h 1036954"/>
              <a:gd name="connsiteX12" fmla="*/ 2509 w 339252"/>
              <a:gd name="connsiteY12" fmla="*/ 406432 h 1036954"/>
              <a:gd name="connsiteX13" fmla="*/ 127392 w 339252"/>
              <a:gd name="connsiteY13" fmla="*/ 742982 h 1036954"/>
              <a:gd name="connsiteX14" fmla="*/ 91409 w 339252"/>
              <a:gd name="connsiteY14" fmla="*/ 414899 h 1036954"/>
              <a:gd name="connsiteX15" fmla="*/ 27909 w 339252"/>
              <a:gd name="connsiteY15" fmla="*/ 31782 h 1036954"/>
              <a:gd name="connsiteX16" fmla="*/ 116809 w 339252"/>
              <a:gd name="connsiteY16" fmla="*/ 277315 h 1036954"/>
              <a:gd name="connsiteX17" fmla="*/ 150676 w 339252"/>
              <a:gd name="connsiteY17" fmla="*/ 32 h 1036954"/>
              <a:gd name="connsiteX18" fmla="*/ 165492 w 339252"/>
              <a:gd name="connsiteY18" fmla="*/ 258265 h 1036954"/>
              <a:gd name="connsiteX19" fmla="*/ 260742 w 339252"/>
              <a:gd name="connsiteY19" fmla="*/ 175715 h 103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9252" h="1036954">
                <a:moveTo>
                  <a:pt x="260742" y="175715"/>
                </a:moveTo>
                <a:cubicBezTo>
                  <a:pt x="265681" y="186651"/>
                  <a:pt x="197595" y="308007"/>
                  <a:pt x="195126" y="323882"/>
                </a:cubicBezTo>
                <a:cubicBezTo>
                  <a:pt x="192657" y="339757"/>
                  <a:pt x="250159" y="243801"/>
                  <a:pt x="245926" y="270965"/>
                </a:cubicBezTo>
                <a:cubicBezTo>
                  <a:pt x="241693" y="298129"/>
                  <a:pt x="181720" y="458996"/>
                  <a:pt x="169726" y="486865"/>
                </a:cubicBezTo>
                <a:cubicBezTo>
                  <a:pt x="157731" y="514735"/>
                  <a:pt x="176076" y="426188"/>
                  <a:pt x="173959" y="438182"/>
                </a:cubicBezTo>
                <a:cubicBezTo>
                  <a:pt x="171842" y="450176"/>
                  <a:pt x="152440" y="516146"/>
                  <a:pt x="157026" y="558832"/>
                </a:cubicBezTo>
                <a:cubicBezTo>
                  <a:pt x="161612" y="601518"/>
                  <a:pt x="197948" y="677719"/>
                  <a:pt x="201476" y="694299"/>
                </a:cubicBezTo>
                <a:cubicBezTo>
                  <a:pt x="205004" y="710880"/>
                  <a:pt x="155967" y="602929"/>
                  <a:pt x="178192" y="658315"/>
                </a:cubicBezTo>
                <a:cubicBezTo>
                  <a:pt x="200417" y="713701"/>
                  <a:pt x="317187" y="982871"/>
                  <a:pt x="334826" y="1026615"/>
                </a:cubicBezTo>
                <a:cubicBezTo>
                  <a:pt x="352465" y="1070359"/>
                  <a:pt x="313659" y="963821"/>
                  <a:pt x="284026" y="920782"/>
                </a:cubicBezTo>
                <a:cubicBezTo>
                  <a:pt x="254393" y="877743"/>
                  <a:pt x="160907" y="751096"/>
                  <a:pt x="157026" y="768382"/>
                </a:cubicBezTo>
                <a:cubicBezTo>
                  <a:pt x="153145" y="785668"/>
                  <a:pt x="286495" y="1084824"/>
                  <a:pt x="260742" y="1024499"/>
                </a:cubicBezTo>
                <a:cubicBezTo>
                  <a:pt x="234989" y="964174"/>
                  <a:pt x="24734" y="453351"/>
                  <a:pt x="2509" y="406432"/>
                </a:cubicBezTo>
                <a:cubicBezTo>
                  <a:pt x="-19716" y="359513"/>
                  <a:pt x="112576" y="741571"/>
                  <a:pt x="127392" y="742982"/>
                </a:cubicBezTo>
                <a:cubicBezTo>
                  <a:pt x="142208" y="744393"/>
                  <a:pt x="107989" y="533432"/>
                  <a:pt x="91409" y="414899"/>
                </a:cubicBezTo>
                <a:cubicBezTo>
                  <a:pt x="74829" y="296366"/>
                  <a:pt x="23676" y="54713"/>
                  <a:pt x="27909" y="31782"/>
                </a:cubicBezTo>
                <a:cubicBezTo>
                  <a:pt x="32142" y="8851"/>
                  <a:pt x="96348" y="282607"/>
                  <a:pt x="116809" y="277315"/>
                </a:cubicBezTo>
                <a:cubicBezTo>
                  <a:pt x="137270" y="272023"/>
                  <a:pt x="142562" y="3207"/>
                  <a:pt x="150676" y="32"/>
                </a:cubicBezTo>
                <a:cubicBezTo>
                  <a:pt x="158790" y="-3143"/>
                  <a:pt x="151734" y="228985"/>
                  <a:pt x="165492" y="258265"/>
                </a:cubicBezTo>
                <a:cubicBezTo>
                  <a:pt x="179250" y="287546"/>
                  <a:pt x="255803" y="164779"/>
                  <a:pt x="260742" y="1757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3" name="フリーフォーム: 図形 3202">
            <a:extLst>
              <a:ext uri="{FF2B5EF4-FFF2-40B4-BE49-F238E27FC236}">
                <a16:creationId xmlns:a16="http://schemas.microsoft.com/office/drawing/2014/main" id="{813A94F2-F3F8-41B7-AAAC-2BDF8FC423CC}"/>
              </a:ext>
            </a:extLst>
          </p:cNvPr>
          <p:cNvSpPr/>
          <p:nvPr/>
        </p:nvSpPr>
        <p:spPr>
          <a:xfrm>
            <a:off x="3290669" y="4026630"/>
            <a:ext cx="490633" cy="1113322"/>
          </a:xfrm>
          <a:custGeom>
            <a:avLst/>
            <a:gdLst>
              <a:gd name="connsiteX0" fmla="*/ 151031 w 490633"/>
              <a:gd name="connsiteY0" fmla="*/ 236337 h 1113322"/>
              <a:gd name="connsiteX1" fmla="*/ 284381 w 490633"/>
              <a:gd name="connsiteY1" fmla="*/ 695653 h 1113322"/>
              <a:gd name="connsiteX2" fmla="*/ 252631 w 490633"/>
              <a:gd name="connsiteY2" fmla="*/ 613103 h 1113322"/>
              <a:gd name="connsiteX3" fmla="*/ 481231 w 490633"/>
              <a:gd name="connsiteY3" fmla="*/ 1011037 h 1113322"/>
              <a:gd name="connsiteX4" fmla="*/ 421964 w 490633"/>
              <a:gd name="connsiteY4" fmla="*/ 907320 h 1113322"/>
              <a:gd name="connsiteX5" fmla="*/ 195481 w 490633"/>
              <a:gd name="connsiteY5" fmla="*/ 623687 h 1113322"/>
              <a:gd name="connsiteX6" fmla="*/ 436781 w 490633"/>
              <a:gd name="connsiteY6" fmla="*/ 1112637 h 1113322"/>
              <a:gd name="connsiteX7" fmla="*/ 87531 w 490633"/>
              <a:gd name="connsiteY7" fmla="*/ 496687 h 1113322"/>
              <a:gd name="connsiteX8" fmla="*/ 119281 w 490633"/>
              <a:gd name="connsiteY8" fmla="*/ 610987 h 1113322"/>
              <a:gd name="connsiteX9" fmla="*/ 748 w 490633"/>
              <a:gd name="connsiteY9" fmla="*/ 5620 h 1113322"/>
              <a:gd name="connsiteX10" fmla="*/ 68481 w 490633"/>
              <a:gd name="connsiteY10" fmla="*/ 299837 h 1113322"/>
              <a:gd name="connsiteX11" fmla="*/ 62131 w 490633"/>
              <a:gd name="connsiteY11" fmla="*/ 141087 h 1113322"/>
              <a:gd name="connsiteX12" fmla="*/ 144681 w 490633"/>
              <a:gd name="connsiteY12" fmla="*/ 437420 h 1113322"/>
              <a:gd name="connsiteX13" fmla="*/ 151031 w 490633"/>
              <a:gd name="connsiteY13" fmla="*/ 236337 h 1113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0633" h="1113322">
                <a:moveTo>
                  <a:pt x="151031" y="236337"/>
                </a:moveTo>
                <a:cubicBezTo>
                  <a:pt x="174314" y="279376"/>
                  <a:pt x="267448" y="632859"/>
                  <a:pt x="284381" y="695653"/>
                </a:cubicBezTo>
                <a:cubicBezTo>
                  <a:pt x="301314" y="758447"/>
                  <a:pt x="219823" y="560539"/>
                  <a:pt x="252631" y="613103"/>
                </a:cubicBezTo>
                <a:cubicBezTo>
                  <a:pt x="285439" y="665667"/>
                  <a:pt x="453009" y="962001"/>
                  <a:pt x="481231" y="1011037"/>
                </a:cubicBezTo>
                <a:cubicBezTo>
                  <a:pt x="509453" y="1060073"/>
                  <a:pt x="469589" y="971878"/>
                  <a:pt x="421964" y="907320"/>
                </a:cubicBezTo>
                <a:cubicBezTo>
                  <a:pt x="374339" y="842762"/>
                  <a:pt x="193012" y="589468"/>
                  <a:pt x="195481" y="623687"/>
                </a:cubicBezTo>
                <a:cubicBezTo>
                  <a:pt x="197950" y="657906"/>
                  <a:pt x="454773" y="1133804"/>
                  <a:pt x="436781" y="1112637"/>
                </a:cubicBezTo>
                <a:cubicBezTo>
                  <a:pt x="418789" y="1091470"/>
                  <a:pt x="140448" y="580295"/>
                  <a:pt x="87531" y="496687"/>
                </a:cubicBezTo>
                <a:cubicBezTo>
                  <a:pt x="34614" y="413079"/>
                  <a:pt x="133745" y="692831"/>
                  <a:pt x="119281" y="610987"/>
                </a:cubicBezTo>
                <a:cubicBezTo>
                  <a:pt x="104817" y="529143"/>
                  <a:pt x="9215" y="57478"/>
                  <a:pt x="748" y="5620"/>
                </a:cubicBezTo>
                <a:cubicBezTo>
                  <a:pt x="-7719" y="-46238"/>
                  <a:pt x="58251" y="277259"/>
                  <a:pt x="68481" y="299837"/>
                </a:cubicBezTo>
                <a:cubicBezTo>
                  <a:pt x="78711" y="322415"/>
                  <a:pt x="49431" y="118157"/>
                  <a:pt x="62131" y="141087"/>
                </a:cubicBezTo>
                <a:cubicBezTo>
                  <a:pt x="74831" y="164017"/>
                  <a:pt x="129159" y="420134"/>
                  <a:pt x="144681" y="437420"/>
                </a:cubicBezTo>
                <a:cubicBezTo>
                  <a:pt x="160203" y="454706"/>
                  <a:pt x="127748" y="193298"/>
                  <a:pt x="151031" y="2363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4" name="フリーフォーム: 図形 3203">
            <a:extLst>
              <a:ext uri="{FF2B5EF4-FFF2-40B4-BE49-F238E27FC236}">
                <a16:creationId xmlns:a16="http://schemas.microsoft.com/office/drawing/2014/main" id="{035C4371-04D7-4FED-AB4D-22DA0FDD1962}"/>
              </a:ext>
            </a:extLst>
          </p:cNvPr>
          <p:cNvSpPr/>
          <p:nvPr/>
        </p:nvSpPr>
        <p:spPr>
          <a:xfrm>
            <a:off x="3294256" y="3962028"/>
            <a:ext cx="565490" cy="1209028"/>
          </a:xfrm>
          <a:custGeom>
            <a:avLst/>
            <a:gdLst>
              <a:gd name="connsiteX0" fmla="*/ 285027 w 565490"/>
              <a:gd name="connsiteY0" fmla="*/ 2489 h 1209028"/>
              <a:gd name="connsiteX1" fmla="*/ 196127 w 565490"/>
              <a:gd name="connsiteY1" fmla="*/ 262839 h 1209028"/>
              <a:gd name="connsiteX2" fmla="*/ 202477 w 565490"/>
              <a:gd name="connsiteY2" fmla="*/ 222622 h 1209028"/>
              <a:gd name="connsiteX3" fmla="*/ 215177 w 565490"/>
              <a:gd name="connsiteY3" fmla="*/ 423705 h 1209028"/>
              <a:gd name="connsiteX4" fmla="*/ 217294 w 565490"/>
              <a:gd name="connsiteY4" fmla="*/ 377139 h 1209028"/>
              <a:gd name="connsiteX5" fmla="*/ 335827 w 565490"/>
              <a:gd name="connsiteY5" fmla="*/ 711572 h 1209028"/>
              <a:gd name="connsiteX6" fmla="*/ 301961 w 565490"/>
              <a:gd name="connsiteY6" fmla="*/ 616322 h 1209028"/>
              <a:gd name="connsiteX7" fmla="*/ 479761 w 565490"/>
              <a:gd name="connsiteY7" fmla="*/ 978272 h 1209028"/>
              <a:gd name="connsiteX8" fmla="*/ 420494 w 565490"/>
              <a:gd name="connsiteY8" fmla="*/ 889372 h 1209028"/>
              <a:gd name="connsiteX9" fmla="*/ 564427 w 565490"/>
              <a:gd name="connsiteY9" fmla="*/ 1208989 h 1209028"/>
              <a:gd name="connsiteX10" fmla="*/ 331594 w 565490"/>
              <a:gd name="connsiteY10" fmla="*/ 866089 h 1209028"/>
              <a:gd name="connsiteX11" fmla="*/ 454361 w 565490"/>
              <a:gd name="connsiteY11" fmla="*/ 1202639 h 1209028"/>
              <a:gd name="connsiteX12" fmla="*/ 69127 w 565490"/>
              <a:gd name="connsiteY12" fmla="*/ 590922 h 1209028"/>
              <a:gd name="connsiteX13" fmla="*/ 221527 w 565490"/>
              <a:gd name="connsiteY13" fmla="*/ 887255 h 1209028"/>
              <a:gd name="connsiteX14" fmla="*/ 1394 w 565490"/>
              <a:gd name="connsiteY14" fmla="*/ 273422 h 1209028"/>
              <a:gd name="connsiteX15" fmla="*/ 126277 w 565490"/>
              <a:gd name="connsiteY15" fmla="*/ 582455 h 1209028"/>
              <a:gd name="connsiteX16" fmla="*/ 98761 w 565490"/>
              <a:gd name="connsiteY16" fmla="*/ 163355 h 1209028"/>
              <a:gd name="connsiteX17" fmla="*/ 132627 w 565490"/>
              <a:gd name="connsiteY17" fmla="*/ 311522 h 1209028"/>
              <a:gd name="connsiteX18" fmla="*/ 166494 w 565490"/>
              <a:gd name="connsiteY18" fmla="*/ 180289 h 1209028"/>
              <a:gd name="connsiteX19" fmla="*/ 162261 w 565490"/>
              <a:gd name="connsiteY19" fmla="*/ 101972 h 1209028"/>
              <a:gd name="connsiteX20" fmla="*/ 232111 w 565490"/>
              <a:gd name="connsiteY20" fmla="*/ 4605 h 1209028"/>
              <a:gd name="connsiteX21" fmla="*/ 181311 w 565490"/>
              <a:gd name="connsiteY21" fmla="*/ 123139 h 1209028"/>
              <a:gd name="connsiteX22" fmla="*/ 285027 w 565490"/>
              <a:gd name="connsiteY22" fmla="*/ 2489 h 12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5490" h="1209028">
                <a:moveTo>
                  <a:pt x="285027" y="2489"/>
                </a:moveTo>
                <a:cubicBezTo>
                  <a:pt x="287496" y="25772"/>
                  <a:pt x="209885" y="226150"/>
                  <a:pt x="196127" y="262839"/>
                </a:cubicBezTo>
                <a:cubicBezTo>
                  <a:pt x="182369" y="299528"/>
                  <a:pt x="199302" y="195811"/>
                  <a:pt x="202477" y="222622"/>
                </a:cubicBezTo>
                <a:cubicBezTo>
                  <a:pt x="205652" y="249433"/>
                  <a:pt x="212708" y="397952"/>
                  <a:pt x="215177" y="423705"/>
                </a:cubicBezTo>
                <a:cubicBezTo>
                  <a:pt x="217646" y="449458"/>
                  <a:pt x="197186" y="329161"/>
                  <a:pt x="217294" y="377139"/>
                </a:cubicBezTo>
                <a:cubicBezTo>
                  <a:pt x="237402" y="425117"/>
                  <a:pt x="321716" y="671708"/>
                  <a:pt x="335827" y="711572"/>
                </a:cubicBezTo>
                <a:cubicBezTo>
                  <a:pt x="349938" y="751436"/>
                  <a:pt x="277972" y="571872"/>
                  <a:pt x="301961" y="616322"/>
                </a:cubicBezTo>
                <a:cubicBezTo>
                  <a:pt x="325950" y="660772"/>
                  <a:pt x="460006" y="932764"/>
                  <a:pt x="479761" y="978272"/>
                </a:cubicBezTo>
                <a:cubicBezTo>
                  <a:pt x="499516" y="1023780"/>
                  <a:pt x="406383" y="850919"/>
                  <a:pt x="420494" y="889372"/>
                </a:cubicBezTo>
                <a:cubicBezTo>
                  <a:pt x="434605" y="927825"/>
                  <a:pt x="579244" y="1212870"/>
                  <a:pt x="564427" y="1208989"/>
                </a:cubicBezTo>
                <a:cubicBezTo>
                  <a:pt x="549610" y="1205109"/>
                  <a:pt x="349938" y="867147"/>
                  <a:pt x="331594" y="866089"/>
                </a:cubicBezTo>
                <a:cubicBezTo>
                  <a:pt x="313250" y="865031"/>
                  <a:pt x="498105" y="1248500"/>
                  <a:pt x="454361" y="1202639"/>
                </a:cubicBezTo>
                <a:cubicBezTo>
                  <a:pt x="410617" y="1156778"/>
                  <a:pt x="107933" y="643486"/>
                  <a:pt x="69127" y="590922"/>
                </a:cubicBezTo>
                <a:cubicBezTo>
                  <a:pt x="30321" y="538358"/>
                  <a:pt x="232816" y="940172"/>
                  <a:pt x="221527" y="887255"/>
                </a:cubicBezTo>
                <a:cubicBezTo>
                  <a:pt x="210238" y="834338"/>
                  <a:pt x="17269" y="324222"/>
                  <a:pt x="1394" y="273422"/>
                </a:cubicBezTo>
                <a:cubicBezTo>
                  <a:pt x="-14481" y="222622"/>
                  <a:pt x="110049" y="600800"/>
                  <a:pt x="126277" y="582455"/>
                </a:cubicBezTo>
                <a:cubicBezTo>
                  <a:pt x="142505" y="564111"/>
                  <a:pt x="97703" y="208510"/>
                  <a:pt x="98761" y="163355"/>
                </a:cubicBezTo>
                <a:cubicBezTo>
                  <a:pt x="99819" y="118200"/>
                  <a:pt x="121338" y="308700"/>
                  <a:pt x="132627" y="311522"/>
                </a:cubicBezTo>
                <a:cubicBezTo>
                  <a:pt x="143916" y="314344"/>
                  <a:pt x="161555" y="215214"/>
                  <a:pt x="166494" y="180289"/>
                </a:cubicBezTo>
                <a:cubicBezTo>
                  <a:pt x="171433" y="145364"/>
                  <a:pt x="151325" y="131253"/>
                  <a:pt x="162261" y="101972"/>
                </a:cubicBezTo>
                <a:cubicBezTo>
                  <a:pt x="173197" y="72691"/>
                  <a:pt x="228936" y="1077"/>
                  <a:pt x="232111" y="4605"/>
                </a:cubicBezTo>
                <a:cubicBezTo>
                  <a:pt x="235286" y="8133"/>
                  <a:pt x="174961" y="119258"/>
                  <a:pt x="181311" y="123139"/>
                </a:cubicBezTo>
                <a:cubicBezTo>
                  <a:pt x="187661" y="127020"/>
                  <a:pt x="282558" y="-20794"/>
                  <a:pt x="285027" y="24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5" name="フリーフォーム: 図形 3204">
            <a:extLst>
              <a:ext uri="{FF2B5EF4-FFF2-40B4-BE49-F238E27FC236}">
                <a16:creationId xmlns:a16="http://schemas.microsoft.com/office/drawing/2014/main" id="{EA933EA3-58AE-4865-812E-6AFFCD254A2C}"/>
              </a:ext>
            </a:extLst>
          </p:cNvPr>
          <p:cNvSpPr/>
          <p:nvPr/>
        </p:nvSpPr>
        <p:spPr>
          <a:xfrm>
            <a:off x="3579874" y="4644742"/>
            <a:ext cx="939674" cy="1079992"/>
          </a:xfrm>
          <a:custGeom>
            <a:avLst/>
            <a:gdLst>
              <a:gd name="connsiteX0" fmla="*/ 109476 w 939674"/>
              <a:gd name="connsiteY0" fmla="*/ 441608 h 1079992"/>
              <a:gd name="connsiteX1" fmla="*/ 563501 w 939674"/>
              <a:gd name="connsiteY1" fmla="*/ 832133 h 1079992"/>
              <a:gd name="connsiteX2" fmla="*/ 452376 w 939674"/>
              <a:gd name="connsiteY2" fmla="*/ 768633 h 1079992"/>
              <a:gd name="connsiteX3" fmla="*/ 846076 w 939674"/>
              <a:gd name="connsiteY3" fmla="*/ 1079783 h 1079992"/>
              <a:gd name="connsiteX4" fmla="*/ 563501 w 939674"/>
              <a:gd name="connsiteY4" fmla="*/ 819433 h 1079992"/>
              <a:gd name="connsiteX5" fmla="*/ 855601 w 939674"/>
              <a:gd name="connsiteY5" fmla="*/ 968658 h 1079992"/>
              <a:gd name="connsiteX6" fmla="*/ 680976 w 939674"/>
              <a:gd name="connsiteY6" fmla="*/ 771808 h 1079992"/>
              <a:gd name="connsiteX7" fmla="*/ 934976 w 939674"/>
              <a:gd name="connsiteY7" fmla="*/ 908333 h 1079992"/>
              <a:gd name="connsiteX8" fmla="*/ 414276 w 939674"/>
              <a:gd name="connsiteY8" fmla="*/ 597183 h 1079992"/>
              <a:gd name="connsiteX9" fmla="*/ 490476 w 939674"/>
              <a:gd name="connsiteY9" fmla="*/ 651158 h 1079992"/>
              <a:gd name="connsiteX10" fmla="*/ 138051 w 939674"/>
              <a:gd name="connsiteY10" fmla="*/ 178083 h 1079992"/>
              <a:gd name="connsiteX11" fmla="*/ 207901 w 939674"/>
              <a:gd name="connsiteY11" fmla="*/ 228883 h 1079992"/>
              <a:gd name="connsiteX12" fmla="*/ 1526 w 939674"/>
              <a:gd name="connsiteY12" fmla="*/ 283 h 1079992"/>
              <a:gd name="connsiteX13" fmla="*/ 109476 w 939674"/>
              <a:gd name="connsiteY13" fmla="*/ 282858 h 1079992"/>
              <a:gd name="connsiteX14" fmla="*/ 20576 w 939674"/>
              <a:gd name="connsiteY14" fmla="*/ 149508 h 1079992"/>
              <a:gd name="connsiteX15" fmla="*/ 115826 w 939674"/>
              <a:gd name="connsiteY15" fmla="*/ 301908 h 1079992"/>
              <a:gd name="connsiteX16" fmla="*/ 4701 w 939674"/>
              <a:gd name="connsiteY16" fmla="*/ 232058 h 1079992"/>
              <a:gd name="connsiteX17" fmla="*/ 109476 w 939674"/>
              <a:gd name="connsiteY17" fmla="*/ 441608 h 107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9674" h="1079992">
                <a:moveTo>
                  <a:pt x="109476" y="441608"/>
                </a:moveTo>
                <a:cubicBezTo>
                  <a:pt x="202609" y="541621"/>
                  <a:pt x="506351" y="777629"/>
                  <a:pt x="563501" y="832133"/>
                </a:cubicBezTo>
                <a:cubicBezTo>
                  <a:pt x="620651" y="886637"/>
                  <a:pt x="405280" y="727358"/>
                  <a:pt x="452376" y="768633"/>
                </a:cubicBezTo>
                <a:cubicBezTo>
                  <a:pt x="499472" y="809908"/>
                  <a:pt x="827555" y="1071316"/>
                  <a:pt x="846076" y="1079783"/>
                </a:cubicBezTo>
                <a:cubicBezTo>
                  <a:pt x="864597" y="1088250"/>
                  <a:pt x="561914" y="837954"/>
                  <a:pt x="563501" y="819433"/>
                </a:cubicBezTo>
                <a:cubicBezTo>
                  <a:pt x="565088" y="800912"/>
                  <a:pt x="836022" y="976596"/>
                  <a:pt x="855601" y="968658"/>
                </a:cubicBezTo>
                <a:cubicBezTo>
                  <a:pt x="875180" y="960720"/>
                  <a:pt x="667747" y="781862"/>
                  <a:pt x="680976" y="771808"/>
                </a:cubicBezTo>
                <a:cubicBezTo>
                  <a:pt x="694205" y="761754"/>
                  <a:pt x="979426" y="937437"/>
                  <a:pt x="934976" y="908333"/>
                </a:cubicBezTo>
                <a:cubicBezTo>
                  <a:pt x="890526" y="879229"/>
                  <a:pt x="488359" y="640046"/>
                  <a:pt x="414276" y="597183"/>
                </a:cubicBezTo>
                <a:cubicBezTo>
                  <a:pt x="340193" y="554321"/>
                  <a:pt x="536513" y="721008"/>
                  <a:pt x="490476" y="651158"/>
                </a:cubicBezTo>
                <a:cubicBezTo>
                  <a:pt x="444439" y="581308"/>
                  <a:pt x="185147" y="248462"/>
                  <a:pt x="138051" y="178083"/>
                </a:cubicBezTo>
                <a:cubicBezTo>
                  <a:pt x="90955" y="107704"/>
                  <a:pt x="230655" y="258516"/>
                  <a:pt x="207901" y="228883"/>
                </a:cubicBezTo>
                <a:cubicBezTo>
                  <a:pt x="185147" y="199250"/>
                  <a:pt x="17930" y="-8713"/>
                  <a:pt x="1526" y="283"/>
                </a:cubicBezTo>
                <a:cubicBezTo>
                  <a:pt x="-14878" y="9279"/>
                  <a:pt x="106301" y="257987"/>
                  <a:pt x="109476" y="282858"/>
                </a:cubicBezTo>
                <a:cubicBezTo>
                  <a:pt x="112651" y="307729"/>
                  <a:pt x="19518" y="146333"/>
                  <a:pt x="20576" y="149508"/>
                </a:cubicBezTo>
                <a:cubicBezTo>
                  <a:pt x="21634" y="152683"/>
                  <a:pt x="118472" y="288150"/>
                  <a:pt x="115826" y="301908"/>
                </a:cubicBezTo>
                <a:cubicBezTo>
                  <a:pt x="113180" y="315666"/>
                  <a:pt x="6288" y="212479"/>
                  <a:pt x="4701" y="232058"/>
                </a:cubicBezTo>
                <a:cubicBezTo>
                  <a:pt x="3114" y="251637"/>
                  <a:pt x="16343" y="341595"/>
                  <a:pt x="109476" y="441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1" name="フリーフォーム: 図形 3150">
            <a:extLst>
              <a:ext uri="{FF2B5EF4-FFF2-40B4-BE49-F238E27FC236}">
                <a16:creationId xmlns:a16="http://schemas.microsoft.com/office/drawing/2014/main" id="{C5AD044D-0628-4E15-BC43-F3ED458C3FA4}"/>
              </a:ext>
            </a:extLst>
          </p:cNvPr>
          <p:cNvSpPr/>
          <p:nvPr/>
        </p:nvSpPr>
        <p:spPr>
          <a:xfrm>
            <a:off x="4491425" y="3306817"/>
            <a:ext cx="982312" cy="279454"/>
          </a:xfrm>
          <a:custGeom>
            <a:avLst/>
            <a:gdLst>
              <a:gd name="connsiteX0" fmla="*/ 42475 w 982312"/>
              <a:gd name="connsiteY0" fmla="*/ 122183 h 279454"/>
              <a:gd name="connsiteX1" fmla="*/ 218158 w 982312"/>
              <a:gd name="connsiteY1" fmla="*/ 90433 h 279454"/>
              <a:gd name="connsiteX2" fmla="*/ 169475 w 982312"/>
              <a:gd name="connsiteY2" fmla="*/ 113716 h 279454"/>
              <a:gd name="connsiteX3" fmla="*/ 304942 w 982312"/>
              <a:gd name="connsiteY3" fmla="*/ 54450 h 279454"/>
              <a:gd name="connsiteX4" fmla="*/ 290125 w 982312"/>
              <a:gd name="connsiteY4" fmla="*/ 90433 h 279454"/>
              <a:gd name="connsiteX5" fmla="*/ 486975 w 982312"/>
              <a:gd name="connsiteY5" fmla="*/ 5766 h 279454"/>
              <a:gd name="connsiteX6" fmla="*/ 463692 w 982312"/>
              <a:gd name="connsiteY6" fmla="*/ 24816 h 279454"/>
              <a:gd name="connsiteX7" fmla="*/ 649958 w 982312"/>
              <a:gd name="connsiteY7" fmla="*/ 7883 h 279454"/>
              <a:gd name="connsiteX8" fmla="*/ 575875 w 982312"/>
              <a:gd name="connsiteY8" fmla="*/ 5766 h 279454"/>
              <a:gd name="connsiteX9" fmla="*/ 825642 w 982312"/>
              <a:gd name="connsiteY9" fmla="*/ 7883 h 279454"/>
              <a:gd name="connsiteX10" fmla="*/ 762142 w 982312"/>
              <a:gd name="connsiteY10" fmla="*/ 5766 h 279454"/>
              <a:gd name="connsiteX11" fmla="*/ 982275 w 982312"/>
              <a:gd name="connsiteY11" fmla="*/ 92550 h 279454"/>
              <a:gd name="connsiteX12" fmla="*/ 743092 w 982312"/>
              <a:gd name="connsiteY12" fmla="*/ 98900 h 279454"/>
              <a:gd name="connsiteX13" fmla="*/ 493325 w 982312"/>
              <a:gd name="connsiteY13" fmla="*/ 143350 h 279454"/>
              <a:gd name="connsiteX14" fmla="*/ 561058 w 982312"/>
              <a:gd name="connsiteY14" fmla="*/ 134883 h 279454"/>
              <a:gd name="connsiteX15" fmla="*/ 395958 w 982312"/>
              <a:gd name="connsiteY15" fmla="*/ 147583 h 279454"/>
              <a:gd name="connsiteX16" fmla="*/ 277425 w 982312"/>
              <a:gd name="connsiteY16" fmla="*/ 172983 h 279454"/>
              <a:gd name="connsiteX17" fmla="*/ 472158 w 982312"/>
              <a:gd name="connsiteY17" fmla="*/ 132766 h 279454"/>
              <a:gd name="connsiteX18" fmla="*/ 256258 w 982312"/>
              <a:gd name="connsiteY18" fmla="*/ 187800 h 279454"/>
              <a:gd name="connsiteX19" fmla="*/ 169475 w 982312"/>
              <a:gd name="connsiteY19" fmla="*/ 261883 h 279454"/>
              <a:gd name="connsiteX20" fmla="*/ 139842 w 982312"/>
              <a:gd name="connsiteY20" fmla="*/ 276700 h 279454"/>
              <a:gd name="connsiteX21" fmla="*/ 285892 w 982312"/>
              <a:gd name="connsiteY21" fmla="*/ 219550 h 279454"/>
              <a:gd name="connsiteX22" fmla="*/ 213925 w 982312"/>
              <a:gd name="connsiteY22" fmla="*/ 228016 h 279454"/>
              <a:gd name="connsiteX23" fmla="*/ 44592 w 982312"/>
              <a:gd name="connsiteY23" fmla="*/ 261883 h 279454"/>
              <a:gd name="connsiteX24" fmla="*/ 148308 w 982312"/>
              <a:gd name="connsiteY24" fmla="*/ 242833 h 279454"/>
              <a:gd name="connsiteX25" fmla="*/ 97508 w 982312"/>
              <a:gd name="connsiteY25" fmla="*/ 200500 h 279454"/>
              <a:gd name="connsiteX26" fmla="*/ 142 w 982312"/>
              <a:gd name="connsiteY26" fmla="*/ 175100 h 279454"/>
              <a:gd name="connsiteX27" fmla="*/ 120792 w 982312"/>
              <a:gd name="connsiteY27" fmla="*/ 177216 h 279454"/>
              <a:gd name="connsiteX28" fmla="*/ 42475 w 982312"/>
              <a:gd name="connsiteY28" fmla="*/ 122183 h 27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82312" h="279454">
                <a:moveTo>
                  <a:pt x="42475" y="122183"/>
                </a:moveTo>
                <a:cubicBezTo>
                  <a:pt x="58703" y="107719"/>
                  <a:pt x="196991" y="91844"/>
                  <a:pt x="218158" y="90433"/>
                </a:cubicBezTo>
                <a:cubicBezTo>
                  <a:pt x="239325" y="89022"/>
                  <a:pt x="155011" y="119713"/>
                  <a:pt x="169475" y="113716"/>
                </a:cubicBezTo>
                <a:cubicBezTo>
                  <a:pt x="183939" y="107719"/>
                  <a:pt x="284834" y="58330"/>
                  <a:pt x="304942" y="54450"/>
                </a:cubicBezTo>
                <a:cubicBezTo>
                  <a:pt x="325050" y="50570"/>
                  <a:pt x="259786" y="98547"/>
                  <a:pt x="290125" y="90433"/>
                </a:cubicBezTo>
                <a:cubicBezTo>
                  <a:pt x="320464" y="82319"/>
                  <a:pt x="458047" y="16702"/>
                  <a:pt x="486975" y="5766"/>
                </a:cubicBezTo>
                <a:cubicBezTo>
                  <a:pt x="515903" y="-5170"/>
                  <a:pt x="436528" y="24463"/>
                  <a:pt x="463692" y="24816"/>
                </a:cubicBezTo>
                <a:cubicBezTo>
                  <a:pt x="490856" y="25169"/>
                  <a:pt x="631261" y="11058"/>
                  <a:pt x="649958" y="7883"/>
                </a:cubicBezTo>
                <a:cubicBezTo>
                  <a:pt x="668655" y="4708"/>
                  <a:pt x="575875" y="5766"/>
                  <a:pt x="575875" y="5766"/>
                </a:cubicBezTo>
                <a:lnTo>
                  <a:pt x="825642" y="7883"/>
                </a:lnTo>
                <a:cubicBezTo>
                  <a:pt x="856686" y="7883"/>
                  <a:pt x="736037" y="-8345"/>
                  <a:pt x="762142" y="5766"/>
                </a:cubicBezTo>
                <a:cubicBezTo>
                  <a:pt x="788247" y="19877"/>
                  <a:pt x="985450" y="77028"/>
                  <a:pt x="982275" y="92550"/>
                </a:cubicBezTo>
                <a:cubicBezTo>
                  <a:pt x="979100" y="108072"/>
                  <a:pt x="824584" y="90433"/>
                  <a:pt x="743092" y="98900"/>
                </a:cubicBezTo>
                <a:cubicBezTo>
                  <a:pt x="661600" y="107367"/>
                  <a:pt x="523664" y="137353"/>
                  <a:pt x="493325" y="143350"/>
                </a:cubicBezTo>
                <a:cubicBezTo>
                  <a:pt x="462986" y="149347"/>
                  <a:pt x="577286" y="134178"/>
                  <a:pt x="561058" y="134883"/>
                </a:cubicBezTo>
                <a:cubicBezTo>
                  <a:pt x="544830" y="135588"/>
                  <a:pt x="443230" y="141233"/>
                  <a:pt x="395958" y="147583"/>
                </a:cubicBezTo>
                <a:cubicBezTo>
                  <a:pt x="348686" y="153933"/>
                  <a:pt x="264725" y="175453"/>
                  <a:pt x="277425" y="172983"/>
                </a:cubicBezTo>
                <a:cubicBezTo>
                  <a:pt x="290125" y="170513"/>
                  <a:pt x="475686" y="130297"/>
                  <a:pt x="472158" y="132766"/>
                </a:cubicBezTo>
                <a:cubicBezTo>
                  <a:pt x="468630" y="135235"/>
                  <a:pt x="306705" y="166281"/>
                  <a:pt x="256258" y="187800"/>
                </a:cubicBezTo>
                <a:cubicBezTo>
                  <a:pt x="205811" y="209319"/>
                  <a:pt x="188878" y="247066"/>
                  <a:pt x="169475" y="261883"/>
                </a:cubicBezTo>
                <a:cubicBezTo>
                  <a:pt x="150072" y="276700"/>
                  <a:pt x="120439" y="283755"/>
                  <a:pt x="139842" y="276700"/>
                </a:cubicBezTo>
                <a:cubicBezTo>
                  <a:pt x="159245" y="269645"/>
                  <a:pt x="273545" y="227664"/>
                  <a:pt x="285892" y="219550"/>
                </a:cubicBezTo>
                <a:cubicBezTo>
                  <a:pt x="298239" y="211436"/>
                  <a:pt x="254142" y="220961"/>
                  <a:pt x="213925" y="228016"/>
                </a:cubicBezTo>
                <a:cubicBezTo>
                  <a:pt x="173708" y="235071"/>
                  <a:pt x="55528" y="259414"/>
                  <a:pt x="44592" y="261883"/>
                </a:cubicBezTo>
                <a:cubicBezTo>
                  <a:pt x="33656" y="264352"/>
                  <a:pt x="139489" y="253064"/>
                  <a:pt x="148308" y="242833"/>
                </a:cubicBezTo>
                <a:cubicBezTo>
                  <a:pt x="157127" y="232603"/>
                  <a:pt x="122202" y="211789"/>
                  <a:pt x="97508" y="200500"/>
                </a:cubicBezTo>
                <a:cubicBezTo>
                  <a:pt x="72814" y="189211"/>
                  <a:pt x="-3739" y="178981"/>
                  <a:pt x="142" y="175100"/>
                </a:cubicBezTo>
                <a:cubicBezTo>
                  <a:pt x="4023" y="171219"/>
                  <a:pt x="110209" y="182508"/>
                  <a:pt x="120792" y="177216"/>
                </a:cubicBezTo>
                <a:cubicBezTo>
                  <a:pt x="131375" y="171924"/>
                  <a:pt x="26247" y="136647"/>
                  <a:pt x="42475" y="1221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0" name="フリーフォーム: 図形 3179">
            <a:extLst>
              <a:ext uri="{FF2B5EF4-FFF2-40B4-BE49-F238E27FC236}">
                <a16:creationId xmlns:a16="http://schemas.microsoft.com/office/drawing/2014/main" id="{21B7F9F4-6A92-4284-9CD5-50ECCD170047}"/>
              </a:ext>
            </a:extLst>
          </p:cNvPr>
          <p:cNvSpPr/>
          <p:nvPr/>
        </p:nvSpPr>
        <p:spPr>
          <a:xfrm>
            <a:off x="3525095" y="3437047"/>
            <a:ext cx="606643" cy="161334"/>
          </a:xfrm>
          <a:custGeom>
            <a:avLst/>
            <a:gdLst>
              <a:gd name="connsiteX0" fmla="*/ 3388 w 606643"/>
              <a:gd name="connsiteY0" fmla="*/ 80853 h 161334"/>
              <a:gd name="connsiteX1" fmla="*/ 85938 w 606643"/>
              <a:gd name="connsiteY1" fmla="*/ 99903 h 161334"/>
              <a:gd name="connsiteX2" fmla="*/ 170605 w 606643"/>
              <a:gd name="connsiteY2" fmla="*/ 34286 h 161334"/>
              <a:gd name="connsiteX3" fmla="*/ 49955 w 606643"/>
              <a:gd name="connsiteY3" fmla="*/ 42753 h 161334"/>
              <a:gd name="connsiteX4" fmla="*/ 77472 w 606643"/>
              <a:gd name="connsiteY4" fmla="*/ 59686 h 161334"/>
              <a:gd name="connsiteX5" fmla="*/ 77472 w 606643"/>
              <a:gd name="connsiteY5" fmla="*/ 59686 h 161334"/>
              <a:gd name="connsiteX6" fmla="*/ 170605 w 606643"/>
              <a:gd name="connsiteY6" fmla="*/ 59686 h 161334"/>
              <a:gd name="connsiteX7" fmla="*/ 128272 w 606643"/>
              <a:gd name="connsiteY7" fmla="*/ 44870 h 161334"/>
              <a:gd name="connsiteX8" fmla="*/ 244688 w 606643"/>
              <a:gd name="connsiteY8" fmla="*/ 6770 h 161334"/>
              <a:gd name="connsiteX9" fmla="*/ 56305 w 606643"/>
              <a:gd name="connsiteY9" fmla="*/ 2536 h 161334"/>
              <a:gd name="connsiteX10" fmla="*/ 390738 w 606643"/>
              <a:gd name="connsiteY10" fmla="*/ 34286 h 161334"/>
              <a:gd name="connsiteX11" fmla="*/ 422488 w 606643"/>
              <a:gd name="connsiteY11" fmla="*/ 36403 h 161334"/>
              <a:gd name="connsiteX12" fmla="*/ 606638 w 606643"/>
              <a:gd name="connsiteY12" fmla="*/ 116836 h 161334"/>
              <a:gd name="connsiteX13" fmla="*/ 416138 w 606643"/>
              <a:gd name="connsiteY13" fmla="*/ 123186 h 161334"/>
              <a:gd name="connsiteX14" fmla="*/ 392855 w 606643"/>
              <a:gd name="connsiteY14" fmla="*/ 135886 h 161334"/>
              <a:gd name="connsiteX15" fmla="*/ 572772 w 606643"/>
              <a:gd name="connsiteY15" fmla="*/ 161286 h 161334"/>
              <a:gd name="connsiteX16" fmla="*/ 223522 w 606643"/>
              <a:gd name="connsiteY16" fmla="*/ 142236 h 161334"/>
              <a:gd name="connsiteX17" fmla="*/ 312422 w 606643"/>
              <a:gd name="connsiteY17" fmla="*/ 140120 h 161334"/>
              <a:gd name="connsiteX18" fmla="*/ 206588 w 606643"/>
              <a:gd name="connsiteY18" fmla="*/ 127420 h 161334"/>
              <a:gd name="connsiteX19" fmla="*/ 3388 w 606643"/>
              <a:gd name="connsiteY19" fmla="*/ 80853 h 16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6643" h="161334">
                <a:moveTo>
                  <a:pt x="3388" y="80853"/>
                </a:moveTo>
                <a:cubicBezTo>
                  <a:pt x="-16720" y="76267"/>
                  <a:pt x="58069" y="107664"/>
                  <a:pt x="85938" y="99903"/>
                </a:cubicBezTo>
                <a:cubicBezTo>
                  <a:pt x="113808" y="92142"/>
                  <a:pt x="176602" y="43811"/>
                  <a:pt x="170605" y="34286"/>
                </a:cubicBezTo>
                <a:cubicBezTo>
                  <a:pt x="164608" y="24761"/>
                  <a:pt x="65477" y="38520"/>
                  <a:pt x="49955" y="42753"/>
                </a:cubicBezTo>
                <a:cubicBezTo>
                  <a:pt x="34433" y="46986"/>
                  <a:pt x="77472" y="59686"/>
                  <a:pt x="77472" y="59686"/>
                </a:cubicBezTo>
                <a:lnTo>
                  <a:pt x="77472" y="59686"/>
                </a:lnTo>
                <a:cubicBezTo>
                  <a:pt x="92994" y="59686"/>
                  <a:pt x="162138" y="62155"/>
                  <a:pt x="170605" y="59686"/>
                </a:cubicBezTo>
                <a:cubicBezTo>
                  <a:pt x="179072" y="57217"/>
                  <a:pt x="115925" y="53689"/>
                  <a:pt x="128272" y="44870"/>
                </a:cubicBezTo>
                <a:cubicBezTo>
                  <a:pt x="140619" y="36051"/>
                  <a:pt x="256682" y="13826"/>
                  <a:pt x="244688" y="6770"/>
                </a:cubicBezTo>
                <a:cubicBezTo>
                  <a:pt x="232694" y="-286"/>
                  <a:pt x="31963" y="-2050"/>
                  <a:pt x="56305" y="2536"/>
                </a:cubicBezTo>
                <a:cubicBezTo>
                  <a:pt x="80647" y="7122"/>
                  <a:pt x="329708" y="28642"/>
                  <a:pt x="390738" y="34286"/>
                </a:cubicBezTo>
                <a:cubicBezTo>
                  <a:pt x="451768" y="39930"/>
                  <a:pt x="386505" y="22645"/>
                  <a:pt x="422488" y="36403"/>
                </a:cubicBezTo>
                <a:cubicBezTo>
                  <a:pt x="458471" y="50161"/>
                  <a:pt x="607696" y="102372"/>
                  <a:pt x="606638" y="116836"/>
                </a:cubicBezTo>
                <a:cubicBezTo>
                  <a:pt x="605580" y="131300"/>
                  <a:pt x="451768" y="120011"/>
                  <a:pt x="416138" y="123186"/>
                </a:cubicBezTo>
                <a:cubicBezTo>
                  <a:pt x="380508" y="126361"/>
                  <a:pt x="366749" y="129536"/>
                  <a:pt x="392855" y="135886"/>
                </a:cubicBezTo>
                <a:cubicBezTo>
                  <a:pt x="418961" y="142236"/>
                  <a:pt x="600994" y="160228"/>
                  <a:pt x="572772" y="161286"/>
                </a:cubicBezTo>
                <a:cubicBezTo>
                  <a:pt x="544550" y="162344"/>
                  <a:pt x="266914" y="145764"/>
                  <a:pt x="223522" y="142236"/>
                </a:cubicBezTo>
                <a:cubicBezTo>
                  <a:pt x="180130" y="138708"/>
                  <a:pt x="315244" y="142589"/>
                  <a:pt x="312422" y="140120"/>
                </a:cubicBezTo>
                <a:cubicBezTo>
                  <a:pt x="309600" y="137651"/>
                  <a:pt x="251744" y="135181"/>
                  <a:pt x="206588" y="127420"/>
                </a:cubicBezTo>
                <a:cubicBezTo>
                  <a:pt x="161432" y="119659"/>
                  <a:pt x="23496" y="85439"/>
                  <a:pt x="3388" y="808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6" name="フリーフォーム: 図形 3205">
            <a:extLst>
              <a:ext uri="{FF2B5EF4-FFF2-40B4-BE49-F238E27FC236}">
                <a16:creationId xmlns:a16="http://schemas.microsoft.com/office/drawing/2014/main" id="{F1580A6C-F9D4-4E7D-A586-D482772F5976}"/>
              </a:ext>
            </a:extLst>
          </p:cNvPr>
          <p:cNvSpPr/>
          <p:nvPr/>
        </p:nvSpPr>
        <p:spPr>
          <a:xfrm>
            <a:off x="4423318" y="2554805"/>
            <a:ext cx="1627134" cy="1004518"/>
          </a:xfrm>
          <a:custGeom>
            <a:avLst/>
            <a:gdLst>
              <a:gd name="connsiteX0" fmla="*/ 324365 w 1627134"/>
              <a:gd name="connsiteY0" fmla="*/ 173578 h 1004518"/>
              <a:gd name="connsiteX1" fmla="*/ 650332 w 1627134"/>
              <a:gd name="connsiteY1" fmla="*/ 385245 h 1004518"/>
              <a:gd name="connsiteX2" fmla="*/ 356115 w 1627134"/>
              <a:gd name="connsiteY2" fmla="*/ 302695 h 1004518"/>
              <a:gd name="connsiteX3" fmla="*/ 887399 w 1627134"/>
              <a:gd name="connsiteY3" fmla="*/ 431812 h 1004518"/>
              <a:gd name="connsiteX4" fmla="*/ 751932 w 1627134"/>
              <a:gd name="connsiteY4" fmla="*/ 404295 h 1004518"/>
              <a:gd name="connsiteX5" fmla="*/ 1293799 w 1627134"/>
              <a:gd name="connsiteY5" fmla="*/ 601145 h 1004518"/>
              <a:gd name="connsiteX6" fmla="*/ 1056732 w 1627134"/>
              <a:gd name="connsiteY6" fmla="*/ 541878 h 1004518"/>
              <a:gd name="connsiteX7" fmla="*/ 1509699 w 1627134"/>
              <a:gd name="connsiteY7" fmla="*/ 675228 h 1004518"/>
              <a:gd name="connsiteX8" fmla="*/ 1393282 w 1627134"/>
              <a:gd name="connsiteY8" fmla="*/ 700628 h 1004518"/>
              <a:gd name="connsiteX9" fmla="*/ 1473715 w 1627134"/>
              <a:gd name="connsiteY9" fmla="*/ 749312 h 1004518"/>
              <a:gd name="connsiteX10" fmla="*/ 1549915 w 1627134"/>
              <a:gd name="connsiteY10" fmla="*/ 994845 h 1004518"/>
              <a:gd name="connsiteX11" fmla="*/ 1516049 w 1627134"/>
              <a:gd name="connsiteY11" fmla="*/ 950395 h 1004518"/>
              <a:gd name="connsiteX12" fmla="*/ 1518165 w 1627134"/>
              <a:gd name="connsiteY12" fmla="*/ 905945 h 1004518"/>
              <a:gd name="connsiteX13" fmla="*/ 1609182 w 1627134"/>
              <a:gd name="connsiteY13" fmla="*/ 660412 h 1004518"/>
              <a:gd name="connsiteX14" fmla="*/ 1113882 w 1627134"/>
              <a:gd name="connsiteY14" fmla="*/ 410645 h 1004518"/>
              <a:gd name="connsiteX15" fmla="*/ 1262049 w 1627134"/>
              <a:gd name="connsiteY15" fmla="*/ 444512 h 1004518"/>
              <a:gd name="connsiteX16" fmla="*/ 724415 w 1627134"/>
              <a:gd name="connsiteY16" fmla="*/ 213795 h 1004518"/>
              <a:gd name="connsiteX17" fmla="*/ 515 w 1627134"/>
              <a:gd name="connsiteY17" fmla="*/ 12 h 1004518"/>
              <a:gd name="connsiteX18" fmla="*/ 840832 w 1627134"/>
              <a:gd name="connsiteY18" fmla="*/ 203212 h 1004518"/>
              <a:gd name="connsiteX19" fmla="*/ 400565 w 1627134"/>
              <a:gd name="connsiteY19" fmla="*/ 152412 h 1004518"/>
              <a:gd name="connsiteX20" fmla="*/ 703249 w 1627134"/>
              <a:gd name="connsiteY20" fmla="*/ 302695 h 1004518"/>
              <a:gd name="connsiteX21" fmla="*/ 324365 w 1627134"/>
              <a:gd name="connsiteY21" fmla="*/ 173578 h 100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27134" h="1004518">
                <a:moveTo>
                  <a:pt x="324365" y="173578"/>
                </a:moveTo>
                <a:cubicBezTo>
                  <a:pt x="315545" y="187336"/>
                  <a:pt x="645040" y="363726"/>
                  <a:pt x="650332" y="385245"/>
                </a:cubicBezTo>
                <a:cubicBezTo>
                  <a:pt x="655624" y="406764"/>
                  <a:pt x="316604" y="294934"/>
                  <a:pt x="356115" y="302695"/>
                </a:cubicBezTo>
                <a:cubicBezTo>
                  <a:pt x="395626" y="310456"/>
                  <a:pt x="821430" y="414879"/>
                  <a:pt x="887399" y="431812"/>
                </a:cubicBezTo>
                <a:cubicBezTo>
                  <a:pt x="953368" y="448745"/>
                  <a:pt x="684199" y="376073"/>
                  <a:pt x="751932" y="404295"/>
                </a:cubicBezTo>
                <a:cubicBezTo>
                  <a:pt x="819665" y="432517"/>
                  <a:pt x="1242999" y="578214"/>
                  <a:pt x="1293799" y="601145"/>
                </a:cubicBezTo>
                <a:cubicBezTo>
                  <a:pt x="1344599" y="624076"/>
                  <a:pt x="1020749" y="529531"/>
                  <a:pt x="1056732" y="541878"/>
                </a:cubicBezTo>
                <a:cubicBezTo>
                  <a:pt x="1092715" y="554225"/>
                  <a:pt x="1453608" y="648770"/>
                  <a:pt x="1509699" y="675228"/>
                </a:cubicBezTo>
                <a:cubicBezTo>
                  <a:pt x="1565790" y="701686"/>
                  <a:pt x="1399279" y="688281"/>
                  <a:pt x="1393282" y="700628"/>
                </a:cubicBezTo>
                <a:cubicBezTo>
                  <a:pt x="1387285" y="712975"/>
                  <a:pt x="1447610" y="700276"/>
                  <a:pt x="1473715" y="749312"/>
                </a:cubicBezTo>
                <a:cubicBezTo>
                  <a:pt x="1499820" y="798348"/>
                  <a:pt x="1542859" y="961331"/>
                  <a:pt x="1549915" y="994845"/>
                </a:cubicBezTo>
                <a:cubicBezTo>
                  <a:pt x="1556971" y="1028359"/>
                  <a:pt x="1521341" y="965212"/>
                  <a:pt x="1516049" y="950395"/>
                </a:cubicBezTo>
                <a:cubicBezTo>
                  <a:pt x="1510757" y="935578"/>
                  <a:pt x="1502643" y="954275"/>
                  <a:pt x="1518165" y="905945"/>
                </a:cubicBezTo>
                <a:cubicBezTo>
                  <a:pt x="1533687" y="857615"/>
                  <a:pt x="1676562" y="742962"/>
                  <a:pt x="1609182" y="660412"/>
                </a:cubicBezTo>
                <a:cubicBezTo>
                  <a:pt x="1541802" y="577862"/>
                  <a:pt x="1171738" y="446628"/>
                  <a:pt x="1113882" y="410645"/>
                </a:cubicBezTo>
                <a:cubicBezTo>
                  <a:pt x="1056026" y="374662"/>
                  <a:pt x="1326960" y="477320"/>
                  <a:pt x="1262049" y="444512"/>
                </a:cubicBezTo>
                <a:cubicBezTo>
                  <a:pt x="1197138" y="411704"/>
                  <a:pt x="934671" y="287878"/>
                  <a:pt x="724415" y="213795"/>
                </a:cubicBezTo>
                <a:cubicBezTo>
                  <a:pt x="514159" y="139712"/>
                  <a:pt x="-18888" y="1776"/>
                  <a:pt x="515" y="12"/>
                </a:cubicBezTo>
                <a:cubicBezTo>
                  <a:pt x="19918" y="-1752"/>
                  <a:pt x="774157" y="177812"/>
                  <a:pt x="840832" y="203212"/>
                </a:cubicBezTo>
                <a:cubicBezTo>
                  <a:pt x="907507" y="228612"/>
                  <a:pt x="423495" y="135832"/>
                  <a:pt x="400565" y="152412"/>
                </a:cubicBezTo>
                <a:cubicBezTo>
                  <a:pt x="377635" y="168992"/>
                  <a:pt x="711363" y="295640"/>
                  <a:pt x="703249" y="302695"/>
                </a:cubicBezTo>
                <a:cubicBezTo>
                  <a:pt x="695135" y="309750"/>
                  <a:pt x="333185" y="159820"/>
                  <a:pt x="324365" y="1735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7" name="フリーフォーム: 図形 3206">
            <a:extLst>
              <a:ext uri="{FF2B5EF4-FFF2-40B4-BE49-F238E27FC236}">
                <a16:creationId xmlns:a16="http://schemas.microsoft.com/office/drawing/2014/main" id="{FF7C663A-14E7-49FB-ACCF-D3D46849DD6D}"/>
              </a:ext>
            </a:extLst>
          </p:cNvPr>
          <p:cNvSpPr/>
          <p:nvPr/>
        </p:nvSpPr>
        <p:spPr>
          <a:xfrm>
            <a:off x="3494001" y="2503491"/>
            <a:ext cx="1310871" cy="875368"/>
          </a:xfrm>
          <a:custGeom>
            <a:avLst/>
            <a:gdLst>
              <a:gd name="connsiteX0" fmla="*/ 1310832 w 1310871"/>
              <a:gd name="connsiteY0" fmla="*/ 6876 h 875368"/>
              <a:gd name="connsiteX1" fmla="*/ 804949 w 1310871"/>
              <a:gd name="connsiteY1" fmla="*/ 286276 h 875368"/>
              <a:gd name="connsiteX2" fmla="*/ 1006032 w 1310871"/>
              <a:gd name="connsiteY2" fmla="*/ 142342 h 875368"/>
              <a:gd name="connsiteX3" fmla="*/ 641966 w 1310871"/>
              <a:gd name="connsiteY3" fmla="*/ 241826 h 875368"/>
              <a:gd name="connsiteX4" fmla="*/ 760499 w 1310871"/>
              <a:gd name="connsiteY4" fmla="*/ 197376 h 875368"/>
              <a:gd name="connsiteX5" fmla="*/ 267316 w 1310871"/>
              <a:gd name="connsiteY5" fmla="*/ 349776 h 875368"/>
              <a:gd name="connsiteX6" fmla="*/ 620799 w 1310871"/>
              <a:gd name="connsiteY6" fmla="*/ 212192 h 875368"/>
              <a:gd name="connsiteX7" fmla="*/ 303299 w 1310871"/>
              <a:gd name="connsiteY7" fmla="*/ 330726 h 875368"/>
              <a:gd name="connsiteX8" fmla="*/ 127616 w 1310871"/>
              <a:gd name="connsiteY8" fmla="*/ 608009 h 875368"/>
              <a:gd name="connsiteX9" fmla="*/ 305416 w 1310871"/>
              <a:gd name="connsiteY9" fmla="*/ 364592 h 875368"/>
              <a:gd name="connsiteX10" fmla="*/ 9082 w 1310871"/>
              <a:gd name="connsiteY10" fmla="*/ 872592 h 875368"/>
              <a:gd name="connsiteX11" fmla="*/ 95866 w 1310871"/>
              <a:gd name="connsiteY11" fmla="*/ 550859 h 875368"/>
              <a:gd name="connsiteX12" fmla="*/ 296949 w 1310871"/>
              <a:gd name="connsiteY12" fmla="*/ 178326 h 875368"/>
              <a:gd name="connsiteX13" fmla="*/ 112799 w 1310871"/>
              <a:gd name="connsiteY13" fmla="*/ 533926 h 875368"/>
              <a:gd name="connsiteX14" fmla="*/ 565766 w 1310871"/>
              <a:gd name="connsiteY14" fmla="*/ 121176 h 875368"/>
              <a:gd name="connsiteX15" fmla="*/ 354099 w 1310871"/>
              <a:gd name="connsiteY15" fmla="*/ 233359 h 875368"/>
              <a:gd name="connsiteX16" fmla="*/ 792249 w 1310871"/>
              <a:gd name="connsiteY16" fmla="*/ 64026 h 875368"/>
              <a:gd name="connsiteX17" fmla="*/ 743566 w 1310871"/>
              <a:gd name="connsiteY17" fmla="*/ 87309 h 875368"/>
              <a:gd name="connsiteX18" fmla="*/ 1058949 w 1310871"/>
              <a:gd name="connsiteY18" fmla="*/ 36509 h 875368"/>
              <a:gd name="connsiteX19" fmla="*/ 775316 w 1310871"/>
              <a:gd name="connsiteY19" fmla="*/ 80959 h 875368"/>
              <a:gd name="connsiteX20" fmla="*/ 1310832 w 1310871"/>
              <a:gd name="connsiteY20" fmla="*/ 6876 h 87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10871" h="875368">
                <a:moveTo>
                  <a:pt x="1310832" y="6876"/>
                </a:moveTo>
                <a:cubicBezTo>
                  <a:pt x="1315771" y="41096"/>
                  <a:pt x="855749" y="263698"/>
                  <a:pt x="804949" y="286276"/>
                </a:cubicBezTo>
                <a:cubicBezTo>
                  <a:pt x="754149" y="308854"/>
                  <a:pt x="1033196" y="149750"/>
                  <a:pt x="1006032" y="142342"/>
                </a:cubicBezTo>
                <a:lnTo>
                  <a:pt x="641966" y="241826"/>
                </a:lnTo>
                <a:cubicBezTo>
                  <a:pt x="601044" y="250998"/>
                  <a:pt x="822941" y="179384"/>
                  <a:pt x="760499" y="197376"/>
                </a:cubicBezTo>
                <a:cubicBezTo>
                  <a:pt x="698057" y="215368"/>
                  <a:pt x="290599" y="347307"/>
                  <a:pt x="267316" y="349776"/>
                </a:cubicBezTo>
                <a:cubicBezTo>
                  <a:pt x="244033" y="352245"/>
                  <a:pt x="614802" y="215367"/>
                  <a:pt x="620799" y="212192"/>
                </a:cubicBezTo>
                <a:cubicBezTo>
                  <a:pt x="626796" y="209017"/>
                  <a:pt x="385496" y="264757"/>
                  <a:pt x="303299" y="330726"/>
                </a:cubicBezTo>
                <a:cubicBezTo>
                  <a:pt x="221102" y="396695"/>
                  <a:pt x="127263" y="602365"/>
                  <a:pt x="127616" y="608009"/>
                </a:cubicBezTo>
                <a:cubicBezTo>
                  <a:pt x="127969" y="613653"/>
                  <a:pt x="325172" y="320495"/>
                  <a:pt x="305416" y="364592"/>
                </a:cubicBezTo>
                <a:cubicBezTo>
                  <a:pt x="285660" y="408689"/>
                  <a:pt x="44007" y="841548"/>
                  <a:pt x="9082" y="872592"/>
                </a:cubicBezTo>
                <a:cubicBezTo>
                  <a:pt x="-25843" y="903637"/>
                  <a:pt x="47888" y="666570"/>
                  <a:pt x="95866" y="550859"/>
                </a:cubicBezTo>
                <a:cubicBezTo>
                  <a:pt x="143844" y="435148"/>
                  <a:pt x="294127" y="181148"/>
                  <a:pt x="296949" y="178326"/>
                </a:cubicBezTo>
                <a:cubicBezTo>
                  <a:pt x="299771" y="175504"/>
                  <a:pt x="67996" y="543451"/>
                  <a:pt x="112799" y="533926"/>
                </a:cubicBezTo>
                <a:cubicBezTo>
                  <a:pt x="157602" y="524401"/>
                  <a:pt x="525549" y="171270"/>
                  <a:pt x="565766" y="121176"/>
                </a:cubicBezTo>
                <a:cubicBezTo>
                  <a:pt x="605983" y="71082"/>
                  <a:pt x="316352" y="242884"/>
                  <a:pt x="354099" y="233359"/>
                </a:cubicBezTo>
                <a:cubicBezTo>
                  <a:pt x="391846" y="223834"/>
                  <a:pt x="727338" y="88368"/>
                  <a:pt x="792249" y="64026"/>
                </a:cubicBezTo>
                <a:cubicBezTo>
                  <a:pt x="857160" y="39684"/>
                  <a:pt x="699116" y="91895"/>
                  <a:pt x="743566" y="87309"/>
                </a:cubicBezTo>
                <a:cubicBezTo>
                  <a:pt x="788016" y="82723"/>
                  <a:pt x="1053658" y="37567"/>
                  <a:pt x="1058949" y="36509"/>
                </a:cubicBezTo>
                <a:cubicBezTo>
                  <a:pt x="1064240" y="35451"/>
                  <a:pt x="727691" y="84839"/>
                  <a:pt x="775316" y="80959"/>
                </a:cubicBezTo>
                <a:cubicBezTo>
                  <a:pt x="822941" y="77079"/>
                  <a:pt x="1305893" y="-27344"/>
                  <a:pt x="1310832" y="68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8" name="フリーフォーム: 図形 3207">
            <a:extLst>
              <a:ext uri="{FF2B5EF4-FFF2-40B4-BE49-F238E27FC236}">
                <a16:creationId xmlns:a16="http://schemas.microsoft.com/office/drawing/2014/main" id="{A2D67A43-6E3E-4BAA-AF1B-4BDD1026B079}"/>
              </a:ext>
            </a:extLst>
          </p:cNvPr>
          <p:cNvSpPr/>
          <p:nvPr/>
        </p:nvSpPr>
        <p:spPr>
          <a:xfrm>
            <a:off x="5109004" y="3587750"/>
            <a:ext cx="650678" cy="1309639"/>
          </a:xfrm>
          <a:custGeom>
            <a:avLst/>
            <a:gdLst>
              <a:gd name="connsiteX0" fmla="*/ 650446 w 650678"/>
              <a:gd name="connsiteY0" fmla="*/ 228600 h 1309639"/>
              <a:gd name="connsiteX1" fmla="*/ 488521 w 650678"/>
              <a:gd name="connsiteY1" fmla="*/ 450850 h 1309639"/>
              <a:gd name="connsiteX2" fmla="*/ 577421 w 650678"/>
              <a:gd name="connsiteY2" fmla="*/ 393700 h 1309639"/>
              <a:gd name="connsiteX3" fmla="*/ 383746 w 650678"/>
              <a:gd name="connsiteY3" fmla="*/ 714375 h 1309639"/>
              <a:gd name="connsiteX4" fmla="*/ 428196 w 650678"/>
              <a:gd name="connsiteY4" fmla="*/ 603250 h 1309639"/>
              <a:gd name="connsiteX5" fmla="*/ 304371 w 650678"/>
              <a:gd name="connsiteY5" fmla="*/ 1206500 h 1309639"/>
              <a:gd name="connsiteX6" fmla="*/ 326596 w 650678"/>
              <a:gd name="connsiteY6" fmla="*/ 996950 h 1309639"/>
              <a:gd name="connsiteX7" fmla="*/ 323421 w 650678"/>
              <a:gd name="connsiteY7" fmla="*/ 831850 h 1309639"/>
              <a:gd name="connsiteX8" fmla="*/ 288496 w 650678"/>
              <a:gd name="connsiteY8" fmla="*/ 1292225 h 1309639"/>
              <a:gd name="connsiteX9" fmla="*/ 282146 w 650678"/>
              <a:gd name="connsiteY9" fmla="*/ 1187450 h 1309639"/>
              <a:gd name="connsiteX10" fmla="*/ 12271 w 650678"/>
              <a:gd name="connsiteY10" fmla="*/ 946150 h 1309639"/>
              <a:gd name="connsiteX11" fmla="*/ 263096 w 650678"/>
              <a:gd name="connsiteY11" fmla="*/ 1066800 h 1309639"/>
              <a:gd name="connsiteX12" fmla="*/ 78946 w 650678"/>
              <a:gd name="connsiteY12" fmla="*/ 939800 h 1309639"/>
              <a:gd name="connsiteX13" fmla="*/ 193246 w 650678"/>
              <a:gd name="connsiteY13" fmla="*/ 939800 h 1309639"/>
              <a:gd name="connsiteX14" fmla="*/ 155146 w 650678"/>
              <a:gd name="connsiteY14" fmla="*/ 860425 h 1309639"/>
              <a:gd name="connsiteX15" fmla="*/ 253571 w 650678"/>
              <a:gd name="connsiteY15" fmla="*/ 647700 h 1309639"/>
              <a:gd name="connsiteX16" fmla="*/ 110696 w 650678"/>
              <a:gd name="connsiteY16" fmla="*/ 615950 h 1309639"/>
              <a:gd name="connsiteX17" fmla="*/ 12271 w 650678"/>
              <a:gd name="connsiteY17" fmla="*/ 612775 h 1309639"/>
              <a:gd name="connsiteX18" fmla="*/ 399621 w 650678"/>
              <a:gd name="connsiteY18" fmla="*/ 590550 h 1309639"/>
              <a:gd name="connsiteX19" fmla="*/ 396446 w 650678"/>
              <a:gd name="connsiteY19" fmla="*/ 517525 h 1309639"/>
              <a:gd name="connsiteX20" fmla="*/ 437721 w 650678"/>
              <a:gd name="connsiteY20" fmla="*/ 422275 h 1309639"/>
              <a:gd name="connsiteX21" fmla="*/ 552021 w 650678"/>
              <a:gd name="connsiteY21" fmla="*/ 0 h 1309639"/>
              <a:gd name="connsiteX22" fmla="*/ 478996 w 650678"/>
              <a:gd name="connsiteY22" fmla="*/ 425450 h 1309639"/>
              <a:gd name="connsiteX23" fmla="*/ 523446 w 650678"/>
              <a:gd name="connsiteY23" fmla="*/ 349250 h 1309639"/>
              <a:gd name="connsiteX24" fmla="*/ 650446 w 650678"/>
              <a:gd name="connsiteY24" fmla="*/ 228600 h 130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0678" h="1309639">
                <a:moveTo>
                  <a:pt x="650446" y="228600"/>
                </a:moveTo>
                <a:cubicBezTo>
                  <a:pt x="644625" y="245533"/>
                  <a:pt x="500692" y="423333"/>
                  <a:pt x="488521" y="450850"/>
                </a:cubicBezTo>
                <a:cubicBezTo>
                  <a:pt x="476350" y="478367"/>
                  <a:pt x="594883" y="349779"/>
                  <a:pt x="577421" y="393700"/>
                </a:cubicBezTo>
                <a:cubicBezTo>
                  <a:pt x="559959" y="437621"/>
                  <a:pt x="408617" y="679450"/>
                  <a:pt x="383746" y="714375"/>
                </a:cubicBezTo>
                <a:cubicBezTo>
                  <a:pt x="358875" y="749300"/>
                  <a:pt x="441425" y="521229"/>
                  <a:pt x="428196" y="603250"/>
                </a:cubicBezTo>
                <a:cubicBezTo>
                  <a:pt x="414967" y="685271"/>
                  <a:pt x="321304" y="1140883"/>
                  <a:pt x="304371" y="1206500"/>
                </a:cubicBezTo>
                <a:cubicBezTo>
                  <a:pt x="287438" y="1272117"/>
                  <a:pt x="323421" y="1059392"/>
                  <a:pt x="326596" y="996950"/>
                </a:cubicBezTo>
                <a:cubicBezTo>
                  <a:pt x="329771" y="934508"/>
                  <a:pt x="329771" y="782637"/>
                  <a:pt x="323421" y="831850"/>
                </a:cubicBezTo>
                <a:cubicBezTo>
                  <a:pt x="317071" y="881063"/>
                  <a:pt x="295375" y="1232958"/>
                  <a:pt x="288496" y="1292225"/>
                </a:cubicBezTo>
                <a:cubicBezTo>
                  <a:pt x="281617" y="1351492"/>
                  <a:pt x="328183" y="1245129"/>
                  <a:pt x="282146" y="1187450"/>
                </a:cubicBezTo>
                <a:cubicBezTo>
                  <a:pt x="236109" y="1129771"/>
                  <a:pt x="15446" y="966258"/>
                  <a:pt x="12271" y="946150"/>
                </a:cubicBezTo>
                <a:cubicBezTo>
                  <a:pt x="9096" y="926042"/>
                  <a:pt x="251984" y="1067858"/>
                  <a:pt x="263096" y="1066800"/>
                </a:cubicBezTo>
                <a:cubicBezTo>
                  <a:pt x="274208" y="1065742"/>
                  <a:pt x="90588" y="960967"/>
                  <a:pt x="78946" y="939800"/>
                </a:cubicBezTo>
                <a:cubicBezTo>
                  <a:pt x="67304" y="918633"/>
                  <a:pt x="180546" y="953029"/>
                  <a:pt x="193246" y="939800"/>
                </a:cubicBezTo>
                <a:cubicBezTo>
                  <a:pt x="205946" y="926571"/>
                  <a:pt x="145092" y="909108"/>
                  <a:pt x="155146" y="860425"/>
                </a:cubicBezTo>
                <a:cubicBezTo>
                  <a:pt x="165200" y="811742"/>
                  <a:pt x="260979" y="688446"/>
                  <a:pt x="253571" y="647700"/>
                </a:cubicBezTo>
                <a:cubicBezTo>
                  <a:pt x="246163" y="606954"/>
                  <a:pt x="150913" y="621771"/>
                  <a:pt x="110696" y="615950"/>
                </a:cubicBezTo>
                <a:cubicBezTo>
                  <a:pt x="70479" y="610129"/>
                  <a:pt x="-35883" y="617008"/>
                  <a:pt x="12271" y="612775"/>
                </a:cubicBezTo>
                <a:cubicBezTo>
                  <a:pt x="60425" y="608542"/>
                  <a:pt x="335592" y="606425"/>
                  <a:pt x="399621" y="590550"/>
                </a:cubicBezTo>
                <a:cubicBezTo>
                  <a:pt x="463650" y="574675"/>
                  <a:pt x="390096" y="545571"/>
                  <a:pt x="396446" y="517525"/>
                </a:cubicBezTo>
                <a:cubicBezTo>
                  <a:pt x="402796" y="489479"/>
                  <a:pt x="411792" y="508529"/>
                  <a:pt x="437721" y="422275"/>
                </a:cubicBezTo>
                <a:cubicBezTo>
                  <a:pt x="463650" y="336021"/>
                  <a:pt x="545142" y="-529"/>
                  <a:pt x="552021" y="0"/>
                </a:cubicBezTo>
                <a:cubicBezTo>
                  <a:pt x="558900" y="529"/>
                  <a:pt x="483758" y="367242"/>
                  <a:pt x="478996" y="425450"/>
                </a:cubicBezTo>
                <a:cubicBezTo>
                  <a:pt x="474234" y="483658"/>
                  <a:pt x="495929" y="377296"/>
                  <a:pt x="523446" y="349250"/>
                </a:cubicBezTo>
                <a:cubicBezTo>
                  <a:pt x="550963" y="321204"/>
                  <a:pt x="656267" y="211667"/>
                  <a:pt x="650446" y="2286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9" name="フリーフォーム: 図形 3208">
            <a:extLst>
              <a:ext uri="{FF2B5EF4-FFF2-40B4-BE49-F238E27FC236}">
                <a16:creationId xmlns:a16="http://schemas.microsoft.com/office/drawing/2014/main" id="{B62593BC-CB9A-433A-9F27-BB29B7801A33}"/>
              </a:ext>
            </a:extLst>
          </p:cNvPr>
          <p:cNvSpPr/>
          <p:nvPr/>
        </p:nvSpPr>
        <p:spPr>
          <a:xfrm>
            <a:off x="5775657" y="3632023"/>
            <a:ext cx="286149" cy="1243617"/>
          </a:xfrm>
          <a:custGeom>
            <a:avLst/>
            <a:gdLst>
              <a:gd name="connsiteX0" fmla="*/ 284360 w 286149"/>
              <a:gd name="connsiteY0" fmla="*/ 8644 h 1243617"/>
              <a:gd name="connsiteX1" fmla="*/ 263193 w 286149"/>
              <a:gd name="connsiteY1" fmla="*/ 542044 h 1243617"/>
              <a:gd name="connsiteX2" fmla="*/ 263193 w 286149"/>
              <a:gd name="connsiteY2" fmla="*/ 406577 h 1243617"/>
              <a:gd name="connsiteX3" fmla="*/ 225093 w 286149"/>
              <a:gd name="connsiteY3" fmla="*/ 906110 h 1243617"/>
              <a:gd name="connsiteX4" fmla="*/ 227210 w 286149"/>
              <a:gd name="connsiteY4" fmla="*/ 791810 h 1243617"/>
              <a:gd name="connsiteX5" fmla="*/ 62110 w 286149"/>
              <a:gd name="connsiteY5" fmla="*/ 1164344 h 1243617"/>
              <a:gd name="connsiteX6" fmla="*/ 163710 w 286149"/>
              <a:gd name="connsiteY6" fmla="*/ 764294 h 1243617"/>
              <a:gd name="connsiteX7" fmla="*/ 726 w 286149"/>
              <a:gd name="connsiteY7" fmla="*/ 1242660 h 1243617"/>
              <a:gd name="connsiteX8" fmla="*/ 106560 w 286149"/>
              <a:gd name="connsiteY8" fmla="*/ 870127 h 1243617"/>
              <a:gd name="connsiteX9" fmla="*/ 172176 w 286149"/>
              <a:gd name="connsiteY9" fmla="*/ 281694 h 1243617"/>
              <a:gd name="connsiteX10" fmla="*/ 87510 w 286149"/>
              <a:gd name="connsiteY10" fmla="*/ 671160 h 1243617"/>
              <a:gd name="connsiteX11" fmla="*/ 203926 w 286149"/>
              <a:gd name="connsiteY11" fmla="*/ 258410 h 1243617"/>
              <a:gd name="connsiteX12" fmla="*/ 191226 w 286149"/>
              <a:gd name="connsiteY12" fmla="*/ 8644 h 1243617"/>
              <a:gd name="connsiteX13" fmla="*/ 174293 w 286149"/>
              <a:gd name="connsiteY13" fmla="*/ 567444 h 1243617"/>
              <a:gd name="connsiteX14" fmla="*/ 210276 w 286149"/>
              <a:gd name="connsiteY14" fmla="*/ 364244 h 1243617"/>
              <a:gd name="connsiteX15" fmla="*/ 284360 w 286149"/>
              <a:gd name="connsiteY15" fmla="*/ 8644 h 124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6149" h="1243617">
                <a:moveTo>
                  <a:pt x="284360" y="8644"/>
                </a:moveTo>
                <a:cubicBezTo>
                  <a:pt x="293180" y="38277"/>
                  <a:pt x="266721" y="475722"/>
                  <a:pt x="263193" y="542044"/>
                </a:cubicBezTo>
                <a:cubicBezTo>
                  <a:pt x="259665" y="608366"/>
                  <a:pt x="269543" y="345899"/>
                  <a:pt x="263193" y="406577"/>
                </a:cubicBezTo>
                <a:cubicBezTo>
                  <a:pt x="256843" y="467255"/>
                  <a:pt x="231090" y="841905"/>
                  <a:pt x="225093" y="906110"/>
                </a:cubicBezTo>
                <a:cubicBezTo>
                  <a:pt x="219096" y="970315"/>
                  <a:pt x="254374" y="748771"/>
                  <a:pt x="227210" y="791810"/>
                </a:cubicBezTo>
                <a:cubicBezTo>
                  <a:pt x="200046" y="834849"/>
                  <a:pt x="72693" y="1168930"/>
                  <a:pt x="62110" y="1164344"/>
                </a:cubicBezTo>
                <a:cubicBezTo>
                  <a:pt x="51527" y="1159758"/>
                  <a:pt x="173941" y="751241"/>
                  <a:pt x="163710" y="764294"/>
                </a:cubicBezTo>
                <a:cubicBezTo>
                  <a:pt x="153479" y="777347"/>
                  <a:pt x="10251" y="1225021"/>
                  <a:pt x="726" y="1242660"/>
                </a:cubicBezTo>
                <a:cubicBezTo>
                  <a:pt x="-8799" y="1260299"/>
                  <a:pt x="77985" y="1030288"/>
                  <a:pt x="106560" y="870127"/>
                </a:cubicBezTo>
                <a:cubicBezTo>
                  <a:pt x="135135" y="709966"/>
                  <a:pt x="175351" y="314855"/>
                  <a:pt x="172176" y="281694"/>
                </a:cubicBezTo>
                <a:cubicBezTo>
                  <a:pt x="169001" y="248533"/>
                  <a:pt x="82218" y="675041"/>
                  <a:pt x="87510" y="671160"/>
                </a:cubicBezTo>
                <a:cubicBezTo>
                  <a:pt x="92802" y="667279"/>
                  <a:pt x="186640" y="368829"/>
                  <a:pt x="203926" y="258410"/>
                </a:cubicBezTo>
                <a:cubicBezTo>
                  <a:pt x="221212" y="147991"/>
                  <a:pt x="196165" y="-42862"/>
                  <a:pt x="191226" y="8644"/>
                </a:cubicBezTo>
                <a:cubicBezTo>
                  <a:pt x="186287" y="60150"/>
                  <a:pt x="171118" y="508177"/>
                  <a:pt x="174293" y="567444"/>
                </a:cubicBezTo>
                <a:cubicBezTo>
                  <a:pt x="177468" y="626711"/>
                  <a:pt x="191226" y="454202"/>
                  <a:pt x="210276" y="364244"/>
                </a:cubicBezTo>
                <a:cubicBezTo>
                  <a:pt x="229326" y="274286"/>
                  <a:pt x="275540" y="-20989"/>
                  <a:pt x="284360" y="86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0" name="フリーフォーム: 図形 3209">
            <a:extLst>
              <a:ext uri="{FF2B5EF4-FFF2-40B4-BE49-F238E27FC236}">
                <a16:creationId xmlns:a16="http://schemas.microsoft.com/office/drawing/2014/main" id="{C9DED523-BD7F-4196-B346-6DC40AC2994F}"/>
              </a:ext>
            </a:extLst>
          </p:cNvPr>
          <p:cNvSpPr/>
          <p:nvPr/>
        </p:nvSpPr>
        <p:spPr>
          <a:xfrm>
            <a:off x="5134907" y="4370519"/>
            <a:ext cx="912490" cy="960836"/>
          </a:xfrm>
          <a:custGeom>
            <a:avLst/>
            <a:gdLst>
              <a:gd name="connsiteX0" fmla="*/ 791760 w 912490"/>
              <a:gd name="connsiteY0" fmla="*/ 171848 h 960836"/>
              <a:gd name="connsiteX1" fmla="*/ 296460 w 912490"/>
              <a:gd name="connsiteY1" fmla="*/ 745464 h 960836"/>
              <a:gd name="connsiteX2" fmla="*/ 402293 w 912490"/>
              <a:gd name="connsiteY2" fmla="*/ 641748 h 960836"/>
              <a:gd name="connsiteX3" fmla="*/ 637243 w 912490"/>
              <a:gd name="connsiteY3" fmla="*/ 438548 h 960836"/>
              <a:gd name="connsiteX4" fmla="*/ 391710 w 912490"/>
              <a:gd name="connsiteY4" fmla="*/ 707364 h 960836"/>
              <a:gd name="connsiteX5" fmla="*/ 6476 w 912490"/>
              <a:gd name="connsiteY5" fmla="*/ 957131 h 960836"/>
              <a:gd name="connsiteX6" fmla="*/ 180043 w 912490"/>
              <a:gd name="connsiteY6" fmla="*/ 847064 h 960836"/>
              <a:gd name="connsiteX7" fmla="*/ 563160 w 912490"/>
              <a:gd name="connsiteY7" fmla="*/ 711598 h 960836"/>
              <a:gd name="connsiteX8" fmla="*/ 421343 w 912490"/>
              <a:gd name="connsiteY8" fmla="*/ 808964 h 960836"/>
              <a:gd name="connsiteX9" fmla="*/ 740960 w 912490"/>
              <a:gd name="connsiteY9" fmla="*/ 402564 h 960836"/>
              <a:gd name="connsiteX10" fmla="*/ 724026 w 912490"/>
              <a:gd name="connsiteY10" fmla="*/ 430081 h 960836"/>
              <a:gd name="connsiteX11" fmla="*/ 912410 w 912490"/>
              <a:gd name="connsiteY11" fmla="*/ 398 h 960836"/>
              <a:gd name="connsiteX12" fmla="*/ 698626 w 912490"/>
              <a:gd name="connsiteY12" fmla="*/ 349648 h 960836"/>
              <a:gd name="connsiteX13" fmla="*/ 791760 w 912490"/>
              <a:gd name="connsiteY13" fmla="*/ 171848 h 96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2490" h="960836">
                <a:moveTo>
                  <a:pt x="791760" y="171848"/>
                </a:moveTo>
                <a:cubicBezTo>
                  <a:pt x="724732" y="237817"/>
                  <a:pt x="361371" y="667148"/>
                  <a:pt x="296460" y="745464"/>
                </a:cubicBezTo>
                <a:cubicBezTo>
                  <a:pt x="231549" y="823780"/>
                  <a:pt x="345496" y="692901"/>
                  <a:pt x="402293" y="641748"/>
                </a:cubicBezTo>
                <a:cubicBezTo>
                  <a:pt x="459090" y="590595"/>
                  <a:pt x="639007" y="427612"/>
                  <a:pt x="637243" y="438548"/>
                </a:cubicBezTo>
                <a:cubicBezTo>
                  <a:pt x="635479" y="449484"/>
                  <a:pt x="496838" y="620934"/>
                  <a:pt x="391710" y="707364"/>
                </a:cubicBezTo>
                <a:cubicBezTo>
                  <a:pt x="286582" y="793794"/>
                  <a:pt x="41754" y="933848"/>
                  <a:pt x="6476" y="957131"/>
                </a:cubicBezTo>
                <a:cubicBezTo>
                  <a:pt x="-28802" y="980414"/>
                  <a:pt x="87262" y="887986"/>
                  <a:pt x="180043" y="847064"/>
                </a:cubicBezTo>
                <a:cubicBezTo>
                  <a:pt x="272824" y="806142"/>
                  <a:pt x="522943" y="717948"/>
                  <a:pt x="563160" y="711598"/>
                </a:cubicBezTo>
                <a:cubicBezTo>
                  <a:pt x="603377" y="705248"/>
                  <a:pt x="391710" y="860470"/>
                  <a:pt x="421343" y="808964"/>
                </a:cubicBezTo>
                <a:cubicBezTo>
                  <a:pt x="450976" y="757458"/>
                  <a:pt x="690513" y="465711"/>
                  <a:pt x="740960" y="402564"/>
                </a:cubicBezTo>
                <a:cubicBezTo>
                  <a:pt x="791407" y="339417"/>
                  <a:pt x="695451" y="497109"/>
                  <a:pt x="724026" y="430081"/>
                </a:cubicBezTo>
                <a:cubicBezTo>
                  <a:pt x="752601" y="363053"/>
                  <a:pt x="916643" y="13803"/>
                  <a:pt x="912410" y="398"/>
                </a:cubicBezTo>
                <a:cubicBezTo>
                  <a:pt x="908177" y="-13008"/>
                  <a:pt x="720851" y="316134"/>
                  <a:pt x="698626" y="349648"/>
                </a:cubicBezTo>
                <a:cubicBezTo>
                  <a:pt x="676401" y="383162"/>
                  <a:pt x="858788" y="105879"/>
                  <a:pt x="791760" y="1718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1" name="フリーフォーム: 図形 3210">
            <a:extLst>
              <a:ext uri="{FF2B5EF4-FFF2-40B4-BE49-F238E27FC236}">
                <a16:creationId xmlns:a16="http://schemas.microsoft.com/office/drawing/2014/main" id="{7A476F28-5281-4378-A632-7B68F2A4D284}"/>
              </a:ext>
            </a:extLst>
          </p:cNvPr>
          <p:cNvSpPr/>
          <p:nvPr/>
        </p:nvSpPr>
        <p:spPr>
          <a:xfrm>
            <a:off x="4349624" y="4875366"/>
            <a:ext cx="1476715" cy="927407"/>
          </a:xfrm>
          <a:custGeom>
            <a:avLst/>
            <a:gdLst>
              <a:gd name="connsiteX0" fmla="*/ 1320926 w 1476715"/>
              <a:gd name="connsiteY0" fmla="*/ 242734 h 927407"/>
              <a:gd name="connsiteX1" fmla="*/ 851026 w 1476715"/>
              <a:gd name="connsiteY1" fmla="*/ 634317 h 927407"/>
              <a:gd name="connsiteX2" fmla="*/ 1003426 w 1476715"/>
              <a:gd name="connsiteY2" fmla="*/ 553884 h 927407"/>
              <a:gd name="connsiteX3" fmla="*/ 355726 w 1476715"/>
              <a:gd name="connsiteY3" fmla="*/ 917951 h 927407"/>
              <a:gd name="connsiteX4" fmla="*/ 434043 w 1476715"/>
              <a:gd name="connsiteY4" fmla="*/ 826934 h 927407"/>
              <a:gd name="connsiteX5" fmla="*/ 105959 w 1476715"/>
              <a:gd name="connsiteY5" fmla="*/ 898901 h 927407"/>
              <a:gd name="connsiteX6" fmla="*/ 315509 w 1476715"/>
              <a:gd name="connsiteY6" fmla="*/ 790951 h 927407"/>
              <a:gd name="connsiteX7" fmla="*/ 55159 w 1476715"/>
              <a:gd name="connsiteY7" fmla="*/ 822701 h 927407"/>
              <a:gd name="connsiteX8" fmla="*/ 353609 w 1476715"/>
              <a:gd name="connsiteY8" fmla="*/ 649134 h 927407"/>
              <a:gd name="connsiteX9" fmla="*/ 10709 w 1476715"/>
              <a:gd name="connsiteY9" fmla="*/ 746501 h 927407"/>
              <a:gd name="connsiteX10" fmla="*/ 846793 w 1476715"/>
              <a:gd name="connsiteY10" fmla="*/ 426884 h 927407"/>
              <a:gd name="connsiteX11" fmla="*/ 641476 w 1476715"/>
              <a:gd name="connsiteY11" fmla="*/ 490384 h 927407"/>
              <a:gd name="connsiteX12" fmla="*/ 1420409 w 1476715"/>
              <a:gd name="connsiteY12" fmla="*/ 26834 h 927407"/>
              <a:gd name="connsiteX13" fmla="*/ 1348443 w 1476715"/>
              <a:gd name="connsiteY13" fmla="*/ 103034 h 927407"/>
              <a:gd name="connsiteX14" fmla="*/ 810809 w 1476715"/>
              <a:gd name="connsiteY14" fmla="*/ 496734 h 927407"/>
              <a:gd name="connsiteX15" fmla="*/ 1320926 w 1476715"/>
              <a:gd name="connsiteY15" fmla="*/ 242734 h 927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6715" h="927407">
                <a:moveTo>
                  <a:pt x="1320926" y="242734"/>
                </a:moveTo>
                <a:cubicBezTo>
                  <a:pt x="1327629" y="265664"/>
                  <a:pt x="903943" y="582459"/>
                  <a:pt x="851026" y="634317"/>
                </a:cubicBezTo>
                <a:cubicBezTo>
                  <a:pt x="798109" y="686175"/>
                  <a:pt x="1085976" y="506612"/>
                  <a:pt x="1003426" y="553884"/>
                </a:cubicBezTo>
                <a:cubicBezTo>
                  <a:pt x="920876" y="601156"/>
                  <a:pt x="450623" y="872443"/>
                  <a:pt x="355726" y="917951"/>
                </a:cubicBezTo>
                <a:cubicBezTo>
                  <a:pt x="260829" y="963459"/>
                  <a:pt x="475671" y="830109"/>
                  <a:pt x="434043" y="826934"/>
                </a:cubicBezTo>
                <a:cubicBezTo>
                  <a:pt x="392415" y="823759"/>
                  <a:pt x="125715" y="904898"/>
                  <a:pt x="105959" y="898901"/>
                </a:cubicBezTo>
                <a:cubicBezTo>
                  <a:pt x="86203" y="892904"/>
                  <a:pt x="323976" y="803651"/>
                  <a:pt x="315509" y="790951"/>
                </a:cubicBezTo>
                <a:cubicBezTo>
                  <a:pt x="307042" y="778251"/>
                  <a:pt x="48809" y="846337"/>
                  <a:pt x="55159" y="822701"/>
                </a:cubicBezTo>
                <a:cubicBezTo>
                  <a:pt x="61509" y="799065"/>
                  <a:pt x="361017" y="661834"/>
                  <a:pt x="353609" y="649134"/>
                </a:cubicBezTo>
                <a:cubicBezTo>
                  <a:pt x="346201" y="636434"/>
                  <a:pt x="-71488" y="783543"/>
                  <a:pt x="10709" y="746501"/>
                </a:cubicBezTo>
                <a:cubicBezTo>
                  <a:pt x="92906" y="709459"/>
                  <a:pt x="741665" y="469570"/>
                  <a:pt x="846793" y="426884"/>
                </a:cubicBezTo>
                <a:cubicBezTo>
                  <a:pt x="951921" y="384198"/>
                  <a:pt x="545873" y="557059"/>
                  <a:pt x="641476" y="490384"/>
                </a:cubicBezTo>
                <a:cubicBezTo>
                  <a:pt x="737079" y="423709"/>
                  <a:pt x="1302581" y="91392"/>
                  <a:pt x="1420409" y="26834"/>
                </a:cubicBezTo>
                <a:cubicBezTo>
                  <a:pt x="1538237" y="-37724"/>
                  <a:pt x="1450043" y="24717"/>
                  <a:pt x="1348443" y="103034"/>
                </a:cubicBezTo>
                <a:cubicBezTo>
                  <a:pt x="1246843" y="181351"/>
                  <a:pt x="817159" y="470981"/>
                  <a:pt x="810809" y="496734"/>
                </a:cubicBezTo>
                <a:cubicBezTo>
                  <a:pt x="804459" y="522487"/>
                  <a:pt x="1314223" y="219804"/>
                  <a:pt x="1320926" y="2427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2" name="フリーフォーム: 図形 3211">
            <a:extLst>
              <a:ext uri="{FF2B5EF4-FFF2-40B4-BE49-F238E27FC236}">
                <a16:creationId xmlns:a16="http://schemas.microsoft.com/office/drawing/2014/main" id="{682FA1BE-380F-4ED9-BEC5-EF1971899FEE}"/>
              </a:ext>
            </a:extLst>
          </p:cNvPr>
          <p:cNvSpPr/>
          <p:nvPr/>
        </p:nvSpPr>
        <p:spPr>
          <a:xfrm>
            <a:off x="3647378" y="3358539"/>
            <a:ext cx="651693" cy="365736"/>
          </a:xfrm>
          <a:custGeom>
            <a:avLst/>
            <a:gdLst>
              <a:gd name="connsiteX0" fmla="*/ 697 w 651693"/>
              <a:gd name="connsiteY0" fmla="*/ 27599 h 365736"/>
              <a:gd name="connsiteX1" fmla="*/ 334072 w 651693"/>
              <a:gd name="connsiteY1" fmla="*/ 37124 h 365736"/>
              <a:gd name="connsiteX2" fmla="*/ 299147 w 651693"/>
              <a:gd name="connsiteY2" fmla="*/ 46649 h 365736"/>
              <a:gd name="connsiteX3" fmla="*/ 388047 w 651693"/>
              <a:gd name="connsiteY3" fmla="*/ 43474 h 365736"/>
              <a:gd name="connsiteX4" fmla="*/ 372172 w 651693"/>
              <a:gd name="connsiteY4" fmla="*/ 5374 h 365736"/>
              <a:gd name="connsiteX5" fmla="*/ 565847 w 651693"/>
              <a:gd name="connsiteY5" fmla="*/ 176824 h 365736"/>
              <a:gd name="connsiteX6" fmla="*/ 465835 w 651693"/>
              <a:gd name="connsiteY6" fmla="*/ 118086 h 365736"/>
              <a:gd name="connsiteX7" fmla="*/ 649985 w 651693"/>
              <a:gd name="connsiteY7" fmla="*/ 365736 h 365736"/>
              <a:gd name="connsiteX8" fmla="*/ 335660 w 651693"/>
              <a:gd name="connsiteY8" fmla="*/ 114911 h 365736"/>
              <a:gd name="connsiteX9" fmla="*/ 429322 w 651693"/>
              <a:gd name="connsiteY9" fmla="*/ 146661 h 365736"/>
              <a:gd name="connsiteX10" fmla="*/ 338835 w 651693"/>
              <a:gd name="connsiteY10" fmla="*/ 97449 h 365736"/>
              <a:gd name="connsiteX11" fmla="*/ 248347 w 651693"/>
              <a:gd name="connsiteY11" fmla="*/ 76811 h 365736"/>
              <a:gd name="connsiteX12" fmla="*/ 697 w 651693"/>
              <a:gd name="connsiteY12" fmla="*/ 27599 h 36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693" h="365736">
                <a:moveTo>
                  <a:pt x="697" y="27599"/>
                </a:moveTo>
                <a:cubicBezTo>
                  <a:pt x="14984" y="20985"/>
                  <a:pt x="284330" y="33949"/>
                  <a:pt x="334072" y="37124"/>
                </a:cubicBezTo>
                <a:cubicBezTo>
                  <a:pt x="383814" y="40299"/>
                  <a:pt x="290151" y="45591"/>
                  <a:pt x="299147" y="46649"/>
                </a:cubicBezTo>
                <a:cubicBezTo>
                  <a:pt x="308143" y="47707"/>
                  <a:pt x="375876" y="50353"/>
                  <a:pt x="388047" y="43474"/>
                </a:cubicBezTo>
                <a:cubicBezTo>
                  <a:pt x="400218" y="36595"/>
                  <a:pt x="342539" y="-16851"/>
                  <a:pt x="372172" y="5374"/>
                </a:cubicBezTo>
                <a:cubicBezTo>
                  <a:pt x="401805" y="27599"/>
                  <a:pt x="550237" y="158039"/>
                  <a:pt x="565847" y="176824"/>
                </a:cubicBezTo>
                <a:cubicBezTo>
                  <a:pt x="581458" y="195609"/>
                  <a:pt x="451812" y="86601"/>
                  <a:pt x="465835" y="118086"/>
                </a:cubicBezTo>
                <a:cubicBezTo>
                  <a:pt x="479858" y="149571"/>
                  <a:pt x="671681" y="366265"/>
                  <a:pt x="649985" y="365736"/>
                </a:cubicBezTo>
                <a:cubicBezTo>
                  <a:pt x="628289" y="365207"/>
                  <a:pt x="372437" y="151424"/>
                  <a:pt x="335660" y="114911"/>
                </a:cubicBezTo>
                <a:cubicBezTo>
                  <a:pt x="298883" y="78399"/>
                  <a:pt x="428793" y="149571"/>
                  <a:pt x="429322" y="146661"/>
                </a:cubicBezTo>
                <a:cubicBezTo>
                  <a:pt x="429851" y="143751"/>
                  <a:pt x="368997" y="109091"/>
                  <a:pt x="338835" y="97449"/>
                </a:cubicBezTo>
                <a:cubicBezTo>
                  <a:pt x="308673" y="85807"/>
                  <a:pt x="300999" y="87394"/>
                  <a:pt x="248347" y="76811"/>
                </a:cubicBezTo>
                <a:cubicBezTo>
                  <a:pt x="195695" y="66228"/>
                  <a:pt x="-13590" y="34213"/>
                  <a:pt x="697" y="275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3" name="フリーフォーム: 図形 3212">
            <a:extLst>
              <a:ext uri="{FF2B5EF4-FFF2-40B4-BE49-F238E27FC236}">
                <a16:creationId xmlns:a16="http://schemas.microsoft.com/office/drawing/2014/main" id="{B32537D9-7E77-43A7-B27F-73E5B7BAA201}"/>
              </a:ext>
            </a:extLst>
          </p:cNvPr>
          <p:cNvSpPr/>
          <p:nvPr/>
        </p:nvSpPr>
        <p:spPr>
          <a:xfrm>
            <a:off x="4366814" y="3235222"/>
            <a:ext cx="1124647" cy="194668"/>
          </a:xfrm>
          <a:custGeom>
            <a:avLst/>
            <a:gdLst>
              <a:gd name="connsiteX0" fmla="*/ 1124349 w 1124647"/>
              <a:gd name="connsiteY0" fmla="*/ 108053 h 194668"/>
              <a:gd name="connsiteX1" fmla="*/ 573486 w 1124647"/>
              <a:gd name="connsiteY1" fmla="*/ 4866 h 194668"/>
              <a:gd name="connsiteX2" fmla="*/ 756049 w 1124647"/>
              <a:gd name="connsiteY2" fmla="*/ 22328 h 194668"/>
              <a:gd name="connsiteX3" fmla="*/ 554436 w 1124647"/>
              <a:gd name="connsiteY3" fmla="*/ 71541 h 194668"/>
              <a:gd name="connsiteX4" fmla="*/ 843361 w 1124647"/>
              <a:gd name="connsiteY4" fmla="*/ 65191 h 194668"/>
              <a:gd name="connsiteX5" fmla="*/ 467124 w 1124647"/>
              <a:gd name="connsiteY5" fmla="*/ 112816 h 194668"/>
              <a:gd name="connsiteX6" fmla="*/ 368699 w 1124647"/>
              <a:gd name="connsiteY6" fmla="*/ 120753 h 194668"/>
              <a:gd name="connsiteX7" fmla="*/ 255986 w 1124647"/>
              <a:gd name="connsiteY7" fmla="*/ 168378 h 194668"/>
              <a:gd name="connsiteX8" fmla="*/ 213124 w 1124647"/>
              <a:gd name="connsiteY8" fmla="*/ 171553 h 194668"/>
              <a:gd name="connsiteX9" fmla="*/ 399 w 1124647"/>
              <a:gd name="connsiteY9" fmla="*/ 33441 h 194668"/>
              <a:gd name="connsiteX10" fmla="*/ 162324 w 1124647"/>
              <a:gd name="connsiteY10" fmla="*/ 185841 h 194668"/>
              <a:gd name="connsiteX11" fmla="*/ 251224 w 1124647"/>
              <a:gd name="connsiteY11" fmla="*/ 168378 h 194668"/>
              <a:gd name="connsiteX12" fmla="*/ 382986 w 1124647"/>
              <a:gd name="connsiteY12" fmla="*/ 101703 h 194668"/>
              <a:gd name="connsiteX13" fmla="*/ 984649 w 1124647"/>
              <a:gd name="connsiteY13" fmla="*/ 84241 h 194668"/>
              <a:gd name="connsiteX14" fmla="*/ 487761 w 1124647"/>
              <a:gd name="connsiteY14" fmla="*/ 104878 h 194668"/>
              <a:gd name="connsiteX15" fmla="*/ 1124349 w 1124647"/>
              <a:gd name="connsiteY15" fmla="*/ 108053 h 19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4647" h="194668">
                <a:moveTo>
                  <a:pt x="1124349" y="108053"/>
                </a:moveTo>
                <a:cubicBezTo>
                  <a:pt x="1138636" y="91384"/>
                  <a:pt x="634869" y="19153"/>
                  <a:pt x="573486" y="4866"/>
                </a:cubicBezTo>
                <a:cubicBezTo>
                  <a:pt x="512103" y="-9421"/>
                  <a:pt x="759224" y="11215"/>
                  <a:pt x="756049" y="22328"/>
                </a:cubicBezTo>
                <a:cubicBezTo>
                  <a:pt x="752874" y="33441"/>
                  <a:pt x="539884" y="64397"/>
                  <a:pt x="554436" y="71541"/>
                </a:cubicBezTo>
                <a:cubicBezTo>
                  <a:pt x="568988" y="78685"/>
                  <a:pt x="857913" y="58312"/>
                  <a:pt x="843361" y="65191"/>
                </a:cubicBezTo>
                <a:cubicBezTo>
                  <a:pt x="828809" y="72070"/>
                  <a:pt x="546234" y="103556"/>
                  <a:pt x="467124" y="112816"/>
                </a:cubicBezTo>
                <a:cubicBezTo>
                  <a:pt x="388014" y="122076"/>
                  <a:pt x="403889" y="111493"/>
                  <a:pt x="368699" y="120753"/>
                </a:cubicBezTo>
                <a:cubicBezTo>
                  <a:pt x="333509" y="130013"/>
                  <a:pt x="281915" y="159911"/>
                  <a:pt x="255986" y="168378"/>
                </a:cubicBezTo>
                <a:cubicBezTo>
                  <a:pt x="230057" y="176845"/>
                  <a:pt x="255722" y="194042"/>
                  <a:pt x="213124" y="171553"/>
                </a:cubicBezTo>
                <a:cubicBezTo>
                  <a:pt x="170526" y="149064"/>
                  <a:pt x="8866" y="31060"/>
                  <a:pt x="399" y="33441"/>
                </a:cubicBezTo>
                <a:cubicBezTo>
                  <a:pt x="-8068" y="35822"/>
                  <a:pt x="120520" y="163352"/>
                  <a:pt x="162324" y="185841"/>
                </a:cubicBezTo>
                <a:cubicBezTo>
                  <a:pt x="204128" y="208331"/>
                  <a:pt x="214447" y="182401"/>
                  <a:pt x="251224" y="168378"/>
                </a:cubicBezTo>
                <a:cubicBezTo>
                  <a:pt x="288001" y="154355"/>
                  <a:pt x="260748" y="115726"/>
                  <a:pt x="382986" y="101703"/>
                </a:cubicBezTo>
                <a:cubicBezTo>
                  <a:pt x="505223" y="87680"/>
                  <a:pt x="984649" y="84241"/>
                  <a:pt x="984649" y="84241"/>
                </a:cubicBezTo>
                <a:cubicBezTo>
                  <a:pt x="1002111" y="84770"/>
                  <a:pt x="463949" y="97734"/>
                  <a:pt x="487761" y="104878"/>
                </a:cubicBezTo>
                <a:cubicBezTo>
                  <a:pt x="511573" y="112022"/>
                  <a:pt x="1110062" y="124722"/>
                  <a:pt x="1124349" y="1080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4" name="フリーフォーム: 図形 3213">
            <a:extLst>
              <a:ext uri="{FF2B5EF4-FFF2-40B4-BE49-F238E27FC236}">
                <a16:creationId xmlns:a16="http://schemas.microsoft.com/office/drawing/2014/main" id="{F47B978A-A083-450C-85D6-433F037C3090}"/>
              </a:ext>
            </a:extLst>
          </p:cNvPr>
          <p:cNvSpPr/>
          <p:nvPr/>
        </p:nvSpPr>
        <p:spPr>
          <a:xfrm>
            <a:off x="4176538" y="3149596"/>
            <a:ext cx="122412" cy="302315"/>
          </a:xfrm>
          <a:custGeom>
            <a:avLst/>
            <a:gdLst>
              <a:gd name="connsiteX0" fmla="*/ 73200 w 122412"/>
              <a:gd name="connsiteY0" fmla="*/ 4 h 302315"/>
              <a:gd name="connsiteX1" fmla="*/ 104950 w 122412"/>
              <a:gd name="connsiteY1" fmla="*/ 165104 h 302315"/>
              <a:gd name="connsiteX2" fmla="*/ 175 w 122412"/>
              <a:gd name="connsiteY2" fmla="*/ 301629 h 302315"/>
              <a:gd name="connsiteX3" fmla="*/ 81137 w 122412"/>
              <a:gd name="connsiteY3" fmla="*/ 215904 h 302315"/>
              <a:gd name="connsiteX4" fmla="*/ 122412 w 122412"/>
              <a:gd name="connsiteY4" fmla="*/ 169867 h 302315"/>
              <a:gd name="connsiteX5" fmla="*/ 73200 w 122412"/>
              <a:gd name="connsiteY5" fmla="*/ 4 h 30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12" h="302315">
                <a:moveTo>
                  <a:pt x="73200" y="4"/>
                </a:moveTo>
                <a:cubicBezTo>
                  <a:pt x="70290" y="-790"/>
                  <a:pt x="117121" y="114833"/>
                  <a:pt x="104950" y="165104"/>
                </a:cubicBezTo>
                <a:cubicBezTo>
                  <a:pt x="92779" y="215375"/>
                  <a:pt x="4144" y="293162"/>
                  <a:pt x="175" y="301629"/>
                </a:cubicBezTo>
                <a:cubicBezTo>
                  <a:pt x="-3794" y="310096"/>
                  <a:pt x="60764" y="237864"/>
                  <a:pt x="81137" y="215904"/>
                </a:cubicBezTo>
                <a:cubicBezTo>
                  <a:pt x="101510" y="193944"/>
                  <a:pt x="122412" y="201088"/>
                  <a:pt x="122412" y="169867"/>
                </a:cubicBezTo>
                <a:cubicBezTo>
                  <a:pt x="122412" y="138646"/>
                  <a:pt x="76110" y="798"/>
                  <a:pt x="73200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5" name="フリーフォーム: 図形 3214">
            <a:extLst>
              <a:ext uri="{FF2B5EF4-FFF2-40B4-BE49-F238E27FC236}">
                <a16:creationId xmlns:a16="http://schemas.microsoft.com/office/drawing/2014/main" id="{F8F78E7D-3FC8-4D9C-A2A2-E3C52C1B4200}"/>
              </a:ext>
            </a:extLst>
          </p:cNvPr>
          <p:cNvSpPr/>
          <p:nvPr/>
        </p:nvSpPr>
        <p:spPr>
          <a:xfrm>
            <a:off x="4326265" y="3091486"/>
            <a:ext cx="223714" cy="379119"/>
          </a:xfrm>
          <a:custGeom>
            <a:avLst/>
            <a:gdLst>
              <a:gd name="connsiteX0" fmla="*/ 1260 w 223714"/>
              <a:gd name="connsiteY0" fmla="*/ 964 h 379119"/>
              <a:gd name="connsiteX1" fmla="*/ 126673 w 223714"/>
              <a:gd name="connsiteY1" fmla="*/ 172414 h 379119"/>
              <a:gd name="connsiteX2" fmla="*/ 196523 w 223714"/>
              <a:gd name="connsiteY2" fmla="*/ 256552 h 379119"/>
              <a:gd name="connsiteX3" fmla="*/ 158423 w 223714"/>
              <a:gd name="connsiteY3" fmla="*/ 378789 h 379119"/>
              <a:gd name="connsiteX4" fmla="*/ 199698 w 223714"/>
              <a:gd name="connsiteY4" fmla="*/ 291477 h 379119"/>
              <a:gd name="connsiteX5" fmla="*/ 210810 w 223714"/>
              <a:gd name="connsiteY5" fmla="*/ 256552 h 379119"/>
              <a:gd name="connsiteX6" fmla="*/ 1260 w 223714"/>
              <a:gd name="connsiteY6" fmla="*/ 964 h 37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714" h="379119">
                <a:moveTo>
                  <a:pt x="1260" y="964"/>
                </a:moveTo>
                <a:cubicBezTo>
                  <a:pt x="-12763" y="-13059"/>
                  <a:pt x="94129" y="129816"/>
                  <a:pt x="126673" y="172414"/>
                </a:cubicBezTo>
                <a:cubicBezTo>
                  <a:pt x="159217" y="215012"/>
                  <a:pt x="191231" y="222156"/>
                  <a:pt x="196523" y="256552"/>
                </a:cubicBezTo>
                <a:cubicBezTo>
                  <a:pt x="201815" y="290948"/>
                  <a:pt x="157894" y="372968"/>
                  <a:pt x="158423" y="378789"/>
                </a:cubicBezTo>
                <a:cubicBezTo>
                  <a:pt x="158952" y="384610"/>
                  <a:pt x="190967" y="311850"/>
                  <a:pt x="199698" y="291477"/>
                </a:cubicBezTo>
                <a:cubicBezTo>
                  <a:pt x="208429" y="271104"/>
                  <a:pt x="241766" y="301002"/>
                  <a:pt x="210810" y="256552"/>
                </a:cubicBezTo>
                <a:cubicBezTo>
                  <a:pt x="179854" y="212102"/>
                  <a:pt x="15283" y="14987"/>
                  <a:pt x="1260" y="9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6" name="フリーフォーム: 図形 3215">
            <a:extLst>
              <a:ext uri="{FF2B5EF4-FFF2-40B4-BE49-F238E27FC236}">
                <a16:creationId xmlns:a16="http://schemas.microsoft.com/office/drawing/2014/main" id="{266D140E-F0E5-4F5D-B40F-24F731D4F8E4}"/>
              </a:ext>
            </a:extLst>
          </p:cNvPr>
          <p:cNvSpPr/>
          <p:nvPr/>
        </p:nvSpPr>
        <p:spPr>
          <a:xfrm>
            <a:off x="4113608" y="3737676"/>
            <a:ext cx="224728" cy="783217"/>
          </a:xfrm>
          <a:custGeom>
            <a:avLst/>
            <a:gdLst>
              <a:gd name="connsiteX0" fmla="*/ 223442 w 224728"/>
              <a:gd name="connsiteY0" fmla="*/ 92962 h 783217"/>
              <a:gd name="connsiteX1" fmla="*/ 180580 w 224728"/>
              <a:gd name="connsiteY1" fmla="*/ 307274 h 783217"/>
              <a:gd name="connsiteX2" fmla="*/ 186930 w 224728"/>
              <a:gd name="connsiteY2" fmla="*/ 270762 h 783217"/>
              <a:gd name="connsiteX3" fmla="*/ 140892 w 224728"/>
              <a:gd name="connsiteY3" fmla="*/ 343787 h 783217"/>
              <a:gd name="connsiteX4" fmla="*/ 163117 w 224728"/>
              <a:gd name="connsiteY4" fmla="*/ 283462 h 783217"/>
              <a:gd name="connsiteX5" fmla="*/ 77392 w 224728"/>
              <a:gd name="connsiteY5" fmla="*/ 404112 h 783217"/>
              <a:gd name="connsiteX6" fmla="*/ 107555 w 224728"/>
              <a:gd name="connsiteY6" fmla="*/ 329499 h 783217"/>
              <a:gd name="connsiteX7" fmla="*/ 86917 w 224728"/>
              <a:gd name="connsiteY7" fmla="*/ 402524 h 783217"/>
              <a:gd name="connsiteX8" fmla="*/ 56755 w 224728"/>
              <a:gd name="connsiteY8" fmla="*/ 639062 h 783217"/>
              <a:gd name="connsiteX9" fmla="*/ 55167 w 224728"/>
              <a:gd name="connsiteY9" fmla="*/ 610487 h 783217"/>
              <a:gd name="connsiteX10" fmla="*/ 139305 w 224728"/>
              <a:gd name="connsiteY10" fmla="*/ 715262 h 783217"/>
              <a:gd name="connsiteX11" fmla="*/ 71042 w 224728"/>
              <a:gd name="connsiteY11" fmla="*/ 675574 h 783217"/>
              <a:gd name="connsiteX12" fmla="*/ 7542 w 224728"/>
              <a:gd name="connsiteY12" fmla="*/ 775587 h 783217"/>
              <a:gd name="connsiteX13" fmla="*/ 2780 w 224728"/>
              <a:gd name="connsiteY13" fmla="*/ 724787 h 783217"/>
              <a:gd name="connsiteX14" fmla="*/ 21830 w 224728"/>
              <a:gd name="connsiteY14" fmla="*/ 318387 h 783217"/>
              <a:gd name="connsiteX15" fmla="*/ 40880 w 224728"/>
              <a:gd name="connsiteY15" fmla="*/ 583499 h 783217"/>
              <a:gd name="connsiteX16" fmla="*/ 36117 w 224728"/>
              <a:gd name="connsiteY16" fmla="*/ 400937 h 783217"/>
              <a:gd name="connsiteX17" fmla="*/ 102792 w 224728"/>
              <a:gd name="connsiteY17" fmla="*/ 251712 h 783217"/>
              <a:gd name="connsiteX18" fmla="*/ 129780 w 224728"/>
              <a:gd name="connsiteY18" fmla="*/ 167574 h 783217"/>
              <a:gd name="connsiteX19" fmla="*/ 102792 w 224728"/>
              <a:gd name="connsiteY19" fmla="*/ 69149 h 783217"/>
              <a:gd name="connsiteX20" fmla="*/ 177405 w 224728"/>
              <a:gd name="connsiteY20" fmla="*/ 208849 h 783217"/>
              <a:gd name="connsiteX21" fmla="*/ 123430 w 224728"/>
              <a:gd name="connsiteY21" fmla="*/ 4062 h 783217"/>
              <a:gd name="connsiteX22" fmla="*/ 223442 w 224728"/>
              <a:gd name="connsiteY22" fmla="*/ 92962 h 78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4728" h="783217">
                <a:moveTo>
                  <a:pt x="223442" y="92962"/>
                </a:moveTo>
                <a:cubicBezTo>
                  <a:pt x="232967" y="143497"/>
                  <a:pt x="186665" y="277641"/>
                  <a:pt x="180580" y="307274"/>
                </a:cubicBezTo>
                <a:cubicBezTo>
                  <a:pt x="174495" y="336907"/>
                  <a:pt x="193545" y="264677"/>
                  <a:pt x="186930" y="270762"/>
                </a:cubicBezTo>
                <a:cubicBezTo>
                  <a:pt x="180315" y="276847"/>
                  <a:pt x="144861" y="341670"/>
                  <a:pt x="140892" y="343787"/>
                </a:cubicBezTo>
                <a:cubicBezTo>
                  <a:pt x="136923" y="345904"/>
                  <a:pt x="173700" y="273408"/>
                  <a:pt x="163117" y="283462"/>
                </a:cubicBezTo>
                <a:cubicBezTo>
                  <a:pt x="152534" y="293516"/>
                  <a:pt x="86652" y="396439"/>
                  <a:pt x="77392" y="404112"/>
                </a:cubicBezTo>
                <a:cubicBezTo>
                  <a:pt x="68132" y="411785"/>
                  <a:pt x="105967" y="329764"/>
                  <a:pt x="107555" y="329499"/>
                </a:cubicBezTo>
                <a:cubicBezTo>
                  <a:pt x="109142" y="329234"/>
                  <a:pt x="95384" y="350930"/>
                  <a:pt x="86917" y="402524"/>
                </a:cubicBezTo>
                <a:cubicBezTo>
                  <a:pt x="78450" y="454118"/>
                  <a:pt x="62047" y="604402"/>
                  <a:pt x="56755" y="639062"/>
                </a:cubicBezTo>
                <a:cubicBezTo>
                  <a:pt x="51463" y="673723"/>
                  <a:pt x="41409" y="597787"/>
                  <a:pt x="55167" y="610487"/>
                </a:cubicBezTo>
                <a:cubicBezTo>
                  <a:pt x="68925" y="623187"/>
                  <a:pt x="136659" y="704414"/>
                  <a:pt x="139305" y="715262"/>
                </a:cubicBezTo>
                <a:cubicBezTo>
                  <a:pt x="141951" y="726110"/>
                  <a:pt x="93002" y="665520"/>
                  <a:pt x="71042" y="675574"/>
                </a:cubicBezTo>
                <a:cubicBezTo>
                  <a:pt x="49082" y="685628"/>
                  <a:pt x="18919" y="767385"/>
                  <a:pt x="7542" y="775587"/>
                </a:cubicBezTo>
                <a:cubicBezTo>
                  <a:pt x="-3835" y="783789"/>
                  <a:pt x="399" y="800987"/>
                  <a:pt x="2780" y="724787"/>
                </a:cubicBezTo>
                <a:cubicBezTo>
                  <a:pt x="5161" y="648587"/>
                  <a:pt x="15480" y="341935"/>
                  <a:pt x="21830" y="318387"/>
                </a:cubicBezTo>
                <a:cubicBezTo>
                  <a:pt x="28180" y="294839"/>
                  <a:pt x="38499" y="569741"/>
                  <a:pt x="40880" y="583499"/>
                </a:cubicBezTo>
                <a:cubicBezTo>
                  <a:pt x="43261" y="597257"/>
                  <a:pt x="25798" y="456235"/>
                  <a:pt x="36117" y="400937"/>
                </a:cubicBezTo>
                <a:cubicBezTo>
                  <a:pt x="46436" y="345639"/>
                  <a:pt x="87181" y="290606"/>
                  <a:pt x="102792" y="251712"/>
                </a:cubicBezTo>
                <a:cubicBezTo>
                  <a:pt x="118402" y="212818"/>
                  <a:pt x="129780" y="198001"/>
                  <a:pt x="129780" y="167574"/>
                </a:cubicBezTo>
                <a:cubicBezTo>
                  <a:pt x="129780" y="137147"/>
                  <a:pt x="94854" y="62270"/>
                  <a:pt x="102792" y="69149"/>
                </a:cubicBezTo>
                <a:cubicBezTo>
                  <a:pt x="110730" y="76028"/>
                  <a:pt x="173965" y="219697"/>
                  <a:pt x="177405" y="208849"/>
                </a:cubicBezTo>
                <a:cubicBezTo>
                  <a:pt x="180845" y="198001"/>
                  <a:pt x="119991" y="24170"/>
                  <a:pt x="123430" y="4062"/>
                </a:cubicBezTo>
                <a:cubicBezTo>
                  <a:pt x="126869" y="-16046"/>
                  <a:pt x="213917" y="42427"/>
                  <a:pt x="223442" y="929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8" name="フリーフォーム: 図形 3217">
            <a:extLst>
              <a:ext uri="{FF2B5EF4-FFF2-40B4-BE49-F238E27FC236}">
                <a16:creationId xmlns:a16="http://schemas.microsoft.com/office/drawing/2014/main" id="{1BFC41E6-CC37-4188-8253-24D8321FB8E3}"/>
              </a:ext>
            </a:extLst>
          </p:cNvPr>
          <p:cNvSpPr/>
          <p:nvPr/>
        </p:nvSpPr>
        <p:spPr>
          <a:xfrm>
            <a:off x="4578331" y="4062909"/>
            <a:ext cx="72030" cy="118582"/>
          </a:xfrm>
          <a:custGeom>
            <a:avLst/>
            <a:gdLst>
              <a:gd name="connsiteX0" fmla="*/ 19 w 72030"/>
              <a:gd name="connsiteY0" fmla="*/ 1091 h 118582"/>
              <a:gd name="connsiteX1" fmla="*/ 55582 w 72030"/>
              <a:gd name="connsiteY1" fmla="*/ 72529 h 118582"/>
              <a:gd name="connsiteX2" fmla="*/ 71457 w 72030"/>
              <a:gd name="connsiteY2" fmla="*/ 118566 h 118582"/>
              <a:gd name="connsiteX3" fmla="*/ 66694 w 72030"/>
              <a:gd name="connsiteY3" fmla="*/ 77291 h 118582"/>
              <a:gd name="connsiteX4" fmla="*/ 49232 w 72030"/>
              <a:gd name="connsiteY4" fmla="*/ 31254 h 118582"/>
              <a:gd name="connsiteX5" fmla="*/ 19 w 72030"/>
              <a:gd name="connsiteY5" fmla="*/ 1091 h 11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30" h="118582">
                <a:moveTo>
                  <a:pt x="19" y="1091"/>
                </a:moveTo>
                <a:cubicBezTo>
                  <a:pt x="1077" y="7970"/>
                  <a:pt x="43676" y="52950"/>
                  <a:pt x="55582" y="72529"/>
                </a:cubicBezTo>
                <a:cubicBezTo>
                  <a:pt x="67488" y="92108"/>
                  <a:pt x="69605" y="117772"/>
                  <a:pt x="71457" y="118566"/>
                </a:cubicBezTo>
                <a:cubicBezTo>
                  <a:pt x="73309" y="119360"/>
                  <a:pt x="70398" y="91843"/>
                  <a:pt x="66694" y="77291"/>
                </a:cubicBezTo>
                <a:cubicBezTo>
                  <a:pt x="62990" y="62739"/>
                  <a:pt x="56905" y="40779"/>
                  <a:pt x="49232" y="31254"/>
                </a:cubicBezTo>
                <a:cubicBezTo>
                  <a:pt x="41559" y="21729"/>
                  <a:pt x="-1039" y="-5788"/>
                  <a:pt x="19" y="109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9" name="フリーフォーム: 図形 3218">
            <a:extLst>
              <a:ext uri="{FF2B5EF4-FFF2-40B4-BE49-F238E27FC236}">
                <a16:creationId xmlns:a16="http://schemas.microsoft.com/office/drawing/2014/main" id="{FD4761AE-9B02-435F-AD17-EF8F9C3425E0}"/>
              </a:ext>
            </a:extLst>
          </p:cNvPr>
          <p:cNvSpPr/>
          <p:nvPr/>
        </p:nvSpPr>
        <p:spPr>
          <a:xfrm>
            <a:off x="4203696" y="4063710"/>
            <a:ext cx="71443" cy="197308"/>
          </a:xfrm>
          <a:custGeom>
            <a:avLst/>
            <a:gdLst>
              <a:gd name="connsiteX0" fmla="*/ 71442 w 71443"/>
              <a:gd name="connsiteY0" fmla="*/ 290 h 197308"/>
              <a:gd name="connsiteX1" fmla="*/ 23817 w 71443"/>
              <a:gd name="connsiteY1" fmla="*/ 71728 h 197308"/>
              <a:gd name="connsiteX2" fmla="*/ 4 w 71443"/>
              <a:gd name="connsiteY2" fmla="*/ 197140 h 197308"/>
              <a:gd name="connsiteX3" fmla="*/ 25404 w 71443"/>
              <a:gd name="connsiteY3" fmla="*/ 97128 h 197308"/>
              <a:gd name="connsiteX4" fmla="*/ 71442 w 71443"/>
              <a:gd name="connsiteY4" fmla="*/ 290 h 19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43" h="197308">
                <a:moveTo>
                  <a:pt x="71442" y="290"/>
                </a:moveTo>
                <a:cubicBezTo>
                  <a:pt x="71178" y="-3943"/>
                  <a:pt x="35723" y="38920"/>
                  <a:pt x="23817" y="71728"/>
                </a:cubicBezTo>
                <a:cubicBezTo>
                  <a:pt x="11911" y="104536"/>
                  <a:pt x="-260" y="192907"/>
                  <a:pt x="4" y="197140"/>
                </a:cubicBezTo>
                <a:cubicBezTo>
                  <a:pt x="268" y="201373"/>
                  <a:pt x="14027" y="124909"/>
                  <a:pt x="25404" y="97128"/>
                </a:cubicBezTo>
                <a:cubicBezTo>
                  <a:pt x="36781" y="69347"/>
                  <a:pt x="71706" y="4523"/>
                  <a:pt x="71442" y="29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0" name="フリーフォーム: 図形 3219">
            <a:extLst>
              <a:ext uri="{FF2B5EF4-FFF2-40B4-BE49-F238E27FC236}">
                <a16:creationId xmlns:a16="http://schemas.microsoft.com/office/drawing/2014/main" id="{675E1C43-02D0-46B5-9F35-85B8A48D04F4}"/>
              </a:ext>
            </a:extLst>
          </p:cNvPr>
          <p:cNvSpPr/>
          <p:nvPr/>
        </p:nvSpPr>
        <p:spPr>
          <a:xfrm>
            <a:off x="5938458" y="3080637"/>
            <a:ext cx="448375" cy="85915"/>
          </a:xfrm>
          <a:custGeom>
            <a:avLst/>
            <a:gdLst>
              <a:gd name="connsiteX0" fmla="*/ 909 w 448375"/>
              <a:gd name="connsiteY0" fmla="*/ 5463 h 85915"/>
              <a:gd name="connsiteX1" fmla="*/ 191409 w 448375"/>
              <a:gd name="connsiteY1" fmla="*/ 71080 h 85915"/>
              <a:gd name="connsiteX2" fmla="*/ 439059 w 448375"/>
              <a:gd name="connsiteY2" fmla="*/ 1230 h 85915"/>
              <a:gd name="connsiteX3" fmla="*/ 384025 w 448375"/>
              <a:gd name="connsiteY3" fmla="*/ 30863 h 85915"/>
              <a:gd name="connsiteX4" fmla="*/ 269725 w 448375"/>
              <a:gd name="connsiteY4" fmla="*/ 85896 h 85915"/>
              <a:gd name="connsiteX5" fmla="*/ 909 w 448375"/>
              <a:gd name="connsiteY5" fmla="*/ 5463 h 8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375" h="85915">
                <a:moveTo>
                  <a:pt x="909" y="5463"/>
                </a:moveTo>
                <a:cubicBezTo>
                  <a:pt x="-12144" y="2994"/>
                  <a:pt x="118384" y="71786"/>
                  <a:pt x="191409" y="71080"/>
                </a:cubicBezTo>
                <a:cubicBezTo>
                  <a:pt x="264434" y="70375"/>
                  <a:pt x="406956" y="7933"/>
                  <a:pt x="439059" y="1230"/>
                </a:cubicBezTo>
                <a:cubicBezTo>
                  <a:pt x="471162" y="-5473"/>
                  <a:pt x="412247" y="16752"/>
                  <a:pt x="384025" y="30863"/>
                </a:cubicBezTo>
                <a:cubicBezTo>
                  <a:pt x="355803" y="44974"/>
                  <a:pt x="330050" y="86954"/>
                  <a:pt x="269725" y="85896"/>
                </a:cubicBezTo>
                <a:cubicBezTo>
                  <a:pt x="209400" y="84838"/>
                  <a:pt x="13962" y="7932"/>
                  <a:pt x="909" y="54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1" name="フリーフォーム: 図形 3220">
            <a:extLst>
              <a:ext uri="{FF2B5EF4-FFF2-40B4-BE49-F238E27FC236}">
                <a16:creationId xmlns:a16="http://schemas.microsoft.com/office/drawing/2014/main" id="{A6C4AA81-F815-4609-9523-BDC9457F5D1B}"/>
              </a:ext>
            </a:extLst>
          </p:cNvPr>
          <p:cNvSpPr/>
          <p:nvPr/>
        </p:nvSpPr>
        <p:spPr>
          <a:xfrm>
            <a:off x="5956907" y="3159659"/>
            <a:ext cx="336814" cy="210165"/>
          </a:xfrm>
          <a:custGeom>
            <a:avLst/>
            <a:gdLst>
              <a:gd name="connsiteX0" fmla="*/ 1510 w 336814"/>
              <a:gd name="connsiteY0" fmla="*/ 524 h 210165"/>
              <a:gd name="connsiteX1" fmla="*/ 124276 w 336814"/>
              <a:gd name="connsiteY1" fmla="*/ 161391 h 210165"/>
              <a:gd name="connsiteX2" fmla="*/ 223760 w 336814"/>
              <a:gd name="connsiteY2" fmla="*/ 161391 h 210165"/>
              <a:gd name="connsiteX3" fmla="*/ 335943 w 336814"/>
              <a:gd name="connsiteY3" fmla="*/ 89424 h 210165"/>
              <a:gd name="connsiteX4" fmla="*/ 270326 w 336814"/>
              <a:gd name="connsiteY4" fmla="*/ 129641 h 210165"/>
              <a:gd name="connsiteX5" fmla="*/ 170843 w 336814"/>
              <a:gd name="connsiteY5" fmla="*/ 210074 h 210165"/>
              <a:gd name="connsiteX6" fmla="*/ 62893 w 336814"/>
              <a:gd name="connsiteY6" fmla="*/ 112708 h 210165"/>
              <a:gd name="connsiteX7" fmla="*/ 1510 w 336814"/>
              <a:gd name="connsiteY7" fmla="*/ 524 h 21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814" h="210165">
                <a:moveTo>
                  <a:pt x="1510" y="524"/>
                </a:moveTo>
                <a:cubicBezTo>
                  <a:pt x="11740" y="8638"/>
                  <a:pt x="87234" y="134580"/>
                  <a:pt x="124276" y="161391"/>
                </a:cubicBezTo>
                <a:cubicBezTo>
                  <a:pt x="161318" y="188202"/>
                  <a:pt x="188482" y="173386"/>
                  <a:pt x="223760" y="161391"/>
                </a:cubicBezTo>
                <a:cubicBezTo>
                  <a:pt x="259038" y="149397"/>
                  <a:pt x="328182" y="94716"/>
                  <a:pt x="335943" y="89424"/>
                </a:cubicBezTo>
                <a:cubicBezTo>
                  <a:pt x="343704" y="84132"/>
                  <a:pt x="297843" y="109533"/>
                  <a:pt x="270326" y="129641"/>
                </a:cubicBezTo>
                <a:cubicBezTo>
                  <a:pt x="242809" y="149749"/>
                  <a:pt x="205415" y="212896"/>
                  <a:pt x="170843" y="210074"/>
                </a:cubicBezTo>
                <a:cubicBezTo>
                  <a:pt x="136271" y="207252"/>
                  <a:pt x="90410" y="144811"/>
                  <a:pt x="62893" y="112708"/>
                </a:cubicBezTo>
                <a:cubicBezTo>
                  <a:pt x="35376" y="80605"/>
                  <a:pt x="-8720" y="-7590"/>
                  <a:pt x="1510" y="5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2" name="フリーフォーム: 図形 3221">
            <a:extLst>
              <a:ext uri="{FF2B5EF4-FFF2-40B4-BE49-F238E27FC236}">
                <a16:creationId xmlns:a16="http://schemas.microsoft.com/office/drawing/2014/main" id="{B0C106ED-DB60-4E97-B435-2C46A7763931}"/>
              </a:ext>
            </a:extLst>
          </p:cNvPr>
          <p:cNvSpPr/>
          <p:nvPr/>
        </p:nvSpPr>
        <p:spPr>
          <a:xfrm>
            <a:off x="6107059" y="3424348"/>
            <a:ext cx="183675" cy="235574"/>
          </a:xfrm>
          <a:custGeom>
            <a:avLst/>
            <a:gdLst>
              <a:gd name="connsiteX0" fmla="*/ 183674 w 183675"/>
              <a:gd name="connsiteY0" fmla="*/ 419 h 235574"/>
              <a:gd name="connsiteX1" fmla="*/ 65141 w 183675"/>
              <a:gd name="connsiteY1" fmla="*/ 72385 h 235574"/>
              <a:gd name="connsiteX2" fmla="*/ 3758 w 183675"/>
              <a:gd name="connsiteY2" fmla="*/ 231135 h 235574"/>
              <a:gd name="connsiteX3" fmla="*/ 7991 w 183675"/>
              <a:gd name="connsiteY3" fmla="*/ 184569 h 235574"/>
              <a:gd name="connsiteX4" fmla="*/ 18574 w 183675"/>
              <a:gd name="connsiteY4" fmla="*/ 110485 h 235574"/>
              <a:gd name="connsiteX5" fmla="*/ 63024 w 183675"/>
              <a:gd name="connsiteY5" fmla="*/ 44869 h 235574"/>
              <a:gd name="connsiteX6" fmla="*/ 183674 w 183675"/>
              <a:gd name="connsiteY6" fmla="*/ 419 h 23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675" h="235574">
                <a:moveTo>
                  <a:pt x="183674" y="419"/>
                </a:moveTo>
                <a:cubicBezTo>
                  <a:pt x="184027" y="5005"/>
                  <a:pt x="95127" y="33932"/>
                  <a:pt x="65141" y="72385"/>
                </a:cubicBezTo>
                <a:cubicBezTo>
                  <a:pt x="35155" y="110838"/>
                  <a:pt x="13283" y="212438"/>
                  <a:pt x="3758" y="231135"/>
                </a:cubicBezTo>
                <a:cubicBezTo>
                  <a:pt x="-5767" y="249832"/>
                  <a:pt x="5522" y="204677"/>
                  <a:pt x="7991" y="184569"/>
                </a:cubicBezTo>
                <a:cubicBezTo>
                  <a:pt x="10460" y="164461"/>
                  <a:pt x="9402" y="133768"/>
                  <a:pt x="18574" y="110485"/>
                </a:cubicBezTo>
                <a:cubicBezTo>
                  <a:pt x="27746" y="87202"/>
                  <a:pt x="38682" y="59686"/>
                  <a:pt x="63024" y="44869"/>
                </a:cubicBezTo>
                <a:cubicBezTo>
                  <a:pt x="87366" y="30052"/>
                  <a:pt x="183321" y="-4167"/>
                  <a:pt x="183674" y="4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3" name="フリーフォーム: 図形 3222">
            <a:extLst>
              <a:ext uri="{FF2B5EF4-FFF2-40B4-BE49-F238E27FC236}">
                <a16:creationId xmlns:a16="http://schemas.microsoft.com/office/drawing/2014/main" id="{C524F795-330E-4DB4-8A6F-A392BC4B317C}"/>
              </a:ext>
            </a:extLst>
          </p:cNvPr>
          <p:cNvSpPr/>
          <p:nvPr/>
        </p:nvSpPr>
        <p:spPr>
          <a:xfrm>
            <a:off x="6216269" y="3157980"/>
            <a:ext cx="237476" cy="377202"/>
          </a:xfrm>
          <a:custGeom>
            <a:avLst/>
            <a:gdLst>
              <a:gd name="connsiteX0" fmla="*/ 237448 w 237476"/>
              <a:gd name="connsiteY0" fmla="*/ 87 h 377202"/>
              <a:gd name="connsiteX1" fmla="*/ 133731 w 237476"/>
              <a:gd name="connsiteY1" fmla="*/ 76287 h 377202"/>
              <a:gd name="connsiteX2" fmla="*/ 91398 w 237476"/>
              <a:gd name="connsiteY2" fmla="*/ 171537 h 377202"/>
              <a:gd name="connsiteX3" fmla="*/ 78698 w 237476"/>
              <a:gd name="connsiteY3" fmla="*/ 283720 h 377202"/>
              <a:gd name="connsiteX4" fmla="*/ 381 w 237476"/>
              <a:gd name="connsiteY4" fmla="*/ 376853 h 377202"/>
              <a:gd name="connsiteX5" fmla="*/ 49064 w 237476"/>
              <a:gd name="connsiteY5" fmla="*/ 313353 h 377202"/>
              <a:gd name="connsiteX6" fmla="*/ 55414 w 237476"/>
              <a:gd name="connsiteY6" fmla="*/ 258320 h 377202"/>
              <a:gd name="connsiteX7" fmla="*/ 55414 w 237476"/>
              <a:gd name="connsiteY7" fmla="*/ 203287 h 377202"/>
              <a:gd name="connsiteX8" fmla="*/ 123148 w 237476"/>
              <a:gd name="connsiteY8" fmla="*/ 91103 h 377202"/>
              <a:gd name="connsiteX9" fmla="*/ 237448 w 237476"/>
              <a:gd name="connsiteY9" fmla="*/ 87 h 37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76" h="377202">
                <a:moveTo>
                  <a:pt x="237448" y="87"/>
                </a:moveTo>
                <a:cubicBezTo>
                  <a:pt x="239212" y="-2382"/>
                  <a:pt x="158073" y="47712"/>
                  <a:pt x="133731" y="76287"/>
                </a:cubicBezTo>
                <a:cubicBezTo>
                  <a:pt x="109389" y="104862"/>
                  <a:pt x="100570" y="136965"/>
                  <a:pt x="91398" y="171537"/>
                </a:cubicBezTo>
                <a:cubicBezTo>
                  <a:pt x="82226" y="206109"/>
                  <a:pt x="93867" y="249501"/>
                  <a:pt x="78698" y="283720"/>
                </a:cubicBezTo>
                <a:cubicBezTo>
                  <a:pt x="63529" y="317939"/>
                  <a:pt x="5320" y="371914"/>
                  <a:pt x="381" y="376853"/>
                </a:cubicBezTo>
                <a:cubicBezTo>
                  <a:pt x="-4558" y="381792"/>
                  <a:pt x="39892" y="333108"/>
                  <a:pt x="49064" y="313353"/>
                </a:cubicBezTo>
                <a:cubicBezTo>
                  <a:pt x="58236" y="293598"/>
                  <a:pt x="54356" y="276664"/>
                  <a:pt x="55414" y="258320"/>
                </a:cubicBezTo>
                <a:cubicBezTo>
                  <a:pt x="56472" y="239976"/>
                  <a:pt x="44125" y="231157"/>
                  <a:pt x="55414" y="203287"/>
                </a:cubicBezTo>
                <a:cubicBezTo>
                  <a:pt x="66703" y="175417"/>
                  <a:pt x="99865" y="123559"/>
                  <a:pt x="123148" y="91103"/>
                </a:cubicBezTo>
                <a:cubicBezTo>
                  <a:pt x="146431" y="58647"/>
                  <a:pt x="235684" y="2556"/>
                  <a:pt x="237448" y="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4" name="フリーフォーム: 図形 3223">
            <a:extLst>
              <a:ext uri="{FF2B5EF4-FFF2-40B4-BE49-F238E27FC236}">
                <a16:creationId xmlns:a16="http://schemas.microsoft.com/office/drawing/2014/main" id="{B0F5F37F-2315-48FA-822C-F0E7A7EB9ADD}"/>
              </a:ext>
            </a:extLst>
          </p:cNvPr>
          <p:cNvSpPr/>
          <p:nvPr/>
        </p:nvSpPr>
        <p:spPr>
          <a:xfrm>
            <a:off x="6009207" y="3486083"/>
            <a:ext cx="228552" cy="440334"/>
          </a:xfrm>
          <a:custGeom>
            <a:avLst/>
            <a:gdLst>
              <a:gd name="connsiteX0" fmla="*/ 186276 w 228552"/>
              <a:gd name="connsiteY0" fmla="*/ 67 h 440334"/>
              <a:gd name="connsiteX1" fmla="*/ 224376 w 228552"/>
              <a:gd name="connsiteY1" fmla="*/ 120717 h 440334"/>
              <a:gd name="connsiteX2" fmla="*/ 69860 w 228552"/>
              <a:gd name="connsiteY2" fmla="*/ 249834 h 440334"/>
              <a:gd name="connsiteX3" fmla="*/ 97376 w 228552"/>
              <a:gd name="connsiteY3" fmla="*/ 226550 h 440334"/>
              <a:gd name="connsiteX4" fmla="*/ 139710 w 228552"/>
              <a:gd name="connsiteY4" fmla="*/ 271000 h 440334"/>
              <a:gd name="connsiteX5" fmla="*/ 103726 w 228552"/>
              <a:gd name="connsiteY5" fmla="*/ 313334 h 440334"/>
              <a:gd name="connsiteX6" fmla="*/ 10 w 228552"/>
              <a:gd name="connsiteY6" fmla="*/ 440334 h 440334"/>
              <a:gd name="connsiteX7" fmla="*/ 110076 w 228552"/>
              <a:gd name="connsiteY7" fmla="*/ 313334 h 440334"/>
              <a:gd name="connsiteX8" fmla="*/ 112193 w 228552"/>
              <a:gd name="connsiteY8" fmla="*/ 215967 h 440334"/>
              <a:gd name="connsiteX9" fmla="*/ 207443 w 228552"/>
              <a:gd name="connsiteY9" fmla="*/ 144000 h 440334"/>
              <a:gd name="connsiteX10" fmla="*/ 205326 w 228552"/>
              <a:gd name="connsiteY10" fmla="*/ 103784 h 440334"/>
              <a:gd name="connsiteX11" fmla="*/ 186276 w 228552"/>
              <a:gd name="connsiteY11" fmla="*/ 67 h 44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552" h="440334">
                <a:moveTo>
                  <a:pt x="186276" y="67"/>
                </a:moveTo>
                <a:cubicBezTo>
                  <a:pt x="189451" y="2889"/>
                  <a:pt x="243779" y="79089"/>
                  <a:pt x="224376" y="120717"/>
                </a:cubicBezTo>
                <a:cubicBezTo>
                  <a:pt x="204973" y="162345"/>
                  <a:pt x="91027" y="232195"/>
                  <a:pt x="69860" y="249834"/>
                </a:cubicBezTo>
                <a:cubicBezTo>
                  <a:pt x="48693" y="267473"/>
                  <a:pt x="85734" y="223022"/>
                  <a:pt x="97376" y="226550"/>
                </a:cubicBezTo>
                <a:cubicBezTo>
                  <a:pt x="109018" y="230078"/>
                  <a:pt x="138652" y="256536"/>
                  <a:pt x="139710" y="271000"/>
                </a:cubicBezTo>
                <a:cubicBezTo>
                  <a:pt x="140768" y="285464"/>
                  <a:pt x="103726" y="313334"/>
                  <a:pt x="103726" y="313334"/>
                </a:cubicBezTo>
                <a:cubicBezTo>
                  <a:pt x="80443" y="341556"/>
                  <a:pt x="-1048" y="440334"/>
                  <a:pt x="10" y="440334"/>
                </a:cubicBezTo>
                <a:cubicBezTo>
                  <a:pt x="1068" y="440334"/>
                  <a:pt x="91379" y="350728"/>
                  <a:pt x="110076" y="313334"/>
                </a:cubicBezTo>
                <a:cubicBezTo>
                  <a:pt x="128773" y="275940"/>
                  <a:pt x="95965" y="244189"/>
                  <a:pt x="112193" y="215967"/>
                </a:cubicBezTo>
                <a:cubicBezTo>
                  <a:pt x="128421" y="187745"/>
                  <a:pt x="191921" y="162697"/>
                  <a:pt x="207443" y="144000"/>
                </a:cubicBezTo>
                <a:cubicBezTo>
                  <a:pt x="222965" y="125303"/>
                  <a:pt x="208501" y="124245"/>
                  <a:pt x="205326" y="103784"/>
                </a:cubicBezTo>
                <a:cubicBezTo>
                  <a:pt x="202151" y="83323"/>
                  <a:pt x="183101" y="-2755"/>
                  <a:pt x="186276" y="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5" name="フリーフォーム: 図形 3224">
            <a:extLst>
              <a:ext uri="{FF2B5EF4-FFF2-40B4-BE49-F238E27FC236}">
                <a16:creationId xmlns:a16="http://schemas.microsoft.com/office/drawing/2014/main" id="{397DF4A9-112F-4801-97D3-79625AE83B53}"/>
              </a:ext>
            </a:extLst>
          </p:cNvPr>
          <p:cNvSpPr/>
          <p:nvPr/>
        </p:nvSpPr>
        <p:spPr>
          <a:xfrm>
            <a:off x="6283317" y="3193989"/>
            <a:ext cx="209629" cy="619721"/>
          </a:xfrm>
          <a:custGeom>
            <a:avLst/>
            <a:gdLst>
              <a:gd name="connsiteX0" fmla="*/ 71446 w 209629"/>
              <a:gd name="connsiteY0" fmla="*/ 61 h 619721"/>
              <a:gd name="connsiteX1" fmla="*/ 201621 w 209629"/>
              <a:gd name="connsiteY1" fmla="*/ 104836 h 619721"/>
              <a:gd name="connsiteX2" fmla="*/ 173046 w 209629"/>
              <a:gd name="connsiteY2" fmla="*/ 93724 h 619721"/>
              <a:gd name="connsiteX3" fmla="*/ 203208 w 209629"/>
              <a:gd name="connsiteY3" fmla="*/ 146111 h 619721"/>
              <a:gd name="connsiteX4" fmla="*/ 161933 w 209629"/>
              <a:gd name="connsiteY4" fmla="*/ 273111 h 619721"/>
              <a:gd name="connsiteX5" fmla="*/ 200033 w 209629"/>
              <a:gd name="connsiteY5" fmla="*/ 204849 h 619721"/>
              <a:gd name="connsiteX6" fmla="*/ 155583 w 209629"/>
              <a:gd name="connsiteY6" fmla="*/ 344549 h 619721"/>
              <a:gd name="connsiteX7" fmla="*/ 100021 w 209629"/>
              <a:gd name="connsiteY7" fmla="*/ 454086 h 619721"/>
              <a:gd name="connsiteX8" fmla="*/ 209558 w 209629"/>
              <a:gd name="connsiteY8" fmla="*/ 252474 h 619721"/>
              <a:gd name="connsiteX9" fmla="*/ 80971 w 209629"/>
              <a:gd name="connsiteY9" fmla="*/ 595374 h 619721"/>
              <a:gd name="connsiteX10" fmla="*/ 80971 w 209629"/>
              <a:gd name="connsiteY10" fmla="*/ 554099 h 619721"/>
              <a:gd name="connsiteX11" fmla="*/ 123833 w 209629"/>
              <a:gd name="connsiteY11" fmla="*/ 252474 h 619721"/>
              <a:gd name="connsiteX12" fmla="*/ 101608 w 209629"/>
              <a:gd name="connsiteY12" fmla="*/ 154049 h 619721"/>
              <a:gd name="connsiteX13" fmla="*/ 17471 w 209629"/>
              <a:gd name="connsiteY13" fmla="*/ 47686 h 619721"/>
              <a:gd name="connsiteX14" fmla="*/ 58746 w 209629"/>
              <a:gd name="connsiteY14" fmla="*/ 49274 h 619721"/>
              <a:gd name="connsiteX15" fmla="*/ 8 w 209629"/>
              <a:gd name="connsiteY15" fmla="*/ 181036 h 619721"/>
              <a:gd name="connsiteX16" fmla="*/ 63508 w 209629"/>
              <a:gd name="connsiteY16" fmla="*/ 90549 h 619721"/>
              <a:gd name="connsiteX17" fmla="*/ 71446 w 209629"/>
              <a:gd name="connsiteY17" fmla="*/ 61 h 619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9629" h="619721">
                <a:moveTo>
                  <a:pt x="71446" y="61"/>
                </a:moveTo>
                <a:cubicBezTo>
                  <a:pt x="94465" y="2442"/>
                  <a:pt x="184688" y="89226"/>
                  <a:pt x="201621" y="104836"/>
                </a:cubicBezTo>
                <a:cubicBezTo>
                  <a:pt x="218554" y="120447"/>
                  <a:pt x="172782" y="86845"/>
                  <a:pt x="173046" y="93724"/>
                </a:cubicBezTo>
                <a:cubicBezTo>
                  <a:pt x="173310" y="100603"/>
                  <a:pt x="205060" y="116213"/>
                  <a:pt x="203208" y="146111"/>
                </a:cubicBezTo>
                <a:cubicBezTo>
                  <a:pt x="201356" y="176009"/>
                  <a:pt x="162462" y="263321"/>
                  <a:pt x="161933" y="273111"/>
                </a:cubicBezTo>
                <a:cubicBezTo>
                  <a:pt x="161404" y="282901"/>
                  <a:pt x="201091" y="192943"/>
                  <a:pt x="200033" y="204849"/>
                </a:cubicBezTo>
                <a:cubicBezTo>
                  <a:pt x="198975" y="216755"/>
                  <a:pt x="172252" y="303010"/>
                  <a:pt x="155583" y="344549"/>
                </a:cubicBezTo>
                <a:cubicBezTo>
                  <a:pt x="138914" y="386088"/>
                  <a:pt x="91025" y="469432"/>
                  <a:pt x="100021" y="454086"/>
                </a:cubicBezTo>
                <a:cubicBezTo>
                  <a:pt x="109017" y="438740"/>
                  <a:pt x="212733" y="228926"/>
                  <a:pt x="209558" y="252474"/>
                </a:cubicBezTo>
                <a:cubicBezTo>
                  <a:pt x="206383" y="276022"/>
                  <a:pt x="102402" y="545103"/>
                  <a:pt x="80971" y="595374"/>
                </a:cubicBezTo>
                <a:cubicBezTo>
                  <a:pt x="59540" y="645645"/>
                  <a:pt x="73827" y="611249"/>
                  <a:pt x="80971" y="554099"/>
                </a:cubicBezTo>
                <a:cubicBezTo>
                  <a:pt x="88115" y="496949"/>
                  <a:pt x="120394" y="319149"/>
                  <a:pt x="123833" y="252474"/>
                </a:cubicBezTo>
                <a:cubicBezTo>
                  <a:pt x="127272" y="185799"/>
                  <a:pt x="119335" y="188180"/>
                  <a:pt x="101608" y="154049"/>
                </a:cubicBezTo>
                <a:cubicBezTo>
                  <a:pt x="83881" y="119918"/>
                  <a:pt x="24615" y="65148"/>
                  <a:pt x="17471" y="47686"/>
                </a:cubicBezTo>
                <a:cubicBezTo>
                  <a:pt x="10327" y="30224"/>
                  <a:pt x="61656" y="27049"/>
                  <a:pt x="58746" y="49274"/>
                </a:cubicBezTo>
                <a:cubicBezTo>
                  <a:pt x="55836" y="71499"/>
                  <a:pt x="-786" y="174157"/>
                  <a:pt x="8" y="181036"/>
                </a:cubicBezTo>
                <a:cubicBezTo>
                  <a:pt x="802" y="187915"/>
                  <a:pt x="49221" y="116213"/>
                  <a:pt x="63508" y="90549"/>
                </a:cubicBezTo>
                <a:cubicBezTo>
                  <a:pt x="77795" y="64885"/>
                  <a:pt x="48427" y="-2320"/>
                  <a:pt x="71446" y="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6" name="フリーフォーム: 図形 3225">
            <a:extLst>
              <a:ext uri="{FF2B5EF4-FFF2-40B4-BE49-F238E27FC236}">
                <a16:creationId xmlns:a16="http://schemas.microsoft.com/office/drawing/2014/main" id="{B6AED44B-2125-47C9-A41B-EDE78953467F}"/>
              </a:ext>
            </a:extLst>
          </p:cNvPr>
          <p:cNvSpPr/>
          <p:nvPr/>
        </p:nvSpPr>
        <p:spPr>
          <a:xfrm>
            <a:off x="5924459" y="3301066"/>
            <a:ext cx="372609" cy="477884"/>
          </a:xfrm>
          <a:custGeom>
            <a:avLst/>
            <a:gdLst>
              <a:gd name="connsiteX0" fmla="*/ 365216 w 372609"/>
              <a:gd name="connsiteY0" fmla="*/ 934 h 477884"/>
              <a:gd name="connsiteX1" fmla="*/ 293779 w 372609"/>
              <a:gd name="connsiteY1" fmla="*/ 105709 h 477884"/>
              <a:gd name="connsiteX2" fmla="*/ 323941 w 372609"/>
              <a:gd name="connsiteY2" fmla="*/ 224772 h 477884"/>
              <a:gd name="connsiteX3" fmla="*/ 160429 w 372609"/>
              <a:gd name="connsiteY3" fmla="*/ 423209 h 477884"/>
              <a:gd name="connsiteX4" fmla="*/ 277904 w 372609"/>
              <a:gd name="connsiteY4" fmla="*/ 443847 h 477884"/>
              <a:gd name="connsiteX5" fmla="*/ 368391 w 372609"/>
              <a:gd name="connsiteY5" fmla="*/ 440672 h 477884"/>
              <a:gd name="connsiteX6" fmla="*/ 138204 w 372609"/>
              <a:gd name="connsiteY6" fmla="*/ 475597 h 477884"/>
              <a:gd name="connsiteX7" fmla="*/ 201704 w 372609"/>
              <a:gd name="connsiteY7" fmla="*/ 366059 h 477884"/>
              <a:gd name="connsiteX8" fmla="*/ 91 w 372609"/>
              <a:gd name="connsiteY8" fmla="*/ 393047 h 477884"/>
              <a:gd name="connsiteX9" fmla="*/ 230279 w 372609"/>
              <a:gd name="connsiteY9" fmla="*/ 275572 h 477884"/>
              <a:gd name="connsiteX10" fmla="*/ 54066 w 372609"/>
              <a:gd name="connsiteY10" fmla="*/ 269222 h 477884"/>
              <a:gd name="connsiteX11" fmla="*/ 219166 w 372609"/>
              <a:gd name="connsiteY11" fmla="*/ 185084 h 477884"/>
              <a:gd name="connsiteX12" fmla="*/ 133441 w 372609"/>
              <a:gd name="connsiteY12" fmla="*/ 167622 h 477884"/>
              <a:gd name="connsiteX13" fmla="*/ 365216 w 372609"/>
              <a:gd name="connsiteY13" fmla="*/ 934 h 47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2609" h="477884">
                <a:moveTo>
                  <a:pt x="365216" y="934"/>
                </a:moveTo>
                <a:cubicBezTo>
                  <a:pt x="391939" y="-9385"/>
                  <a:pt x="300658" y="68403"/>
                  <a:pt x="293779" y="105709"/>
                </a:cubicBezTo>
                <a:cubicBezTo>
                  <a:pt x="286900" y="143015"/>
                  <a:pt x="346166" y="171855"/>
                  <a:pt x="323941" y="224772"/>
                </a:cubicBezTo>
                <a:cubicBezTo>
                  <a:pt x="301716" y="277689"/>
                  <a:pt x="168102" y="386697"/>
                  <a:pt x="160429" y="423209"/>
                </a:cubicBezTo>
                <a:cubicBezTo>
                  <a:pt x="152756" y="459721"/>
                  <a:pt x="243244" y="440937"/>
                  <a:pt x="277904" y="443847"/>
                </a:cubicBezTo>
                <a:cubicBezTo>
                  <a:pt x="312564" y="446757"/>
                  <a:pt x="391674" y="435380"/>
                  <a:pt x="368391" y="440672"/>
                </a:cubicBezTo>
                <a:cubicBezTo>
                  <a:pt x="345108" y="445964"/>
                  <a:pt x="165985" y="488032"/>
                  <a:pt x="138204" y="475597"/>
                </a:cubicBezTo>
                <a:cubicBezTo>
                  <a:pt x="110423" y="463162"/>
                  <a:pt x="224723" y="379817"/>
                  <a:pt x="201704" y="366059"/>
                </a:cubicBezTo>
                <a:cubicBezTo>
                  <a:pt x="178685" y="352301"/>
                  <a:pt x="-4671" y="408128"/>
                  <a:pt x="91" y="393047"/>
                </a:cubicBezTo>
                <a:cubicBezTo>
                  <a:pt x="4853" y="377966"/>
                  <a:pt x="221283" y="296210"/>
                  <a:pt x="230279" y="275572"/>
                </a:cubicBezTo>
                <a:cubicBezTo>
                  <a:pt x="239275" y="254935"/>
                  <a:pt x="55918" y="284303"/>
                  <a:pt x="54066" y="269222"/>
                </a:cubicBezTo>
                <a:cubicBezTo>
                  <a:pt x="52214" y="254141"/>
                  <a:pt x="205937" y="202017"/>
                  <a:pt x="219166" y="185084"/>
                </a:cubicBezTo>
                <a:cubicBezTo>
                  <a:pt x="232395" y="168151"/>
                  <a:pt x="112539" y="194345"/>
                  <a:pt x="133441" y="167622"/>
                </a:cubicBezTo>
                <a:cubicBezTo>
                  <a:pt x="154343" y="140899"/>
                  <a:pt x="338493" y="11253"/>
                  <a:pt x="365216" y="9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7" name="フリーフォーム: 図形 3226">
            <a:extLst>
              <a:ext uri="{FF2B5EF4-FFF2-40B4-BE49-F238E27FC236}">
                <a16:creationId xmlns:a16="http://schemas.microsoft.com/office/drawing/2014/main" id="{44CDC9DD-2187-4089-AA91-CC07AD5B7BC6}"/>
              </a:ext>
            </a:extLst>
          </p:cNvPr>
          <p:cNvSpPr/>
          <p:nvPr/>
        </p:nvSpPr>
        <p:spPr>
          <a:xfrm>
            <a:off x="6011185" y="3749515"/>
            <a:ext cx="298712" cy="268625"/>
          </a:xfrm>
          <a:custGeom>
            <a:avLst/>
            <a:gdLst>
              <a:gd name="connsiteX0" fmla="*/ 292778 w 298712"/>
              <a:gd name="connsiteY0" fmla="*/ 160 h 268625"/>
              <a:gd name="connsiteX1" fmla="*/ 87990 w 298712"/>
              <a:gd name="connsiteY1" fmla="*/ 77948 h 268625"/>
              <a:gd name="connsiteX2" fmla="*/ 678 w 298712"/>
              <a:gd name="connsiteY2" fmla="*/ 250985 h 268625"/>
              <a:gd name="connsiteX3" fmla="*/ 48303 w 298712"/>
              <a:gd name="connsiteY3" fmla="*/ 144623 h 268625"/>
              <a:gd name="connsiteX4" fmla="*/ 64178 w 298712"/>
              <a:gd name="connsiteY4" fmla="*/ 268448 h 268625"/>
              <a:gd name="connsiteX5" fmla="*/ 108628 w 298712"/>
              <a:gd name="connsiteY5" fmla="*/ 111285 h 268625"/>
              <a:gd name="connsiteX6" fmla="*/ 105453 w 298712"/>
              <a:gd name="connsiteY6" fmla="*/ 155735 h 268625"/>
              <a:gd name="connsiteX7" fmla="*/ 140378 w 298712"/>
              <a:gd name="connsiteY7" fmla="*/ 60485 h 268625"/>
              <a:gd name="connsiteX8" fmla="*/ 237215 w 298712"/>
              <a:gd name="connsiteY8" fmla="*/ 57310 h 268625"/>
              <a:gd name="connsiteX9" fmla="*/ 292778 w 298712"/>
              <a:gd name="connsiteY9" fmla="*/ 160 h 26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712" h="268625">
                <a:moveTo>
                  <a:pt x="292778" y="160"/>
                </a:moveTo>
                <a:cubicBezTo>
                  <a:pt x="267907" y="3600"/>
                  <a:pt x="136673" y="36144"/>
                  <a:pt x="87990" y="77948"/>
                </a:cubicBezTo>
                <a:cubicBezTo>
                  <a:pt x="39307" y="119752"/>
                  <a:pt x="7292" y="239873"/>
                  <a:pt x="678" y="250985"/>
                </a:cubicBezTo>
                <a:cubicBezTo>
                  <a:pt x="-5936" y="262097"/>
                  <a:pt x="37720" y="141713"/>
                  <a:pt x="48303" y="144623"/>
                </a:cubicBezTo>
                <a:cubicBezTo>
                  <a:pt x="58886" y="147533"/>
                  <a:pt x="54124" y="274004"/>
                  <a:pt x="64178" y="268448"/>
                </a:cubicBezTo>
                <a:cubicBezTo>
                  <a:pt x="74232" y="262892"/>
                  <a:pt x="101749" y="130070"/>
                  <a:pt x="108628" y="111285"/>
                </a:cubicBezTo>
                <a:cubicBezTo>
                  <a:pt x="115507" y="92500"/>
                  <a:pt x="100161" y="164202"/>
                  <a:pt x="105453" y="155735"/>
                </a:cubicBezTo>
                <a:cubicBezTo>
                  <a:pt x="110745" y="147268"/>
                  <a:pt x="118418" y="76889"/>
                  <a:pt x="140378" y="60485"/>
                </a:cubicBezTo>
                <a:cubicBezTo>
                  <a:pt x="162338" y="44081"/>
                  <a:pt x="216842" y="64983"/>
                  <a:pt x="237215" y="57310"/>
                </a:cubicBezTo>
                <a:cubicBezTo>
                  <a:pt x="257588" y="49637"/>
                  <a:pt x="317649" y="-3280"/>
                  <a:pt x="292778" y="1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8" name="フリーフォーム: 図形 3227">
            <a:extLst>
              <a:ext uri="{FF2B5EF4-FFF2-40B4-BE49-F238E27FC236}">
                <a16:creationId xmlns:a16="http://schemas.microsoft.com/office/drawing/2014/main" id="{29262DF1-4231-4C41-B287-27C6A9C719BC}"/>
              </a:ext>
            </a:extLst>
          </p:cNvPr>
          <p:cNvSpPr/>
          <p:nvPr/>
        </p:nvSpPr>
        <p:spPr>
          <a:xfrm>
            <a:off x="4597088" y="3505276"/>
            <a:ext cx="823292" cy="127105"/>
          </a:xfrm>
          <a:custGeom>
            <a:avLst/>
            <a:gdLst>
              <a:gd name="connsiteX0" fmla="*/ 312 w 823292"/>
              <a:gd name="connsiteY0" fmla="*/ 103641 h 127105"/>
              <a:gd name="connsiteX1" fmla="*/ 267012 w 823292"/>
              <a:gd name="connsiteY1" fmla="*/ 4157 h 127105"/>
              <a:gd name="connsiteX2" fmla="*/ 209862 w 823292"/>
              <a:gd name="connsiteY2" fmla="*/ 18974 h 127105"/>
              <a:gd name="connsiteX3" fmla="*/ 510429 w 823292"/>
              <a:gd name="connsiteY3" fmla="*/ 21091 h 127105"/>
              <a:gd name="connsiteX4" fmla="*/ 332629 w 823292"/>
              <a:gd name="connsiteY4" fmla="*/ 35907 h 127105"/>
              <a:gd name="connsiteX5" fmla="*/ 821579 w 823292"/>
              <a:gd name="connsiteY5" fmla="*/ 23207 h 127105"/>
              <a:gd name="connsiteX6" fmla="*/ 487145 w 823292"/>
              <a:gd name="connsiteY6" fmla="*/ 2041 h 127105"/>
              <a:gd name="connsiteX7" fmla="*/ 290295 w 823292"/>
              <a:gd name="connsiteY7" fmla="*/ 78241 h 127105"/>
              <a:gd name="connsiteX8" fmla="*/ 129429 w 823292"/>
              <a:gd name="connsiteY8" fmla="*/ 126924 h 127105"/>
              <a:gd name="connsiteX9" fmla="*/ 290295 w 823292"/>
              <a:gd name="connsiteY9" fmla="*/ 61307 h 127105"/>
              <a:gd name="connsiteX10" fmla="*/ 214095 w 823292"/>
              <a:gd name="connsiteY10" fmla="*/ 40141 h 127105"/>
              <a:gd name="connsiteX11" fmla="*/ 312 w 823292"/>
              <a:gd name="connsiteY11" fmla="*/ 103641 h 12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292" h="127105">
                <a:moveTo>
                  <a:pt x="312" y="103641"/>
                </a:moveTo>
                <a:cubicBezTo>
                  <a:pt x="9131" y="97644"/>
                  <a:pt x="232087" y="18268"/>
                  <a:pt x="267012" y="4157"/>
                </a:cubicBezTo>
                <a:cubicBezTo>
                  <a:pt x="301937" y="-9954"/>
                  <a:pt x="169293" y="16152"/>
                  <a:pt x="209862" y="18974"/>
                </a:cubicBezTo>
                <a:cubicBezTo>
                  <a:pt x="250431" y="21796"/>
                  <a:pt x="489968" y="18269"/>
                  <a:pt x="510429" y="21091"/>
                </a:cubicBezTo>
                <a:cubicBezTo>
                  <a:pt x="530890" y="23913"/>
                  <a:pt x="280771" y="35554"/>
                  <a:pt x="332629" y="35907"/>
                </a:cubicBezTo>
                <a:cubicBezTo>
                  <a:pt x="384487" y="36260"/>
                  <a:pt x="795826" y="28851"/>
                  <a:pt x="821579" y="23207"/>
                </a:cubicBezTo>
                <a:cubicBezTo>
                  <a:pt x="847332" y="17563"/>
                  <a:pt x="575692" y="-7131"/>
                  <a:pt x="487145" y="2041"/>
                </a:cubicBezTo>
                <a:cubicBezTo>
                  <a:pt x="398598" y="11213"/>
                  <a:pt x="349914" y="57427"/>
                  <a:pt x="290295" y="78241"/>
                </a:cubicBezTo>
                <a:cubicBezTo>
                  <a:pt x="230676" y="99055"/>
                  <a:pt x="129429" y="129746"/>
                  <a:pt x="129429" y="126924"/>
                </a:cubicBezTo>
                <a:cubicBezTo>
                  <a:pt x="129429" y="124102"/>
                  <a:pt x="276184" y="75771"/>
                  <a:pt x="290295" y="61307"/>
                </a:cubicBezTo>
                <a:cubicBezTo>
                  <a:pt x="304406" y="46843"/>
                  <a:pt x="256428" y="36613"/>
                  <a:pt x="214095" y="40141"/>
                </a:cubicBezTo>
                <a:cubicBezTo>
                  <a:pt x="171762" y="43669"/>
                  <a:pt x="-8507" y="109638"/>
                  <a:pt x="312" y="1036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9" name="フリーフォーム: 図形 3228">
            <a:extLst>
              <a:ext uri="{FF2B5EF4-FFF2-40B4-BE49-F238E27FC236}">
                <a16:creationId xmlns:a16="http://schemas.microsoft.com/office/drawing/2014/main" id="{A1309C2A-3CDE-4DE6-9385-4FD5FC4A87B8}"/>
              </a:ext>
            </a:extLst>
          </p:cNvPr>
          <p:cNvSpPr/>
          <p:nvPr/>
        </p:nvSpPr>
        <p:spPr>
          <a:xfrm>
            <a:off x="3617642" y="3570779"/>
            <a:ext cx="593885" cy="115413"/>
          </a:xfrm>
          <a:custGeom>
            <a:avLst/>
            <a:gdLst>
              <a:gd name="connsiteX0" fmla="*/ 1858 w 593885"/>
              <a:gd name="connsiteY0" fmla="*/ 38 h 115413"/>
              <a:gd name="connsiteX1" fmla="*/ 365925 w 593885"/>
              <a:gd name="connsiteY1" fmla="*/ 27554 h 115413"/>
              <a:gd name="connsiteX2" fmla="*/ 315125 w 593885"/>
              <a:gd name="connsiteY2" fmla="*/ 46604 h 115413"/>
              <a:gd name="connsiteX3" fmla="*/ 444241 w 593885"/>
              <a:gd name="connsiteY3" fmla="*/ 16971 h 115413"/>
              <a:gd name="connsiteX4" fmla="*/ 581825 w 593885"/>
              <a:gd name="connsiteY4" fmla="*/ 86821 h 115413"/>
              <a:gd name="connsiteX5" fmla="*/ 482341 w 593885"/>
              <a:gd name="connsiteY5" fmla="*/ 52954 h 115413"/>
              <a:gd name="connsiteX6" fmla="*/ 363808 w 593885"/>
              <a:gd name="connsiteY6" fmla="*/ 48721 h 115413"/>
              <a:gd name="connsiteX7" fmla="*/ 537375 w 593885"/>
              <a:gd name="connsiteY7" fmla="*/ 95288 h 115413"/>
              <a:gd name="connsiteX8" fmla="*/ 583941 w 593885"/>
              <a:gd name="connsiteY8" fmla="*/ 114338 h 115413"/>
              <a:gd name="connsiteX9" fmla="*/ 365925 w 593885"/>
              <a:gd name="connsiteY9" fmla="*/ 65654 h 115413"/>
              <a:gd name="connsiteX10" fmla="*/ 247391 w 593885"/>
              <a:gd name="connsiteY10" fmla="*/ 57188 h 115413"/>
              <a:gd name="connsiteX11" fmla="*/ 361691 w 593885"/>
              <a:gd name="connsiteY11" fmla="*/ 33904 h 115413"/>
              <a:gd name="connsiteX12" fmla="*/ 228341 w 593885"/>
              <a:gd name="connsiteY12" fmla="*/ 33904 h 115413"/>
              <a:gd name="connsiteX13" fmla="*/ 1858 w 593885"/>
              <a:gd name="connsiteY13" fmla="*/ 38 h 11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3885" h="115413">
                <a:moveTo>
                  <a:pt x="1858" y="38"/>
                </a:moveTo>
                <a:cubicBezTo>
                  <a:pt x="24789" y="-1020"/>
                  <a:pt x="313714" y="19793"/>
                  <a:pt x="365925" y="27554"/>
                </a:cubicBezTo>
                <a:cubicBezTo>
                  <a:pt x="418136" y="35315"/>
                  <a:pt x="302073" y="48368"/>
                  <a:pt x="315125" y="46604"/>
                </a:cubicBezTo>
                <a:cubicBezTo>
                  <a:pt x="328177" y="44840"/>
                  <a:pt x="399791" y="10268"/>
                  <a:pt x="444241" y="16971"/>
                </a:cubicBezTo>
                <a:cubicBezTo>
                  <a:pt x="488691" y="23674"/>
                  <a:pt x="575475" y="80824"/>
                  <a:pt x="581825" y="86821"/>
                </a:cubicBezTo>
                <a:cubicBezTo>
                  <a:pt x="588175" y="92818"/>
                  <a:pt x="518677" y="59304"/>
                  <a:pt x="482341" y="52954"/>
                </a:cubicBezTo>
                <a:cubicBezTo>
                  <a:pt x="446005" y="46604"/>
                  <a:pt x="354636" y="41665"/>
                  <a:pt x="363808" y="48721"/>
                </a:cubicBezTo>
                <a:cubicBezTo>
                  <a:pt x="372980" y="55777"/>
                  <a:pt x="500686" y="84352"/>
                  <a:pt x="537375" y="95288"/>
                </a:cubicBezTo>
                <a:cubicBezTo>
                  <a:pt x="574064" y="106224"/>
                  <a:pt x="612516" y="119277"/>
                  <a:pt x="583941" y="114338"/>
                </a:cubicBezTo>
                <a:cubicBezTo>
                  <a:pt x="555366" y="109399"/>
                  <a:pt x="422017" y="75179"/>
                  <a:pt x="365925" y="65654"/>
                </a:cubicBezTo>
                <a:cubicBezTo>
                  <a:pt x="309833" y="56129"/>
                  <a:pt x="248097" y="62480"/>
                  <a:pt x="247391" y="57188"/>
                </a:cubicBezTo>
                <a:cubicBezTo>
                  <a:pt x="246685" y="51896"/>
                  <a:pt x="364866" y="37785"/>
                  <a:pt x="361691" y="33904"/>
                </a:cubicBezTo>
                <a:cubicBezTo>
                  <a:pt x="358516" y="30023"/>
                  <a:pt x="281963" y="39548"/>
                  <a:pt x="228341" y="33904"/>
                </a:cubicBezTo>
                <a:cubicBezTo>
                  <a:pt x="174719" y="28260"/>
                  <a:pt x="-21073" y="1096"/>
                  <a:pt x="1858" y="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0" name="フリーフォーム: 図形 3229">
            <a:extLst>
              <a:ext uri="{FF2B5EF4-FFF2-40B4-BE49-F238E27FC236}">
                <a16:creationId xmlns:a16="http://schemas.microsoft.com/office/drawing/2014/main" id="{5A4EE1F6-AAF8-4830-A9B7-5B7F0B2F52F2}"/>
              </a:ext>
            </a:extLst>
          </p:cNvPr>
          <p:cNvSpPr/>
          <p:nvPr/>
        </p:nvSpPr>
        <p:spPr>
          <a:xfrm>
            <a:off x="4242627" y="4106855"/>
            <a:ext cx="290455" cy="570269"/>
          </a:xfrm>
          <a:custGeom>
            <a:avLst/>
            <a:gdLst>
              <a:gd name="connsiteX0" fmla="*/ 54736 w 290455"/>
              <a:gd name="connsiteY0" fmla="*/ 8 h 570269"/>
              <a:gd name="connsiteX1" fmla="*/ 126173 w 290455"/>
              <a:gd name="connsiteY1" fmla="*/ 193683 h 570269"/>
              <a:gd name="connsiteX2" fmla="*/ 149986 w 290455"/>
              <a:gd name="connsiteY2" fmla="*/ 107958 h 570269"/>
              <a:gd name="connsiteX3" fmla="*/ 135698 w 290455"/>
              <a:gd name="connsiteY3" fmla="*/ 236545 h 570269"/>
              <a:gd name="connsiteX4" fmla="*/ 134111 w 290455"/>
              <a:gd name="connsiteY4" fmla="*/ 276233 h 570269"/>
              <a:gd name="connsiteX5" fmla="*/ 145223 w 290455"/>
              <a:gd name="connsiteY5" fmla="*/ 349258 h 570269"/>
              <a:gd name="connsiteX6" fmla="*/ 84898 w 290455"/>
              <a:gd name="connsiteY6" fmla="*/ 444508 h 570269"/>
              <a:gd name="connsiteX7" fmla="*/ 149986 w 290455"/>
              <a:gd name="connsiteY7" fmla="*/ 487370 h 570269"/>
              <a:gd name="connsiteX8" fmla="*/ 2348 w 290455"/>
              <a:gd name="connsiteY8" fmla="*/ 523883 h 570269"/>
              <a:gd name="connsiteX9" fmla="*/ 289686 w 290455"/>
              <a:gd name="connsiteY9" fmla="*/ 546108 h 570269"/>
              <a:gd name="connsiteX10" fmla="*/ 84898 w 290455"/>
              <a:gd name="connsiteY10" fmla="*/ 569920 h 570269"/>
              <a:gd name="connsiteX11" fmla="*/ 26161 w 290455"/>
              <a:gd name="connsiteY11" fmla="*/ 527058 h 570269"/>
              <a:gd name="connsiteX12" fmla="*/ 121411 w 290455"/>
              <a:gd name="connsiteY12" fmla="*/ 409583 h 570269"/>
              <a:gd name="connsiteX13" fmla="*/ 73786 w 290455"/>
              <a:gd name="connsiteY13" fmla="*/ 265120 h 570269"/>
              <a:gd name="connsiteX14" fmla="*/ 107123 w 290455"/>
              <a:gd name="connsiteY14" fmla="*/ 330208 h 570269"/>
              <a:gd name="connsiteX15" fmla="*/ 102361 w 290455"/>
              <a:gd name="connsiteY15" fmla="*/ 236545 h 570269"/>
              <a:gd name="connsiteX16" fmla="*/ 81723 w 290455"/>
              <a:gd name="connsiteY16" fmla="*/ 185745 h 570269"/>
              <a:gd name="connsiteX17" fmla="*/ 54736 w 290455"/>
              <a:gd name="connsiteY17" fmla="*/ 8 h 57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455" h="570269">
                <a:moveTo>
                  <a:pt x="54736" y="8"/>
                </a:moveTo>
                <a:cubicBezTo>
                  <a:pt x="62144" y="1331"/>
                  <a:pt x="110298" y="175691"/>
                  <a:pt x="126173" y="193683"/>
                </a:cubicBezTo>
                <a:cubicBezTo>
                  <a:pt x="142048" y="211675"/>
                  <a:pt x="148399" y="100814"/>
                  <a:pt x="149986" y="107958"/>
                </a:cubicBezTo>
                <a:cubicBezTo>
                  <a:pt x="151574" y="115102"/>
                  <a:pt x="138344" y="208499"/>
                  <a:pt x="135698" y="236545"/>
                </a:cubicBezTo>
                <a:cubicBezTo>
                  <a:pt x="133052" y="264591"/>
                  <a:pt x="132524" y="257448"/>
                  <a:pt x="134111" y="276233"/>
                </a:cubicBezTo>
                <a:cubicBezTo>
                  <a:pt x="135698" y="295018"/>
                  <a:pt x="153425" y="321212"/>
                  <a:pt x="145223" y="349258"/>
                </a:cubicBezTo>
                <a:cubicBezTo>
                  <a:pt x="137021" y="377304"/>
                  <a:pt x="84104" y="421489"/>
                  <a:pt x="84898" y="444508"/>
                </a:cubicBezTo>
                <a:cubicBezTo>
                  <a:pt x="85692" y="467527"/>
                  <a:pt x="163744" y="474141"/>
                  <a:pt x="149986" y="487370"/>
                </a:cubicBezTo>
                <a:cubicBezTo>
                  <a:pt x="136228" y="500599"/>
                  <a:pt x="-20935" y="514093"/>
                  <a:pt x="2348" y="523883"/>
                </a:cubicBezTo>
                <a:cubicBezTo>
                  <a:pt x="25631" y="533673"/>
                  <a:pt x="275928" y="538435"/>
                  <a:pt x="289686" y="546108"/>
                </a:cubicBezTo>
                <a:cubicBezTo>
                  <a:pt x="303444" y="553781"/>
                  <a:pt x="128819" y="573095"/>
                  <a:pt x="84898" y="569920"/>
                </a:cubicBezTo>
                <a:cubicBezTo>
                  <a:pt x="40977" y="566745"/>
                  <a:pt x="20076" y="553781"/>
                  <a:pt x="26161" y="527058"/>
                </a:cubicBezTo>
                <a:cubicBezTo>
                  <a:pt x="32246" y="500335"/>
                  <a:pt x="113474" y="453239"/>
                  <a:pt x="121411" y="409583"/>
                </a:cubicBezTo>
                <a:cubicBezTo>
                  <a:pt x="129348" y="365927"/>
                  <a:pt x="76167" y="278349"/>
                  <a:pt x="73786" y="265120"/>
                </a:cubicBezTo>
                <a:cubicBezTo>
                  <a:pt x="71405" y="251891"/>
                  <a:pt x="102361" y="334970"/>
                  <a:pt x="107123" y="330208"/>
                </a:cubicBezTo>
                <a:cubicBezTo>
                  <a:pt x="111885" y="325446"/>
                  <a:pt x="106594" y="260622"/>
                  <a:pt x="102361" y="236545"/>
                </a:cubicBezTo>
                <a:cubicBezTo>
                  <a:pt x="98128" y="212468"/>
                  <a:pt x="88867" y="219347"/>
                  <a:pt x="81723" y="185745"/>
                </a:cubicBezTo>
                <a:cubicBezTo>
                  <a:pt x="74579" y="152143"/>
                  <a:pt x="47328" y="-1315"/>
                  <a:pt x="54736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1" name="フリーフォーム: 図形 3230">
            <a:extLst>
              <a:ext uri="{FF2B5EF4-FFF2-40B4-BE49-F238E27FC236}">
                <a16:creationId xmlns:a16="http://schemas.microsoft.com/office/drawing/2014/main" id="{7FC50050-CEE0-407B-B4E4-932BABC1970F}"/>
              </a:ext>
            </a:extLst>
          </p:cNvPr>
          <p:cNvSpPr/>
          <p:nvPr/>
        </p:nvSpPr>
        <p:spPr>
          <a:xfrm>
            <a:off x="4545011" y="4546578"/>
            <a:ext cx="236465" cy="76696"/>
          </a:xfrm>
          <a:custGeom>
            <a:avLst/>
            <a:gdLst>
              <a:gd name="connsiteX0" fmla="*/ 2 w 236465"/>
              <a:gd name="connsiteY0" fmla="*/ 74635 h 76696"/>
              <a:gd name="connsiteX1" fmla="*/ 111127 w 236465"/>
              <a:gd name="connsiteY1" fmla="*/ 20660 h 76696"/>
              <a:gd name="connsiteX2" fmla="*/ 234952 w 236465"/>
              <a:gd name="connsiteY2" fmla="*/ 58760 h 76696"/>
              <a:gd name="connsiteX3" fmla="*/ 182564 w 236465"/>
              <a:gd name="connsiteY3" fmla="*/ 22 h 76696"/>
              <a:gd name="connsiteX4" fmla="*/ 222252 w 236465"/>
              <a:gd name="connsiteY4" fmla="*/ 66697 h 76696"/>
              <a:gd name="connsiteX5" fmla="*/ 117477 w 236465"/>
              <a:gd name="connsiteY5" fmla="*/ 12722 h 76696"/>
              <a:gd name="connsiteX6" fmla="*/ 107952 w 236465"/>
              <a:gd name="connsiteY6" fmla="*/ 61935 h 76696"/>
              <a:gd name="connsiteX7" fmla="*/ 2 w 236465"/>
              <a:gd name="connsiteY7" fmla="*/ 74635 h 7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465" h="76696">
                <a:moveTo>
                  <a:pt x="2" y="74635"/>
                </a:moveTo>
                <a:cubicBezTo>
                  <a:pt x="531" y="67756"/>
                  <a:pt x="71969" y="23306"/>
                  <a:pt x="111127" y="20660"/>
                </a:cubicBezTo>
                <a:cubicBezTo>
                  <a:pt x="150285" y="18014"/>
                  <a:pt x="223046" y="62200"/>
                  <a:pt x="234952" y="58760"/>
                </a:cubicBezTo>
                <a:cubicBezTo>
                  <a:pt x="246858" y="55320"/>
                  <a:pt x="184681" y="-1301"/>
                  <a:pt x="182564" y="22"/>
                </a:cubicBezTo>
                <a:cubicBezTo>
                  <a:pt x="180447" y="1345"/>
                  <a:pt x="233100" y="64580"/>
                  <a:pt x="222252" y="66697"/>
                </a:cubicBezTo>
                <a:cubicBezTo>
                  <a:pt x="211404" y="68814"/>
                  <a:pt x="136527" y="13516"/>
                  <a:pt x="117477" y="12722"/>
                </a:cubicBezTo>
                <a:cubicBezTo>
                  <a:pt x="98427" y="11928"/>
                  <a:pt x="123298" y="54262"/>
                  <a:pt x="107952" y="61935"/>
                </a:cubicBezTo>
                <a:cubicBezTo>
                  <a:pt x="92606" y="69608"/>
                  <a:pt x="-527" y="81514"/>
                  <a:pt x="2" y="746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2" name="フリーフォーム: 図形 3231">
            <a:extLst>
              <a:ext uri="{FF2B5EF4-FFF2-40B4-BE49-F238E27FC236}">
                <a16:creationId xmlns:a16="http://schemas.microsoft.com/office/drawing/2014/main" id="{700D3B5F-FD79-4A95-BB1B-34992C7D1359}"/>
              </a:ext>
            </a:extLst>
          </p:cNvPr>
          <p:cNvSpPr/>
          <p:nvPr/>
        </p:nvSpPr>
        <p:spPr>
          <a:xfrm>
            <a:off x="3697851" y="2805341"/>
            <a:ext cx="565499" cy="474477"/>
          </a:xfrm>
          <a:custGeom>
            <a:avLst/>
            <a:gdLst>
              <a:gd name="connsiteX0" fmla="*/ 562999 w 565499"/>
              <a:gd name="connsiteY0" fmla="*/ 1359 h 474477"/>
              <a:gd name="connsiteX1" fmla="*/ 108974 w 565499"/>
              <a:gd name="connsiteY1" fmla="*/ 102959 h 474477"/>
              <a:gd name="connsiteX2" fmla="*/ 289949 w 565499"/>
              <a:gd name="connsiteY2" fmla="*/ 125184 h 474477"/>
              <a:gd name="connsiteX3" fmla="*/ 1024 w 565499"/>
              <a:gd name="connsiteY3" fmla="*/ 328384 h 474477"/>
              <a:gd name="connsiteX4" fmla="*/ 188349 w 565499"/>
              <a:gd name="connsiteY4" fmla="*/ 242659 h 474477"/>
              <a:gd name="connsiteX5" fmla="*/ 35949 w 565499"/>
              <a:gd name="connsiteY5" fmla="*/ 404584 h 474477"/>
              <a:gd name="connsiteX6" fmla="*/ 204224 w 565499"/>
              <a:gd name="connsiteY6" fmla="*/ 290284 h 474477"/>
              <a:gd name="connsiteX7" fmla="*/ 362974 w 565499"/>
              <a:gd name="connsiteY7" fmla="*/ 474434 h 474477"/>
              <a:gd name="connsiteX8" fmla="*/ 248674 w 565499"/>
              <a:gd name="connsiteY8" fmla="*/ 306159 h 474477"/>
              <a:gd name="connsiteX9" fmla="*/ 404249 w 565499"/>
              <a:gd name="connsiteY9" fmla="*/ 153759 h 474477"/>
              <a:gd name="connsiteX10" fmla="*/ 296299 w 565499"/>
              <a:gd name="connsiteY10" fmla="*/ 185509 h 474477"/>
              <a:gd name="connsiteX11" fmla="*/ 562999 w 565499"/>
              <a:gd name="connsiteY11" fmla="*/ 1359 h 47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5499" h="474477">
                <a:moveTo>
                  <a:pt x="562999" y="1359"/>
                </a:moveTo>
                <a:cubicBezTo>
                  <a:pt x="531778" y="-12399"/>
                  <a:pt x="154482" y="82321"/>
                  <a:pt x="108974" y="102959"/>
                </a:cubicBezTo>
                <a:cubicBezTo>
                  <a:pt x="63466" y="123597"/>
                  <a:pt x="307941" y="87613"/>
                  <a:pt x="289949" y="125184"/>
                </a:cubicBezTo>
                <a:cubicBezTo>
                  <a:pt x="271957" y="162755"/>
                  <a:pt x="17957" y="308805"/>
                  <a:pt x="1024" y="328384"/>
                </a:cubicBezTo>
                <a:cubicBezTo>
                  <a:pt x="-15909" y="347963"/>
                  <a:pt x="182528" y="229959"/>
                  <a:pt x="188349" y="242659"/>
                </a:cubicBezTo>
                <a:cubicBezTo>
                  <a:pt x="194170" y="255359"/>
                  <a:pt x="33303" y="396647"/>
                  <a:pt x="35949" y="404584"/>
                </a:cubicBezTo>
                <a:cubicBezTo>
                  <a:pt x="38595" y="412521"/>
                  <a:pt x="149720" y="278642"/>
                  <a:pt x="204224" y="290284"/>
                </a:cubicBezTo>
                <a:cubicBezTo>
                  <a:pt x="258728" y="301926"/>
                  <a:pt x="355566" y="471788"/>
                  <a:pt x="362974" y="474434"/>
                </a:cubicBezTo>
                <a:cubicBezTo>
                  <a:pt x="370382" y="477080"/>
                  <a:pt x="241795" y="359605"/>
                  <a:pt x="248674" y="306159"/>
                </a:cubicBezTo>
                <a:cubicBezTo>
                  <a:pt x="255553" y="252713"/>
                  <a:pt x="396312" y="173867"/>
                  <a:pt x="404249" y="153759"/>
                </a:cubicBezTo>
                <a:cubicBezTo>
                  <a:pt x="412186" y="133651"/>
                  <a:pt x="269312" y="210380"/>
                  <a:pt x="296299" y="185509"/>
                </a:cubicBezTo>
                <a:cubicBezTo>
                  <a:pt x="323286" y="160638"/>
                  <a:pt x="594220" y="15117"/>
                  <a:pt x="562999" y="13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3" name="フリーフォーム: 図形 3232">
            <a:extLst>
              <a:ext uri="{FF2B5EF4-FFF2-40B4-BE49-F238E27FC236}">
                <a16:creationId xmlns:a16="http://schemas.microsoft.com/office/drawing/2014/main" id="{202276E8-9664-44D5-B322-84FAEC2F4218}"/>
              </a:ext>
            </a:extLst>
          </p:cNvPr>
          <p:cNvSpPr/>
          <p:nvPr/>
        </p:nvSpPr>
        <p:spPr>
          <a:xfrm>
            <a:off x="4791456" y="2939905"/>
            <a:ext cx="679787" cy="343438"/>
          </a:xfrm>
          <a:custGeom>
            <a:avLst/>
            <a:gdLst>
              <a:gd name="connsiteX0" fmla="*/ 5969 w 679787"/>
              <a:gd name="connsiteY0" fmla="*/ 145 h 343438"/>
              <a:gd name="connsiteX1" fmla="*/ 453644 w 679787"/>
              <a:gd name="connsiteY1" fmla="*/ 184295 h 343438"/>
              <a:gd name="connsiteX2" fmla="*/ 660019 w 679787"/>
              <a:gd name="connsiteY2" fmla="*/ 155720 h 343438"/>
              <a:gd name="connsiteX3" fmla="*/ 501269 w 679787"/>
              <a:gd name="connsiteY3" fmla="*/ 225570 h 343438"/>
              <a:gd name="connsiteX4" fmla="*/ 679069 w 679787"/>
              <a:gd name="connsiteY4" fmla="*/ 314470 h 343438"/>
              <a:gd name="connsiteX5" fmla="*/ 418719 w 679787"/>
              <a:gd name="connsiteY5" fmla="*/ 311295 h 343438"/>
              <a:gd name="connsiteX6" fmla="*/ 250444 w 679787"/>
              <a:gd name="connsiteY6" fmla="*/ 343045 h 343438"/>
              <a:gd name="connsiteX7" fmla="*/ 548894 w 679787"/>
              <a:gd name="connsiteY7" fmla="*/ 285895 h 343438"/>
              <a:gd name="connsiteX8" fmla="*/ 345694 w 679787"/>
              <a:gd name="connsiteY8" fmla="*/ 216045 h 343438"/>
              <a:gd name="connsiteX9" fmla="*/ 399669 w 679787"/>
              <a:gd name="connsiteY9" fmla="*/ 235095 h 343438"/>
              <a:gd name="connsiteX10" fmla="*/ 415544 w 679787"/>
              <a:gd name="connsiteY10" fmla="*/ 101745 h 343438"/>
              <a:gd name="connsiteX11" fmla="*/ 209169 w 679787"/>
              <a:gd name="connsiteY11" fmla="*/ 152545 h 343438"/>
              <a:gd name="connsiteX12" fmla="*/ 5969 w 679787"/>
              <a:gd name="connsiteY12" fmla="*/ 145 h 34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9787" h="343438">
                <a:moveTo>
                  <a:pt x="5969" y="145"/>
                </a:moveTo>
                <a:cubicBezTo>
                  <a:pt x="46715" y="5437"/>
                  <a:pt x="344636" y="158366"/>
                  <a:pt x="453644" y="184295"/>
                </a:cubicBezTo>
                <a:cubicBezTo>
                  <a:pt x="562652" y="210224"/>
                  <a:pt x="652081" y="148841"/>
                  <a:pt x="660019" y="155720"/>
                </a:cubicBezTo>
                <a:cubicBezTo>
                  <a:pt x="667957" y="162599"/>
                  <a:pt x="498094" y="199112"/>
                  <a:pt x="501269" y="225570"/>
                </a:cubicBezTo>
                <a:cubicBezTo>
                  <a:pt x="504444" y="252028"/>
                  <a:pt x="692827" y="300182"/>
                  <a:pt x="679069" y="314470"/>
                </a:cubicBezTo>
                <a:cubicBezTo>
                  <a:pt x="665311" y="328758"/>
                  <a:pt x="490157" y="306533"/>
                  <a:pt x="418719" y="311295"/>
                </a:cubicBezTo>
                <a:cubicBezTo>
                  <a:pt x="347282" y="316058"/>
                  <a:pt x="228748" y="347278"/>
                  <a:pt x="250444" y="343045"/>
                </a:cubicBezTo>
                <a:cubicBezTo>
                  <a:pt x="272140" y="338812"/>
                  <a:pt x="533019" y="307062"/>
                  <a:pt x="548894" y="285895"/>
                </a:cubicBezTo>
                <a:cubicBezTo>
                  <a:pt x="564769" y="264728"/>
                  <a:pt x="370565" y="224512"/>
                  <a:pt x="345694" y="216045"/>
                </a:cubicBezTo>
                <a:cubicBezTo>
                  <a:pt x="320823" y="207578"/>
                  <a:pt x="388027" y="254145"/>
                  <a:pt x="399669" y="235095"/>
                </a:cubicBezTo>
                <a:cubicBezTo>
                  <a:pt x="411311" y="216045"/>
                  <a:pt x="447294" y="115503"/>
                  <a:pt x="415544" y="101745"/>
                </a:cubicBezTo>
                <a:cubicBezTo>
                  <a:pt x="383794" y="87987"/>
                  <a:pt x="274256" y="169478"/>
                  <a:pt x="209169" y="152545"/>
                </a:cubicBezTo>
                <a:cubicBezTo>
                  <a:pt x="144082" y="135612"/>
                  <a:pt x="-34777" y="-5147"/>
                  <a:pt x="5969" y="1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4" name="フリーフォーム: 図形 3233">
            <a:extLst>
              <a:ext uri="{FF2B5EF4-FFF2-40B4-BE49-F238E27FC236}">
                <a16:creationId xmlns:a16="http://schemas.microsoft.com/office/drawing/2014/main" id="{3EEFCABC-4007-4BD7-9163-A0CB8A52F586}"/>
              </a:ext>
            </a:extLst>
          </p:cNvPr>
          <p:cNvSpPr/>
          <p:nvPr/>
        </p:nvSpPr>
        <p:spPr>
          <a:xfrm>
            <a:off x="5645959" y="3601545"/>
            <a:ext cx="274484" cy="987158"/>
          </a:xfrm>
          <a:custGeom>
            <a:avLst/>
            <a:gdLst>
              <a:gd name="connsiteX0" fmla="*/ 215091 w 274484"/>
              <a:gd name="connsiteY0" fmla="*/ 9488 h 987158"/>
              <a:gd name="connsiteX1" fmla="*/ 215091 w 274484"/>
              <a:gd name="connsiteY1" fmla="*/ 462455 h 987158"/>
              <a:gd name="connsiteX2" fmla="*/ 217208 w 274484"/>
              <a:gd name="connsiteY2" fmla="*/ 362972 h 987158"/>
              <a:gd name="connsiteX3" fmla="*/ 117724 w 274484"/>
              <a:gd name="connsiteY3" fmla="*/ 801122 h 987158"/>
              <a:gd name="connsiteX4" fmla="*/ 166408 w 274484"/>
              <a:gd name="connsiteY4" fmla="*/ 627555 h 987158"/>
              <a:gd name="connsiteX5" fmla="*/ 64808 w 274484"/>
              <a:gd name="connsiteY5" fmla="*/ 788422 h 987158"/>
              <a:gd name="connsiteX6" fmla="*/ 1308 w 274484"/>
              <a:gd name="connsiteY6" fmla="*/ 981038 h 987158"/>
              <a:gd name="connsiteX7" fmla="*/ 20358 w 274484"/>
              <a:gd name="connsiteY7" fmla="*/ 942938 h 987158"/>
              <a:gd name="connsiteX8" fmla="*/ 189691 w 274484"/>
              <a:gd name="connsiteY8" fmla="*/ 616972 h 987158"/>
              <a:gd name="connsiteX9" fmla="*/ 272241 w 274484"/>
              <a:gd name="connsiteY9" fmla="*/ 354505 h 987158"/>
              <a:gd name="connsiteX10" fmla="*/ 251074 w 274484"/>
              <a:gd name="connsiteY10" fmla="*/ 212688 h 987158"/>
              <a:gd name="connsiteX11" fmla="*/ 251074 w 274484"/>
              <a:gd name="connsiteY11" fmla="*/ 157655 h 987158"/>
              <a:gd name="connsiteX12" fmla="*/ 215091 w 274484"/>
              <a:gd name="connsiteY12" fmla="*/ 9488 h 98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484" h="987158">
                <a:moveTo>
                  <a:pt x="215091" y="9488"/>
                </a:moveTo>
                <a:cubicBezTo>
                  <a:pt x="209094" y="60288"/>
                  <a:pt x="214738" y="403541"/>
                  <a:pt x="215091" y="462455"/>
                </a:cubicBezTo>
                <a:cubicBezTo>
                  <a:pt x="215444" y="521369"/>
                  <a:pt x="233436" y="306528"/>
                  <a:pt x="217208" y="362972"/>
                </a:cubicBezTo>
                <a:cubicBezTo>
                  <a:pt x="200980" y="419416"/>
                  <a:pt x="126191" y="757025"/>
                  <a:pt x="117724" y="801122"/>
                </a:cubicBezTo>
                <a:cubicBezTo>
                  <a:pt x="109257" y="845219"/>
                  <a:pt x="175227" y="629672"/>
                  <a:pt x="166408" y="627555"/>
                </a:cubicBezTo>
                <a:cubicBezTo>
                  <a:pt x="157589" y="625438"/>
                  <a:pt x="92325" y="729508"/>
                  <a:pt x="64808" y="788422"/>
                </a:cubicBezTo>
                <a:cubicBezTo>
                  <a:pt x="37291" y="847336"/>
                  <a:pt x="8716" y="955285"/>
                  <a:pt x="1308" y="981038"/>
                </a:cubicBezTo>
                <a:cubicBezTo>
                  <a:pt x="-6100" y="1006791"/>
                  <a:pt x="20358" y="942938"/>
                  <a:pt x="20358" y="942938"/>
                </a:cubicBezTo>
                <a:cubicBezTo>
                  <a:pt x="51755" y="882260"/>
                  <a:pt x="147711" y="715044"/>
                  <a:pt x="189691" y="616972"/>
                </a:cubicBezTo>
                <a:cubicBezTo>
                  <a:pt x="231671" y="518900"/>
                  <a:pt x="262011" y="421886"/>
                  <a:pt x="272241" y="354505"/>
                </a:cubicBezTo>
                <a:cubicBezTo>
                  <a:pt x="282472" y="287124"/>
                  <a:pt x="254602" y="245496"/>
                  <a:pt x="251074" y="212688"/>
                </a:cubicBezTo>
                <a:cubicBezTo>
                  <a:pt x="247546" y="179880"/>
                  <a:pt x="255660" y="188347"/>
                  <a:pt x="251074" y="157655"/>
                </a:cubicBezTo>
                <a:cubicBezTo>
                  <a:pt x="246488" y="126963"/>
                  <a:pt x="221088" y="-41312"/>
                  <a:pt x="215091" y="94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5" name="フリーフォーム: 図形 3234">
            <a:extLst>
              <a:ext uri="{FF2B5EF4-FFF2-40B4-BE49-F238E27FC236}">
                <a16:creationId xmlns:a16="http://schemas.microsoft.com/office/drawing/2014/main" id="{CFDC3C65-5D27-467E-8164-3C0935CE736C}"/>
              </a:ext>
            </a:extLst>
          </p:cNvPr>
          <p:cNvSpPr/>
          <p:nvPr/>
        </p:nvSpPr>
        <p:spPr>
          <a:xfrm>
            <a:off x="5755168" y="4941514"/>
            <a:ext cx="173698" cy="761426"/>
          </a:xfrm>
          <a:custGeom>
            <a:avLst/>
            <a:gdLst>
              <a:gd name="connsiteX0" fmla="*/ 23332 w 173698"/>
              <a:gd name="connsiteY0" fmla="*/ 1961 h 761426"/>
              <a:gd name="connsiteX1" fmla="*/ 12220 w 173698"/>
              <a:gd name="connsiteY1" fmla="*/ 149599 h 761426"/>
              <a:gd name="connsiteX2" fmla="*/ 59845 w 173698"/>
              <a:gd name="connsiteY2" fmla="*/ 373436 h 761426"/>
              <a:gd name="connsiteX3" fmla="*/ 47145 w 173698"/>
              <a:gd name="connsiteY3" fmla="*/ 344861 h 761426"/>
              <a:gd name="connsiteX4" fmla="*/ 48732 w 173698"/>
              <a:gd name="connsiteY4" fmla="*/ 481386 h 761426"/>
              <a:gd name="connsiteX5" fmla="*/ 170970 w 173698"/>
              <a:gd name="connsiteY5" fmla="*/ 749674 h 761426"/>
              <a:gd name="connsiteX6" fmla="*/ 123345 w 173698"/>
              <a:gd name="connsiteY6" fmla="*/ 686174 h 761426"/>
              <a:gd name="connsiteX7" fmla="*/ 5870 w 173698"/>
              <a:gd name="connsiteY7" fmla="*/ 440111 h 761426"/>
              <a:gd name="connsiteX8" fmla="*/ 18570 w 173698"/>
              <a:gd name="connsiteY8" fmla="*/ 452811 h 761426"/>
              <a:gd name="connsiteX9" fmla="*/ 26507 w 173698"/>
              <a:gd name="connsiteY9" fmla="*/ 397249 h 761426"/>
              <a:gd name="connsiteX10" fmla="*/ 29682 w 173698"/>
              <a:gd name="connsiteY10" fmla="*/ 322636 h 761426"/>
              <a:gd name="connsiteX11" fmla="*/ 5870 w 173698"/>
              <a:gd name="connsiteY11" fmla="*/ 254374 h 761426"/>
              <a:gd name="connsiteX12" fmla="*/ 23332 w 173698"/>
              <a:gd name="connsiteY12" fmla="*/ 1961 h 76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3698" h="761426">
                <a:moveTo>
                  <a:pt x="23332" y="1961"/>
                </a:moveTo>
                <a:cubicBezTo>
                  <a:pt x="24390" y="-15501"/>
                  <a:pt x="6134" y="87686"/>
                  <a:pt x="12220" y="149599"/>
                </a:cubicBezTo>
                <a:cubicBezTo>
                  <a:pt x="18306" y="211512"/>
                  <a:pt x="54024" y="340892"/>
                  <a:pt x="59845" y="373436"/>
                </a:cubicBezTo>
                <a:cubicBezTo>
                  <a:pt x="65666" y="405980"/>
                  <a:pt x="48997" y="326869"/>
                  <a:pt x="47145" y="344861"/>
                </a:cubicBezTo>
                <a:cubicBezTo>
                  <a:pt x="45293" y="362853"/>
                  <a:pt x="28095" y="413917"/>
                  <a:pt x="48732" y="481386"/>
                </a:cubicBezTo>
                <a:cubicBezTo>
                  <a:pt x="69369" y="548855"/>
                  <a:pt x="158535" y="715543"/>
                  <a:pt x="170970" y="749674"/>
                </a:cubicBezTo>
                <a:cubicBezTo>
                  <a:pt x="183406" y="783805"/>
                  <a:pt x="150862" y="737768"/>
                  <a:pt x="123345" y="686174"/>
                </a:cubicBezTo>
                <a:cubicBezTo>
                  <a:pt x="95828" y="634580"/>
                  <a:pt x="23332" y="479005"/>
                  <a:pt x="5870" y="440111"/>
                </a:cubicBezTo>
                <a:cubicBezTo>
                  <a:pt x="-11592" y="401217"/>
                  <a:pt x="15130" y="459955"/>
                  <a:pt x="18570" y="452811"/>
                </a:cubicBezTo>
                <a:cubicBezTo>
                  <a:pt x="22009" y="445667"/>
                  <a:pt x="24655" y="418945"/>
                  <a:pt x="26507" y="397249"/>
                </a:cubicBezTo>
                <a:cubicBezTo>
                  <a:pt x="28359" y="375553"/>
                  <a:pt x="33121" y="346448"/>
                  <a:pt x="29682" y="322636"/>
                </a:cubicBezTo>
                <a:cubicBezTo>
                  <a:pt x="26243" y="298824"/>
                  <a:pt x="7193" y="302793"/>
                  <a:pt x="5870" y="254374"/>
                </a:cubicBezTo>
                <a:cubicBezTo>
                  <a:pt x="4547" y="205955"/>
                  <a:pt x="22274" y="19423"/>
                  <a:pt x="23332" y="19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6" name="フリーフォーム: 図形 3235">
            <a:extLst>
              <a:ext uri="{FF2B5EF4-FFF2-40B4-BE49-F238E27FC236}">
                <a16:creationId xmlns:a16="http://schemas.microsoft.com/office/drawing/2014/main" id="{F37A7ACB-C205-4086-895D-AFAD762C5EC5}"/>
              </a:ext>
            </a:extLst>
          </p:cNvPr>
          <p:cNvSpPr/>
          <p:nvPr/>
        </p:nvSpPr>
        <p:spPr>
          <a:xfrm>
            <a:off x="5899187" y="5694473"/>
            <a:ext cx="55765" cy="574837"/>
          </a:xfrm>
          <a:custGeom>
            <a:avLst/>
            <a:gdLst>
              <a:gd name="connsiteX0" fmla="*/ 22188 w 55765"/>
              <a:gd name="connsiteY0" fmla="*/ 1477 h 574837"/>
              <a:gd name="connsiteX1" fmla="*/ 55526 w 55765"/>
              <a:gd name="connsiteY1" fmla="*/ 195152 h 574837"/>
              <a:gd name="connsiteX2" fmla="*/ 1551 w 55765"/>
              <a:gd name="connsiteY2" fmla="*/ 365015 h 574837"/>
              <a:gd name="connsiteX3" fmla="*/ 15838 w 55765"/>
              <a:gd name="connsiteY3" fmla="*/ 320565 h 574837"/>
              <a:gd name="connsiteX4" fmla="*/ 28538 w 55765"/>
              <a:gd name="connsiteY4" fmla="*/ 417402 h 574837"/>
              <a:gd name="connsiteX5" fmla="*/ 25363 w 55765"/>
              <a:gd name="connsiteY5" fmla="*/ 572977 h 574837"/>
              <a:gd name="connsiteX6" fmla="*/ 42826 w 55765"/>
              <a:gd name="connsiteY6" fmla="*/ 303102 h 574837"/>
              <a:gd name="connsiteX7" fmla="*/ 22188 w 55765"/>
              <a:gd name="connsiteY7" fmla="*/ 1477 h 57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65" h="574837">
                <a:moveTo>
                  <a:pt x="22188" y="1477"/>
                </a:moveTo>
                <a:cubicBezTo>
                  <a:pt x="24305" y="-16515"/>
                  <a:pt x="58966" y="134562"/>
                  <a:pt x="55526" y="195152"/>
                </a:cubicBezTo>
                <a:cubicBezTo>
                  <a:pt x="52086" y="255742"/>
                  <a:pt x="8166" y="344113"/>
                  <a:pt x="1551" y="365015"/>
                </a:cubicBezTo>
                <a:cubicBezTo>
                  <a:pt x="-5064" y="385917"/>
                  <a:pt x="11340" y="311834"/>
                  <a:pt x="15838" y="320565"/>
                </a:cubicBezTo>
                <a:cubicBezTo>
                  <a:pt x="20336" y="329296"/>
                  <a:pt x="26951" y="375333"/>
                  <a:pt x="28538" y="417402"/>
                </a:cubicBezTo>
                <a:cubicBezTo>
                  <a:pt x="30125" y="459471"/>
                  <a:pt x="22982" y="592027"/>
                  <a:pt x="25363" y="572977"/>
                </a:cubicBezTo>
                <a:cubicBezTo>
                  <a:pt x="27744" y="553927"/>
                  <a:pt x="42297" y="392531"/>
                  <a:pt x="42826" y="303102"/>
                </a:cubicBezTo>
                <a:cubicBezTo>
                  <a:pt x="43355" y="213673"/>
                  <a:pt x="20071" y="19469"/>
                  <a:pt x="22188" y="14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7" name="フリーフォーム: 図形 3236">
            <a:extLst>
              <a:ext uri="{FF2B5EF4-FFF2-40B4-BE49-F238E27FC236}">
                <a16:creationId xmlns:a16="http://schemas.microsoft.com/office/drawing/2014/main" id="{1198CAB8-C3C1-4BDF-AEBE-9EA45D885780}"/>
              </a:ext>
            </a:extLst>
          </p:cNvPr>
          <p:cNvSpPr/>
          <p:nvPr/>
        </p:nvSpPr>
        <p:spPr>
          <a:xfrm>
            <a:off x="5837765" y="6269038"/>
            <a:ext cx="99049" cy="461547"/>
          </a:xfrm>
          <a:custGeom>
            <a:avLst/>
            <a:gdLst>
              <a:gd name="connsiteX0" fmla="*/ 80435 w 99049"/>
              <a:gd name="connsiteY0" fmla="*/ 0 h 461547"/>
              <a:gd name="connsiteX1" fmla="*/ 75673 w 99049"/>
              <a:gd name="connsiteY1" fmla="*/ 123825 h 461547"/>
              <a:gd name="connsiteX2" fmla="*/ 85198 w 99049"/>
              <a:gd name="connsiteY2" fmla="*/ 192087 h 461547"/>
              <a:gd name="connsiteX3" fmla="*/ 78848 w 99049"/>
              <a:gd name="connsiteY3" fmla="*/ 214312 h 461547"/>
              <a:gd name="connsiteX4" fmla="*/ 67735 w 99049"/>
              <a:gd name="connsiteY4" fmla="*/ 257175 h 461547"/>
              <a:gd name="connsiteX5" fmla="*/ 4235 w 99049"/>
              <a:gd name="connsiteY5" fmla="*/ 457200 h 461547"/>
              <a:gd name="connsiteX6" fmla="*/ 13760 w 99049"/>
              <a:gd name="connsiteY6" fmla="*/ 388937 h 461547"/>
              <a:gd name="connsiteX7" fmla="*/ 77260 w 99049"/>
              <a:gd name="connsiteY7" fmla="*/ 319087 h 461547"/>
              <a:gd name="connsiteX8" fmla="*/ 47098 w 99049"/>
              <a:gd name="connsiteY8" fmla="*/ 228600 h 461547"/>
              <a:gd name="connsiteX9" fmla="*/ 97898 w 99049"/>
              <a:gd name="connsiteY9" fmla="*/ 125412 h 461547"/>
              <a:gd name="connsiteX10" fmla="*/ 80435 w 99049"/>
              <a:gd name="connsiteY10" fmla="*/ 0 h 46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049" h="461547">
                <a:moveTo>
                  <a:pt x="80435" y="0"/>
                </a:moveTo>
                <a:cubicBezTo>
                  <a:pt x="76731" y="-264"/>
                  <a:pt x="74879" y="91811"/>
                  <a:pt x="75673" y="123825"/>
                </a:cubicBezTo>
                <a:cubicBezTo>
                  <a:pt x="76467" y="155839"/>
                  <a:pt x="84669" y="177006"/>
                  <a:pt x="85198" y="192087"/>
                </a:cubicBezTo>
                <a:cubicBezTo>
                  <a:pt x="85727" y="207168"/>
                  <a:pt x="81758" y="203464"/>
                  <a:pt x="78848" y="214312"/>
                </a:cubicBezTo>
                <a:cubicBezTo>
                  <a:pt x="75938" y="225160"/>
                  <a:pt x="80171" y="216694"/>
                  <a:pt x="67735" y="257175"/>
                </a:cubicBezTo>
                <a:cubicBezTo>
                  <a:pt x="55299" y="297656"/>
                  <a:pt x="13231" y="435240"/>
                  <a:pt x="4235" y="457200"/>
                </a:cubicBezTo>
                <a:cubicBezTo>
                  <a:pt x="-4761" y="479160"/>
                  <a:pt x="1589" y="411956"/>
                  <a:pt x="13760" y="388937"/>
                </a:cubicBezTo>
                <a:cubicBezTo>
                  <a:pt x="25931" y="365918"/>
                  <a:pt x="71704" y="345810"/>
                  <a:pt x="77260" y="319087"/>
                </a:cubicBezTo>
                <a:cubicBezTo>
                  <a:pt x="82816" y="292364"/>
                  <a:pt x="43658" y="260879"/>
                  <a:pt x="47098" y="228600"/>
                </a:cubicBezTo>
                <a:cubicBezTo>
                  <a:pt x="50538" y="196321"/>
                  <a:pt x="91813" y="159808"/>
                  <a:pt x="97898" y="125412"/>
                </a:cubicBezTo>
                <a:cubicBezTo>
                  <a:pt x="103983" y="91016"/>
                  <a:pt x="84139" y="264"/>
                  <a:pt x="804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8" name="フリーフォーム: 図形 3237">
            <a:extLst>
              <a:ext uri="{FF2B5EF4-FFF2-40B4-BE49-F238E27FC236}">
                <a16:creationId xmlns:a16="http://schemas.microsoft.com/office/drawing/2014/main" id="{7ABBC699-6368-4926-AC95-EC2F02E9D983}"/>
              </a:ext>
            </a:extLst>
          </p:cNvPr>
          <p:cNvSpPr/>
          <p:nvPr/>
        </p:nvSpPr>
        <p:spPr>
          <a:xfrm>
            <a:off x="5860363" y="5373574"/>
            <a:ext cx="118113" cy="328171"/>
          </a:xfrm>
          <a:custGeom>
            <a:avLst/>
            <a:gdLst>
              <a:gd name="connsiteX0" fmla="*/ 22912 w 118113"/>
              <a:gd name="connsiteY0" fmla="*/ 114 h 328171"/>
              <a:gd name="connsiteX1" fmla="*/ 3862 w 118113"/>
              <a:gd name="connsiteY1" fmla="*/ 85839 h 328171"/>
              <a:gd name="connsiteX2" fmla="*/ 113400 w 118113"/>
              <a:gd name="connsiteY2" fmla="*/ 319201 h 328171"/>
              <a:gd name="connsiteX3" fmla="*/ 91175 w 118113"/>
              <a:gd name="connsiteY3" fmla="*/ 271576 h 328171"/>
              <a:gd name="connsiteX4" fmla="*/ 27675 w 118113"/>
              <a:gd name="connsiteY4" fmla="*/ 192201 h 328171"/>
              <a:gd name="connsiteX5" fmla="*/ 687 w 118113"/>
              <a:gd name="connsiteY5" fmla="*/ 100126 h 328171"/>
              <a:gd name="connsiteX6" fmla="*/ 22912 w 118113"/>
              <a:gd name="connsiteY6" fmla="*/ 114 h 3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13" h="328171">
                <a:moveTo>
                  <a:pt x="22912" y="114"/>
                </a:moveTo>
                <a:cubicBezTo>
                  <a:pt x="23441" y="-2267"/>
                  <a:pt x="-11219" y="32658"/>
                  <a:pt x="3862" y="85839"/>
                </a:cubicBezTo>
                <a:cubicBezTo>
                  <a:pt x="18943" y="139020"/>
                  <a:pt x="98848" y="288245"/>
                  <a:pt x="113400" y="319201"/>
                </a:cubicBezTo>
                <a:cubicBezTo>
                  <a:pt x="127952" y="350157"/>
                  <a:pt x="105463" y="292743"/>
                  <a:pt x="91175" y="271576"/>
                </a:cubicBezTo>
                <a:cubicBezTo>
                  <a:pt x="76888" y="250409"/>
                  <a:pt x="42756" y="220776"/>
                  <a:pt x="27675" y="192201"/>
                </a:cubicBezTo>
                <a:cubicBezTo>
                  <a:pt x="12594" y="163626"/>
                  <a:pt x="5979" y="127114"/>
                  <a:pt x="687" y="100126"/>
                </a:cubicBezTo>
                <a:cubicBezTo>
                  <a:pt x="-4605" y="73139"/>
                  <a:pt x="22383" y="2495"/>
                  <a:pt x="22912" y="1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9" name="フリーフォーム: 図形 3238">
            <a:extLst>
              <a:ext uri="{FF2B5EF4-FFF2-40B4-BE49-F238E27FC236}">
                <a16:creationId xmlns:a16="http://schemas.microsoft.com/office/drawing/2014/main" id="{FF5404A3-C745-4C38-B97A-2AB20C41D64F}"/>
              </a:ext>
            </a:extLst>
          </p:cNvPr>
          <p:cNvSpPr/>
          <p:nvPr/>
        </p:nvSpPr>
        <p:spPr>
          <a:xfrm>
            <a:off x="6022891" y="4359122"/>
            <a:ext cx="77569" cy="513300"/>
          </a:xfrm>
          <a:custGeom>
            <a:avLst/>
            <a:gdLst>
              <a:gd name="connsiteX0" fmla="*/ 39772 w 77569"/>
              <a:gd name="connsiteY0" fmla="*/ 153 h 513300"/>
              <a:gd name="connsiteX1" fmla="*/ 65172 w 77569"/>
              <a:gd name="connsiteY1" fmla="*/ 79528 h 513300"/>
              <a:gd name="connsiteX2" fmla="*/ 22309 w 77569"/>
              <a:gd name="connsiteY2" fmla="*/ 171603 h 513300"/>
              <a:gd name="connsiteX3" fmla="*/ 76284 w 77569"/>
              <a:gd name="connsiteY3" fmla="*/ 503391 h 513300"/>
              <a:gd name="connsiteX4" fmla="*/ 55647 w 77569"/>
              <a:gd name="connsiteY4" fmla="*/ 409728 h 513300"/>
              <a:gd name="connsiteX5" fmla="*/ 84 w 77569"/>
              <a:gd name="connsiteY5" fmla="*/ 239866 h 513300"/>
              <a:gd name="connsiteX6" fmla="*/ 42947 w 77569"/>
              <a:gd name="connsiteY6" fmla="*/ 63653 h 513300"/>
              <a:gd name="connsiteX7" fmla="*/ 39772 w 77569"/>
              <a:gd name="connsiteY7" fmla="*/ 153 h 51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569" h="513300">
                <a:moveTo>
                  <a:pt x="39772" y="153"/>
                </a:moveTo>
                <a:cubicBezTo>
                  <a:pt x="43476" y="2799"/>
                  <a:pt x="68083" y="50953"/>
                  <a:pt x="65172" y="79528"/>
                </a:cubicBezTo>
                <a:cubicBezTo>
                  <a:pt x="62261" y="108103"/>
                  <a:pt x="20457" y="100959"/>
                  <a:pt x="22309" y="171603"/>
                </a:cubicBezTo>
                <a:cubicBezTo>
                  <a:pt x="24161" y="242247"/>
                  <a:pt x="70728" y="463704"/>
                  <a:pt x="76284" y="503391"/>
                </a:cubicBezTo>
                <a:cubicBezTo>
                  <a:pt x="81840" y="543079"/>
                  <a:pt x="68347" y="453649"/>
                  <a:pt x="55647" y="409728"/>
                </a:cubicBezTo>
                <a:cubicBezTo>
                  <a:pt x="42947" y="365807"/>
                  <a:pt x="2201" y="297545"/>
                  <a:pt x="84" y="239866"/>
                </a:cubicBezTo>
                <a:cubicBezTo>
                  <a:pt x="-2033" y="182187"/>
                  <a:pt x="36068" y="97784"/>
                  <a:pt x="42947" y="63653"/>
                </a:cubicBezTo>
                <a:cubicBezTo>
                  <a:pt x="49826" y="29522"/>
                  <a:pt x="36068" y="-2493"/>
                  <a:pt x="39772" y="1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0" name="フリーフォーム: 図形 3239">
            <a:extLst>
              <a:ext uri="{FF2B5EF4-FFF2-40B4-BE49-F238E27FC236}">
                <a16:creationId xmlns:a16="http://schemas.microsoft.com/office/drawing/2014/main" id="{7B591832-E6F3-4A77-862A-0C8AFE90F076}"/>
              </a:ext>
            </a:extLst>
          </p:cNvPr>
          <p:cNvSpPr/>
          <p:nvPr/>
        </p:nvSpPr>
        <p:spPr>
          <a:xfrm>
            <a:off x="5932944" y="4778286"/>
            <a:ext cx="152708" cy="710242"/>
          </a:xfrm>
          <a:custGeom>
            <a:avLst/>
            <a:gdLst>
              <a:gd name="connsiteX0" fmla="*/ 142419 w 152708"/>
              <a:gd name="connsiteY0" fmla="*/ 1677 h 710242"/>
              <a:gd name="connsiteX1" fmla="*/ 148769 w 152708"/>
              <a:gd name="connsiteY1" fmla="*/ 169952 h 710242"/>
              <a:gd name="connsiteX2" fmla="*/ 93206 w 152708"/>
              <a:gd name="connsiteY2" fmla="*/ 354102 h 710242"/>
              <a:gd name="connsiteX3" fmla="*/ 37644 w 152708"/>
              <a:gd name="connsiteY3" fmla="*/ 452527 h 710242"/>
              <a:gd name="connsiteX4" fmla="*/ 43994 w 152708"/>
              <a:gd name="connsiteY4" fmla="*/ 703352 h 710242"/>
              <a:gd name="connsiteX5" fmla="*/ 43994 w 152708"/>
              <a:gd name="connsiteY5" fmla="*/ 623977 h 710242"/>
              <a:gd name="connsiteX6" fmla="*/ 1131 w 152708"/>
              <a:gd name="connsiteY6" fmla="*/ 457289 h 710242"/>
              <a:gd name="connsiteX7" fmla="*/ 96381 w 152708"/>
              <a:gd name="connsiteY7" fmla="*/ 276314 h 710242"/>
              <a:gd name="connsiteX8" fmla="*/ 142419 w 152708"/>
              <a:gd name="connsiteY8" fmla="*/ 1677 h 71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708" h="710242">
                <a:moveTo>
                  <a:pt x="142419" y="1677"/>
                </a:moveTo>
                <a:cubicBezTo>
                  <a:pt x="151150" y="-16050"/>
                  <a:pt x="156971" y="111215"/>
                  <a:pt x="148769" y="169952"/>
                </a:cubicBezTo>
                <a:cubicBezTo>
                  <a:pt x="140567" y="228689"/>
                  <a:pt x="111727" y="307006"/>
                  <a:pt x="93206" y="354102"/>
                </a:cubicBezTo>
                <a:cubicBezTo>
                  <a:pt x="74685" y="401198"/>
                  <a:pt x="45846" y="394319"/>
                  <a:pt x="37644" y="452527"/>
                </a:cubicBezTo>
                <a:cubicBezTo>
                  <a:pt x="29442" y="510735"/>
                  <a:pt x="42936" y="674777"/>
                  <a:pt x="43994" y="703352"/>
                </a:cubicBezTo>
                <a:cubicBezTo>
                  <a:pt x="45052" y="731927"/>
                  <a:pt x="51138" y="664987"/>
                  <a:pt x="43994" y="623977"/>
                </a:cubicBezTo>
                <a:cubicBezTo>
                  <a:pt x="36850" y="582967"/>
                  <a:pt x="-7600" y="515233"/>
                  <a:pt x="1131" y="457289"/>
                </a:cubicBezTo>
                <a:cubicBezTo>
                  <a:pt x="9862" y="399345"/>
                  <a:pt x="72569" y="346958"/>
                  <a:pt x="96381" y="276314"/>
                </a:cubicBezTo>
                <a:cubicBezTo>
                  <a:pt x="120193" y="205670"/>
                  <a:pt x="133688" y="19404"/>
                  <a:pt x="142419" y="16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1" name="フリーフォーム: 図形 3240">
            <a:extLst>
              <a:ext uri="{FF2B5EF4-FFF2-40B4-BE49-F238E27FC236}">
                <a16:creationId xmlns:a16="http://schemas.microsoft.com/office/drawing/2014/main" id="{561A9730-F3D6-418D-A6B2-C837B15C5BD1}"/>
              </a:ext>
            </a:extLst>
          </p:cNvPr>
          <p:cNvSpPr/>
          <p:nvPr/>
        </p:nvSpPr>
        <p:spPr>
          <a:xfrm>
            <a:off x="5857833" y="4698880"/>
            <a:ext cx="139961" cy="669270"/>
          </a:xfrm>
          <a:custGeom>
            <a:avLst/>
            <a:gdLst>
              <a:gd name="connsiteX0" fmla="*/ 139742 w 139961"/>
              <a:gd name="connsiteY0" fmla="*/ 120 h 669270"/>
              <a:gd name="connsiteX1" fmla="*/ 36555 w 139961"/>
              <a:gd name="connsiteY1" fmla="*/ 181095 h 669270"/>
              <a:gd name="connsiteX2" fmla="*/ 39730 w 139961"/>
              <a:gd name="connsiteY2" fmla="*/ 504945 h 669270"/>
              <a:gd name="connsiteX3" fmla="*/ 33380 w 139961"/>
              <a:gd name="connsiteY3" fmla="*/ 455733 h 669270"/>
              <a:gd name="connsiteX4" fmla="*/ 42 w 139961"/>
              <a:gd name="connsiteY4" fmla="*/ 668458 h 669270"/>
              <a:gd name="connsiteX5" fmla="*/ 27030 w 139961"/>
              <a:gd name="connsiteY5" fmla="*/ 523995 h 669270"/>
              <a:gd name="connsiteX6" fmla="*/ 54017 w 139961"/>
              <a:gd name="connsiteY6" fmla="*/ 400170 h 669270"/>
              <a:gd name="connsiteX7" fmla="*/ 50842 w 139961"/>
              <a:gd name="connsiteY7" fmla="*/ 238245 h 669270"/>
              <a:gd name="connsiteX8" fmla="*/ 63542 w 139961"/>
              <a:gd name="connsiteY8" fmla="*/ 154108 h 669270"/>
              <a:gd name="connsiteX9" fmla="*/ 139742 w 139961"/>
              <a:gd name="connsiteY9" fmla="*/ 120 h 669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961" h="669270">
                <a:moveTo>
                  <a:pt x="139742" y="120"/>
                </a:moveTo>
                <a:cubicBezTo>
                  <a:pt x="135244" y="4618"/>
                  <a:pt x="53224" y="96958"/>
                  <a:pt x="36555" y="181095"/>
                </a:cubicBezTo>
                <a:cubicBezTo>
                  <a:pt x="19886" y="265233"/>
                  <a:pt x="40259" y="459172"/>
                  <a:pt x="39730" y="504945"/>
                </a:cubicBezTo>
                <a:cubicBezTo>
                  <a:pt x="39201" y="550718"/>
                  <a:pt x="39995" y="428481"/>
                  <a:pt x="33380" y="455733"/>
                </a:cubicBezTo>
                <a:cubicBezTo>
                  <a:pt x="26765" y="482985"/>
                  <a:pt x="1100" y="657081"/>
                  <a:pt x="42" y="668458"/>
                </a:cubicBezTo>
                <a:cubicBezTo>
                  <a:pt x="-1016" y="679835"/>
                  <a:pt x="18034" y="568710"/>
                  <a:pt x="27030" y="523995"/>
                </a:cubicBezTo>
                <a:cubicBezTo>
                  <a:pt x="36026" y="479280"/>
                  <a:pt x="50048" y="447795"/>
                  <a:pt x="54017" y="400170"/>
                </a:cubicBezTo>
                <a:cubicBezTo>
                  <a:pt x="57986" y="352545"/>
                  <a:pt x="49254" y="279255"/>
                  <a:pt x="50842" y="238245"/>
                </a:cubicBezTo>
                <a:cubicBezTo>
                  <a:pt x="52429" y="197235"/>
                  <a:pt x="48725" y="190091"/>
                  <a:pt x="63542" y="154108"/>
                </a:cubicBezTo>
                <a:cubicBezTo>
                  <a:pt x="78359" y="118125"/>
                  <a:pt x="144240" y="-4378"/>
                  <a:pt x="139742" y="1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2" name="フリーフォーム: 図形 3241">
            <a:extLst>
              <a:ext uri="{FF2B5EF4-FFF2-40B4-BE49-F238E27FC236}">
                <a16:creationId xmlns:a16="http://schemas.microsoft.com/office/drawing/2014/main" id="{AD873320-C26F-4CCC-9745-52A8529CE36B}"/>
              </a:ext>
            </a:extLst>
          </p:cNvPr>
          <p:cNvSpPr/>
          <p:nvPr/>
        </p:nvSpPr>
        <p:spPr>
          <a:xfrm>
            <a:off x="5901425" y="5440655"/>
            <a:ext cx="568178" cy="563773"/>
          </a:xfrm>
          <a:custGeom>
            <a:avLst/>
            <a:gdLst>
              <a:gd name="connsiteX0" fmla="*/ 900 w 568178"/>
              <a:gd name="connsiteY0" fmla="*/ 1295 h 563773"/>
              <a:gd name="connsiteX1" fmla="*/ 113613 w 568178"/>
              <a:gd name="connsiteY1" fmla="*/ 187033 h 563773"/>
              <a:gd name="connsiteX2" fmla="*/ 278713 w 568178"/>
              <a:gd name="connsiteY2" fmla="*/ 352133 h 563773"/>
              <a:gd name="connsiteX3" fmla="*/ 240613 w 568178"/>
              <a:gd name="connsiteY3" fmla="*/ 337845 h 563773"/>
              <a:gd name="connsiteX4" fmla="*/ 559700 w 568178"/>
              <a:gd name="connsiteY4" fmla="*/ 555333 h 563773"/>
              <a:gd name="connsiteX5" fmla="*/ 450163 w 568178"/>
              <a:gd name="connsiteY5" fmla="*/ 496595 h 563773"/>
              <a:gd name="connsiteX6" fmla="*/ 173938 w 568178"/>
              <a:gd name="connsiteY6" fmla="*/ 285458 h 563773"/>
              <a:gd name="connsiteX7" fmla="*/ 900 w 568178"/>
              <a:gd name="connsiteY7" fmla="*/ 1295 h 56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8" h="563773">
                <a:moveTo>
                  <a:pt x="900" y="1295"/>
                </a:moveTo>
                <a:cubicBezTo>
                  <a:pt x="-9154" y="-15109"/>
                  <a:pt x="67311" y="128560"/>
                  <a:pt x="113613" y="187033"/>
                </a:cubicBezTo>
                <a:cubicBezTo>
                  <a:pt x="159915" y="245506"/>
                  <a:pt x="257546" y="326998"/>
                  <a:pt x="278713" y="352133"/>
                </a:cubicBezTo>
                <a:cubicBezTo>
                  <a:pt x="299880" y="377268"/>
                  <a:pt x="193782" y="303978"/>
                  <a:pt x="240613" y="337845"/>
                </a:cubicBezTo>
                <a:cubicBezTo>
                  <a:pt x="287444" y="371712"/>
                  <a:pt x="524775" y="528875"/>
                  <a:pt x="559700" y="555333"/>
                </a:cubicBezTo>
                <a:cubicBezTo>
                  <a:pt x="594625" y="581791"/>
                  <a:pt x="514457" y="541574"/>
                  <a:pt x="450163" y="496595"/>
                </a:cubicBezTo>
                <a:cubicBezTo>
                  <a:pt x="385869" y="451616"/>
                  <a:pt x="246698" y="363775"/>
                  <a:pt x="173938" y="285458"/>
                </a:cubicBezTo>
                <a:cubicBezTo>
                  <a:pt x="101178" y="207141"/>
                  <a:pt x="10954" y="17699"/>
                  <a:pt x="900" y="12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3" name="フリーフォーム: 図形 3242">
            <a:extLst>
              <a:ext uri="{FF2B5EF4-FFF2-40B4-BE49-F238E27FC236}">
                <a16:creationId xmlns:a16="http://schemas.microsoft.com/office/drawing/2014/main" id="{41BE7E06-7FE2-49CA-A0D9-A0489D917E35}"/>
              </a:ext>
            </a:extLst>
          </p:cNvPr>
          <p:cNvSpPr/>
          <p:nvPr/>
        </p:nvSpPr>
        <p:spPr>
          <a:xfrm>
            <a:off x="5841904" y="5375862"/>
            <a:ext cx="333282" cy="426696"/>
          </a:xfrm>
          <a:custGeom>
            <a:avLst/>
            <a:gdLst>
              <a:gd name="connsiteX0" fmla="*/ 96 w 333282"/>
              <a:gd name="connsiteY0" fmla="*/ 1001 h 426696"/>
              <a:gd name="connsiteX1" fmla="*/ 190596 w 333282"/>
              <a:gd name="connsiteY1" fmla="*/ 186738 h 426696"/>
              <a:gd name="connsiteX2" fmla="*/ 328709 w 333282"/>
              <a:gd name="connsiteY2" fmla="*/ 421688 h 426696"/>
              <a:gd name="connsiteX3" fmla="*/ 292196 w 333282"/>
              <a:gd name="connsiteY3" fmla="*/ 334376 h 426696"/>
              <a:gd name="connsiteX4" fmla="*/ 212821 w 333282"/>
              <a:gd name="connsiteY4" fmla="*/ 181976 h 426696"/>
              <a:gd name="connsiteX5" fmla="*/ 165196 w 333282"/>
              <a:gd name="connsiteY5" fmla="*/ 115301 h 426696"/>
              <a:gd name="connsiteX6" fmla="*/ 96 w 333282"/>
              <a:gd name="connsiteY6" fmla="*/ 1001 h 42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282" h="426696">
                <a:moveTo>
                  <a:pt x="96" y="1001"/>
                </a:moveTo>
                <a:cubicBezTo>
                  <a:pt x="4329" y="12907"/>
                  <a:pt x="135827" y="116624"/>
                  <a:pt x="190596" y="186738"/>
                </a:cubicBezTo>
                <a:cubicBezTo>
                  <a:pt x="245365" y="256852"/>
                  <a:pt x="311776" y="397082"/>
                  <a:pt x="328709" y="421688"/>
                </a:cubicBezTo>
                <a:cubicBezTo>
                  <a:pt x="345642" y="446294"/>
                  <a:pt x="311511" y="374328"/>
                  <a:pt x="292196" y="334376"/>
                </a:cubicBezTo>
                <a:cubicBezTo>
                  <a:pt x="272881" y="294424"/>
                  <a:pt x="233988" y="218488"/>
                  <a:pt x="212821" y="181976"/>
                </a:cubicBezTo>
                <a:cubicBezTo>
                  <a:pt x="191654" y="145464"/>
                  <a:pt x="198269" y="143876"/>
                  <a:pt x="165196" y="115301"/>
                </a:cubicBezTo>
                <a:cubicBezTo>
                  <a:pt x="132123" y="86726"/>
                  <a:pt x="-4137" y="-10905"/>
                  <a:pt x="96" y="10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4" name="フリーフォーム: 図形 3243">
            <a:extLst>
              <a:ext uri="{FF2B5EF4-FFF2-40B4-BE49-F238E27FC236}">
                <a16:creationId xmlns:a16="http://schemas.microsoft.com/office/drawing/2014/main" id="{C9B18C1F-221D-4FAD-A187-921062D57855}"/>
              </a:ext>
            </a:extLst>
          </p:cNvPr>
          <p:cNvSpPr/>
          <p:nvPr/>
        </p:nvSpPr>
        <p:spPr>
          <a:xfrm>
            <a:off x="6378065" y="5909718"/>
            <a:ext cx="1434044" cy="395952"/>
          </a:xfrm>
          <a:custGeom>
            <a:avLst/>
            <a:gdLst>
              <a:gd name="connsiteX0" fmla="*/ 2098 w 1434044"/>
              <a:gd name="connsiteY0" fmla="*/ 545 h 395952"/>
              <a:gd name="connsiteX1" fmla="*/ 276735 w 1434044"/>
              <a:gd name="connsiteY1" fmla="*/ 157707 h 395952"/>
              <a:gd name="connsiteX2" fmla="*/ 778385 w 1434044"/>
              <a:gd name="connsiteY2" fmla="*/ 246607 h 395952"/>
              <a:gd name="connsiteX3" fmla="*/ 711710 w 1434044"/>
              <a:gd name="connsiteY3" fmla="*/ 240257 h 395952"/>
              <a:gd name="connsiteX4" fmla="*/ 1434023 w 1434044"/>
              <a:gd name="connsiteY4" fmla="*/ 395832 h 395952"/>
              <a:gd name="connsiteX5" fmla="*/ 686310 w 1434044"/>
              <a:gd name="connsiteY5" fmla="*/ 264070 h 395952"/>
              <a:gd name="connsiteX6" fmla="*/ 448185 w 1434044"/>
              <a:gd name="connsiteY6" fmla="*/ 151357 h 395952"/>
              <a:gd name="connsiteX7" fmla="*/ 164023 w 1434044"/>
              <a:gd name="connsiteY7" fmla="*/ 106907 h 395952"/>
              <a:gd name="connsiteX8" fmla="*/ 2098 w 1434044"/>
              <a:gd name="connsiteY8" fmla="*/ 545 h 39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4044" h="395952">
                <a:moveTo>
                  <a:pt x="2098" y="545"/>
                </a:moveTo>
                <a:cubicBezTo>
                  <a:pt x="20883" y="9012"/>
                  <a:pt x="147354" y="116697"/>
                  <a:pt x="276735" y="157707"/>
                </a:cubicBezTo>
                <a:cubicBezTo>
                  <a:pt x="406116" y="198717"/>
                  <a:pt x="705889" y="232849"/>
                  <a:pt x="778385" y="246607"/>
                </a:cubicBezTo>
                <a:cubicBezTo>
                  <a:pt x="850881" y="260365"/>
                  <a:pt x="602437" y="215386"/>
                  <a:pt x="711710" y="240257"/>
                </a:cubicBezTo>
                <a:cubicBezTo>
                  <a:pt x="820983" y="265128"/>
                  <a:pt x="1438256" y="391863"/>
                  <a:pt x="1434023" y="395832"/>
                </a:cubicBezTo>
                <a:cubicBezTo>
                  <a:pt x="1429790" y="399801"/>
                  <a:pt x="850616" y="304816"/>
                  <a:pt x="686310" y="264070"/>
                </a:cubicBezTo>
                <a:cubicBezTo>
                  <a:pt x="522004" y="223324"/>
                  <a:pt x="535233" y="177551"/>
                  <a:pt x="448185" y="151357"/>
                </a:cubicBezTo>
                <a:cubicBezTo>
                  <a:pt x="361137" y="125163"/>
                  <a:pt x="233079" y="129132"/>
                  <a:pt x="164023" y="106907"/>
                </a:cubicBezTo>
                <a:cubicBezTo>
                  <a:pt x="94967" y="84682"/>
                  <a:pt x="-16687" y="-7922"/>
                  <a:pt x="2098" y="5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5" name="フリーフォーム: 図形 3244">
            <a:extLst>
              <a:ext uri="{FF2B5EF4-FFF2-40B4-BE49-F238E27FC236}">
                <a16:creationId xmlns:a16="http://schemas.microsoft.com/office/drawing/2014/main" id="{7D71687F-0170-49AA-B77F-E7B648742ABE}"/>
              </a:ext>
            </a:extLst>
          </p:cNvPr>
          <p:cNvSpPr/>
          <p:nvPr/>
        </p:nvSpPr>
        <p:spPr>
          <a:xfrm>
            <a:off x="7740266" y="6291462"/>
            <a:ext cx="396596" cy="127926"/>
          </a:xfrm>
          <a:custGeom>
            <a:avLst/>
            <a:gdLst>
              <a:gd name="connsiteX0" fmla="*/ 3559 w 396596"/>
              <a:gd name="connsiteY0" fmla="*/ 2976 h 127926"/>
              <a:gd name="connsiteX1" fmla="*/ 379797 w 396596"/>
              <a:gd name="connsiteY1" fmla="*/ 125213 h 127926"/>
              <a:gd name="connsiteX2" fmla="*/ 317884 w 396596"/>
              <a:gd name="connsiteY2" fmla="*/ 83938 h 127926"/>
              <a:gd name="connsiteX3" fmla="*/ 198822 w 396596"/>
              <a:gd name="connsiteY3" fmla="*/ 39488 h 127926"/>
              <a:gd name="connsiteX4" fmla="*/ 3559 w 396596"/>
              <a:gd name="connsiteY4" fmla="*/ 2976 h 12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596" h="127926">
                <a:moveTo>
                  <a:pt x="3559" y="2976"/>
                </a:moveTo>
                <a:cubicBezTo>
                  <a:pt x="33721" y="17263"/>
                  <a:pt x="327410" y="111719"/>
                  <a:pt x="379797" y="125213"/>
                </a:cubicBezTo>
                <a:cubicBezTo>
                  <a:pt x="432185" y="138707"/>
                  <a:pt x="348046" y="98225"/>
                  <a:pt x="317884" y="83938"/>
                </a:cubicBezTo>
                <a:cubicBezTo>
                  <a:pt x="287722" y="69651"/>
                  <a:pt x="254384" y="49013"/>
                  <a:pt x="198822" y="39488"/>
                </a:cubicBezTo>
                <a:cubicBezTo>
                  <a:pt x="143260" y="29963"/>
                  <a:pt x="-26603" y="-11311"/>
                  <a:pt x="3559" y="29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6" name="フリーフォーム: 図形 3245">
            <a:extLst>
              <a:ext uri="{FF2B5EF4-FFF2-40B4-BE49-F238E27FC236}">
                <a16:creationId xmlns:a16="http://schemas.microsoft.com/office/drawing/2014/main" id="{76F0B0C9-CCF5-4BBD-B7C2-122E6E96DFE9}"/>
              </a:ext>
            </a:extLst>
          </p:cNvPr>
          <p:cNvSpPr/>
          <p:nvPr/>
        </p:nvSpPr>
        <p:spPr>
          <a:xfrm>
            <a:off x="7932133" y="6441013"/>
            <a:ext cx="212369" cy="377873"/>
          </a:xfrm>
          <a:custGeom>
            <a:avLst/>
            <a:gdLst>
              <a:gd name="connsiteX0" fmla="*/ 211742 w 212369"/>
              <a:gd name="connsiteY0" fmla="*/ 1062 h 377873"/>
              <a:gd name="connsiteX1" fmla="*/ 72042 w 212369"/>
              <a:gd name="connsiteY1" fmla="*/ 129650 h 377873"/>
              <a:gd name="connsiteX2" fmla="*/ 30767 w 212369"/>
              <a:gd name="connsiteY2" fmla="*/ 369362 h 377873"/>
              <a:gd name="connsiteX3" fmla="*/ 16480 w 212369"/>
              <a:gd name="connsiteY3" fmla="*/ 312212 h 377873"/>
              <a:gd name="connsiteX4" fmla="*/ 10130 w 212369"/>
              <a:gd name="connsiteY4" fmla="*/ 196325 h 377873"/>
              <a:gd name="connsiteX5" fmla="*/ 211742 w 212369"/>
              <a:gd name="connsiteY5" fmla="*/ 1062 h 37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369" h="377873">
                <a:moveTo>
                  <a:pt x="211742" y="1062"/>
                </a:moveTo>
                <a:cubicBezTo>
                  <a:pt x="222061" y="-10051"/>
                  <a:pt x="102204" y="68267"/>
                  <a:pt x="72042" y="129650"/>
                </a:cubicBezTo>
                <a:cubicBezTo>
                  <a:pt x="41880" y="191033"/>
                  <a:pt x="40027" y="338935"/>
                  <a:pt x="30767" y="369362"/>
                </a:cubicBezTo>
                <a:cubicBezTo>
                  <a:pt x="21507" y="399789"/>
                  <a:pt x="19919" y="341052"/>
                  <a:pt x="16480" y="312212"/>
                </a:cubicBezTo>
                <a:cubicBezTo>
                  <a:pt x="13040" y="283373"/>
                  <a:pt x="-14476" y="246860"/>
                  <a:pt x="10130" y="196325"/>
                </a:cubicBezTo>
                <a:cubicBezTo>
                  <a:pt x="34736" y="145790"/>
                  <a:pt x="201423" y="12175"/>
                  <a:pt x="211742" y="10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7" name="フリーフォーム: 図形 3246">
            <a:extLst>
              <a:ext uri="{FF2B5EF4-FFF2-40B4-BE49-F238E27FC236}">
                <a16:creationId xmlns:a16="http://schemas.microsoft.com/office/drawing/2014/main" id="{FCD97828-93B6-4256-9672-3E0A96AAAA7B}"/>
              </a:ext>
            </a:extLst>
          </p:cNvPr>
          <p:cNvSpPr/>
          <p:nvPr/>
        </p:nvSpPr>
        <p:spPr>
          <a:xfrm>
            <a:off x="8067374" y="6411366"/>
            <a:ext cx="333754" cy="170725"/>
          </a:xfrm>
          <a:custGeom>
            <a:avLst/>
            <a:gdLst>
              <a:gd name="connsiteX0" fmla="*/ 301 w 333754"/>
              <a:gd name="connsiteY0" fmla="*/ 11659 h 170725"/>
              <a:gd name="connsiteX1" fmla="*/ 152701 w 333754"/>
              <a:gd name="connsiteY1" fmla="*/ 19597 h 170725"/>
              <a:gd name="connsiteX2" fmla="*/ 330501 w 333754"/>
              <a:gd name="connsiteY2" fmla="*/ 170409 h 170725"/>
              <a:gd name="connsiteX3" fmla="*/ 262239 w 333754"/>
              <a:gd name="connsiteY3" fmla="*/ 57697 h 170725"/>
              <a:gd name="connsiteX4" fmla="*/ 192389 w 333754"/>
              <a:gd name="connsiteY4" fmla="*/ 2134 h 170725"/>
              <a:gd name="connsiteX5" fmla="*/ 301 w 333754"/>
              <a:gd name="connsiteY5" fmla="*/ 11659 h 17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754" h="170725">
                <a:moveTo>
                  <a:pt x="301" y="11659"/>
                </a:moveTo>
                <a:cubicBezTo>
                  <a:pt x="-6314" y="14570"/>
                  <a:pt x="97668" y="-6861"/>
                  <a:pt x="152701" y="19597"/>
                </a:cubicBezTo>
                <a:cubicBezTo>
                  <a:pt x="207734" y="46055"/>
                  <a:pt x="312245" y="164059"/>
                  <a:pt x="330501" y="170409"/>
                </a:cubicBezTo>
                <a:cubicBezTo>
                  <a:pt x="348757" y="176759"/>
                  <a:pt x="285258" y="85743"/>
                  <a:pt x="262239" y="57697"/>
                </a:cubicBezTo>
                <a:cubicBezTo>
                  <a:pt x="239220" y="29651"/>
                  <a:pt x="237104" y="9542"/>
                  <a:pt x="192389" y="2134"/>
                </a:cubicBezTo>
                <a:cubicBezTo>
                  <a:pt x="147674" y="-5274"/>
                  <a:pt x="6916" y="8748"/>
                  <a:pt x="301" y="116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8" name="フリーフォーム: 図形 3247">
            <a:extLst>
              <a:ext uri="{FF2B5EF4-FFF2-40B4-BE49-F238E27FC236}">
                <a16:creationId xmlns:a16="http://schemas.microsoft.com/office/drawing/2014/main" id="{F4F92EB2-BFAB-4EAC-9F9B-987337CC41DC}"/>
              </a:ext>
            </a:extLst>
          </p:cNvPr>
          <p:cNvSpPr/>
          <p:nvPr/>
        </p:nvSpPr>
        <p:spPr>
          <a:xfrm>
            <a:off x="7901847" y="6586514"/>
            <a:ext cx="514363" cy="549072"/>
          </a:xfrm>
          <a:custGeom>
            <a:avLst/>
            <a:gdLst>
              <a:gd name="connsiteX0" fmla="*/ 507141 w 514363"/>
              <a:gd name="connsiteY0" fmla="*/ 173061 h 549072"/>
              <a:gd name="connsiteX1" fmla="*/ 497616 w 514363"/>
              <a:gd name="connsiteY1" fmla="*/ 24 h 549072"/>
              <a:gd name="connsiteX2" fmla="*/ 338866 w 514363"/>
              <a:gd name="connsiteY2" fmla="*/ 187349 h 549072"/>
              <a:gd name="connsiteX3" fmla="*/ 321403 w 514363"/>
              <a:gd name="connsiteY3" fmla="*/ 158774 h 549072"/>
              <a:gd name="connsiteX4" fmla="*/ 176941 w 514363"/>
              <a:gd name="connsiteY4" fmla="*/ 376261 h 549072"/>
              <a:gd name="connsiteX5" fmla="*/ 2316 w 514363"/>
              <a:gd name="connsiteY5" fmla="*/ 546124 h 549072"/>
              <a:gd name="connsiteX6" fmla="*/ 310291 w 514363"/>
              <a:gd name="connsiteY6" fmla="*/ 231799 h 549072"/>
              <a:gd name="connsiteX7" fmla="*/ 402366 w 514363"/>
              <a:gd name="connsiteY7" fmla="*/ 73049 h 549072"/>
              <a:gd name="connsiteX8" fmla="*/ 475391 w 514363"/>
              <a:gd name="connsiteY8" fmla="*/ 19074 h 549072"/>
              <a:gd name="connsiteX9" fmla="*/ 507141 w 514363"/>
              <a:gd name="connsiteY9" fmla="*/ 173061 h 54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363" h="549072">
                <a:moveTo>
                  <a:pt x="507141" y="173061"/>
                </a:moveTo>
                <a:cubicBezTo>
                  <a:pt x="510845" y="169886"/>
                  <a:pt x="525662" y="-2357"/>
                  <a:pt x="497616" y="24"/>
                </a:cubicBezTo>
                <a:cubicBezTo>
                  <a:pt x="469570" y="2405"/>
                  <a:pt x="368235" y="160891"/>
                  <a:pt x="338866" y="187349"/>
                </a:cubicBezTo>
                <a:cubicBezTo>
                  <a:pt x="309497" y="213807"/>
                  <a:pt x="348391" y="127289"/>
                  <a:pt x="321403" y="158774"/>
                </a:cubicBezTo>
                <a:cubicBezTo>
                  <a:pt x="294415" y="190259"/>
                  <a:pt x="230122" y="311703"/>
                  <a:pt x="176941" y="376261"/>
                </a:cubicBezTo>
                <a:cubicBezTo>
                  <a:pt x="123760" y="440819"/>
                  <a:pt x="-19909" y="570201"/>
                  <a:pt x="2316" y="546124"/>
                </a:cubicBezTo>
                <a:cubicBezTo>
                  <a:pt x="24541" y="522047"/>
                  <a:pt x="243616" y="310645"/>
                  <a:pt x="310291" y="231799"/>
                </a:cubicBezTo>
                <a:cubicBezTo>
                  <a:pt x="376966" y="152953"/>
                  <a:pt x="374849" y="108503"/>
                  <a:pt x="402366" y="73049"/>
                </a:cubicBezTo>
                <a:cubicBezTo>
                  <a:pt x="429883" y="37595"/>
                  <a:pt x="456870" y="8755"/>
                  <a:pt x="475391" y="19074"/>
                </a:cubicBezTo>
                <a:cubicBezTo>
                  <a:pt x="493912" y="29393"/>
                  <a:pt x="503437" y="176236"/>
                  <a:pt x="507141" y="1730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9" name="フリーフォーム: 図形 3248">
            <a:extLst>
              <a:ext uri="{FF2B5EF4-FFF2-40B4-BE49-F238E27FC236}">
                <a16:creationId xmlns:a16="http://schemas.microsoft.com/office/drawing/2014/main" id="{B47366E5-9E37-4F36-AB8B-6278EF645762}"/>
              </a:ext>
            </a:extLst>
          </p:cNvPr>
          <p:cNvSpPr/>
          <p:nvPr/>
        </p:nvSpPr>
        <p:spPr>
          <a:xfrm>
            <a:off x="8362557" y="6705183"/>
            <a:ext cx="168657" cy="367402"/>
          </a:xfrm>
          <a:custGeom>
            <a:avLst/>
            <a:gdLst>
              <a:gd name="connsiteX0" fmla="*/ 393 w 168657"/>
              <a:gd name="connsiteY0" fmla="*/ 417 h 367402"/>
              <a:gd name="connsiteX1" fmla="*/ 94056 w 168657"/>
              <a:gd name="connsiteY1" fmla="*/ 133767 h 367402"/>
              <a:gd name="connsiteX2" fmla="*/ 167081 w 168657"/>
              <a:gd name="connsiteY2" fmla="*/ 363955 h 367402"/>
              <a:gd name="connsiteX3" fmla="*/ 143268 w 168657"/>
              <a:gd name="connsiteY3" fmla="*/ 265530 h 367402"/>
              <a:gd name="connsiteX4" fmla="*/ 132156 w 168657"/>
              <a:gd name="connsiteY4" fmla="*/ 175042 h 367402"/>
              <a:gd name="connsiteX5" fmla="*/ 393 w 168657"/>
              <a:gd name="connsiteY5" fmla="*/ 417 h 36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657" h="367402">
                <a:moveTo>
                  <a:pt x="393" y="417"/>
                </a:moveTo>
                <a:cubicBezTo>
                  <a:pt x="-5957" y="-6462"/>
                  <a:pt x="66275" y="73177"/>
                  <a:pt x="94056" y="133767"/>
                </a:cubicBezTo>
                <a:cubicBezTo>
                  <a:pt x="121837" y="194357"/>
                  <a:pt x="158879" y="341995"/>
                  <a:pt x="167081" y="363955"/>
                </a:cubicBezTo>
                <a:cubicBezTo>
                  <a:pt x="175283" y="385915"/>
                  <a:pt x="149089" y="297016"/>
                  <a:pt x="143268" y="265530"/>
                </a:cubicBezTo>
                <a:cubicBezTo>
                  <a:pt x="137447" y="234045"/>
                  <a:pt x="153323" y="215523"/>
                  <a:pt x="132156" y="175042"/>
                </a:cubicBezTo>
                <a:cubicBezTo>
                  <a:pt x="110989" y="134561"/>
                  <a:pt x="6743" y="7296"/>
                  <a:pt x="393" y="4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0" name="フリーフォーム: 図形 3249">
            <a:extLst>
              <a:ext uri="{FF2B5EF4-FFF2-40B4-BE49-F238E27FC236}">
                <a16:creationId xmlns:a16="http://schemas.microsoft.com/office/drawing/2014/main" id="{E1136F6B-7375-44F8-80F6-6D59FE071AF4}"/>
              </a:ext>
            </a:extLst>
          </p:cNvPr>
          <p:cNvSpPr/>
          <p:nvPr/>
        </p:nvSpPr>
        <p:spPr>
          <a:xfrm>
            <a:off x="7721111" y="6718055"/>
            <a:ext cx="664155" cy="691834"/>
          </a:xfrm>
          <a:custGeom>
            <a:avLst/>
            <a:gdLst>
              <a:gd name="connsiteX0" fmla="*/ 664064 w 664155"/>
              <a:gd name="connsiteY0" fmla="*/ 79620 h 691834"/>
              <a:gd name="connsiteX1" fmla="*/ 502139 w 664155"/>
              <a:gd name="connsiteY1" fmla="*/ 190745 h 691834"/>
              <a:gd name="connsiteX2" fmla="*/ 154477 w 664155"/>
              <a:gd name="connsiteY2" fmla="*/ 533645 h 691834"/>
              <a:gd name="connsiteX3" fmla="*/ 489 w 664155"/>
              <a:gd name="connsiteY3" fmla="*/ 690808 h 691834"/>
              <a:gd name="connsiteX4" fmla="*/ 198927 w 664155"/>
              <a:gd name="connsiteY4" fmla="*/ 465383 h 691834"/>
              <a:gd name="connsiteX5" fmla="*/ 192577 w 664155"/>
              <a:gd name="connsiteY5" fmla="*/ 501895 h 691834"/>
              <a:gd name="connsiteX6" fmla="*/ 287827 w 664155"/>
              <a:gd name="connsiteY6" fmla="*/ 324095 h 691834"/>
              <a:gd name="connsiteX7" fmla="*/ 291002 w 664155"/>
              <a:gd name="connsiteY7" fmla="*/ 336795 h 691834"/>
              <a:gd name="connsiteX8" fmla="*/ 521189 w 664155"/>
              <a:gd name="connsiteY8" fmla="*/ 95495 h 691834"/>
              <a:gd name="connsiteX9" fmla="*/ 591039 w 664155"/>
              <a:gd name="connsiteY9" fmla="*/ 3420 h 691834"/>
              <a:gd name="connsiteX10" fmla="*/ 460864 w 664155"/>
              <a:gd name="connsiteY10" fmla="*/ 201858 h 691834"/>
              <a:gd name="connsiteX11" fmla="*/ 524364 w 664155"/>
              <a:gd name="connsiteY11" fmla="*/ 147883 h 691834"/>
              <a:gd name="connsiteX12" fmla="*/ 664064 w 664155"/>
              <a:gd name="connsiteY12" fmla="*/ 79620 h 6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4155" h="691834">
                <a:moveTo>
                  <a:pt x="664064" y="79620"/>
                </a:moveTo>
                <a:cubicBezTo>
                  <a:pt x="660360" y="86764"/>
                  <a:pt x="587070" y="115074"/>
                  <a:pt x="502139" y="190745"/>
                </a:cubicBezTo>
                <a:cubicBezTo>
                  <a:pt x="417208" y="266416"/>
                  <a:pt x="238085" y="450301"/>
                  <a:pt x="154477" y="533645"/>
                </a:cubicBezTo>
                <a:cubicBezTo>
                  <a:pt x="70869" y="616989"/>
                  <a:pt x="-6919" y="702185"/>
                  <a:pt x="489" y="690808"/>
                </a:cubicBezTo>
                <a:cubicBezTo>
                  <a:pt x="7897" y="679431"/>
                  <a:pt x="166912" y="496868"/>
                  <a:pt x="198927" y="465383"/>
                </a:cubicBezTo>
                <a:cubicBezTo>
                  <a:pt x="230942" y="433898"/>
                  <a:pt x="177760" y="525443"/>
                  <a:pt x="192577" y="501895"/>
                </a:cubicBezTo>
                <a:cubicBezTo>
                  <a:pt x="207394" y="478347"/>
                  <a:pt x="271423" y="351612"/>
                  <a:pt x="287827" y="324095"/>
                </a:cubicBezTo>
                <a:cubicBezTo>
                  <a:pt x="304231" y="296578"/>
                  <a:pt x="252108" y="374895"/>
                  <a:pt x="291002" y="336795"/>
                </a:cubicBezTo>
                <a:cubicBezTo>
                  <a:pt x="329896" y="298695"/>
                  <a:pt x="471183" y="151057"/>
                  <a:pt x="521189" y="95495"/>
                </a:cubicBezTo>
                <a:cubicBezTo>
                  <a:pt x="571195" y="39933"/>
                  <a:pt x="601093" y="-14307"/>
                  <a:pt x="591039" y="3420"/>
                </a:cubicBezTo>
                <a:cubicBezTo>
                  <a:pt x="580985" y="21147"/>
                  <a:pt x="471976" y="177781"/>
                  <a:pt x="460864" y="201858"/>
                </a:cubicBezTo>
                <a:cubicBezTo>
                  <a:pt x="449752" y="225935"/>
                  <a:pt x="490497" y="167991"/>
                  <a:pt x="524364" y="147883"/>
                </a:cubicBezTo>
                <a:cubicBezTo>
                  <a:pt x="558231" y="127775"/>
                  <a:pt x="667768" y="72476"/>
                  <a:pt x="664064" y="796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1" name="フリーフォーム: 図形 3250">
            <a:extLst>
              <a:ext uri="{FF2B5EF4-FFF2-40B4-BE49-F238E27FC236}">
                <a16:creationId xmlns:a16="http://schemas.microsoft.com/office/drawing/2014/main" id="{70EFA2B3-5C9C-42E1-A1E7-BE568E160585}"/>
              </a:ext>
            </a:extLst>
          </p:cNvPr>
          <p:cNvSpPr/>
          <p:nvPr/>
        </p:nvSpPr>
        <p:spPr>
          <a:xfrm>
            <a:off x="8507306" y="7077552"/>
            <a:ext cx="155920" cy="740158"/>
          </a:xfrm>
          <a:custGeom>
            <a:avLst/>
            <a:gdLst>
              <a:gd name="connsiteX0" fmla="*/ 107 w 155920"/>
              <a:gd name="connsiteY0" fmla="*/ 20161 h 740158"/>
              <a:gd name="connsiteX1" fmla="*/ 52494 w 155920"/>
              <a:gd name="connsiteY1" fmla="*/ 99536 h 740158"/>
              <a:gd name="connsiteX2" fmla="*/ 149332 w 155920"/>
              <a:gd name="connsiteY2" fmla="*/ 721836 h 740158"/>
              <a:gd name="connsiteX3" fmla="*/ 138219 w 155920"/>
              <a:gd name="connsiteY3" fmla="*/ 550386 h 740158"/>
              <a:gd name="connsiteX4" fmla="*/ 65194 w 155920"/>
              <a:gd name="connsiteY4" fmla="*/ 296386 h 740158"/>
              <a:gd name="connsiteX5" fmla="*/ 107 w 155920"/>
              <a:gd name="connsiteY5" fmla="*/ 20161 h 7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920" h="740158">
                <a:moveTo>
                  <a:pt x="107" y="20161"/>
                </a:moveTo>
                <a:cubicBezTo>
                  <a:pt x="-2010" y="-12647"/>
                  <a:pt x="27623" y="-17410"/>
                  <a:pt x="52494" y="99536"/>
                </a:cubicBezTo>
                <a:cubicBezTo>
                  <a:pt x="77365" y="216482"/>
                  <a:pt x="135045" y="646694"/>
                  <a:pt x="149332" y="721836"/>
                </a:cubicBezTo>
                <a:cubicBezTo>
                  <a:pt x="163620" y="796978"/>
                  <a:pt x="152242" y="621294"/>
                  <a:pt x="138219" y="550386"/>
                </a:cubicBezTo>
                <a:cubicBezTo>
                  <a:pt x="124196" y="479478"/>
                  <a:pt x="84773" y="379730"/>
                  <a:pt x="65194" y="296386"/>
                </a:cubicBezTo>
                <a:cubicBezTo>
                  <a:pt x="45615" y="213042"/>
                  <a:pt x="2224" y="52969"/>
                  <a:pt x="107" y="201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2" name="フリーフォーム: 図形 3251">
            <a:extLst>
              <a:ext uri="{FF2B5EF4-FFF2-40B4-BE49-F238E27FC236}">
                <a16:creationId xmlns:a16="http://schemas.microsoft.com/office/drawing/2014/main" id="{AF853099-5A41-4486-948A-3C2A9168F8E6}"/>
              </a:ext>
            </a:extLst>
          </p:cNvPr>
          <p:cNvSpPr/>
          <p:nvPr/>
        </p:nvSpPr>
        <p:spPr>
          <a:xfrm>
            <a:off x="7756323" y="7210019"/>
            <a:ext cx="639996" cy="354471"/>
          </a:xfrm>
          <a:custGeom>
            <a:avLst/>
            <a:gdLst>
              <a:gd name="connsiteX0" fmla="*/ 639965 w 639996"/>
              <a:gd name="connsiteY0" fmla="*/ 6756 h 354471"/>
              <a:gd name="connsiteX1" fmla="*/ 409777 w 639996"/>
              <a:gd name="connsiteY1" fmla="*/ 22631 h 354471"/>
              <a:gd name="connsiteX2" fmla="*/ 231977 w 639996"/>
              <a:gd name="connsiteY2" fmla="*/ 173444 h 354471"/>
              <a:gd name="connsiteX3" fmla="*/ 202 w 639996"/>
              <a:gd name="connsiteY3" fmla="*/ 354419 h 354471"/>
              <a:gd name="connsiteX4" fmla="*/ 273252 w 639996"/>
              <a:gd name="connsiteY4" fmla="*/ 190906 h 354471"/>
              <a:gd name="connsiteX5" fmla="*/ 562177 w 639996"/>
              <a:gd name="connsiteY5" fmla="*/ 62319 h 354471"/>
              <a:gd name="connsiteX6" fmla="*/ 554240 w 639996"/>
              <a:gd name="connsiteY6" fmla="*/ 75019 h 354471"/>
              <a:gd name="connsiteX7" fmla="*/ 393902 w 639996"/>
              <a:gd name="connsiteY7" fmla="*/ 82956 h 354471"/>
              <a:gd name="connsiteX8" fmla="*/ 639965 w 639996"/>
              <a:gd name="connsiteY8" fmla="*/ 6756 h 35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996" h="354471">
                <a:moveTo>
                  <a:pt x="639965" y="6756"/>
                </a:moveTo>
                <a:cubicBezTo>
                  <a:pt x="642611" y="-3298"/>
                  <a:pt x="477775" y="-5150"/>
                  <a:pt x="409777" y="22631"/>
                </a:cubicBezTo>
                <a:cubicBezTo>
                  <a:pt x="341779" y="50412"/>
                  <a:pt x="300239" y="118146"/>
                  <a:pt x="231977" y="173444"/>
                </a:cubicBezTo>
                <a:cubicBezTo>
                  <a:pt x="163715" y="228742"/>
                  <a:pt x="-6677" y="351509"/>
                  <a:pt x="202" y="354419"/>
                </a:cubicBezTo>
                <a:cubicBezTo>
                  <a:pt x="7081" y="357329"/>
                  <a:pt x="179590" y="239589"/>
                  <a:pt x="273252" y="190906"/>
                </a:cubicBezTo>
                <a:cubicBezTo>
                  <a:pt x="366914" y="142223"/>
                  <a:pt x="515346" y="81634"/>
                  <a:pt x="562177" y="62319"/>
                </a:cubicBezTo>
                <a:cubicBezTo>
                  <a:pt x="609008" y="43005"/>
                  <a:pt x="582286" y="71580"/>
                  <a:pt x="554240" y="75019"/>
                </a:cubicBezTo>
                <a:cubicBezTo>
                  <a:pt x="526194" y="78458"/>
                  <a:pt x="386229" y="92746"/>
                  <a:pt x="393902" y="82956"/>
                </a:cubicBezTo>
                <a:cubicBezTo>
                  <a:pt x="401575" y="73166"/>
                  <a:pt x="637319" y="16810"/>
                  <a:pt x="639965" y="67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3" name="フリーフォーム: 図形 3252">
            <a:extLst>
              <a:ext uri="{FF2B5EF4-FFF2-40B4-BE49-F238E27FC236}">
                <a16:creationId xmlns:a16="http://schemas.microsoft.com/office/drawing/2014/main" id="{82105330-7279-4F8F-966A-C729F5F391E1}"/>
              </a:ext>
            </a:extLst>
          </p:cNvPr>
          <p:cNvSpPr/>
          <p:nvPr/>
        </p:nvSpPr>
        <p:spPr>
          <a:xfrm>
            <a:off x="7768524" y="7326923"/>
            <a:ext cx="782463" cy="358204"/>
          </a:xfrm>
          <a:custGeom>
            <a:avLst/>
            <a:gdLst>
              <a:gd name="connsiteX0" fmla="*/ 781751 w 782463"/>
              <a:gd name="connsiteY0" fmla="*/ 977 h 358204"/>
              <a:gd name="connsiteX1" fmla="*/ 438851 w 782463"/>
              <a:gd name="connsiteY1" fmla="*/ 59715 h 358204"/>
              <a:gd name="connsiteX2" fmla="*/ 701 w 782463"/>
              <a:gd name="connsiteY2" fmla="*/ 358165 h 358204"/>
              <a:gd name="connsiteX3" fmla="*/ 348364 w 782463"/>
              <a:gd name="connsiteY3" fmla="*/ 80352 h 358204"/>
              <a:gd name="connsiteX4" fmla="*/ 781751 w 782463"/>
              <a:gd name="connsiteY4" fmla="*/ 977 h 35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463" h="358204">
                <a:moveTo>
                  <a:pt x="781751" y="977"/>
                </a:moveTo>
                <a:cubicBezTo>
                  <a:pt x="796832" y="-2462"/>
                  <a:pt x="569026" y="184"/>
                  <a:pt x="438851" y="59715"/>
                </a:cubicBezTo>
                <a:cubicBezTo>
                  <a:pt x="308676" y="119246"/>
                  <a:pt x="15782" y="354726"/>
                  <a:pt x="701" y="358165"/>
                </a:cubicBezTo>
                <a:cubicBezTo>
                  <a:pt x="-14380" y="361604"/>
                  <a:pt x="217131" y="141735"/>
                  <a:pt x="348364" y="80352"/>
                </a:cubicBezTo>
                <a:cubicBezTo>
                  <a:pt x="479597" y="18969"/>
                  <a:pt x="766670" y="4416"/>
                  <a:pt x="781751" y="9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4" name="フリーフォーム: 図形 3253">
            <a:extLst>
              <a:ext uri="{FF2B5EF4-FFF2-40B4-BE49-F238E27FC236}">
                <a16:creationId xmlns:a16="http://schemas.microsoft.com/office/drawing/2014/main" id="{CECB1F50-C700-4E9E-B9E4-2063D0FB988C}"/>
              </a:ext>
            </a:extLst>
          </p:cNvPr>
          <p:cNvSpPr/>
          <p:nvPr/>
        </p:nvSpPr>
        <p:spPr>
          <a:xfrm>
            <a:off x="5192581" y="6188048"/>
            <a:ext cx="647951" cy="265194"/>
          </a:xfrm>
          <a:custGeom>
            <a:avLst/>
            <a:gdLst>
              <a:gd name="connsiteX0" fmla="*/ 132 w 647951"/>
              <a:gd name="connsiteY0" fmla="*/ 265140 h 265194"/>
              <a:gd name="connsiteX1" fmla="*/ 293819 w 647951"/>
              <a:gd name="connsiteY1" fmla="*/ 184177 h 265194"/>
              <a:gd name="connsiteX2" fmla="*/ 474794 w 647951"/>
              <a:gd name="connsiteY2" fmla="*/ 222277 h 265194"/>
              <a:gd name="connsiteX3" fmla="*/ 527182 w 647951"/>
              <a:gd name="connsiteY3" fmla="*/ 187352 h 265194"/>
              <a:gd name="connsiteX4" fmla="*/ 647832 w 647951"/>
              <a:gd name="connsiteY4" fmla="*/ 27 h 265194"/>
              <a:gd name="connsiteX5" fmla="*/ 503369 w 647951"/>
              <a:gd name="connsiteY5" fmla="*/ 201640 h 265194"/>
              <a:gd name="connsiteX6" fmla="*/ 447807 w 647951"/>
              <a:gd name="connsiteY6" fmla="*/ 206402 h 265194"/>
              <a:gd name="connsiteX7" fmla="*/ 258894 w 647951"/>
              <a:gd name="connsiteY7" fmla="*/ 169890 h 265194"/>
              <a:gd name="connsiteX8" fmla="*/ 132 w 647951"/>
              <a:gd name="connsiteY8" fmla="*/ 265140 h 2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7951" h="265194">
                <a:moveTo>
                  <a:pt x="132" y="265140"/>
                </a:moveTo>
                <a:cubicBezTo>
                  <a:pt x="5953" y="267521"/>
                  <a:pt x="214709" y="191321"/>
                  <a:pt x="293819" y="184177"/>
                </a:cubicBezTo>
                <a:cubicBezTo>
                  <a:pt x="372929" y="177033"/>
                  <a:pt x="435900" y="221748"/>
                  <a:pt x="474794" y="222277"/>
                </a:cubicBezTo>
                <a:cubicBezTo>
                  <a:pt x="513688" y="222806"/>
                  <a:pt x="498342" y="224394"/>
                  <a:pt x="527182" y="187352"/>
                </a:cubicBezTo>
                <a:cubicBezTo>
                  <a:pt x="556022" y="150310"/>
                  <a:pt x="651801" y="-2354"/>
                  <a:pt x="647832" y="27"/>
                </a:cubicBezTo>
                <a:cubicBezTo>
                  <a:pt x="643863" y="2408"/>
                  <a:pt x="536707" y="167244"/>
                  <a:pt x="503369" y="201640"/>
                </a:cubicBezTo>
                <a:cubicBezTo>
                  <a:pt x="470032" y="236036"/>
                  <a:pt x="488553" y="211694"/>
                  <a:pt x="447807" y="206402"/>
                </a:cubicBezTo>
                <a:cubicBezTo>
                  <a:pt x="407061" y="201110"/>
                  <a:pt x="336152" y="158248"/>
                  <a:pt x="258894" y="169890"/>
                </a:cubicBezTo>
                <a:cubicBezTo>
                  <a:pt x="181636" y="181532"/>
                  <a:pt x="-5689" y="262759"/>
                  <a:pt x="132" y="2651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5" name="フリーフォーム: 図形 3254">
            <a:extLst>
              <a:ext uri="{FF2B5EF4-FFF2-40B4-BE49-F238E27FC236}">
                <a16:creationId xmlns:a16="http://schemas.microsoft.com/office/drawing/2014/main" id="{8D9BE7F6-108D-4CD5-92BA-528B0C6E23EF}"/>
              </a:ext>
            </a:extLst>
          </p:cNvPr>
          <p:cNvSpPr/>
          <p:nvPr/>
        </p:nvSpPr>
        <p:spPr>
          <a:xfrm>
            <a:off x="5232201" y="6578584"/>
            <a:ext cx="142457" cy="98453"/>
          </a:xfrm>
          <a:custGeom>
            <a:avLst/>
            <a:gdLst>
              <a:gd name="connsiteX0" fmla="*/ 199 w 142457"/>
              <a:gd name="connsiteY0" fmla="*/ 16 h 98453"/>
              <a:gd name="connsiteX1" fmla="*/ 106562 w 142457"/>
              <a:gd name="connsiteY1" fmla="*/ 42879 h 98453"/>
              <a:gd name="connsiteX2" fmla="*/ 120849 w 142457"/>
              <a:gd name="connsiteY2" fmla="*/ 98441 h 98453"/>
              <a:gd name="connsiteX3" fmla="*/ 136724 w 142457"/>
              <a:gd name="connsiteY3" fmla="*/ 47641 h 98453"/>
              <a:gd name="connsiteX4" fmla="*/ 199 w 142457"/>
              <a:gd name="connsiteY4" fmla="*/ 16 h 9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57" h="98453">
                <a:moveTo>
                  <a:pt x="199" y="16"/>
                </a:moveTo>
                <a:cubicBezTo>
                  <a:pt x="-4828" y="-778"/>
                  <a:pt x="86454" y="26475"/>
                  <a:pt x="106562" y="42879"/>
                </a:cubicBezTo>
                <a:cubicBezTo>
                  <a:pt x="126670" y="59283"/>
                  <a:pt x="115822" y="97647"/>
                  <a:pt x="120849" y="98441"/>
                </a:cubicBezTo>
                <a:cubicBezTo>
                  <a:pt x="125876" y="99235"/>
                  <a:pt x="154451" y="62193"/>
                  <a:pt x="136724" y="47641"/>
                </a:cubicBezTo>
                <a:cubicBezTo>
                  <a:pt x="118997" y="33089"/>
                  <a:pt x="5226" y="810"/>
                  <a:pt x="199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6" name="フリーフォーム: 図形 3255">
            <a:extLst>
              <a:ext uri="{FF2B5EF4-FFF2-40B4-BE49-F238E27FC236}">
                <a16:creationId xmlns:a16="http://schemas.microsoft.com/office/drawing/2014/main" id="{3D0E3C42-7A08-433D-A5B1-C0C8FC3E09AF}"/>
              </a:ext>
            </a:extLst>
          </p:cNvPr>
          <p:cNvSpPr/>
          <p:nvPr/>
        </p:nvSpPr>
        <p:spPr>
          <a:xfrm>
            <a:off x="4550560" y="5239220"/>
            <a:ext cx="1023222" cy="817185"/>
          </a:xfrm>
          <a:custGeom>
            <a:avLst/>
            <a:gdLst>
              <a:gd name="connsiteX0" fmla="*/ 7153 w 1023222"/>
              <a:gd name="connsiteY0" fmla="*/ 518643 h 817185"/>
              <a:gd name="connsiteX1" fmla="*/ 573890 w 1023222"/>
              <a:gd name="connsiteY1" fmla="*/ 375768 h 817185"/>
              <a:gd name="connsiteX2" fmla="*/ 407203 w 1023222"/>
              <a:gd name="connsiteY2" fmla="*/ 417043 h 817185"/>
              <a:gd name="connsiteX3" fmla="*/ 819953 w 1023222"/>
              <a:gd name="connsiteY3" fmla="*/ 163043 h 817185"/>
              <a:gd name="connsiteX4" fmla="*/ 623103 w 1023222"/>
              <a:gd name="connsiteY4" fmla="*/ 245593 h 817185"/>
              <a:gd name="connsiteX5" fmla="*/ 988228 w 1023222"/>
              <a:gd name="connsiteY5" fmla="*/ 83668 h 817185"/>
              <a:gd name="connsiteX6" fmla="*/ 827890 w 1023222"/>
              <a:gd name="connsiteY6" fmla="*/ 115418 h 817185"/>
              <a:gd name="connsiteX7" fmla="*/ 1019978 w 1023222"/>
              <a:gd name="connsiteY7" fmla="*/ 5880 h 817185"/>
              <a:gd name="connsiteX8" fmla="*/ 634215 w 1023222"/>
              <a:gd name="connsiteY8" fmla="*/ 324968 h 817185"/>
              <a:gd name="connsiteX9" fmla="*/ 931078 w 1023222"/>
              <a:gd name="connsiteY9" fmla="*/ 194793 h 817185"/>
              <a:gd name="connsiteX10" fmla="*/ 489753 w 1023222"/>
              <a:gd name="connsiteY10" fmla="*/ 504355 h 817185"/>
              <a:gd name="connsiteX11" fmla="*/ 934253 w 1023222"/>
              <a:gd name="connsiteY11" fmla="*/ 270993 h 817185"/>
              <a:gd name="connsiteX12" fmla="*/ 421490 w 1023222"/>
              <a:gd name="connsiteY12" fmla="*/ 661518 h 817185"/>
              <a:gd name="connsiteX13" fmla="*/ 738990 w 1023222"/>
              <a:gd name="connsiteY13" fmla="*/ 513880 h 817185"/>
              <a:gd name="connsiteX14" fmla="*/ 391328 w 1023222"/>
              <a:gd name="connsiteY14" fmla="*/ 783755 h 817185"/>
              <a:gd name="connsiteX15" fmla="*/ 391328 w 1023222"/>
              <a:gd name="connsiteY15" fmla="*/ 752005 h 817185"/>
              <a:gd name="connsiteX16" fmla="*/ 437365 w 1023222"/>
              <a:gd name="connsiteY16" fmla="*/ 731368 h 817185"/>
              <a:gd name="connsiteX17" fmla="*/ 150028 w 1023222"/>
              <a:gd name="connsiteY17" fmla="*/ 645643 h 817185"/>
              <a:gd name="connsiteX18" fmla="*/ 418315 w 1023222"/>
              <a:gd name="connsiteY18" fmla="*/ 817093 h 817185"/>
              <a:gd name="connsiteX19" fmla="*/ 78590 w 1023222"/>
              <a:gd name="connsiteY19" fmla="*/ 618655 h 817185"/>
              <a:gd name="connsiteX20" fmla="*/ 223053 w 1023222"/>
              <a:gd name="connsiteY20" fmla="*/ 648818 h 817185"/>
              <a:gd name="connsiteX21" fmla="*/ 92878 w 1023222"/>
              <a:gd name="connsiteY21" fmla="*/ 572618 h 817185"/>
              <a:gd name="connsiteX22" fmla="*/ 243690 w 1023222"/>
              <a:gd name="connsiteY22" fmla="*/ 523405 h 817185"/>
              <a:gd name="connsiteX23" fmla="*/ 7153 w 1023222"/>
              <a:gd name="connsiteY23" fmla="*/ 518643 h 81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23222" h="817185">
                <a:moveTo>
                  <a:pt x="7153" y="518643"/>
                </a:moveTo>
                <a:cubicBezTo>
                  <a:pt x="62186" y="494037"/>
                  <a:pt x="507215" y="392701"/>
                  <a:pt x="573890" y="375768"/>
                </a:cubicBezTo>
                <a:cubicBezTo>
                  <a:pt x="640565" y="358835"/>
                  <a:pt x="366192" y="452497"/>
                  <a:pt x="407203" y="417043"/>
                </a:cubicBezTo>
                <a:cubicBezTo>
                  <a:pt x="448214" y="381589"/>
                  <a:pt x="783970" y="191618"/>
                  <a:pt x="819953" y="163043"/>
                </a:cubicBezTo>
                <a:cubicBezTo>
                  <a:pt x="855936" y="134468"/>
                  <a:pt x="623103" y="245593"/>
                  <a:pt x="623103" y="245593"/>
                </a:cubicBezTo>
                <a:cubicBezTo>
                  <a:pt x="651149" y="232364"/>
                  <a:pt x="954097" y="105364"/>
                  <a:pt x="988228" y="83668"/>
                </a:cubicBezTo>
                <a:cubicBezTo>
                  <a:pt x="1022359" y="61972"/>
                  <a:pt x="822598" y="128383"/>
                  <a:pt x="827890" y="115418"/>
                </a:cubicBezTo>
                <a:cubicBezTo>
                  <a:pt x="833182" y="102453"/>
                  <a:pt x="1052257" y="-29045"/>
                  <a:pt x="1019978" y="5880"/>
                </a:cubicBezTo>
                <a:cubicBezTo>
                  <a:pt x="987699" y="40805"/>
                  <a:pt x="649032" y="293482"/>
                  <a:pt x="634215" y="324968"/>
                </a:cubicBezTo>
                <a:cubicBezTo>
                  <a:pt x="619398" y="356453"/>
                  <a:pt x="955155" y="164895"/>
                  <a:pt x="931078" y="194793"/>
                </a:cubicBezTo>
                <a:cubicBezTo>
                  <a:pt x="907001" y="224691"/>
                  <a:pt x="489224" y="491655"/>
                  <a:pt x="489753" y="504355"/>
                </a:cubicBezTo>
                <a:cubicBezTo>
                  <a:pt x="490282" y="517055"/>
                  <a:pt x="945630" y="244799"/>
                  <a:pt x="934253" y="270993"/>
                </a:cubicBezTo>
                <a:cubicBezTo>
                  <a:pt x="922876" y="297187"/>
                  <a:pt x="454034" y="621037"/>
                  <a:pt x="421490" y="661518"/>
                </a:cubicBezTo>
                <a:cubicBezTo>
                  <a:pt x="388946" y="701999"/>
                  <a:pt x="744017" y="493507"/>
                  <a:pt x="738990" y="513880"/>
                </a:cubicBezTo>
                <a:cubicBezTo>
                  <a:pt x="733963" y="534253"/>
                  <a:pt x="449272" y="744068"/>
                  <a:pt x="391328" y="783755"/>
                </a:cubicBezTo>
                <a:cubicBezTo>
                  <a:pt x="333384" y="823442"/>
                  <a:pt x="383655" y="760736"/>
                  <a:pt x="391328" y="752005"/>
                </a:cubicBezTo>
                <a:cubicBezTo>
                  <a:pt x="399001" y="743274"/>
                  <a:pt x="477582" y="749095"/>
                  <a:pt x="437365" y="731368"/>
                </a:cubicBezTo>
                <a:cubicBezTo>
                  <a:pt x="397148" y="713641"/>
                  <a:pt x="153203" y="631356"/>
                  <a:pt x="150028" y="645643"/>
                </a:cubicBezTo>
                <a:cubicBezTo>
                  <a:pt x="146853" y="659930"/>
                  <a:pt x="430221" y="821591"/>
                  <a:pt x="418315" y="817093"/>
                </a:cubicBezTo>
                <a:cubicBezTo>
                  <a:pt x="406409" y="812595"/>
                  <a:pt x="111134" y="646701"/>
                  <a:pt x="78590" y="618655"/>
                </a:cubicBezTo>
                <a:cubicBezTo>
                  <a:pt x="46046" y="590609"/>
                  <a:pt x="220672" y="656491"/>
                  <a:pt x="223053" y="648818"/>
                </a:cubicBezTo>
                <a:cubicBezTo>
                  <a:pt x="225434" y="641145"/>
                  <a:pt x="89439" y="593520"/>
                  <a:pt x="92878" y="572618"/>
                </a:cubicBezTo>
                <a:cubicBezTo>
                  <a:pt x="96318" y="551716"/>
                  <a:pt x="255067" y="531078"/>
                  <a:pt x="243690" y="523405"/>
                </a:cubicBezTo>
                <a:cubicBezTo>
                  <a:pt x="232313" y="515732"/>
                  <a:pt x="-47880" y="543249"/>
                  <a:pt x="7153" y="5186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7" name="フリーフォーム: 図形 3256">
            <a:extLst>
              <a:ext uri="{FF2B5EF4-FFF2-40B4-BE49-F238E27FC236}">
                <a16:creationId xmlns:a16="http://schemas.microsoft.com/office/drawing/2014/main" id="{1BCEF2E5-1182-49AB-86EB-2F551239C234}"/>
              </a:ext>
            </a:extLst>
          </p:cNvPr>
          <p:cNvSpPr/>
          <p:nvPr/>
        </p:nvSpPr>
        <p:spPr>
          <a:xfrm>
            <a:off x="4634207" y="5764213"/>
            <a:ext cx="247384" cy="301667"/>
          </a:xfrm>
          <a:custGeom>
            <a:avLst/>
            <a:gdLst>
              <a:gd name="connsiteX0" fmla="*/ 4468 w 247384"/>
              <a:gd name="connsiteY0" fmla="*/ 0 h 301667"/>
              <a:gd name="connsiteX1" fmla="*/ 61618 w 247384"/>
              <a:gd name="connsiteY1" fmla="*/ 101600 h 301667"/>
              <a:gd name="connsiteX2" fmla="*/ 236243 w 247384"/>
              <a:gd name="connsiteY2" fmla="*/ 290512 h 301667"/>
              <a:gd name="connsiteX3" fmla="*/ 207668 w 247384"/>
              <a:gd name="connsiteY3" fmla="*/ 260350 h 301667"/>
              <a:gd name="connsiteX4" fmla="*/ 28281 w 247384"/>
              <a:gd name="connsiteY4" fmla="*/ 100012 h 301667"/>
              <a:gd name="connsiteX5" fmla="*/ 4468 w 247384"/>
              <a:gd name="connsiteY5" fmla="*/ 0 h 30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384" h="301667">
                <a:moveTo>
                  <a:pt x="4468" y="0"/>
                </a:moveTo>
                <a:cubicBezTo>
                  <a:pt x="10024" y="265"/>
                  <a:pt x="22989" y="53181"/>
                  <a:pt x="61618" y="101600"/>
                </a:cubicBezTo>
                <a:cubicBezTo>
                  <a:pt x="100247" y="150019"/>
                  <a:pt x="211901" y="264054"/>
                  <a:pt x="236243" y="290512"/>
                </a:cubicBezTo>
                <a:cubicBezTo>
                  <a:pt x="260585" y="316970"/>
                  <a:pt x="242328" y="292100"/>
                  <a:pt x="207668" y="260350"/>
                </a:cubicBezTo>
                <a:cubicBezTo>
                  <a:pt x="173008" y="228600"/>
                  <a:pt x="64529" y="135731"/>
                  <a:pt x="28281" y="100012"/>
                </a:cubicBezTo>
                <a:cubicBezTo>
                  <a:pt x="-7967" y="64293"/>
                  <a:pt x="-1088" y="-265"/>
                  <a:pt x="44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8" name="フリーフォーム: 図形 3257">
            <a:extLst>
              <a:ext uri="{FF2B5EF4-FFF2-40B4-BE49-F238E27FC236}">
                <a16:creationId xmlns:a16="http://schemas.microsoft.com/office/drawing/2014/main" id="{B36A2E41-B192-4F74-93EE-CF29F7DD14EE}"/>
              </a:ext>
            </a:extLst>
          </p:cNvPr>
          <p:cNvSpPr/>
          <p:nvPr/>
        </p:nvSpPr>
        <p:spPr>
          <a:xfrm>
            <a:off x="4184111" y="4687579"/>
            <a:ext cx="394564" cy="253596"/>
          </a:xfrm>
          <a:custGeom>
            <a:avLst/>
            <a:gdLst>
              <a:gd name="connsiteX0" fmla="*/ 539 w 394564"/>
              <a:gd name="connsiteY0" fmla="*/ 309 h 253596"/>
              <a:gd name="connsiteX1" fmla="*/ 219614 w 394564"/>
              <a:gd name="connsiteY1" fmla="*/ 103496 h 253596"/>
              <a:gd name="connsiteX2" fmla="*/ 394239 w 394564"/>
              <a:gd name="connsiteY2" fmla="*/ 97146 h 253596"/>
              <a:gd name="connsiteX3" fmla="*/ 260889 w 394564"/>
              <a:gd name="connsiteY3" fmla="*/ 130484 h 253596"/>
              <a:gd name="connsiteX4" fmla="*/ 176752 w 394564"/>
              <a:gd name="connsiteY4" fmla="*/ 216209 h 253596"/>
              <a:gd name="connsiteX5" fmla="*/ 313277 w 394564"/>
              <a:gd name="connsiteY5" fmla="*/ 124134 h 253596"/>
              <a:gd name="connsiteX6" fmla="*/ 356139 w 394564"/>
              <a:gd name="connsiteY6" fmla="*/ 224146 h 253596"/>
              <a:gd name="connsiteX7" fmla="*/ 327564 w 394564"/>
              <a:gd name="connsiteY7" fmla="*/ 252721 h 253596"/>
              <a:gd name="connsiteX8" fmla="*/ 310102 w 394564"/>
              <a:gd name="connsiteY8" fmla="*/ 198746 h 253596"/>
              <a:gd name="connsiteX9" fmla="*/ 297402 w 394564"/>
              <a:gd name="connsiteY9" fmla="*/ 159059 h 253596"/>
              <a:gd name="connsiteX10" fmla="*/ 202152 w 394564"/>
              <a:gd name="connsiteY10" fmla="*/ 197159 h 253596"/>
              <a:gd name="connsiteX11" fmla="*/ 181514 w 394564"/>
              <a:gd name="connsiteY11" fmla="*/ 219384 h 253596"/>
              <a:gd name="connsiteX12" fmla="*/ 189452 w 394564"/>
              <a:gd name="connsiteY12" fmla="*/ 178109 h 253596"/>
              <a:gd name="connsiteX13" fmla="*/ 157702 w 394564"/>
              <a:gd name="connsiteY13" fmla="*/ 141596 h 253596"/>
              <a:gd name="connsiteX14" fmla="*/ 539 w 394564"/>
              <a:gd name="connsiteY14" fmla="*/ 309 h 25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4564" h="253596">
                <a:moveTo>
                  <a:pt x="539" y="309"/>
                </a:moveTo>
                <a:cubicBezTo>
                  <a:pt x="10858" y="-6041"/>
                  <a:pt x="153997" y="87357"/>
                  <a:pt x="219614" y="103496"/>
                </a:cubicBezTo>
                <a:cubicBezTo>
                  <a:pt x="285231" y="119635"/>
                  <a:pt x="387360" y="92648"/>
                  <a:pt x="394239" y="97146"/>
                </a:cubicBezTo>
                <a:cubicBezTo>
                  <a:pt x="401118" y="101644"/>
                  <a:pt x="297137" y="110640"/>
                  <a:pt x="260889" y="130484"/>
                </a:cubicBezTo>
                <a:cubicBezTo>
                  <a:pt x="224641" y="150328"/>
                  <a:pt x="168021" y="217267"/>
                  <a:pt x="176752" y="216209"/>
                </a:cubicBezTo>
                <a:cubicBezTo>
                  <a:pt x="185483" y="215151"/>
                  <a:pt x="283379" y="122811"/>
                  <a:pt x="313277" y="124134"/>
                </a:cubicBezTo>
                <a:cubicBezTo>
                  <a:pt x="343175" y="125457"/>
                  <a:pt x="353758" y="202715"/>
                  <a:pt x="356139" y="224146"/>
                </a:cubicBezTo>
                <a:cubicBezTo>
                  <a:pt x="358520" y="245577"/>
                  <a:pt x="335237" y="256954"/>
                  <a:pt x="327564" y="252721"/>
                </a:cubicBezTo>
                <a:cubicBezTo>
                  <a:pt x="319891" y="248488"/>
                  <a:pt x="315129" y="214356"/>
                  <a:pt x="310102" y="198746"/>
                </a:cubicBezTo>
                <a:cubicBezTo>
                  <a:pt x="305075" y="183136"/>
                  <a:pt x="315394" y="159323"/>
                  <a:pt x="297402" y="159059"/>
                </a:cubicBezTo>
                <a:cubicBezTo>
                  <a:pt x="279410" y="158795"/>
                  <a:pt x="221467" y="187105"/>
                  <a:pt x="202152" y="197159"/>
                </a:cubicBezTo>
                <a:cubicBezTo>
                  <a:pt x="182837" y="207213"/>
                  <a:pt x="183631" y="222559"/>
                  <a:pt x="181514" y="219384"/>
                </a:cubicBezTo>
                <a:cubicBezTo>
                  <a:pt x="179397" y="216209"/>
                  <a:pt x="193421" y="191074"/>
                  <a:pt x="189452" y="178109"/>
                </a:cubicBezTo>
                <a:cubicBezTo>
                  <a:pt x="185483" y="165144"/>
                  <a:pt x="184425" y="169113"/>
                  <a:pt x="157702" y="141596"/>
                </a:cubicBezTo>
                <a:cubicBezTo>
                  <a:pt x="130979" y="114079"/>
                  <a:pt x="-9780" y="6659"/>
                  <a:pt x="539" y="3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9" name="フリーフォーム: 図形 3258">
            <a:extLst>
              <a:ext uri="{FF2B5EF4-FFF2-40B4-BE49-F238E27FC236}">
                <a16:creationId xmlns:a16="http://schemas.microsoft.com/office/drawing/2014/main" id="{A1A1D942-9B72-48C9-9B48-60297768A833}"/>
              </a:ext>
            </a:extLst>
          </p:cNvPr>
          <p:cNvSpPr/>
          <p:nvPr/>
        </p:nvSpPr>
        <p:spPr>
          <a:xfrm>
            <a:off x="4603769" y="4784475"/>
            <a:ext cx="437766" cy="95437"/>
          </a:xfrm>
          <a:custGeom>
            <a:avLst/>
            <a:gdLst>
              <a:gd name="connsiteX0" fmla="*/ 95231 w 437766"/>
              <a:gd name="connsiteY0" fmla="*/ 250 h 95437"/>
              <a:gd name="connsiteX1" fmla="*/ 246044 w 437766"/>
              <a:gd name="connsiteY1" fmla="*/ 28825 h 95437"/>
              <a:gd name="connsiteX2" fmla="*/ 365106 w 437766"/>
              <a:gd name="connsiteY2" fmla="*/ 22475 h 95437"/>
              <a:gd name="connsiteX3" fmla="*/ 185719 w 437766"/>
              <a:gd name="connsiteY3" fmla="*/ 66925 h 95437"/>
              <a:gd name="connsiteX4" fmla="*/ 436544 w 437766"/>
              <a:gd name="connsiteY4" fmla="*/ 44700 h 95437"/>
              <a:gd name="connsiteX5" fmla="*/ 276206 w 437766"/>
              <a:gd name="connsiteY5" fmla="*/ 90738 h 95437"/>
              <a:gd name="connsiteX6" fmla="*/ 155556 w 437766"/>
              <a:gd name="connsiteY6" fmla="*/ 93913 h 95437"/>
              <a:gd name="connsiteX7" fmla="*/ 36494 w 437766"/>
              <a:gd name="connsiteY7" fmla="*/ 92325 h 95437"/>
              <a:gd name="connsiteX8" fmla="*/ 47606 w 437766"/>
              <a:gd name="connsiteY8" fmla="*/ 68513 h 95437"/>
              <a:gd name="connsiteX9" fmla="*/ 1569 w 437766"/>
              <a:gd name="connsiteY9" fmla="*/ 68513 h 95437"/>
              <a:gd name="connsiteX10" fmla="*/ 114281 w 437766"/>
              <a:gd name="connsiteY10" fmla="*/ 49463 h 95437"/>
              <a:gd name="connsiteX11" fmla="*/ 60306 w 437766"/>
              <a:gd name="connsiteY11" fmla="*/ 47875 h 95437"/>
              <a:gd name="connsiteX12" fmla="*/ 95231 w 437766"/>
              <a:gd name="connsiteY12" fmla="*/ 250 h 9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766" h="95437">
                <a:moveTo>
                  <a:pt x="95231" y="250"/>
                </a:moveTo>
                <a:cubicBezTo>
                  <a:pt x="126187" y="-2925"/>
                  <a:pt x="201065" y="25121"/>
                  <a:pt x="246044" y="28825"/>
                </a:cubicBezTo>
                <a:cubicBezTo>
                  <a:pt x="291023" y="32529"/>
                  <a:pt x="375160" y="16125"/>
                  <a:pt x="365106" y="22475"/>
                </a:cubicBezTo>
                <a:cubicBezTo>
                  <a:pt x="355052" y="28825"/>
                  <a:pt x="173813" y="63221"/>
                  <a:pt x="185719" y="66925"/>
                </a:cubicBezTo>
                <a:cubicBezTo>
                  <a:pt x="197625" y="70629"/>
                  <a:pt x="421463" y="40731"/>
                  <a:pt x="436544" y="44700"/>
                </a:cubicBezTo>
                <a:cubicBezTo>
                  <a:pt x="451625" y="48669"/>
                  <a:pt x="323037" y="82536"/>
                  <a:pt x="276206" y="90738"/>
                </a:cubicBezTo>
                <a:cubicBezTo>
                  <a:pt x="229375" y="98940"/>
                  <a:pt x="155556" y="93913"/>
                  <a:pt x="155556" y="93913"/>
                </a:cubicBezTo>
                <a:cubicBezTo>
                  <a:pt x="115604" y="94177"/>
                  <a:pt x="54486" y="96558"/>
                  <a:pt x="36494" y="92325"/>
                </a:cubicBezTo>
                <a:cubicBezTo>
                  <a:pt x="18502" y="88092"/>
                  <a:pt x="53427" y="72482"/>
                  <a:pt x="47606" y="68513"/>
                </a:cubicBezTo>
                <a:cubicBezTo>
                  <a:pt x="41785" y="64544"/>
                  <a:pt x="-9544" y="71688"/>
                  <a:pt x="1569" y="68513"/>
                </a:cubicBezTo>
                <a:cubicBezTo>
                  <a:pt x="12682" y="65338"/>
                  <a:pt x="104492" y="52903"/>
                  <a:pt x="114281" y="49463"/>
                </a:cubicBezTo>
                <a:cubicBezTo>
                  <a:pt x="124071" y="46023"/>
                  <a:pt x="63745" y="49727"/>
                  <a:pt x="60306" y="47875"/>
                </a:cubicBezTo>
                <a:cubicBezTo>
                  <a:pt x="56867" y="46023"/>
                  <a:pt x="64275" y="3425"/>
                  <a:pt x="95231" y="2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0" name="フリーフォーム: 図形 3259">
            <a:extLst>
              <a:ext uri="{FF2B5EF4-FFF2-40B4-BE49-F238E27FC236}">
                <a16:creationId xmlns:a16="http://schemas.microsoft.com/office/drawing/2014/main" id="{448081B7-ECDF-486B-A969-3E33F2A9A83C}"/>
              </a:ext>
            </a:extLst>
          </p:cNvPr>
          <p:cNvSpPr/>
          <p:nvPr/>
        </p:nvSpPr>
        <p:spPr>
          <a:xfrm>
            <a:off x="3898403" y="4760610"/>
            <a:ext cx="512631" cy="178093"/>
          </a:xfrm>
          <a:custGeom>
            <a:avLst/>
            <a:gdLst>
              <a:gd name="connsiteX0" fmla="*/ 8435 w 512631"/>
              <a:gd name="connsiteY0" fmla="*/ 68565 h 178093"/>
              <a:gd name="connsiteX1" fmla="*/ 284660 w 512631"/>
              <a:gd name="connsiteY1" fmla="*/ 1890 h 178093"/>
              <a:gd name="connsiteX2" fmla="*/ 203697 w 512631"/>
              <a:gd name="connsiteY2" fmla="*/ 22528 h 178093"/>
              <a:gd name="connsiteX3" fmla="*/ 484685 w 512631"/>
              <a:gd name="connsiteY3" fmla="*/ 66978 h 178093"/>
              <a:gd name="connsiteX4" fmla="*/ 394197 w 512631"/>
              <a:gd name="connsiteY4" fmla="*/ 117778 h 178093"/>
              <a:gd name="connsiteX5" fmla="*/ 510085 w 512631"/>
              <a:gd name="connsiteY5" fmla="*/ 92378 h 178093"/>
              <a:gd name="connsiteX6" fmla="*/ 471985 w 512631"/>
              <a:gd name="connsiteY6" fmla="*/ 173340 h 178093"/>
              <a:gd name="connsiteX7" fmla="*/ 444997 w 512631"/>
              <a:gd name="connsiteY7" fmla="*/ 163815 h 178093"/>
              <a:gd name="connsiteX8" fmla="*/ 421185 w 512631"/>
              <a:gd name="connsiteY8" fmla="*/ 124128 h 178093"/>
              <a:gd name="connsiteX9" fmla="*/ 284660 w 512631"/>
              <a:gd name="connsiteY9" fmla="*/ 124128 h 178093"/>
              <a:gd name="connsiteX10" fmla="*/ 257672 w 512631"/>
              <a:gd name="connsiteY10" fmla="*/ 130478 h 178093"/>
              <a:gd name="connsiteX11" fmla="*/ 357685 w 512631"/>
              <a:gd name="connsiteY11" fmla="*/ 166990 h 178093"/>
              <a:gd name="connsiteX12" fmla="*/ 249735 w 512631"/>
              <a:gd name="connsiteY12" fmla="*/ 116190 h 178093"/>
              <a:gd name="connsiteX13" fmla="*/ 287835 w 512631"/>
              <a:gd name="connsiteY13" fmla="*/ 73328 h 178093"/>
              <a:gd name="connsiteX14" fmla="*/ 156072 w 512631"/>
              <a:gd name="connsiteY14" fmla="*/ 136828 h 178093"/>
              <a:gd name="connsiteX15" fmla="*/ 254497 w 512631"/>
              <a:gd name="connsiteY15" fmla="*/ 84440 h 178093"/>
              <a:gd name="connsiteX16" fmla="*/ 86222 w 512631"/>
              <a:gd name="connsiteY16" fmla="*/ 78090 h 178093"/>
              <a:gd name="connsiteX17" fmla="*/ 8435 w 512631"/>
              <a:gd name="connsiteY17" fmla="*/ 68565 h 17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2631" h="178093">
                <a:moveTo>
                  <a:pt x="8435" y="68565"/>
                </a:moveTo>
                <a:cubicBezTo>
                  <a:pt x="41508" y="55865"/>
                  <a:pt x="252116" y="9563"/>
                  <a:pt x="284660" y="1890"/>
                </a:cubicBezTo>
                <a:cubicBezTo>
                  <a:pt x="317204" y="-5783"/>
                  <a:pt x="170360" y="11680"/>
                  <a:pt x="203697" y="22528"/>
                </a:cubicBezTo>
                <a:cubicBezTo>
                  <a:pt x="237035" y="33376"/>
                  <a:pt x="452935" y="51103"/>
                  <a:pt x="484685" y="66978"/>
                </a:cubicBezTo>
                <a:cubicBezTo>
                  <a:pt x="516435" y="82853"/>
                  <a:pt x="389964" y="113545"/>
                  <a:pt x="394197" y="117778"/>
                </a:cubicBezTo>
                <a:cubicBezTo>
                  <a:pt x="398430" y="122011"/>
                  <a:pt x="497120" y="83118"/>
                  <a:pt x="510085" y="92378"/>
                </a:cubicBezTo>
                <a:cubicBezTo>
                  <a:pt x="523050" y="101638"/>
                  <a:pt x="482833" y="161434"/>
                  <a:pt x="471985" y="173340"/>
                </a:cubicBezTo>
                <a:cubicBezTo>
                  <a:pt x="461137" y="185246"/>
                  <a:pt x="453464" y="172017"/>
                  <a:pt x="444997" y="163815"/>
                </a:cubicBezTo>
                <a:cubicBezTo>
                  <a:pt x="436530" y="155613"/>
                  <a:pt x="447908" y="130743"/>
                  <a:pt x="421185" y="124128"/>
                </a:cubicBezTo>
                <a:cubicBezTo>
                  <a:pt x="394462" y="117514"/>
                  <a:pt x="311912" y="123070"/>
                  <a:pt x="284660" y="124128"/>
                </a:cubicBezTo>
                <a:cubicBezTo>
                  <a:pt x="257408" y="125186"/>
                  <a:pt x="245501" y="123334"/>
                  <a:pt x="257672" y="130478"/>
                </a:cubicBezTo>
                <a:cubicBezTo>
                  <a:pt x="269843" y="137622"/>
                  <a:pt x="359008" y="169371"/>
                  <a:pt x="357685" y="166990"/>
                </a:cubicBezTo>
                <a:cubicBezTo>
                  <a:pt x="356362" y="164609"/>
                  <a:pt x="261377" y="131800"/>
                  <a:pt x="249735" y="116190"/>
                </a:cubicBezTo>
                <a:cubicBezTo>
                  <a:pt x="238093" y="100580"/>
                  <a:pt x="303446" y="69888"/>
                  <a:pt x="287835" y="73328"/>
                </a:cubicBezTo>
                <a:cubicBezTo>
                  <a:pt x="272225" y="76768"/>
                  <a:pt x="161628" y="134976"/>
                  <a:pt x="156072" y="136828"/>
                </a:cubicBezTo>
                <a:cubicBezTo>
                  <a:pt x="150516" y="138680"/>
                  <a:pt x="266139" y="94230"/>
                  <a:pt x="254497" y="84440"/>
                </a:cubicBezTo>
                <a:cubicBezTo>
                  <a:pt x="242855" y="74650"/>
                  <a:pt x="124851" y="78354"/>
                  <a:pt x="86222" y="78090"/>
                </a:cubicBezTo>
                <a:cubicBezTo>
                  <a:pt x="47593" y="77826"/>
                  <a:pt x="-24638" y="81265"/>
                  <a:pt x="8435" y="685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1" name="フリーフォーム: 図形 3260">
            <a:extLst>
              <a:ext uri="{FF2B5EF4-FFF2-40B4-BE49-F238E27FC236}">
                <a16:creationId xmlns:a16="http://schemas.microsoft.com/office/drawing/2014/main" id="{0A83667B-F19B-40E0-AD3C-A76AFFB22414}"/>
              </a:ext>
            </a:extLst>
          </p:cNvPr>
          <p:cNvSpPr/>
          <p:nvPr/>
        </p:nvSpPr>
        <p:spPr>
          <a:xfrm>
            <a:off x="4014441" y="4928935"/>
            <a:ext cx="571093" cy="151288"/>
          </a:xfrm>
          <a:custGeom>
            <a:avLst/>
            <a:gdLst>
              <a:gd name="connsiteX0" fmla="*/ 3522 w 571093"/>
              <a:gd name="connsiteY0" fmla="*/ 253 h 151288"/>
              <a:gd name="connsiteX1" fmla="*/ 308322 w 571093"/>
              <a:gd name="connsiteY1" fmla="*/ 35178 h 151288"/>
              <a:gd name="connsiteX2" fmla="*/ 238472 w 571093"/>
              <a:gd name="connsiteY2" fmla="*/ 35178 h 151288"/>
              <a:gd name="connsiteX3" fmla="*/ 268634 w 571093"/>
              <a:gd name="connsiteY3" fmla="*/ 35178 h 151288"/>
              <a:gd name="connsiteX4" fmla="*/ 392459 w 571093"/>
              <a:gd name="connsiteY4" fmla="*/ 25653 h 151288"/>
              <a:gd name="connsiteX5" fmla="*/ 568672 w 571093"/>
              <a:gd name="connsiteY5" fmla="*/ 117728 h 151288"/>
              <a:gd name="connsiteX6" fmla="*/ 484534 w 571093"/>
              <a:gd name="connsiteY6" fmla="*/ 114553 h 151288"/>
              <a:gd name="connsiteX7" fmla="*/ 338484 w 571093"/>
              <a:gd name="connsiteY7" fmla="*/ 149478 h 151288"/>
              <a:gd name="connsiteX8" fmla="*/ 513109 w 571093"/>
              <a:gd name="connsiteY8" fmla="*/ 146303 h 151288"/>
              <a:gd name="connsiteX9" fmla="*/ 278159 w 571093"/>
              <a:gd name="connsiteY9" fmla="*/ 146303 h 151288"/>
              <a:gd name="connsiteX10" fmla="*/ 168622 w 571093"/>
              <a:gd name="connsiteY10" fmla="*/ 81215 h 151288"/>
              <a:gd name="connsiteX11" fmla="*/ 209897 w 571093"/>
              <a:gd name="connsiteY11" fmla="*/ 87565 h 151288"/>
              <a:gd name="connsiteX12" fmla="*/ 144809 w 571093"/>
              <a:gd name="connsiteY12" fmla="*/ 55815 h 151288"/>
              <a:gd name="connsiteX13" fmla="*/ 3522 w 571093"/>
              <a:gd name="connsiteY13" fmla="*/ 253 h 15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1093" h="151288">
                <a:moveTo>
                  <a:pt x="3522" y="253"/>
                </a:moveTo>
                <a:cubicBezTo>
                  <a:pt x="30774" y="-3187"/>
                  <a:pt x="269164" y="29357"/>
                  <a:pt x="308322" y="35178"/>
                </a:cubicBezTo>
                <a:cubicBezTo>
                  <a:pt x="347480" y="40999"/>
                  <a:pt x="238472" y="35178"/>
                  <a:pt x="238472" y="35178"/>
                </a:cubicBezTo>
                <a:cubicBezTo>
                  <a:pt x="231857" y="35178"/>
                  <a:pt x="242970" y="36766"/>
                  <a:pt x="268634" y="35178"/>
                </a:cubicBezTo>
                <a:cubicBezTo>
                  <a:pt x="294299" y="33591"/>
                  <a:pt x="342453" y="11895"/>
                  <a:pt x="392459" y="25653"/>
                </a:cubicBezTo>
                <a:cubicBezTo>
                  <a:pt x="442465" y="39411"/>
                  <a:pt x="553326" y="102911"/>
                  <a:pt x="568672" y="117728"/>
                </a:cubicBezTo>
                <a:cubicBezTo>
                  <a:pt x="584018" y="132545"/>
                  <a:pt x="522899" y="109261"/>
                  <a:pt x="484534" y="114553"/>
                </a:cubicBezTo>
                <a:cubicBezTo>
                  <a:pt x="446169" y="119845"/>
                  <a:pt x="333722" y="144186"/>
                  <a:pt x="338484" y="149478"/>
                </a:cubicBezTo>
                <a:cubicBezTo>
                  <a:pt x="343247" y="154770"/>
                  <a:pt x="523163" y="146832"/>
                  <a:pt x="513109" y="146303"/>
                </a:cubicBezTo>
                <a:cubicBezTo>
                  <a:pt x="503055" y="145774"/>
                  <a:pt x="335573" y="157151"/>
                  <a:pt x="278159" y="146303"/>
                </a:cubicBezTo>
                <a:cubicBezTo>
                  <a:pt x="220745" y="135455"/>
                  <a:pt x="179999" y="91005"/>
                  <a:pt x="168622" y="81215"/>
                </a:cubicBezTo>
                <a:cubicBezTo>
                  <a:pt x="157245" y="71425"/>
                  <a:pt x="213866" y="91798"/>
                  <a:pt x="209897" y="87565"/>
                </a:cubicBezTo>
                <a:cubicBezTo>
                  <a:pt x="205928" y="83332"/>
                  <a:pt x="174442" y="67986"/>
                  <a:pt x="144809" y="55815"/>
                </a:cubicBezTo>
                <a:cubicBezTo>
                  <a:pt x="115176" y="43644"/>
                  <a:pt x="-23730" y="3693"/>
                  <a:pt x="3522" y="25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2" name="フリーフォーム: 図形 3261">
            <a:extLst>
              <a:ext uri="{FF2B5EF4-FFF2-40B4-BE49-F238E27FC236}">
                <a16:creationId xmlns:a16="http://schemas.microsoft.com/office/drawing/2014/main" id="{6FEB82A3-2D93-4230-A4D3-7847D336CA49}"/>
              </a:ext>
            </a:extLst>
          </p:cNvPr>
          <p:cNvSpPr/>
          <p:nvPr/>
        </p:nvSpPr>
        <p:spPr>
          <a:xfrm>
            <a:off x="4446200" y="4830858"/>
            <a:ext cx="687919" cy="254381"/>
          </a:xfrm>
          <a:custGeom>
            <a:avLst/>
            <a:gdLst>
              <a:gd name="connsiteX0" fmla="*/ 11500 w 687919"/>
              <a:gd name="connsiteY0" fmla="*/ 171355 h 254381"/>
              <a:gd name="connsiteX1" fmla="*/ 230575 w 687919"/>
              <a:gd name="connsiteY1" fmla="*/ 118967 h 254381"/>
              <a:gd name="connsiteX2" fmla="*/ 128975 w 687919"/>
              <a:gd name="connsiteY2" fmla="*/ 118967 h 254381"/>
              <a:gd name="connsiteX3" fmla="*/ 409963 w 687919"/>
              <a:gd name="connsiteY3" fmla="*/ 103092 h 254381"/>
              <a:gd name="connsiteX4" fmla="*/ 487750 w 687919"/>
              <a:gd name="connsiteY4" fmla="*/ 87217 h 254381"/>
              <a:gd name="connsiteX5" fmla="*/ 678250 w 687919"/>
              <a:gd name="connsiteY5" fmla="*/ 11017 h 254381"/>
              <a:gd name="connsiteX6" fmla="*/ 636975 w 687919"/>
              <a:gd name="connsiteY6" fmla="*/ 18955 h 254381"/>
              <a:gd name="connsiteX7" fmla="*/ 440125 w 687919"/>
              <a:gd name="connsiteY7" fmla="*/ 182467 h 254381"/>
              <a:gd name="connsiteX8" fmla="*/ 228988 w 687919"/>
              <a:gd name="connsiteY8" fmla="*/ 253905 h 254381"/>
              <a:gd name="connsiteX9" fmla="*/ 360750 w 687919"/>
              <a:gd name="connsiteY9" fmla="*/ 214217 h 254381"/>
              <a:gd name="connsiteX10" fmla="*/ 62300 w 687919"/>
              <a:gd name="connsiteY10" fmla="*/ 226917 h 254381"/>
              <a:gd name="connsiteX11" fmla="*/ 11500 w 687919"/>
              <a:gd name="connsiteY11" fmla="*/ 171355 h 25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7919" h="254381">
                <a:moveTo>
                  <a:pt x="11500" y="171355"/>
                </a:moveTo>
                <a:cubicBezTo>
                  <a:pt x="39546" y="153363"/>
                  <a:pt x="210996" y="127698"/>
                  <a:pt x="230575" y="118967"/>
                </a:cubicBezTo>
                <a:cubicBezTo>
                  <a:pt x="250154" y="110236"/>
                  <a:pt x="99077" y="121613"/>
                  <a:pt x="128975" y="118967"/>
                </a:cubicBezTo>
                <a:cubicBezTo>
                  <a:pt x="158873" y="116321"/>
                  <a:pt x="350167" y="108384"/>
                  <a:pt x="409963" y="103092"/>
                </a:cubicBezTo>
                <a:cubicBezTo>
                  <a:pt x="469759" y="97800"/>
                  <a:pt x="443036" y="102563"/>
                  <a:pt x="487750" y="87217"/>
                </a:cubicBezTo>
                <a:cubicBezTo>
                  <a:pt x="532465" y="71871"/>
                  <a:pt x="653379" y="22394"/>
                  <a:pt x="678250" y="11017"/>
                </a:cubicBezTo>
                <a:cubicBezTo>
                  <a:pt x="703121" y="-360"/>
                  <a:pt x="676663" y="-9620"/>
                  <a:pt x="636975" y="18955"/>
                </a:cubicBezTo>
                <a:cubicBezTo>
                  <a:pt x="597288" y="47530"/>
                  <a:pt x="508123" y="143309"/>
                  <a:pt x="440125" y="182467"/>
                </a:cubicBezTo>
                <a:cubicBezTo>
                  <a:pt x="372127" y="221625"/>
                  <a:pt x="242217" y="248613"/>
                  <a:pt x="228988" y="253905"/>
                </a:cubicBezTo>
                <a:cubicBezTo>
                  <a:pt x="215759" y="259197"/>
                  <a:pt x="388531" y="218715"/>
                  <a:pt x="360750" y="214217"/>
                </a:cubicBezTo>
                <a:cubicBezTo>
                  <a:pt x="332969" y="209719"/>
                  <a:pt x="115481" y="230621"/>
                  <a:pt x="62300" y="226917"/>
                </a:cubicBezTo>
                <a:cubicBezTo>
                  <a:pt x="9119" y="223213"/>
                  <a:pt x="-16546" y="189347"/>
                  <a:pt x="11500" y="17135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3" name="フリーフォーム: 図形 3262">
            <a:extLst>
              <a:ext uri="{FF2B5EF4-FFF2-40B4-BE49-F238E27FC236}">
                <a16:creationId xmlns:a16="http://schemas.microsoft.com/office/drawing/2014/main" id="{9E3A93D5-70DB-4457-8B99-A2F0F5F454B8}"/>
              </a:ext>
            </a:extLst>
          </p:cNvPr>
          <p:cNvSpPr/>
          <p:nvPr/>
        </p:nvSpPr>
        <p:spPr>
          <a:xfrm>
            <a:off x="4165561" y="4990478"/>
            <a:ext cx="557252" cy="274898"/>
          </a:xfrm>
          <a:custGeom>
            <a:avLst/>
            <a:gdLst>
              <a:gd name="connsiteX0" fmla="*/ 39 w 557252"/>
              <a:gd name="connsiteY0" fmla="*/ 622 h 274898"/>
              <a:gd name="connsiteX1" fmla="*/ 150852 w 557252"/>
              <a:gd name="connsiteY1" fmla="*/ 84760 h 274898"/>
              <a:gd name="connsiteX2" fmla="*/ 361989 w 557252"/>
              <a:gd name="connsiteY2" fmla="*/ 73647 h 274898"/>
              <a:gd name="connsiteX3" fmla="*/ 290552 w 557252"/>
              <a:gd name="connsiteY3" fmla="*/ 89522 h 274898"/>
              <a:gd name="connsiteX4" fmla="*/ 430252 w 557252"/>
              <a:gd name="connsiteY4" fmla="*/ 149847 h 274898"/>
              <a:gd name="connsiteX5" fmla="*/ 295314 w 557252"/>
              <a:gd name="connsiteY5" fmla="*/ 191122 h 274898"/>
              <a:gd name="connsiteX6" fmla="*/ 557252 w 557252"/>
              <a:gd name="connsiteY6" fmla="*/ 181597 h 274898"/>
              <a:gd name="connsiteX7" fmla="*/ 293727 w 557252"/>
              <a:gd name="connsiteY7" fmla="*/ 270497 h 274898"/>
              <a:gd name="connsiteX8" fmla="*/ 238164 w 557252"/>
              <a:gd name="connsiteY8" fmla="*/ 248272 h 274898"/>
              <a:gd name="connsiteX9" fmla="*/ 36552 w 557252"/>
              <a:gd name="connsiteY9" fmla="*/ 135560 h 274898"/>
              <a:gd name="connsiteX10" fmla="*/ 196889 w 557252"/>
              <a:gd name="connsiteY10" fmla="*/ 197472 h 274898"/>
              <a:gd name="connsiteX11" fmla="*/ 61952 w 557252"/>
              <a:gd name="connsiteY11" fmla="*/ 113335 h 274898"/>
              <a:gd name="connsiteX12" fmla="*/ 134977 w 557252"/>
              <a:gd name="connsiteY12" fmla="*/ 135560 h 274898"/>
              <a:gd name="connsiteX13" fmla="*/ 39 w 557252"/>
              <a:gd name="connsiteY13" fmla="*/ 622 h 27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252" h="274898">
                <a:moveTo>
                  <a:pt x="39" y="622"/>
                </a:moveTo>
                <a:cubicBezTo>
                  <a:pt x="2685" y="-7845"/>
                  <a:pt x="90527" y="72589"/>
                  <a:pt x="150852" y="84760"/>
                </a:cubicBezTo>
                <a:cubicBezTo>
                  <a:pt x="211177" y="96931"/>
                  <a:pt x="338706" y="72853"/>
                  <a:pt x="361989" y="73647"/>
                </a:cubicBezTo>
                <a:cubicBezTo>
                  <a:pt x="385272" y="74441"/>
                  <a:pt x="279175" y="76822"/>
                  <a:pt x="290552" y="89522"/>
                </a:cubicBezTo>
                <a:cubicBezTo>
                  <a:pt x="301929" y="102222"/>
                  <a:pt x="429458" y="132914"/>
                  <a:pt x="430252" y="149847"/>
                </a:cubicBezTo>
                <a:cubicBezTo>
                  <a:pt x="431046" y="166780"/>
                  <a:pt x="274148" y="185830"/>
                  <a:pt x="295314" y="191122"/>
                </a:cubicBezTo>
                <a:cubicBezTo>
                  <a:pt x="316480" y="196414"/>
                  <a:pt x="557517" y="168368"/>
                  <a:pt x="557252" y="181597"/>
                </a:cubicBezTo>
                <a:cubicBezTo>
                  <a:pt x="556988" y="194826"/>
                  <a:pt x="346908" y="259385"/>
                  <a:pt x="293727" y="270497"/>
                </a:cubicBezTo>
                <a:cubicBezTo>
                  <a:pt x="240546" y="281609"/>
                  <a:pt x="281027" y="270762"/>
                  <a:pt x="238164" y="248272"/>
                </a:cubicBezTo>
                <a:cubicBezTo>
                  <a:pt x="195302" y="225783"/>
                  <a:pt x="43431" y="144027"/>
                  <a:pt x="36552" y="135560"/>
                </a:cubicBezTo>
                <a:cubicBezTo>
                  <a:pt x="29673" y="127093"/>
                  <a:pt x="192656" y="201176"/>
                  <a:pt x="196889" y="197472"/>
                </a:cubicBezTo>
                <a:cubicBezTo>
                  <a:pt x="201122" y="193768"/>
                  <a:pt x="72271" y="123654"/>
                  <a:pt x="61952" y="113335"/>
                </a:cubicBezTo>
                <a:cubicBezTo>
                  <a:pt x="51633" y="103016"/>
                  <a:pt x="141327" y="149583"/>
                  <a:pt x="134977" y="135560"/>
                </a:cubicBezTo>
                <a:cubicBezTo>
                  <a:pt x="128627" y="121537"/>
                  <a:pt x="-2607" y="9089"/>
                  <a:pt x="39" y="62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4" name="フリーフォーム: 図形 3133">
            <a:extLst>
              <a:ext uri="{FF2B5EF4-FFF2-40B4-BE49-F238E27FC236}">
                <a16:creationId xmlns:a16="http://schemas.microsoft.com/office/drawing/2014/main" id="{7CC140EA-1058-41AC-ADE7-2B8E2C59F130}"/>
              </a:ext>
            </a:extLst>
          </p:cNvPr>
          <p:cNvSpPr/>
          <p:nvPr/>
        </p:nvSpPr>
        <p:spPr>
          <a:xfrm>
            <a:off x="4395788" y="4952937"/>
            <a:ext cx="683447" cy="301685"/>
          </a:xfrm>
          <a:custGeom>
            <a:avLst/>
            <a:gdLst>
              <a:gd name="connsiteX0" fmla="*/ 0 w 683447"/>
              <a:gd name="connsiteY0" fmla="*/ 106426 h 301685"/>
              <a:gd name="connsiteX1" fmla="*/ 166687 w 683447"/>
              <a:gd name="connsiteY1" fmla="*/ 122301 h 301685"/>
              <a:gd name="connsiteX2" fmla="*/ 360362 w 683447"/>
              <a:gd name="connsiteY2" fmla="*/ 92138 h 301685"/>
              <a:gd name="connsiteX3" fmla="*/ 638175 w 683447"/>
              <a:gd name="connsiteY3" fmla="*/ 1651 h 301685"/>
              <a:gd name="connsiteX4" fmla="*/ 412750 w 683447"/>
              <a:gd name="connsiteY4" fmla="*/ 114363 h 301685"/>
              <a:gd name="connsiteX5" fmla="*/ 682625 w 683447"/>
              <a:gd name="connsiteY5" fmla="*/ 63 h 301685"/>
              <a:gd name="connsiteX6" fmla="*/ 485775 w 683447"/>
              <a:gd name="connsiteY6" fmla="*/ 133413 h 301685"/>
              <a:gd name="connsiteX7" fmla="*/ 182562 w 683447"/>
              <a:gd name="connsiteY7" fmla="*/ 298513 h 301685"/>
              <a:gd name="connsiteX8" fmla="*/ 320675 w 683447"/>
              <a:gd name="connsiteY8" fmla="*/ 242951 h 301685"/>
              <a:gd name="connsiteX9" fmla="*/ 200025 w 683447"/>
              <a:gd name="connsiteY9" fmla="*/ 252476 h 301685"/>
              <a:gd name="connsiteX10" fmla="*/ 49212 w 683447"/>
              <a:gd name="connsiteY10" fmla="*/ 268351 h 301685"/>
              <a:gd name="connsiteX11" fmla="*/ 222250 w 683447"/>
              <a:gd name="connsiteY11" fmla="*/ 236601 h 301685"/>
              <a:gd name="connsiteX12" fmla="*/ 149225 w 683447"/>
              <a:gd name="connsiteY12" fmla="*/ 211201 h 301685"/>
              <a:gd name="connsiteX13" fmla="*/ 130175 w 683447"/>
              <a:gd name="connsiteY13" fmla="*/ 198501 h 301685"/>
              <a:gd name="connsiteX14" fmla="*/ 0 w 683447"/>
              <a:gd name="connsiteY14" fmla="*/ 106426 h 30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3447" h="301685">
                <a:moveTo>
                  <a:pt x="0" y="106426"/>
                </a:moveTo>
                <a:cubicBezTo>
                  <a:pt x="53313" y="115554"/>
                  <a:pt x="106627" y="124682"/>
                  <a:pt x="166687" y="122301"/>
                </a:cubicBezTo>
                <a:cubicBezTo>
                  <a:pt x="226747" y="119920"/>
                  <a:pt x="281781" y="112246"/>
                  <a:pt x="360362" y="92138"/>
                </a:cubicBezTo>
                <a:cubicBezTo>
                  <a:pt x="438943" y="72030"/>
                  <a:pt x="629444" y="-2053"/>
                  <a:pt x="638175" y="1651"/>
                </a:cubicBezTo>
                <a:cubicBezTo>
                  <a:pt x="646906" y="5355"/>
                  <a:pt x="405342" y="114628"/>
                  <a:pt x="412750" y="114363"/>
                </a:cubicBezTo>
                <a:cubicBezTo>
                  <a:pt x="420158" y="114098"/>
                  <a:pt x="670454" y="-3112"/>
                  <a:pt x="682625" y="63"/>
                </a:cubicBezTo>
                <a:cubicBezTo>
                  <a:pt x="694796" y="3238"/>
                  <a:pt x="569119" y="83671"/>
                  <a:pt x="485775" y="133413"/>
                </a:cubicBezTo>
                <a:cubicBezTo>
                  <a:pt x="402431" y="183155"/>
                  <a:pt x="210079" y="280257"/>
                  <a:pt x="182562" y="298513"/>
                </a:cubicBezTo>
                <a:cubicBezTo>
                  <a:pt x="155045" y="316769"/>
                  <a:pt x="317764" y="250624"/>
                  <a:pt x="320675" y="242951"/>
                </a:cubicBezTo>
                <a:cubicBezTo>
                  <a:pt x="323586" y="235278"/>
                  <a:pt x="245269" y="248243"/>
                  <a:pt x="200025" y="252476"/>
                </a:cubicBezTo>
                <a:cubicBezTo>
                  <a:pt x="154781" y="256709"/>
                  <a:pt x="45508" y="270997"/>
                  <a:pt x="49212" y="268351"/>
                </a:cubicBezTo>
                <a:cubicBezTo>
                  <a:pt x="52916" y="265705"/>
                  <a:pt x="205581" y="246126"/>
                  <a:pt x="222250" y="236601"/>
                </a:cubicBezTo>
                <a:cubicBezTo>
                  <a:pt x="238919" y="227076"/>
                  <a:pt x="164571" y="217551"/>
                  <a:pt x="149225" y="211201"/>
                </a:cubicBezTo>
                <a:cubicBezTo>
                  <a:pt x="133879" y="204851"/>
                  <a:pt x="130175" y="198501"/>
                  <a:pt x="130175" y="198501"/>
                </a:cubicBezTo>
                <a:lnTo>
                  <a:pt x="0" y="106426"/>
                </a:ln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5" name="フリーフォーム: 図形 3264">
            <a:extLst>
              <a:ext uri="{FF2B5EF4-FFF2-40B4-BE49-F238E27FC236}">
                <a16:creationId xmlns:a16="http://schemas.microsoft.com/office/drawing/2014/main" id="{727014C6-A8BA-48FC-A387-81D2EBF3D653}"/>
              </a:ext>
            </a:extLst>
          </p:cNvPr>
          <p:cNvSpPr/>
          <p:nvPr/>
        </p:nvSpPr>
        <p:spPr>
          <a:xfrm>
            <a:off x="4414379" y="5062359"/>
            <a:ext cx="364191" cy="98606"/>
          </a:xfrm>
          <a:custGeom>
            <a:avLst/>
            <a:gdLst>
              <a:gd name="connsiteX0" fmla="*/ 5221 w 364191"/>
              <a:gd name="connsiteY0" fmla="*/ 55741 h 98606"/>
              <a:gd name="connsiteX1" fmla="*/ 195721 w 364191"/>
              <a:gd name="connsiteY1" fmla="*/ 46216 h 98606"/>
              <a:gd name="connsiteX2" fmla="*/ 363996 w 364191"/>
              <a:gd name="connsiteY2" fmla="*/ 179 h 98606"/>
              <a:gd name="connsiteX3" fmla="*/ 162384 w 364191"/>
              <a:gd name="connsiteY3" fmla="*/ 65266 h 98606"/>
              <a:gd name="connsiteX4" fmla="*/ 103646 w 364191"/>
              <a:gd name="connsiteY4" fmla="*/ 98604 h 98606"/>
              <a:gd name="connsiteX5" fmla="*/ 56021 w 364191"/>
              <a:gd name="connsiteY5" fmla="*/ 66854 h 98606"/>
              <a:gd name="connsiteX6" fmla="*/ 5221 w 364191"/>
              <a:gd name="connsiteY6" fmla="*/ 55741 h 9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191" h="98606">
                <a:moveTo>
                  <a:pt x="5221" y="55741"/>
                </a:moveTo>
                <a:cubicBezTo>
                  <a:pt x="28504" y="52301"/>
                  <a:pt x="135925" y="55476"/>
                  <a:pt x="195721" y="46216"/>
                </a:cubicBezTo>
                <a:cubicBezTo>
                  <a:pt x="255517" y="36956"/>
                  <a:pt x="369552" y="-2996"/>
                  <a:pt x="363996" y="179"/>
                </a:cubicBezTo>
                <a:cubicBezTo>
                  <a:pt x="358440" y="3354"/>
                  <a:pt x="205776" y="48862"/>
                  <a:pt x="162384" y="65266"/>
                </a:cubicBezTo>
                <a:cubicBezTo>
                  <a:pt x="118992" y="81670"/>
                  <a:pt x="121373" y="98339"/>
                  <a:pt x="103646" y="98604"/>
                </a:cubicBezTo>
                <a:cubicBezTo>
                  <a:pt x="85919" y="98869"/>
                  <a:pt x="68721" y="73998"/>
                  <a:pt x="56021" y="66854"/>
                </a:cubicBezTo>
                <a:cubicBezTo>
                  <a:pt x="43321" y="59710"/>
                  <a:pt x="-18062" y="59181"/>
                  <a:pt x="5221" y="557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6" name="フリーフォーム: 図形 3265">
            <a:extLst>
              <a:ext uri="{FF2B5EF4-FFF2-40B4-BE49-F238E27FC236}">
                <a16:creationId xmlns:a16="http://schemas.microsoft.com/office/drawing/2014/main" id="{2965D32D-504F-4856-B002-222346FD6E48}"/>
              </a:ext>
            </a:extLst>
          </p:cNvPr>
          <p:cNvSpPr/>
          <p:nvPr/>
        </p:nvSpPr>
        <p:spPr>
          <a:xfrm>
            <a:off x="4657085" y="4970460"/>
            <a:ext cx="180560" cy="35049"/>
          </a:xfrm>
          <a:custGeom>
            <a:avLst/>
            <a:gdLst>
              <a:gd name="connsiteX0" fmla="*/ 2228 w 180560"/>
              <a:gd name="connsiteY0" fmla="*/ 20640 h 35049"/>
              <a:gd name="connsiteX1" fmla="*/ 176853 w 180560"/>
              <a:gd name="connsiteY1" fmla="*/ 3 h 35049"/>
              <a:gd name="connsiteX2" fmla="*/ 118115 w 180560"/>
              <a:gd name="connsiteY2" fmla="*/ 19053 h 35049"/>
              <a:gd name="connsiteX3" fmla="*/ 78428 w 180560"/>
              <a:gd name="connsiteY3" fmla="*/ 34928 h 35049"/>
              <a:gd name="connsiteX4" fmla="*/ 2228 w 180560"/>
              <a:gd name="connsiteY4" fmla="*/ 20640 h 3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560" h="35049">
                <a:moveTo>
                  <a:pt x="2228" y="20640"/>
                </a:moveTo>
                <a:cubicBezTo>
                  <a:pt x="18632" y="14819"/>
                  <a:pt x="157539" y="267"/>
                  <a:pt x="176853" y="3"/>
                </a:cubicBezTo>
                <a:cubicBezTo>
                  <a:pt x="196168" y="-262"/>
                  <a:pt x="134519" y="13232"/>
                  <a:pt x="118115" y="19053"/>
                </a:cubicBezTo>
                <a:cubicBezTo>
                  <a:pt x="101711" y="24874"/>
                  <a:pt x="91922" y="33605"/>
                  <a:pt x="78428" y="34928"/>
                </a:cubicBezTo>
                <a:cubicBezTo>
                  <a:pt x="64934" y="36251"/>
                  <a:pt x="-14176" y="26461"/>
                  <a:pt x="2228" y="206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7" name="フリーフォーム: 図形 3266">
            <a:extLst>
              <a:ext uri="{FF2B5EF4-FFF2-40B4-BE49-F238E27FC236}">
                <a16:creationId xmlns:a16="http://schemas.microsoft.com/office/drawing/2014/main" id="{716FE9D4-5EB4-4530-AD3D-E84AD89128FC}"/>
              </a:ext>
            </a:extLst>
          </p:cNvPr>
          <p:cNvSpPr/>
          <p:nvPr/>
        </p:nvSpPr>
        <p:spPr>
          <a:xfrm>
            <a:off x="4284457" y="4997445"/>
            <a:ext cx="152307" cy="16102"/>
          </a:xfrm>
          <a:custGeom>
            <a:avLst/>
            <a:gdLst>
              <a:gd name="connsiteX0" fmla="*/ 206 w 152307"/>
              <a:gd name="connsiteY0" fmla="*/ 1593 h 16102"/>
              <a:gd name="connsiteX1" fmla="*/ 128793 w 152307"/>
              <a:gd name="connsiteY1" fmla="*/ 1593 h 16102"/>
              <a:gd name="connsiteX2" fmla="*/ 151018 w 152307"/>
              <a:gd name="connsiteY2" fmla="*/ 12705 h 16102"/>
              <a:gd name="connsiteX3" fmla="*/ 111331 w 152307"/>
              <a:gd name="connsiteY3" fmla="*/ 9530 h 16102"/>
              <a:gd name="connsiteX4" fmla="*/ 98631 w 152307"/>
              <a:gd name="connsiteY4" fmla="*/ 15880 h 16102"/>
              <a:gd name="connsiteX5" fmla="*/ 206 w 152307"/>
              <a:gd name="connsiteY5" fmla="*/ 1593 h 1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307" h="16102">
                <a:moveTo>
                  <a:pt x="206" y="1593"/>
                </a:moveTo>
                <a:cubicBezTo>
                  <a:pt x="5233" y="-788"/>
                  <a:pt x="103658" y="-259"/>
                  <a:pt x="128793" y="1593"/>
                </a:cubicBezTo>
                <a:cubicBezTo>
                  <a:pt x="153928" y="3445"/>
                  <a:pt x="153928" y="11382"/>
                  <a:pt x="151018" y="12705"/>
                </a:cubicBezTo>
                <a:cubicBezTo>
                  <a:pt x="148108" y="14028"/>
                  <a:pt x="120062" y="9001"/>
                  <a:pt x="111331" y="9530"/>
                </a:cubicBezTo>
                <a:cubicBezTo>
                  <a:pt x="102600" y="10059"/>
                  <a:pt x="113712" y="17467"/>
                  <a:pt x="98631" y="15880"/>
                </a:cubicBezTo>
                <a:cubicBezTo>
                  <a:pt x="83550" y="14293"/>
                  <a:pt x="-4821" y="3974"/>
                  <a:pt x="206" y="15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8" name="フリーフォーム: 図形 3267">
            <a:extLst>
              <a:ext uri="{FF2B5EF4-FFF2-40B4-BE49-F238E27FC236}">
                <a16:creationId xmlns:a16="http://schemas.microsoft.com/office/drawing/2014/main" id="{DBE84D20-FE63-4500-9A3E-2BE34006B47D}"/>
              </a:ext>
            </a:extLst>
          </p:cNvPr>
          <p:cNvSpPr/>
          <p:nvPr/>
        </p:nvSpPr>
        <p:spPr>
          <a:xfrm>
            <a:off x="4309458" y="5098993"/>
            <a:ext cx="97350" cy="48995"/>
          </a:xfrm>
          <a:custGeom>
            <a:avLst/>
            <a:gdLst>
              <a:gd name="connsiteX0" fmla="*/ 605 w 97350"/>
              <a:gd name="connsiteY0" fmla="*/ 57 h 48995"/>
              <a:gd name="connsiteX1" fmla="*/ 95855 w 97350"/>
              <a:gd name="connsiteY1" fmla="*/ 38157 h 48995"/>
              <a:gd name="connsiteX2" fmla="*/ 56167 w 97350"/>
              <a:gd name="connsiteY2" fmla="*/ 47682 h 48995"/>
              <a:gd name="connsiteX3" fmla="*/ 605 w 97350"/>
              <a:gd name="connsiteY3" fmla="*/ 57 h 4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50" h="48995">
                <a:moveTo>
                  <a:pt x="605" y="57"/>
                </a:moveTo>
                <a:cubicBezTo>
                  <a:pt x="7220" y="-1530"/>
                  <a:pt x="86595" y="30220"/>
                  <a:pt x="95855" y="38157"/>
                </a:cubicBezTo>
                <a:cubicBezTo>
                  <a:pt x="105115" y="46094"/>
                  <a:pt x="68867" y="51651"/>
                  <a:pt x="56167" y="47682"/>
                </a:cubicBezTo>
                <a:cubicBezTo>
                  <a:pt x="43467" y="43713"/>
                  <a:pt x="-6010" y="1644"/>
                  <a:pt x="605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7" name="フリーフォーム: 図形 3216">
            <a:extLst>
              <a:ext uri="{FF2B5EF4-FFF2-40B4-BE49-F238E27FC236}">
                <a16:creationId xmlns:a16="http://schemas.microsoft.com/office/drawing/2014/main" id="{36CE4D84-04CE-457C-989C-112D0546D335}"/>
              </a:ext>
            </a:extLst>
          </p:cNvPr>
          <p:cNvSpPr/>
          <p:nvPr/>
        </p:nvSpPr>
        <p:spPr>
          <a:xfrm>
            <a:off x="3046241" y="4954752"/>
            <a:ext cx="297429" cy="242677"/>
          </a:xfrm>
          <a:custGeom>
            <a:avLst/>
            <a:gdLst>
              <a:gd name="connsiteX0" fmla="*/ 295976 w 297429"/>
              <a:gd name="connsiteY0" fmla="*/ 365 h 242677"/>
              <a:gd name="connsiteX1" fmla="*/ 5992 w 297429"/>
              <a:gd name="connsiteY1" fmla="*/ 233198 h 242677"/>
              <a:gd name="connsiteX2" fmla="*/ 113942 w 297429"/>
              <a:gd name="connsiteY2" fmla="*/ 180281 h 242677"/>
              <a:gd name="connsiteX3" fmla="*/ 295976 w 297429"/>
              <a:gd name="connsiteY3" fmla="*/ 365 h 24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429" h="242677">
                <a:moveTo>
                  <a:pt x="295976" y="365"/>
                </a:moveTo>
                <a:cubicBezTo>
                  <a:pt x="277984" y="9185"/>
                  <a:pt x="36331" y="203212"/>
                  <a:pt x="5992" y="233198"/>
                </a:cubicBezTo>
                <a:cubicBezTo>
                  <a:pt x="-24347" y="263184"/>
                  <a:pt x="68081" y="215559"/>
                  <a:pt x="113942" y="180281"/>
                </a:cubicBezTo>
                <a:cubicBezTo>
                  <a:pt x="159803" y="145003"/>
                  <a:pt x="313968" y="-8455"/>
                  <a:pt x="295976" y="3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4" name="フリーフォーム: 図形 3263">
            <a:extLst>
              <a:ext uri="{FF2B5EF4-FFF2-40B4-BE49-F238E27FC236}">
                <a16:creationId xmlns:a16="http://schemas.microsoft.com/office/drawing/2014/main" id="{EA6A7004-257B-4BB4-9FE5-5EDD7CD23418}"/>
              </a:ext>
            </a:extLst>
          </p:cNvPr>
          <p:cNvSpPr/>
          <p:nvPr/>
        </p:nvSpPr>
        <p:spPr>
          <a:xfrm>
            <a:off x="2823441" y="5187155"/>
            <a:ext cx="248052" cy="244901"/>
          </a:xfrm>
          <a:custGeom>
            <a:avLst/>
            <a:gdLst>
              <a:gd name="connsiteX0" fmla="*/ 247842 w 248052"/>
              <a:gd name="connsiteY0" fmla="*/ 795 h 244901"/>
              <a:gd name="connsiteX1" fmla="*/ 139892 w 248052"/>
              <a:gd name="connsiteY1" fmla="*/ 93928 h 244901"/>
              <a:gd name="connsiteX2" fmla="*/ 192 w 248052"/>
              <a:gd name="connsiteY2" fmla="*/ 244212 h 244901"/>
              <a:gd name="connsiteX3" fmla="*/ 112376 w 248052"/>
              <a:gd name="connsiteY3" fmla="*/ 144728 h 244901"/>
              <a:gd name="connsiteX4" fmla="*/ 247842 w 248052"/>
              <a:gd name="connsiteY4" fmla="*/ 795 h 24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052" h="244901">
                <a:moveTo>
                  <a:pt x="247842" y="795"/>
                </a:moveTo>
                <a:cubicBezTo>
                  <a:pt x="252428" y="-7672"/>
                  <a:pt x="181167" y="53359"/>
                  <a:pt x="139892" y="93928"/>
                </a:cubicBezTo>
                <a:cubicBezTo>
                  <a:pt x="98617" y="134497"/>
                  <a:pt x="4778" y="235745"/>
                  <a:pt x="192" y="244212"/>
                </a:cubicBezTo>
                <a:cubicBezTo>
                  <a:pt x="-4394" y="252679"/>
                  <a:pt x="74276" y="181064"/>
                  <a:pt x="112376" y="144728"/>
                </a:cubicBezTo>
                <a:cubicBezTo>
                  <a:pt x="150476" y="108392"/>
                  <a:pt x="243256" y="9262"/>
                  <a:pt x="247842" y="7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9" name="フリーフォーム: 図形 3268">
            <a:extLst>
              <a:ext uri="{FF2B5EF4-FFF2-40B4-BE49-F238E27FC236}">
                <a16:creationId xmlns:a16="http://schemas.microsoft.com/office/drawing/2014/main" id="{ACA73936-5982-4848-9966-6E9CA6A74C3D}"/>
              </a:ext>
            </a:extLst>
          </p:cNvPr>
          <p:cNvSpPr/>
          <p:nvPr/>
        </p:nvSpPr>
        <p:spPr>
          <a:xfrm>
            <a:off x="2496307" y="5431292"/>
            <a:ext cx="333686" cy="417751"/>
          </a:xfrm>
          <a:custGeom>
            <a:avLst/>
            <a:gdLst>
              <a:gd name="connsiteX0" fmla="*/ 333676 w 333686"/>
              <a:gd name="connsiteY0" fmla="*/ 75 h 417751"/>
              <a:gd name="connsiteX1" fmla="*/ 215143 w 333686"/>
              <a:gd name="connsiteY1" fmla="*/ 124958 h 417751"/>
              <a:gd name="connsiteX2" fmla="*/ 1360 w 333686"/>
              <a:gd name="connsiteY2" fmla="*/ 414941 h 417751"/>
              <a:gd name="connsiteX3" fmla="*/ 128360 w 333686"/>
              <a:gd name="connsiteY3" fmla="*/ 264658 h 417751"/>
              <a:gd name="connsiteX4" fmla="*/ 221493 w 333686"/>
              <a:gd name="connsiteY4" fmla="*/ 139775 h 417751"/>
              <a:gd name="connsiteX5" fmla="*/ 333676 w 333686"/>
              <a:gd name="connsiteY5" fmla="*/ 75 h 41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686" h="417751">
                <a:moveTo>
                  <a:pt x="333676" y="75"/>
                </a:moveTo>
                <a:cubicBezTo>
                  <a:pt x="332618" y="-2395"/>
                  <a:pt x="270529" y="55814"/>
                  <a:pt x="215143" y="124958"/>
                </a:cubicBezTo>
                <a:cubicBezTo>
                  <a:pt x="159757" y="194102"/>
                  <a:pt x="15824" y="391658"/>
                  <a:pt x="1360" y="414941"/>
                </a:cubicBezTo>
                <a:cubicBezTo>
                  <a:pt x="-13104" y="438224"/>
                  <a:pt x="91671" y="310519"/>
                  <a:pt x="128360" y="264658"/>
                </a:cubicBezTo>
                <a:cubicBezTo>
                  <a:pt x="165049" y="218797"/>
                  <a:pt x="187626" y="179639"/>
                  <a:pt x="221493" y="139775"/>
                </a:cubicBezTo>
                <a:cubicBezTo>
                  <a:pt x="255360" y="99911"/>
                  <a:pt x="334734" y="2545"/>
                  <a:pt x="333676" y="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0" name="フリーフォーム: 図形 3269">
            <a:extLst>
              <a:ext uri="{FF2B5EF4-FFF2-40B4-BE49-F238E27FC236}">
                <a16:creationId xmlns:a16="http://schemas.microsoft.com/office/drawing/2014/main" id="{579F175C-B033-4E4B-8998-8EA3D362D5B6}"/>
              </a:ext>
            </a:extLst>
          </p:cNvPr>
          <p:cNvSpPr/>
          <p:nvPr/>
        </p:nvSpPr>
        <p:spPr>
          <a:xfrm>
            <a:off x="2510070" y="5530703"/>
            <a:ext cx="280125" cy="345983"/>
          </a:xfrm>
          <a:custGeom>
            <a:avLst/>
            <a:gdLst>
              <a:gd name="connsiteX0" fmla="*/ 279697 w 280125"/>
              <a:gd name="connsiteY0" fmla="*/ 2264 h 345983"/>
              <a:gd name="connsiteX1" fmla="*/ 173863 w 280125"/>
              <a:gd name="connsiteY1" fmla="*/ 89047 h 345983"/>
              <a:gd name="connsiteX2" fmla="*/ 297 w 280125"/>
              <a:gd name="connsiteY2" fmla="*/ 345164 h 345983"/>
              <a:gd name="connsiteX3" fmla="*/ 135763 w 280125"/>
              <a:gd name="connsiteY3" fmla="*/ 165247 h 345983"/>
              <a:gd name="connsiteX4" fmla="*/ 279697 w 280125"/>
              <a:gd name="connsiteY4" fmla="*/ 2264 h 3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125" h="345983">
                <a:moveTo>
                  <a:pt x="279697" y="2264"/>
                </a:moveTo>
                <a:cubicBezTo>
                  <a:pt x="286047" y="-10436"/>
                  <a:pt x="220430" y="31897"/>
                  <a:pt x="173863" y="89047"/>
                </a:cubicBezTo>
                <a:cubicBezTo>
                  <a:pt x="127296" y="146197"/>
                  <a:pt x="6647" y="332464"/>
                  <a:pt x="297" y="345164"/>
                </a:cubicBezTo>
                <a:cubicBezTo>
                  <a:pt x="-6053" y="357864"/>
                  <a:pt x="90960" y="219575"/>
                  <a:pt x="135763" y="165247"/>
                </a:cubicBezTo>
                <a:cubicBezTo>
                  <a:pt x="180566" y="110919"/>
                  <a:pt x="273347" y="14964"/>
                  <a:pt x="279697" y="22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1" name="フリーフォーム: 図形 3270">
            <a:extLst>
              <a:ext uri="{FF2B5EF4-FFF2-40B4-BE49-F238E27FC236}">
                <a16:creationId xmlns:a16="http://schemas.microsoft.com/office/drawing/2014/main" id="{D62EEFA3-33EA-465B-AFC1-0953AAA8FC85}"/>
              </a:ext>
            </a:extLst>
          </p:cNvPr>
          <p:cNvSpPr/>
          <p:nvPr/>
        </p:nvSpPr>
        <p:spPr>
          <a:xfrm>
            <a:off x="3119148" y="2982914"/>
            <a:ext cx="98227" cy="1001081"/>
          </a:xfrm>
          <a:custGeom>
            <a:avLst/>
            <a:gdLst>
              <a:gd name="connsiteX0" fmla="*/ 98185 w 98227"/>
              <a:gd name="connsiteY0" fmla="*/ 3703 h 1001081"/>
              <a:gd name="connsiteX1" fmla="*/ 30452 w 98227"/>
              <a:gd name="connsiteY1" fmla="*/ 240769 h 1001081"/>
              <a:gd name="connsiteX2" fmla="*/ 819 w 98227"/>
              <a:gd name="connsiteY2" fmla="*/ 407986 h 1001081"/>
              <a:gd name="connsiteX3" fmla="*/ 60085 w 98227"/>
              <a:gd name="connsiteY3" fmla="*/ 655636 h 1001081"/>
              <a:gd name="connsiteX4" fmla="*/ 85485 w 98227"/>
              <a:gd name="connsiteY4" fmla="*/ 985836 h 1001081"/>
              <a:gd name="connsiteX5" fmla="*/ 87602 w 98227"/>
              <a:gd name="connsiteY5" fmla="*/ 922336 h 1001081"/>
              <a:gd name="connsiteX6" fmla="*/ 93952 w 98227"/>
              <a:gd name="connsiteY6" fmla="*/ 712786 h 1001081"/>
              <a:gd name="connsiteX7" fmla="*/ 19869 w 98227"/>
              <a:gd name="connsiteY7" fmla="*/ 441853 h 1001081"/>
              <a:gd name="connsiteX8" fmla="*/ 98185 w 98227"/>
              <a:gd name="connsiteY8" fmla="*/ 3703 h 100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227" h="1001081">
                <a:moveTo>
                  <a:pt x="98185" y="3703"/>
                </a:moveTo>
                <a:cubicBezTo>
                  <a:pt x="99949" y="-29811"/>
                  <a:pt x="46680" y="173389"/>
                  <a:pt x="30452" y="240769"/>
                </a:cubicBezTo>
                <a:cubicBezTo>
                  <a:pt x="14224" y="308150"/>
                  <a:pt x="-4120" y="338842"/>
                  <a:pt x="819" y="407986"/>
                </a:cubicBezTo>
                <a:cubicBezTo>
                  <a:pt x="5758" y="477130"/>
                  <a:pt x="45974" y="559328"/>
                  <a:pt x="60085" y="655636"/>
                </a:cubicBezTo>
                <a:cubicBezTo>
                  <a:pt x="74196" y="751944"/>
                  <a:pt x="80899" y="941386"/>
                  <a:pt x="85485" y="985836"/>
                </a:cubicBezTo>
                <a:cubicBezTo>
                  <a:pt x="90071" y="1030286"/>
                  <a:pt x="86191" y="967844"/>
                  <a:pt x="87602" y="922336"/>
                </a:cubicBezTo>
                <a:cubicBezTo>
                  <a:pt x="89013" y="876828"/>
                  <a:pt x="105241" y="792866"/>
                  <a:pt x="93952" y="712786"/>
                </a:cubicBezTo>
                <a:cubicBezTo>
                  <a:pt x="82663" y="632706"/>
                  <a:pt x="20927" y="553683"/>
                  <a:pt x="19869" y="441853"/>
                </a:cubicBezTo>
                <a:cubicBezTo>
                  <a:pt x="18811" y="330023"/>
                  <a:pt x="96421" y="37217"/>
                  <a:pt x="98185" y="37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2" name="フリーフォーム: 図形 3271">
            <a:extLst>
              <a:ext uri="{FF2B5EF4-FFF2-40B4-BE49-F238E27FC236}">
                <a16:creationId xmlns:a16="http://schemas.microsoft.com/office/drawing/2014/main" id="{267F1685-6928-455D-82F0-AE3411CD6B80}"/>
              </a:ext>
            </a:extLst>
          </p:cNvPr>
          <p:cNvSpPr/>
          <p:nvPr/>
        </p:nvSpPr>
        <p:spPr>
          <a:xfrm>
            <a:off x="3358234" y="4965435"/>
            <a:ext cx="575825" cy="412189"/>
          </a:xfrm>
          <a:custGeom>
            <a:avLst/>
            <a:gdLst>
              <a:gd name="connsiteX0" fmla="*/ 916 w 575825"/>
              <a:gd name="connsiteY0" fmla="*/ 2382 h 412189"/>
              <a:gd name="connsiteX1" fmla="*/ 257033 w 575825"/>
              <a:gd name="connsiteY1" fmla="*/ 110332 h 412189"/>
              <a:gd name="connsiteX2" fmla="*/ 555483 w 575825"/>
              <a:gd name="connsiteY2" fmla="*/ 396082 h 412189"/>
              <a:gd name="connsiteX3" fmla="*/ 536433 w 575825"/>
              <a:gd name="connsiteY3" fmla="*/ 362215 h 412189"/>
              <a:gd name="connsiteX4" fmla="*/ 432716 w 575825"/>
              <a:gd name="connsiteY4" fmla="*/ 243682 h 412189"/>
              <a:gd name="connsiteX5" fmla="*/ 293016 w 575825"/>
              <a:gd name="connsiteY5" fmla="*/ 120915 h 412189"/>
              <a:gd name="connsiteX6" fmla="*/ 174483 w 575825"/>
              <a:gd name="connsiteY6" fmla="*/ 42598 h 412189"/>
              <a:gd name="connsiteX7" fmla="*/ 916 w 575825"/>
              <a:gd name="connsiteY7" fmla="*/ 2382 h 41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825" h="412189">
                <a:moveTo>
                  <a:pt x="916" y="2382"/>
                </a:moveTo>
                <a:cubicBezTo>
                  <a:pt x="14674" y="13671"/>
                  <a:pt x="164605" y="44715"/>
                  <a:pt x="257033" y="110332"/>
                </a:cubicBezTo>
                <a:cubicBezTo>
                  <a:pt x="349461" y="175949"/>
                  <a:pt x="508916" y="354102"/>
                  <a:pt x="555483" y="396082"/>
                </a:cubicBezTo>
                <a:cubicBezTo>
                  <a:pt x="602050" y="438062"/>
                  <a:pt x="556894" y="387615"/>
                  <a:pt x="536433" y="362215"/>
                </a:cubicBezTo>
                <a:cubicBezTo>
                  <a:pt x="515972" y="336815"/>
                  <a:pt x="473286" y="283899"/>
                  <a:pt x="432716" y="243682"/>
                </a:cubicBezTo>
                <a:cubicBezTo>
                  <a:pt x="392147" y="203465"/>
                  <a:pt x="336055" y="154429"/>
                  <a:pt x="293016" y="120915"/>
                </a:cubicBezTo>
                <a:cubicBezTo>
                  <a:pt x="249977" y="87401"/>
                  <a:pt x="216816" y="62706"/>
                  <a:pt x="174483" y="42598"/>
                </a:cubicBezTo>
                <a:cubicBezTo>
                  <a:pt x="132150" y="22490"/>
                  <a:pt x="-12842" y="-8907"/>
                  <a:pt x="916" y="23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3" name="フリーフォーム: 図形 3272">
            <a:extLst>
              <a:ext uri="{FF2B5EF4-FFF2-40B4-BE49-F238E27FC236}">
                <a16:creationId xmlns:a16="http://schemas.microsoft.com/office/drawing/2014/main" id="{5E260924-5BCA-487E-8F1F-21CF28C31CD3}"/>
              </a:ext>
            </a:extLst>
          </p:cNvPr>
          <p:cNvSpPr/>
          <p:nvPr/>
        </p:nvSpPr>
        <p:spPr>
          <a:xfrm>
            <a:off x="3604551" y="5071491"/>
            <a:ext cx="346144" cy="367936"/>
          </a:xfrm>
          <a:custGeom>
            <a:avLst/>
            <a:gdLst>
              <a:gd name="connsiteX0" fmla="*/ 132 w 346144"/>
              <a:gd name="connsiteY0" fmla="*/ 42 h 367936"/>
              <a:gd name="connsiteX1" fmla="*/ 108082 w 346144"/>
              <a:gd name="connsiteY1" fmla="*/ 141859 h 367936"/>
              <a:gd name="connsiteX2" fmla="*/ 175816 w 346144"/>
              <a:gd name="connsiteY2" fmla="*/ 232876 h 367936"/>
              <a:gd name="connsiteX3" fmla="*/ 343032 w 346144"/>
              <a:gd name="connsiteY3" fmla="*/ 366226 h 367936"/>
              <a:gd name="connsiteX4" fmla="*/ 273182 w 346144"/>
              <a:gd name="connsiteY4" fmla="*/ 298492 h 367936"/>
              <a:gd name="connsiteX5" fmla="*/ 131366 w 346144"/>
              <a:gd name="connsiteY5" fmla="*/ 156676 h 367936"/>
              <a:gd name="connsiteX6" fmla="*/ 132 w 346144"/>
              <a:gd name="connsiteY6" fmla="*/ 42 h 36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144" h="367936">
                <a:moveTo>
                  <a:pt x="132" y="42"/>
                </a:moveTo>
                <a:cubicBezTo>
                  <a:pt x="-3749" y="-2428"/>
                  <a:pt x="78801" y="103053"/>
                  <a:pt x="108082" y="141859"/>
                </a:cubicBezTo>
                <a:cubicBezTo>
                  <a:pt x="137363" y="180665"/>
                  <a:pt x="136658" y="195482"/>
                  <a:pt x="175816" y="232876"/>
                </a:cubicBezTo>
                <a:cubicBezTo>
                  <a:pt x="214974" y="270271"/>
                  <a:pt x="326804" y="355290"/>
                  <a:pt x="343032" y="366226"/>
                </a:cubicBezTo>
                <a:cubicBezTo>
                  <a:pt x="359260" y="377162"/>
                  <a:pt x="308460" y="333417"/>
                  <a:pt x="273182" y="298492"/>
                </a:cubicBezTo>
                <a:cubicBezTo>
                  <a:pt x="237904" y="263567"/>
                  <a:pt x="174758" y="206065"/>
                  <a:pt x="131366" y="156676"/>
                </a:cubicBezTo>
                <a:cubicBezTo>
                  <a:pt x="87974" y="107287"/>
                  <a:pt x="4013" y="2512"/>
                  <a:pt x="132" y="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4" name="フリーフォーム: 図形 3273">
            <a:extLst>
              <a:ext uri="{FF2B5EF4-FFF2-40B4-BE49-F238E27FC236}">
                <a16:creationId xmlns:a16="http://schemas.microsoft.com/office/drawing/2014/main" id="{D6DB2CF4-736F-4372-A560-4BC26DF73A4C}"/>
              </a:ext>
            </a:extLst>
          </p:cNvPr>
          <p:cNvSpPr/>
          <p:nvPr/>
        </p:nvSpPr>
        <p:spPr>
          <a:xfrm>
            <a:off x="3893971" y="5466749"/>
            <a:ext cx="110887" cy="84357"/>
          </a:xfrm>
          <a:custGeom>
            <a:avLst/>
            <a:gdLst>
              <a:gd name="connsiteX0" fmla="*/ 110762 w 110887"/>
              <a:gd name="connsiteY0" fmla="*/ 601 h 84357"/>
              <a:gd name="connsiteX1" fmla="*/ 4929 w 110887"/>
              <a:gd name="connsiteY1" fmla="*/ 83151 h 84357"/>
              <a:gd name="connsiteX2" fmla="*/ 26096 w 110887"/>
              <a:gd name="connsiteY2" fmla="*/ 47168 h 84357"/>
              <a:gd name="connsiteX3" fmla="*/ 110762 w 110887"/>
              <a:gd name="connsiteY3" fmla="*/ 601 h 8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87" h="84357">
                <a:moveTo>
                  <a:pt x="110762" y="601"/>
                </a:moveTo>
                <a:cubicBezTo>
                  <a:pt x="107234" y="6598"/>
                  <a:pt x="19040" y="75390"/>
                  <a:pt x="4929" y="83151"/>
                </a:cubicBezTo>
                <a:cubicBezTo>
                  <a:pt x="-9182" y="90912"/>
                  <a:pt x="9868" y="59163"/>
                  <a:pt x="26096" y="47168"/>
                </a:cubicBezTo>
                <a:cubicBezTo>
                  <a:pt x="42324" y="35174"/>
                  <a:pt x="114290" y="-5396"/>
                  <a:pt x="110762" y="6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5" name="フリーフォーム: 図形 3274">
            <a:extLst>
              <a:ext uri="{FF2B5EF4-FFF2-40B4-BE49-F238E27FC236}">
                <a16:creationId xmlns:a16="http://schemas.microsoft.com/office/drawing/2014/main" id="{148DC605-4A49-49E6-A348-70E2E1E5605D}"/>
              </a:ext>
            </a:extLst>
          </p:cNvPr>
          <p:cNvSpPr/>
          <p:nvPr/>
        </p:nvSpPr>
        <p:spPr>
          <a:xfrm>
            <a:off x="4031926" y="5469441"/>
            <a:ext cx="184787" cy="152460"/>
          </a:xfrm>
          <a:custGeom>
            <a:avLst/>
            <a:gdLst>
              <a:gd name="connsiteX0" fmla="*/ 324 w 184787"/>
              <a:gd name="connsiteY0" fmla="*/ 26 h 152460"/>
              <a:gd name="connsiteX1" fmla="*/ 78641 w 184787"/>
              <a:gd name="connsiteY1" fmla="*/ 78342 h 152460"/>
              <a:gd name="connsiteX2" fmla="*/ 184474 w 184787"/>
              <a:gd name="connsiteY2" fmla="*/ 152426 h 152460"/>
              <a:gd name="connsiteX3" fmla="*/ 108274 w 184787"/>
              <a:gd name="connsiteY3" fmla="*/ 86809 h 152460"/>
              <a:gd name="connsiteX4" fmla="*/ 324 w 184787"/>
              <a:gd name="connsiteY4" fmla="*/ 26 h 15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87" h="152460">
                <a:moveTo>
                  <a:pt x="324" y="26"/>
                </a:moveTo>
                <a:cubicBezTo>
                  <a:pt x="-4615" y="-1385"/>
                  <a:pt x="47949" y="52942"/>
                  <a:pt x="78641" y="78342"/>
                </a:cubicBezTo>
                <a:cubicBezTo>
                  <a:pt x="109333" y="103742"/>
                  <a:pt x="179535" y="151015"/>
                  <a:pt x="184474" y="152426"/>
                </a:cubicBezTo>
                <a:cubicBezTo>
                  <a:pt x="189413" y="153837"/>
                  <a:pt x="134732" y="112209"/>
                  <a:pt x="108274" y="86809"/>
                </a:cubicBezTo>
                <a:cubicBezTo>
                  <a:pt x="81816" y="61409"/>
                  <a:pt x="5263" y="1437"/>
                  <a:pt x="324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6" name="フリーフォーム: 図形 3275">
            <a:extLst>
              <a:ext uri="{FF2B5EF4-FFF2-40B4-BE49-F238E27FC236}">
                <a16:creationId xmlns:a16="http://schemas.microsoft.com/office/drawing/2014/main" id="{75F13C84-7BBD-47A1-A556-05D2AC650110}"/>
              </a:ext>
            </a:extLst>
          </p:cNvPr>
          <p:cNvSpPr/>
          <p:nvPr/>
        </p:nvSpPr>
        <p:spPr>
          <a:xfrm>
            <a:off x="3921624" y="5553644"/>
            <a:ext cx="85452" cy="381612"/>
          </a:xfrm>
          <a:custGeom>
            <a:avLst/>
            <a:gdLst>
              <a:gd name="connsiteX0" fmla="*/ 85226 w 85452"/>
              <a:gd name="connsiteY0" fmla="*/ 489 h 381612"/>
              <a:gd name="connsiteX1" fmla="*/ 25959 w 85452"/>
              <a:gd name="connsiteY1" fmla="*/ 102089 h 381612"/>
              <a:gd name="connsiteX2" fmla="*/ 42893 w 85452"/>
              <a:gd name="connsiteY2" fmla="*/ 381489 h 381612"/>
              <a:gd name="connsiteX3" fmla="*/ 559 w 85452"/>
              <a:gd name="connsiteY3" fmla="*/ 135956 h 381612"/>
              <a:gd name="connsiteX4" fmla="*/ 85226 w 85452"/>
              <a:gd name="connsiteY4" fmla="*/ 489 h 38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52" h="381612">
                <a:moveTo>
                  <a:pt x="85226" y="489"/>
                </a:moveTo>
                <a:cubicBezTo>
                  <a:pt x="89459" y="-5155"/>
                  <a:pt x="33014" y="38589"/>
                  <a:pt x="25959" y="102089"/>
                </a:cubicBezTo>
                <a:cubicBezTo>
                  <a:pt x="18904" y="165589"/>
                  <a:pt x="47126" y="375845"/>
                  <a:pt x="42893" y="381489"/>
                </a:cubicBezTo>
                <a:cubicBezTo>
                  <a:pt x="38660" y="387133"/>
                  <a:pt x="-5438" y="198045"/>
                  <a:pt x="559" y="135956"/>
                </a:cubicBezTo>
                <a:cubicBezTo>
                  <a:pt x="6556" y="73867"/>
                  <a:pt x="80993" y="6133"/>
                  <a:pt x="85226" y="4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7" name="フリーフォーム: 図形 3276">
            <a:extLst>
              <a:ext uri="{FF2B5EF4-FFF2-40B4-BE49-F238E27FC236}">
                <a16:creationId xmlns:a16="http://schemas.microsoft.com/office/drawing/2014/main" id="{32AD23D5-5637-4FA8-98B7-EBAF04B0A754}"/>
              </a:ext>
            </a:extLst>
          </p:cNvPr>
          <p:cNvSpPr/>
          <p:nvPr/>
        </p:nvSpPr>
        <p:spPr>
          <a:xfrm>
            <a:off x="3919840" y="5535183"/>
            <a:ext cx="189449" cy="57328"/>
          </a:xfrm>
          <a:custGeom>
            <a:avLst/>
            <a:gdLst>
              <a:gd name="connsiteX0" fmla="*/ 188610 w 189449"/>
              <a:gd name="connsiteY0" fmla="*/ 12600 h 57328"/>
              <a:gd name="connsiteX1" fmla="*/ 19277 w 189449"/>
              <a:gd name="connsiteY1" fmla="*/ 2017 h 57328"/>
              <a:gd name="connsiteX2" fmla="*/ 55260 w 189449"/>
              <a:gd name="connsiteY2" fmla="*/ 57050 h 57328"/>
              <a:gd name="connsiteX3" fmla="*/ 227 w 189449"/>
              <a:gd name="connsiteY3" fmla="*/ 23184 h 57328"/>
              <a:gd name="connsiteX4" fmla="*/ 80660 w 189449"/>
              <a:gd name="connsiteY4" fmla="*/ 18950 h 57328"/>
              <a:gd name="connsiteX5" fmla="*/ 188610 w 189449"/>
              <a:gd name="connsiteY5" fmla="*/ 12600 h 5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449" h="57328">
                <a:moveTo>
                  <a:pt x="188610" y="12600"/>
                </a:moveTo>
                <a:cubicBezTo>
                  <a:pt x="178380" y="9778"/>
                  <a:pt x="41502" y="-5391"/>
                  <a:pt x="19277" y="2017"/>
                </a:cubicBezTo>
                <a:cubicBezTo>
                  <a:pt x="-2948" y="9425"/>
                  <a:pt x="58435" y="53522"/>
                  <a:pt x="55260" y="57050"/>
                </a:cubicBezTo>
                <a:cubicBezTo>
                  <a:pt x="52085" y="60578"/>
                  <a:pt x="-4006" y="29534"/>
                  <a:pt x="227" y="23184"/>
                </a:cubicBezTo>
                <a:cubicBezTo>
                  <a:pt x="4460" y="16834"/>
                  <a:pt x="48557" y="21420"/>
                  <a:pt x="80660" y="18950"/>
                </a:cubicBezTo>
                <a:cubicBezTo>
                  <a:pt x="112763" y="16480"/>
                  <a:pt x="198840" y="15422"/>
                  <a:pt x="188610" y="126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8" name="フリーフォーム: 図形 3277">
            <a:extLst>
              <a:ext uri="{FF2B5EF4-FFF2-40B4-BE49-F238E27FC236}">
                <a16:creationId xmlns:a16="http://schemas.microsoft.com/office/drawing/2014/main" id="{2787EBA6-D42B-4CBB-9065-F8345E041EE0}"/>
              </a:ext>
            </a:extLst>
          </p:cNvPr>
          <p:cNvSpPr/>
          <p:nvPr/>
        </p:nvSpPr>
        <p:spPr>
          <a:xfrm>
            <a:off x="3974318" y="5577416"/>
            <a:ext cx="66670" cy="359854"/>
          </a:xfrm>
          <a:custGeom>
            <a:avLst/>
            <a:gdLst>
              <a:gd name="connsiteX0" fmla="*/ 66399 w 66670"/>
              <a:gd name="connsiteY0" fmla="*/ 1 h 359854"/>
              <a:gd name="connsiteX1" fmla="*/ 24065 w 66670"/>
              <a:gd name="connsiteY1" fmla="*/ 107951 h 359854"/>
              <a:gd name="connsiteX2" fmla="*/ 21949 w 66670"/>
              <a:gd name="connsiteY2" fmla="*/ 182034 h 359854"/>
              <a:gd name="connsiteX3" fmla="*/ 38882 w 66670"/>
              <a:gd name="connsiteY3" fmla="*/ 292101 h 359854"/>
              <a:gd name="connsiteX4" fmla="*/ 782 w 66670"/>
              <a:gd name="connsiteY4" fmla="*/ 359834 h 359854"/>
              <a:gd name="connsiteX5" fmla="*/ 60049 w 66670"/>
              <a:gd name="connsiteY5" fmla="*/ 285751 h 359854"/>
              <a:gd name="connsiteX6" fmla="*/ 28299 w 66670"/>
              <a:gd name="connsiteY6" fmla="*/ 224367 h 359854"/>
              <a:gd name="connsiteX7" fmla="*/ 782 w 66670"/>
              <a:gd name="connsiteY7" fmla="*/ 110067 h 359854"/>
              <a:gd name="connsiteX8" fmla="*/ 66399 w 66670"/>
              <a:gd name="connsiteY8" fmla="*/ 1 h 35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0" h="359854">
                <a:moveTo>
                  <a:pt x="66399" y="1"/>
                </a:moveTo>
                <a:cubicBezTo>
                  <a:pt x="70279" y="-352"/>
                  <a:pt x="31473" y="77612"/>
                  <a:pt x="24065" y="107951"/>
                </a:cubicBezTo>
                <a:cubicBezTo>
                  <a:pt x="16657" y="138290"/>
                  <a:pt x="19479" y="151342"/>
                  <a:pt x="21949" y="182034"/>
                </a:cubicBezTo>
                <a:cubicBezTo>
                  <a:pt x="24418" y="212726"/>
                  <a:pt x="42410" y="262468"/>
                  <a:pt x="38882" y="292101"/>
                </a:cubicBezTo>
                <a:cubicBezTo>
                  <a:pt x="35354" y="321734"/>
                  <a:pt x="-2746" y="360892"/>
                  <a:pt x="782" y="359834"/>
                </a:cubicBezTo>
                <a:cubicBezTo>
                  <a:pt x="4310" y="358776"/>
                  <a:pt x="55463" y="308329"/>
                  <a:pt x="60049" y="285751"/>
                </a:cubicBezTo>
                <a:cubicBezTo>
                  <a:pt x="64635" y="263173"/>
                  <a:pt x="38177" y="253648"/>
                  <a:pt x="28299" y="224367"/>
                </a:cubicBezTo>
                <a:cubicBezTo>
                  <a:pt x="18421" y="195086"/>
                  <a:pt x="-4510" y="143934"/>
                  <a:pt x="782" y="110067"/>
                </a:cubicBezTo>
                <a:cubicBezTo>
                  <a:pt x="6074" y="76200"/>
                  <a:pt x="62519" y="354"/>
                  <a:pt x="66399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9" name="フリーフォーム: 図形 3278">
            <a:extLst>
              <a:ext uri="{FF2B5EF4-FFF2-40B4-BE49-F238E27FC236}">
                <a16:creationId xmlns:a16="http://schemas.microsoft.com/office/drawing/2014/main" id="{4FD1E2C0-BA05-4890-A3AE-E1BD49FB7DF1}"/>
              </a:ext>
            </a:extLst>
          </p:cNvPr>
          <p:cNvSpPr/>
          <p:nvPr/>
        </p:nvSpPr>
        <p:spPr>
          <a:xfrm>
            <a:off x="4049100" y="5532650"/>
            <a:ext cx="55152" cy="315756"/>
          </a:xfrm>
          <a:custGeom>
            <a:avLst/>
            <a:gdLst>
              <a:gd name="connsiteX0" fmla="*/ 17017 w 55152"/>
              <a:gd name="connsiteY0" fmla="*/ 317 h 315756"/>
              <a:gd name="connsiteX1" fmla="*/ 8550 w 55152"/>
              <a:gd name="connsiteY1" fmla="*/ 144250 h 315756"/>
              <a:gd name="connsiteX2" fmla="*/ 25483 w 55152"/>
              <a:gd name="connsiteY2" fmla="*/ 231033 h 315756"/>
              <a:gd name="connsiteX3" fmla="*/ 55117 w 55152"/>
              <a:gd name="connsiteY3" fmla="*/ 315700 h 315756"/>
              <a:gd name="connsiteX4" fmla="*/ 19133 w 55152"/>
              <a:gd name="connsiteY4" fmla="*/ 218333 h 315756"/>
              <a:gd name="connsiteX5" fmla="*/ 83 w 55152"/>
              <a:gd name="connsiteY5" fmla="*/ 186583 h 315756"/>
              <a:gd name="connsiteX6" fmla="*/ 17017 w 55152"/>
              <a:gd name="connsiteY6" fmla="*/ 317 h 31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52" h="315756">
                <a:moveTo>
                  <a:pt x="17017" y="317"/>
                </a:moveTo>
                <a:cubicBezTo>
                  <a:pt x="18428" y="-6739"/>
                  <a:pt x="7139" y="105797"/>
                  <a:pt x="8550" y="144250"/>
                </a:cubicBezTo>
                <a:cubicBezTo>
                  <a:pt x="9961" y="182703"/>
                  <a:pt x="17722" y="202458"/>
                  <a:pt x="25483" y="231033"/>
                </a:cubicBezTo>
                <a:cubicBezTo>
                  <a:pt x="33244" y="259608"/>
                  <a:pt x="56175" y="317817"/>
                  <a:pt x="55117" y="315700"/>
                </a:cubicBezTo>
                <a:cubicBezTo>
                  <a:pt x="54059" y="313583"/>
                  <a:pt x="28305" y="239853"/>
                  <a:pt x="19133" y="218333"/>
                </a:cubicBezTo>
                <a:cubicBezTo>
                  <a:pt x="9961" y="196814"/>
                  <a:pt x="1494" y="218333"/>
                  <a:pt x="83" y="186583"/>
                </a:cubicBezTo>
                <a:cubicBezTo>
                  <a:pt x="-1328" y="154833"/>
                  <a:pt x="15606" y="7373"/>
                  <a:pt x="17017" y="3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0" name="フリーフォーム: 図形 3279">
            <a:extLst>
              <a:ext uri="{FF2B5EF4-FFF2-40B4-BE49-F238E27FC236}">
                <a16:creationId xmlns:a16="http://schemas.microsoft.com/office/drawing/2014/main" id="{B9C00991-1C6F-4161-B64C-D9157E86DA19}"/>
              </a:ext>
            </a:extLst>
          </p:cNvPr>
          <p:cNvSpPr/>
          <p:nvPr/>
        </p:nvSpPr>
        <p:spPr>
          <a:xfrm>
            <a:off x="4131536" y="5634182"/>
            <a:ext cx="131357" cy="389857"/>
          </a:xfrm>
          <a:custGeom>
            <a:avLst/>
            <a:gdLst>
              <a:gd name="connsiteX0" fmla="*/ 103914 w 131357"/>
              <a:gd name="connsiteY0" fmla="*/ 385 h 389857"/>
              <a:gd name="connsiteX1" fmla="*/ 116614 w 131357"/>
              <a:gd name="connsiteY1" fmla="*/ 74468 h 389857"/>
              <a:gd name="connsiteX2" fmla="*/ 38297 w 131357"/>
              <a:gd name="connsiteY2" fmla="*/ 284018 h 389857"/>
              <a:gd name="connsiteX3" fmla="*/ 197 w 131357"/>
              <a:gd name="connsiteY3" fmla="*/ 389851 h 389857"/>
              <a:gd name="connsiteX4" fmla="*/ 53114 w 131357"/>
              <a:gd name="connsiteY4" fmla="*/ 288251 h 389857"/>
              <a:gd name="connsiteX5" fmla="*/ 129314 w 131357"/>
              <a:gd name="connsiteY5" fmla="*/ 99868 h 389857"/>
              <a:gd name="connsiteX6" fmla="*/ 103914 w 131357"/>
              <a:gd name="connsiteY6" fmla="*/ 385 h 38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357" h="389857">
                <a:moveTo>
                  <a:pt x="103914" y="385"/>
                </a:moveTo>
                <a:cubicBezTo>
                  <a:pt x="101797" y="-3848"/>
                  <a:pt x="127550" y="27196"/>
                  <a:pt x="116614" y="74468"/>
                </a:cubicBezTo>
                <a:cubicBezTo>
                  <a:pt x="105678" y="121740"/>
                  <a:pt x="57700" y="231454"/>
                  <a:pt x="38297" y="284018"/>
                </a:cubicBezTo>
                <a:cubicBezTo>
                  <a:pt x="18894" y="336582"/>
                  <a:pt x="-2273" y="389145"/>
                  <a:pt x="197" y="389851"/>
                </a:cubicBezTo>
                <a:cubicBezTo>
                  <a:pt x="2667" y="390557"/>
                  <a:pt x="31595" y="336581"/>
                  <a:pt x="53114" y="288251"/>
                </a:cubicBezTo>
                <a:cubicBezTo>
                  <a:pt x="74633" y="239921"/>
                  <a:pt x="118731" y="146787"/>
                  <a:pt x="129314" y="99868"/>
                </a:cubicBezTo>
                <a:cubicBezTo>
                  <a:pt x="139897" y="52949"/>
                  <a:pt x="106031" y="4618"/>
                  <a:pt x="103914" y="3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1" name="フリーフォーム: 図形 3280">
            <a:extLst>
              <a:ext uri="{FF2B5EF4-FFF2-40B4-BE49-F238E27FC236}">
                <a16:creationId xmlns:a16="http://schemas.microsoft.com/office/drawing/2014/main" id="{3013E363-7FAD-45C4-B651-ADFC1C3A2426}"/>
              </a:ext>
            </a:extLst>
          </p:cNvPr>
          <p:cNvSpPr/>
          <p:nvPr/>
        </p:nvSpPr>
        <p:spPr>
          <a:xfrm>
            <a:off x="4089336" y="5549009"/>
            <a:ext cx="40281" cy="288451"/>
          </a:xfrm>
          <a:custGeom>
            <a:avLst/>
            <a:gdLst>
              <a:gd name="connsiteX0" fmla="*/ 23347 w 40281"/>
              <a:gd name="connsiteY0" fmla="*/ 891 h 288451"/>
              <a:gd name="connsiteX1" fmla="*/ 14881 w 40281"/>
              <a:gd name="connsiteY1" fmla="*/ 113074 h 288451"/>
              <a:gd name="connsiteX2" fmla="*/ 40281 w 40281"/>
              <a:gd name="connsiteY2" fmla="*/ 286641 h 288451"/>
              <a:gd name="connsiteX3" fmla="*/ 14881 w 40281"/>
              <a:gd name="connsiteY3" fmla="*/ 201974 h 288451"/>
              <a:gd name="connsiteX4" fmla="*/ 64 w 40281"/>
              <a:gd name="connsiteY4" fmla="*/ 172341 h 288451"/>
              <a:gd name="connsiteX5" fmla="*/ 23347 w 40281"/>
              <a:gd name="connsiteY5" fmla="*/ 891 h 28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1" h="288451">
                <a:moveTo>
                  <a:pt x="23347" y="891"/>
                </a:moveTo>
                <a:cubicBezTo>
                  <a:pt x="25817" y="-8987"/>
                  <a:pt x="12059" y="65449"/>
                  <a:pt x="14881" y="113074"/>
                </a:cubicBezTo>
                <a:cubicBezTo>
                  <a:pt x="17703" y="160699"/>
                  <a:pt x="40281" y="271824"/>
                  <a:pt x="40281" y="286641"/>
                </a:cubicBezTo>
                <a:cubicBezTo>
                  <a:pt x="40281" y="301458"/>
                  <a:pt x="21584" y="221024"/>
                  <a:pt x="14881" y="201974"/>
                </a:cubicBezTo>
                <a:cubicBezTo>
                  <a:pt x="8178" y="182924"/>
                  <a:pt x="1475" y="203033"/>
                  <a:pt x="64" y="172341"/>
                </a:cubicBezTo>
                <a:cubicBezTo>
                  <a:pt x="-1347" y="141649"/>
                  <a:pt x="20877" y="10769"/>
                  <a:pt x="23347" y="8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2" name="フリーフォーム: 図形 3281">
            <a:extLst>
              <a:ext uri="{FF2B5EF4-FFF2-40B4-BE49-F238E27FC236}">
                <a16:creationId xmlns:a16="http://schemas.microsoft.com/office/drawing/2014/main" id="{43DE0E46-E117-4808-AEB2-EF44BA79354F}"/>
              </a:ext>
            </a:extLst>
          </p:cNvPr>
          <p:cNvSpPr/>
          <p:nvPr/>
        </p:nvSpPr>
        <p:spPr>
          <a:xfrm>
            <a:off x="4029978" y="5614518"/>
            <a:ext cx="184473" cy="343903"/>
          </a:xfrm>
          <a:custGeom>
            <a:avLst/>
            <a:gdLst>
              <a:gd name="connsiteX0" fmla="*/ 184305 w 184473"/>
              <a:gd name="connsiteY0" fmla="*/ 5232 h 343903"/>
              <a:gd name="connsiteX1" fmla="*/ 146205 w 184473"/>
              <a:gd name="connsiteY1" fmla="*/ 157632 h 343903"/>
              <a:gd name="connsiteX2" fmla="*/ 131389 w 184473"/>
              <a:gd name="connsiteY2" fmla="*/ 221132 h 343903"/>
              <a:gd name="connsiteX3" fmla="*/ 70005 w 184473"/>
              <a:gd name="connsiteY3" fmla="*/ 216899 h 343903"/>
              <a:gd name="connsiteX4" fmla="*/ 118689 w 184473"/>
              <a:gd name="connsiteY4" fmla="*/ 259232 h 343903"/>
              <a:gd name="connsiteX5" fmla="*/ 99639 w 184473"/>
              <a:gd name="connsiteY5" fmla="*/ 274049 h 343903"/>
              <a:gd name="connsiteX6" fmla="*/ 46722 w 184473"/>
              <a:gd name="connsiteY6" fmla="*/ 261349 h 343903"/>
              <a:gd name="connsiteX7" fmla="*/ 99639 w 184473"/>
              <a:gd name="connsiteY7" fmla="*/ 312149 h 343903"/>
              <a:gd name="connsiteX8" fmla="*/ 82705 w 184473"/>
              <a:gd name="connsiteY8" fmla="*/ 337549 h 343903"/>
              <a:gd name="connsiteX9" fmla="*/ 155 w 184473"/>
              <a:gd name="connsiteY9" fmla="*/ 310032 h 343903"/>
              <a:gd name="connsiteX10" fmla="*/ 105989 w 184473"/>
              <a:gd name="connsiteY10" fmla="*/ 343899 h 343903"/>
              <a:gd name="connsiteX11" fmla="*/ 110222 w 184473"/>
              <a:gd name="connsiteY11" fmla="*/ 312149 h 343903"/>
              <a:gd name="connsiteX12" fmla="*/ 93289 w 184473"/>
              <a:gd name="connsiteY12" fmla="*/ 271932 h 343903"/>
              <a:gd name="connsiteX13" fmla="*/ 137739 w 184473"/>
              <a:gd name="connsiteY13" fmla="*/ 233832 h 343903"/>
              <a:gd name="connsiteX14" fmla="*/ 127155 w 184473"/>
              <a:gd name="connsiteY14" fmla="*/ 199965 h 343903"/>
              <a:gd name="connsiteX15" fmla="*/ 158905 w 184473"/>
              <a:gd name="connsiteY15" fmla="*/ 49682 h 343903"/>
              <a:gd name="connsiteX16" fmla="*/ 184305 w 184473"/>
              <a:gd name="connsiteY16" fmla="*/ 5232 h 34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4473" h="343903">
                <a:moveTo>
                  <a:pt x="184305" y="5232"/>
                </a:moveTo>
                <a:cubicBezTo>
                  <a:pt x="182188" y="23224"/>
                  <a:pt x="155024" y="121649"/>
                  <a:pt x="146205" y="157632"/>
                </a:cubicBezTo>
                <a:cubicBezTo>
                  <a:pt x="137386" y="193615"/>
                  <a:pt x="144089" y="211254"/>
                  <a:pt x="131389" y="221132"/>
                </a:cubicBezTo>
                <a:cubicBezTo>
                  <a:pt x="118689" y="231010"/>
                  <a:pt x="72122" y="210549"/>
                  <a:pt x="70005" y="216899"/>
                </a:cubicBezTo>
                <a:cubicBezTo>
                  <a:pt x="67888" y="223249"/>
                  <a:pt x="113750" y="249707"/>
                  <a:pt x="118689" y="259232"/>
                </a:cubicBezTo>
                <a:cubicBezTo>
                  <a:pt x="123628" y="268757"/>
                  <a:pt x="111633" y="273696"/>
                  <a:pt x="99639" y="274049"/>
                </a:cubicBezTo>
                <a:cubicBezTo>
                  <a:pt x="87645" y="274402"/>
                  <a:pt x="46722" y="254999"/>
                  <a:pt x="46722" y="261349"/>
                </a:cubicBezTo>
                <a:cubicBezTo>
                  <a:pt x="46722" y="267699"/>
                  <a:pt x="93642" y="299449"/>
                  <a:pt x="99639" y="312149"/>
                </a:cubicBezTo>
                <a:cubicBezTo>
                  <a:pt x="105636" y="324849"/>
                  <a:pt x="99286" y="337902"/>
                  <a:pt x="82705" y="337549"/>
                </a:cubicBezTo>
                <a:cubicBezTo>
                  <a:pt x="66124" y="337196"/>
                  <a:pt x="-3726" y="308974"/>
                  <a:pt x="155" y="310032"/>
                </a:cubicBezTo>
                <a:cubicBezTo>
                  <a:pt x="4036" y="311090"/>
                  <a:pt x="87645" y="343546"/>
                  <a:pt x="105989" y="343899"/>
                </a:cubicBezTo>
                <a:cubicBezTo>
                  <a:pt x="124333" y="344252"/>
                  <a:pt x="112339" y="324143"/>
                  <a:pt x="110222" y="312149"/>
                </a:cubicBezTo>
                <a:cubicBezTo>
                  <a:pt x="108105" y="300155"/>
                  <a:pt x="88703" y="284985"/>
                  <a:pt x="93289" y="271932"/>
                </a:cubicBezTo>
                <a:cubicBezTo>
                  <a:pt x="97875" y="258879"/>
                  <a:pt x="132095" y="245827"/>
                  <a:pt x="137739" y="233832"/>
                </a:cubicBezTo>
                <a:cubicBezTo>
                  <a:pt x="143383" y="221838"/>
                  <a:pt x="123627" y="230657"/>
                  <a:pt x="127155" y="199965"/>
                </a:cubicBezTo>
                <a:cubicBezTo>
                  <a:pt x="130683" y="169273"/>
                  <a:pt x="149733" y="80374"/>
                  <a:pt x="158905" y="49682"/>
                </a:cubicBezTo>
                <a:cubicBezTo>
                  <a:pt x="168077" y="18990"/>
                  <a:pt x="186422" y="-12760"/>
                  <a:pt x="184305" y="52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3" name="フリーフォーム: 図形 3282">
            <a:extLst>
              <a:ext uri="{FF2B5EF4-FFF2-40B4-BE49-F238E27FC236}">
                <a16:creationId xmlns:a16="http://schemas.microsoft.com/office/drawing/2014/main" id="{5B9FBFA9-6EAA-438A-A13A-1BB345407EE4}"/>
              </a:ext>
            </a:extLst>
          </p:cNvPr>
          <p:cNvSpPr/>
          <p:nvPr/>
        </p:nvSpPr>
        <p:spPr>
          <a:xfrm>
            <a:off x="4452734" y="5797550"/>
            <a:ext cx="215742" cy="491886"/>
          </a:xfrm>
          <a:custGeom>
            <a:avLst/>
            <a:gdLst>
              <a:gd name="connsiteX0" fmla="*/ 147841 w 215742"/>
              <a:gd name="connsiteY0" fmla="*/ 0 h 491886"/>
              <a:gd name="connsiteX1" fmla="*/ 211341 w 215742"/>
              <a:gd name="connsiteY1" fmla="*/ 131763 h 491886"/>
              <a:gd name="connsiteX2" fmla="*/ 1791 w 215742"/>
              <a:gd name="connsiteY2" fmla="*/ 485775 h 491886"/>
              <a:gd name="connsiteX3" fmla="*/ 114504 w 215742"/>
              <a:gd name="connsiteY3" fmla="*/ 339725 h 491886"/>
              <a:gd name="connsiteX4" fmla="*/ 190704 w 215742"/>
              <a:gd name="connsiteY4" fmla="*/ 130175 h 491886"/>
              <a:gd name="connsiteX5" fmla="*/ 147841 w 215742"/>
              <a:gd name="connsiteY5" fmla="*/ 0 h 4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42" h="491886">
                <a:moveTo>
                  <a:pt x="147841" y="0"/>
                </a:moveTo>
                <a:cubicBezTo>
                  <a:pt x="151280" y="265"/>
                  <a:pt x="235683" y="50801"/>
                  <a:pt x="211341" y="131763"/>
                </a:cubicBezTo>
                <a:cubicBezTo>
                  <a:pt x="186999" y="212726"/>
                  <a:pt x="17930" y="451115"/>
                  <a:pt x="1791" y="485775"/>
                </a:cubicBezTo>
                <a:cubicBezTo>
                  <a:pt x="-14348" y="520435"/>
                  <a:pt x="83019" y="398992"/>
                  <a:pt x="114504" y="339725"/>
                </a:cubicBezTo>
                <a:cubicBezTo>
                  <a:pt x="145989" y="280458"/>
                  <a:pt x="180650" y="183621"/>
                  <a:pt x="190704" y="130175"/>
                </a:cubicBezTo>
                <a:cubicBezTo>
                  <a:pt x="200758" y="76729"/>
                  <a:pt x="144402" y="-265"/>
                  <a:pt x="14784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4" name="フリーフォーム: 図形 3283">
            <a:extLst>
              <a:ext uri="{FF2B5EF4-FFF2-40B4-BE49-F238E27FC236}">
                <a16:creationId xmlns:a16="http://schemas.microsoft.com/office/drawing/2014/main" id="{2671B523-56BB-4BE6-8C16-24E160E2154A}"/>
              </a:ext>
            </a:extLst>
          </p:cNvPr>
          <p:cNvSpPr/>
          <p:nvPr/>
        </p:nvSpPr>
        <p:spPr>
          <a:xfrm>
            <a:off x="4675027" y="5919734"/>
            <a:ext cx="47944" cy="192336"/>
          </a:xfrm>
          <a:custGeom>
            <a:avLst/>
            <a:gdLst>
              <a:gd name="connsiteX0" fmla="*/ 161 w 47944"/>
              <a:gd name="connsiteY0" fmla="*/ 54 h 192336"/>
              <a:gd name="connsiteX1" fmla="*/ 31911 w 47944"/>
              <a:gd name="connsiteY1" fmla="*/ 138166 h 192336"/>
              <a:gd name="connsiteX2" fmla="*/ 22386 w 47944"/>
              <a:gd name="connsiteY2" fmla="*/ 192141 h 192336"/>
              <a:gd name="connsiteX3" fmla="*/ 47786 w 47944"/>
              <a:gd name="connsiteY3" fmla="*/ 122291 h 192336"/>
              <a:gd name="connsiteX4" fmla="*/ 161 w 47944"/>
              <a:gd name="connsiteY4" fmla="*/ 54 h 19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44" h="192336">
                <a:moveTo>
                  <a:pt x="161" y="54"/>
                </a:moveTo>
                <a:cubicBezTo>
                  <a:pt x="-2485" y="2700"/>
                  <a:pt x="28207" y="106152"/>
                  <a:pt x="31911" y="138166"/>
                </a:cubicBezTo>
                <a:cubicBezTo>
                  <a:pt x="35615" y="170181"/>
                  <a:pt x="19740" y="194787"/>
                  <a:pt x="22386" y="192141"/>
                </a:cubicBezTo>
                <a:cubicBezTo>
                  <a:pt x="25032" y="189495"/>
                  <a:pt x="50167" y="152189"/>
                  <a:pt x="47786" y="122291"/>
                </a:cubicBezTo>
                <a:cubicBezTo>
                  <a:pt x="45405" y="92393"/>
                  <a:pt x="2807" y="-2592"/>
                  <a:pt x="161" y="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5" name="フリーフォーム: 図形 3284">
            <a:extLst>
              <a:ext uri="{FF2B5EF4-FFF2-40B4-BE49-F238E27FC236}">
                <a16:creationId xmlns:a16="http://schemas.microsoft.com/office/drawing/2014/main" id="{9443F6D1-5085-4543-8CE5-4BC3C6B699FC}"/>
              </a:ext>
            </a:extLst>
          </p:cNvPr>
          <p:cNvSpPr/>
          <p:nvPr/>
        </p:nvSpPr>
        <p:spPr>
          <a:xfrm>
            <a:off x="4752900" y="5961060"/>
            <a:ext cx="117066" cy="215905"/>
          </a:xfrm>
          <a:custGeom>
            <a:avLst/>
            <a:gdLst>
              <a:gd name="connsiteX0" fmla="*/ 75 w 117066"/>
              <a:gd name="connsiteY0" fmla="*/ 3 h 215905"/>
              <a:gd name="connsiteX1" fmla="*/ 98500 w 117066"/>
              <a:gd name="connsiteY1" fmla="*/ 103190 h 215905"/>
              <a:gd name="connsiteX2" fmla="*/ 115963 w 117066"/>
              <a:gd name="connsiteY2" fmla="*/ 215903 h 215905"/>
              <a:gd name="connsiteX3" fmla="*/ 82625 w 117066"/>
              <a:gd name="connsiteY3" fmla="*/ 106365 h 215905"/>
              <a:gd name="connsiteX4" fmla="*/ 75 w 117066"/>
              <a:gd name="connsiteY4" fmla="*/ 3 h 21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66" h="215905">
                <a:moveTo>
                  <a:pt x="75" y="3"/>
                </a:moveTo>
                <a:cubicBezTo>
                  <a:pt x="2721" y="-526"/>
                  <a:pt x="79185" y="67207"/>
                  <a:pt x="98500" y="103190"/>
                </a:cubicBezTo>
                <a:cubicBezTo>
                  <a:pt x="117815" y="139173"/>
                  <a:pt x="118609" y="215374"/>
                  <a:pt x="115963" y="215903"/>
                </a:cubicBezTo>
                <a:cubicBezTo>
                  <a:pt x="113317" y="216432"/>
                  <a:pt x="100087" y="144465"/>
                  <a:pt x="82625" y="106365"/>
                </a:cubicBezTo>
                <a:cubicBezTo>
                  <a:pt x="65163" y="68265"/>
                  <a:pt x="-2571" y="532"/>
                  <a:pt x="75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6" name="フリーフォーム: 図形 3285">
            <a:extLst>
              <a:ext uri="{FF2B5EF4-FFF2-40B4-BE49-F238E27FC236}">
                <a16:creationId xmlns:a16="http://schemas.microsoft.com/office/drawing/2014/main" id="{A5EF6BE8-E036-432A-A934-D3C6188DA0C3}"/>
              </a:ext>
            </a:extLst>
          </p:cNvPr>
          <p:cNvSpPr/>
          <p:nvPr/>
        </p:nvSpPr>
        <p:spPr>
          <a:xfrm>
            <a:off x="4020775" y="6077590"/>
            <a:ext cx="563952" cy="50729"/>
          </a:xfrm>
          <a:custGeom>
            <a:avLst/>
            <a:gdLst>
              <a:gd name="connsiteX0" fmla="*/ 1950 w 563952"/>
              <a:gd name="connsiteY0" fmla="*/ 13648 h 50729"/>
              <a:gd name="connsiteX1" fmla="*/ 160700 w 563952"/>
              <a:gd name="connsiteY1" fmla="*/ 5710 h 50729"/>
              <a:gd name="connsiteX2" fmla="*/ 378188 w 563952"/>
              <a:gd name="connsiteY2" fmla="*/ 16823 h 50729"/>
              <a:gd name="connsiteX3" fmla="*/ 467088 w 563952"/>
              <a:gd name="connsiteY3" fmla="*/ 948 h 50729"/>
              <a:gd name="connsiteX4" fmla="*/ 563925 w 563952"/>
              <a:gd name="connsiteY4" fmla="*/ 50160 h 50729"/>
              <a:gd name="connsiteX5" fmla="*/ 457563 w 563952"/>
              <a:gd name="connsiteY5" fmla="*/ 27935 h 50729"/>
              <a:gd name="connsiteX6" fmla="*/ 270238 w 563952"/>
              <a:gd name="connsiteY6" fmla="*/ 31110 h 50729"/>
              <a:gd name="connsiteX7" fmla="*/ 1950 w 563952"/>
              <a:gd name="connsiteY7" fmla="*/ 13648 h 5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952" h="50729">
                <a:moveTo>
                  <a:pt x="1950" y="13648"/>
                </a:moveTo>
                <a:cubicBezTo>
                  <a:pt x="-16306" y="9415"/>
                  <a:pt x="97994" y="5181"/>
                  <a:pt x="160700" y="5710"/>
                </a:cubicBezTo>
                <a:cubicBezTo>
                  <a:pt x="223406" y="6239"/>
                  <a:pt x="327123" y="17617"/>
                  <a:pt x="378188" y="16823"/>
                </a:cubicBezTo>
                <a:cubicBezTo>
                  <a:pt x="429253" y="16029"/>
                  <a:pt x="436132" y="-4608"/>
                  <a:pt x="467088" y="948"/>
                </a:cubicBezTo>
                <a:cubicBezTo>
                  <a:pt x="498044" y="6504"/>
                  <a:pt x="565512" y="45662"/>
                  <a:pt x="563925" y="50160"/>
                </a:cubicBezTo>
                <a:cubicBezTo>
                  <a:pt x="562338" y="54658"/>
                  <a:pt x="506511" y="31110"/>
                  <a:pt x="457563" y="27935"/>
                </a:cubicBezTo>
                <a:cubicBezTo>
                  <a:pt x="408615" y="24760"/>
                  <a:pt x="341675" y="34020"/>
                  <a:pt x="270238" y="31110"/>
                </a:cubicBezTo>
                <a:cubicBezTo>
                  <a:pt x="198801" y="28200"/>
                  <a:pt x="20206" y="17881"/>
                  <a:pt x="1950" y="136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7" name="フリーフォーム: 図形 3286">
            <a:extLst>
              <a:ext uri="{FF2B5EF4-FFF2-40B4-BE49-F238E27FC236}">
                <a16:creationId xmlns:a16="http://schemas.microsoft.com/office/drawing/2014/main" id="{A86A32D1-FD07-490B-9B8B-13065A3A948C}"/>
              </a:ext>
            </a:extLst>
          </p:cNvPr>
          <p:cNvSpPr/>
          <p:nvPr/>
        </p:nvSpPr>
        <p:spPr>
          <a:xfrm>
            <a:off x="3921125" y="6088063"/>
            <a:ext cx="645153" cy="147637"/>
          </a:xfrm>
          <a:custGeom>
            <a:avLst/>
            <a:gdLst>
              <a:gd name="connsiteX0" fmla="*/ 0 w 645153"/>
              <a:gd name="connsiteY0" fmla="*/ 0 h 147637"/>
              <a:gd name="connsiteX1" fmla="*/ 273050 w 645153"/>
              <a:gd name="connsiteY1" fmla="*/ 74612 h 147637"/>
              <a:gd name="connsiteX2" fmla="*/ 514350 w 645153"/>
              <a:gd name="connsiteY2" fmla="*/ 131762 h 147637"/>
              <a:gd name="connsiteX3" fmla="*/ 644525 w 645153"/>
              <a:gd name="connsiteY3" fmla="*/ 147637 h 147637"/>
              <a:gd name="connsiteX4" fmla="*/ 560388 w 645153"/>
              <a:gd name="connsiteY4" fmla="*/ 131762 h 147637"/>
              <a:gd name="connsiteX5" fmla="*/ 481013 w 645153"/>
              <a:gd name="connsiteY5" fmla="*/ 114300 h 147637"/>
              <a:gd name="connsiteX6" fmla="*/ 430213 w 645153"/>
              <a:gd name="connsiteY6" fmla="*/ 96837 h 147637"/>
              <a:gd name="connsiteX7" fmla="*/ 307975 w 645153"/>
              <a:gd name="connsiteY7" fmla="*/ 71437 h 147637"/>
              <a:gd name="connsiteX8" fmla="*/ 0 w 645153"/>
              <a:gd name="connsiteY8" fmla="*/ 0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5153" h="147637">
                <a:moveTo>
                  <a:pt x="0" y="0"/>
                </a:moveTo>
                <a:lnTo>
                  <a:pt x="273050" y="74612"/>
                </a:lnTo>
                <a:cubicBezTo>
                  <a:pt x="358775" y="96572"/>
                  <a:pt x="452438" y="119591"/>
                  <a:pt x="514350" y="131762"/>
                </a:cubicBezTo>
                <a:cubicBezTo>
                  <a:pt x="576262" y="143933"/>
                  <a:pt x="636852" y="147637"/>
                  <a:pt x="644525" y="147637"/>
                </a:cubicBezTo>
                <a:cubicBezTo>
                  <a:pt x="652198" y="147637"/>
                  <a:pt x="587640" y="137318"/>
                  <a:pt x="560388" y="131762"/>
                </a:cubicBezTo>
                <a:cubicBezTo>
                  <a:pt x="533136" y="126206"/>
                  <a:pt x="502709" y="120121"/>
                  <a:pt x="481013" y="114300"/>
                </a:cubicBezTo>
                <a:cubicBezTo>
                  <a:pt x="459317" y="108479"/>
                  <a:pt x="459053" y="103981"/>
                  <a:pt x="430213" y="96837"/>
                </a:cubicBezTo>
                <a:cubicBezTo>
                  <a:pt x="401373" y="89693"/>
                  <a:pt x="307975" y="71437"/>
                  <a:pt x="307975" y="71437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8" name="フリーフォーム: 図形 3287">
            <a:extLst>
              <a:ext uri="{FF2B5EF4-FFF2-40B4-BE49-F238E27FC236}">
                <a16:creationId xmlns:a16="http://schemas.microsoft.com/office/drawing/2014/main" id="{282CFFB7-D1CD-446C-B84D-1B9987CBC7F3}"/>
              </a:ext>
            </a:extLst>
          </p:cNvPr>
          <p:cNvSpPr/>
          <p:nvPr/>
        </p:nvSpPr>
        <p:spPr>
          <a:xfrm>
            <a:off x="4062281" y="6124293"/>
            <a:ext cx="470032" cy="78070"/>
          </a:xfrm>
          <a:custGeom>
            <a:avLst/>
            <a:gdLst>
              <a:gd name="connsiteX0" fmla="*/ 132 w 470032"/>
              <a:gd name="connsiteY0" fmla="*/ 282 h 78070"/>
              <a:gd name="connsiteX1" fmla="*/ 308107 w 470032"/>
              <a:gd name="connsiteY1" fmla="*/ 22507 h 78070"/>
              <a:gd name="connsiteX2" fmla="*/ 435107 w 470032"/>
              <a:gd name="connsiteY2" fmla="*/ 52670 h 78070"/>
              <a:gd name="connsiteX3" fmla="*/ 470032 w 470032"/>
              <a:gd name="connsiteY3" fmla="*/ 78070 h 78070"/>
              <a:gd name="connsiteX4" fmla="*/ 403357 w 470032"/>
              <a:gd name="connsiteY4" fmla="*/ 28857 h 78070"/>
              <a:gd name="connsiteX5" fmla="*/ 347794 w 470032"/>
              <a:gd name="connsiteY5" fmla="*/ 11395 h 78070"/>
              <a:gd name="connsiteX6" fmla="*/ 132 w 470032"/>
              <a:gd name="connsiteY6" fmla="*/ 282 h 7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032" h="78070">
                <a:moveTo>
                  <a:pt x="132" y="282"/>
                </a:moveTo>
                <a:cubicBezTo>
                  <a:pt x="-6483" y="2134"/>
                  <a:pt x="235611" y="13776"/>
                  <a:pt x="308107" y="22507"/>
                </a:cubicBezTo>
                <a:cubicBezTo>
                  <a:pt x="380603" y="31238"/>
                  <a:pt x="408120" y="43410"/>
                  <a:pt x="435107" y="52670"/>
                </a:cubicBezTo>
                <a:cubicBezTo>
                  <a:pt x="462094" y="61930"/>
                  <a:pt x="470032" y="78070"/>
                  <a:pt x="470032" y="78070"/>
                </a:cubicBezTo>
                <a:cubicBezTo>
                  <a:pt x="464740" y="74101"/>
                  <a:pt x="423730" y="39970"/>
                  <a:pt x="403357" y="28857"/>
                </a:cubicBezTo>
                <a:cubicBezTo>
                  <a:pt x="382984" y="17745"/>
                  <a:pt x="410765" y="16687"/>
                  <a:pt x="347794" y="11395"/>
                </a:cubicBezTo>
                <a:cubicBezTo>
                  <a:pt x="284823" y="6103"/>
                  <a:pt x="6747" y="-1570"/>
                  <a:pt x="132" y="2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9" name="フリーフォーム: 図形 3288">
            <a:extLst>
              <a:ext uri="{FF2B5EF4-FFF2-40B4-BE49-F238E27FC236}">
                <a16:creationId xmlns:a16="http://schemas.microsoft.com/office/drawing/2014/main" id="{4F9D0EA4-6475-441A-95C4-104D2844DC94}"/>
              </a:ext>
            </a:extLst>
          </p:cNvPr>
          <p:cNvSpPr/>
          <p:nvPr/>
        </p:nvSpPr>
        <p:spPr>
          <a:xfrm>
            <a:off x="4862339" y="6140441"/>
            <a:ext cx="38415" cy="190528"/>
          </a:xfrm>
          <a:custGeom>
            <a:avLst/>
            <a:gdLst>
              <a:gd name="connsiteX0" fmla="*/ 174 w 38415"/>
              <a:gd name="connsiteY0" fmla="*/ 9 h 190528"/>
              <a:gd name="connsiteX1" fmla="*/ 23986 w 38415"/>
              <a:gd name="connsiteY1" fmla="*/ 114309 h 190528"/>
              <a:gd name="connsiteX2" fmla="*/ 20811 w 38415"/>
              <a:gd name="connsiteY2" fmla="*/ 190509 h 190528"/>
              <a:gd name="connsiteX3" fmla="*/ 38274 w 38415"/>
              <a:gd name="connsiteY3" fmla="*/ 120659 h 190528"/>
              <a:gd name="connsiteX4" fmla="*/ 174 w 38415"/>
              <a:gd name="connsiteY4" fmla="*/ 9 h 19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15" h="190528">
                <a:moveTo>
                  <a:pt x="174" y="9"/>
                </a:moveTo>
                <a:cubicBezTo>
                  <a:pt x="-2207" y="-1049"/>
                  <a:pt x="20547" y="82559"/>
                  <a:pt x="23986" y="114309"/>
                </a:cubicBezTo>
                <a:cubicBezTo>
                  <a:pt x="27426" y="146059"/>
                  <a:pt x="18430" y="189451"/>
                  <a:pt x="20811" y="190509"/>
                </a:cubicBezTo>
                <a:cubicBezTo>
                  <a:pt x="23192" y="191567"/>
                  <a:pt x="40126" y="148440"/>
                  <a:pt x="38274" y="120659"/>
                </a:cubicBezTo>
                <a:cubicBezTo>
                  <a:pt x="36422" y="92878"/>
                  <a:pt x="2555" y="1067"/>
                  <a:pt x="174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0" name="フリーフォーム: 図形 3289">
            <a:extLst>
              <a:ext uri="{FF2B5EF4-FFF2-40B4-BE49-F238E27FC236}">
                <a16:creationId xmlns:a16="http://schemas.microsoft.com/office/drawing/2014/main" id="{81A17865-CBF6-43FF-A5F3-2A8A11D7AA93}"/>
              </a:ext>
            </a:extLst>
          </p:cNvPr>
          <p:cNvSpPr/>
          <p:nvPr/>
        </p:nvSpPr>
        <p:spPr>
          <a:xfrm>
            <a:off x="4667193" y="6122478"/>
            <a:ext cx="189042" cy="142407"/>
          </a:xfrm>
          <a:custGeom>
            <a:avLst/>
            <a:gdLst>
              <a:gd name="connsiteX0" fmla="*/ 188970 w 189042"/>
              <a:gd name="connsiteY0" fmla="*/ 510 h 142407"/>
              <a:gd name="connsiteX1" fmla="*/ 101657 w 189042"/>
              <a:gd name="connsiteY1" fmla="*/ 111635 h 142407"/>
              <a:gd name="connsiteX2" fmla="*/ 57 w 189042"/>
              <a:gd name="connsiteY2" fmla="*/ 125922 h 142407"/>
              <a:gd name="connsiteX3" fmla="*/ 115945 w 189042"/>
              <a:gd name="connsiteY3" fmla="*/ 141797 h 142407"/>
              <a:gd name="connsiteX4" fmla="*/ 65145 w 189042"/>
              <a:gd name="connsiteY4" fmla="*/ 132272 h 142407"/>
              <a:gd name="connsiteX5" fmla="*/ 115945 w 189042"/>
              <a:gd name="connsiteY5" fmla="*/ 71947 h 142407"/>
              <a:gd name="connsiteX6" fmla="*/ 188970 w 189042"/>
              <a:gd name="connsiteY6" fmla="*/ 510 h 14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42" h="142407">
                <a:moveTo>
                  <a:pt x="188970" y="510"/>
                </a:moveTo>
                <a:cubicBezTo>
                  <a:pt x="186589" y="7125"/>
                  <a:pt x="133142" y="90733"/>
                  <a:pt x="101657" y="111635"/>
                </a:cubicBezTo>
                <a:cubicBezTo>
                  <a:pt x="70172" y="132537"/>
                  <a:pt x="-2324" y="120895"/>
                  <a:pt x="57" y="125922"/>
                </a:cubicBezTo>
                <a:cubicBezTo>
                  <a:pt x="2438" y="130949"/>
                  <a:pt x="105097" y="140739"/>
                  <a:pt x="115945" y="141797"/>
                </a:cubicBezTo>
                <a:cubicBezTo>
                  <a:pt x="126793" y="142855"/>
                  <a:pt x="65145" y="143914"/>
                  <a:pt x="65145" y="132272"/>
                </a:cubicBezTo>
                <a:cubicBezTo>
                  <a:pt x="65145" y="120630"/>
                  <a:pt x="97689" y="90468"/>
                  <a:pt x="115945" y="71947"/>
                </a:cubicBezTo>
                <a:cubicBezTo>
                  <a:pt x="134201" y="53426"/>
                  <a:pt x="191351" y="-6105"/>
                  <a:pt x="188970" y="5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1" name="フリーフォーム: 図形 3290">
            <a:extLst>
              <a:ext uri="{FF2B5EF4-FFF2-40B4-BE49-F238E27FC236}">
                <a16:creationId xmlns:a16="http://schemas.microsoft.com/office/drawing/2014/main" id="{BDCF4F90-A7D8-4F30-A9F4-D1A498198E72}"/>
              </a:ext>
            </a:extLst>
          </p:cNvPr>
          <p:cNvSpPr/>
          <p:nvPr/>
        </p:nvSpPr>
        <p:spPr>
          <a:xfrm>
            <a:off x="4646395" y="6308490"/>
            <a:ext cx="298679" cy="186340"/>
          </a:xfrm>
          <a:custGeom>
            <a:avLst/>
            <a:gdLst>
              <a:gd name="connsiteX0" fmla="*/ 4980 w 298679"/>
              <a:gd name="connsiteY0" fmla="*/ 185973 h 186340"/>
              <a:gd name="connsiteX1" fmla="*/ 84355 w 298679"/>
              <a:gd name="connsiteY1" fmla="*/ 155810 h 186340"/>
              <a:gd name="connsiteX2" fmla="*/ 238343 w 298679"/>
              <a:gd name="connsiteY2" fmla="*/ 157398 h 186340"/>
              <a:gd name="connsiteX3" fmla="*/ 235168 w 298679"/>
              <a:gd name="connsiteY3" fmla="*/ 105010 h 186340"/>
              <a:gd name="connsiteX4" fmla="*/ 298668 w 298679"/>
              <a:gd name="connsiteY4" fmla="*/ 52623 h 186340"/>
              <a:gd name="connsiteX5" fmla="*/ 239930 w 298679"/>
              <a:gd name="connsiteY5" fmla="*/ 11348 h 186340"/>
              <a:gd name="connsiteX6" fmla="*/ 182780 w 298679"/>
              <a:gd name="connsiteY6" fmla="*/ 1823 h 186340"/>
              <a:gd name="connsiteX7" fmla="*/ 270093 w 298679"/>
              <a:gd name="connsiteY7" fmla="*/ 41510 h 186340"/>
              <a:gd name="connsiteX8" fmla="*/ 239930 w 298679"/>
              <a:gd name="connsiteY8" fmla="*/ 76435 h 186340"/>
              <a:gd name="connsiteX9" fmla="*/ 224055 w 298679"/>
              <a:gd name="connsiteY9" fmla="*/ 131998 h 186340"/>
              <a:gd name="connsiteX10" fmla="*/ 4980 w 298679"/>
              <a:gd name="connsiteY10" fmla="*/ 185973 h 18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679" h="186340">
                <a:moveTo>
                  <a:pt x="4980" y="185973"/>
                </a:moveTo>
                <a:cubicBezTo>
                  <a:pt x="-18303" y="189942"/>
                  <a:pt x="45461" y="160572"/>
                  <a:pt x="84355" y="155810"/>
                </a:cubicBezTo>
                <a:cubicBezTo>
                  <a:pt x="123249" y="151048"/>
                  <a:pt x="213208" y="165865"/>
                  <a:pt x="238343" y="157398"/>
                </a:cubicBezTo>
                <a:cubicBezTo>
                  <a:pt x="263478" y="148931"/>
                  <a:pt x="225114" y="122472"/>
                  <a:pt x="235168" y="105010"/>
                </a:cubicBezTo>
                <a:cubicBezTo>
                  <a:pt x="245222" y="87548"/>
                  <a:pt x="297874" y="68233"/>
                  <a:pt x="298668" y="52623"/>
                </a:cubicBezTo>
                <a:cubicBezTo>
                  <a:pt x="299462" y="37013"/>
                  <a:pt x="259245" y="19815"/>
                  <a:pt x="239930" y="11348"/>
                </a:cubicBezTo>
                <a:cubicBezTo>
                  <a:pt x="220615" y="2881"/>
                  <a:pt x="177753" y="-3204"/>
                  <a:pt x="182780" y="1823"/>
                </a:cubicBezTo>
                <a:cubicBezTo>
                  <a:pt x="187807" y="6850"/>
                  <a:pt x="260568" y="29075"/>
                  <a:pt x="270093" y="41510"/>
                </a:cubicBezTo>
                <a:cubicBezTo>
                  <a:pt x="279618" y="53945"/>
                  <a:pt x="247603" y="61354"/>
                  <a:pt x="239930" y="76435"/>
                </a:cubicBezTo>
                <a:cubicBezTo>
                  <a:pt x="232257" y="91516"/>
                  <a:pt x="261361" y="116917"/>
                  <a:pt x="224055" y="131998"/>
                </a:cubicBezTo>
                <a:cubicBezTo>
                  <a:pt x="186749" y="147079"/>
                  <a:pt x="28263" y="182004"/>
                  <a:pt x="4980" y="1859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2" name="フリーフォーム: 図形 3291">
            <a:extLst>
              <a:ext uri="{FF2B5EF4-FFF2-40B4-BE49-F238E27FC236}">
                <a16:creationId xmlns:a16="http://schemas.microsoft.com/office/drawing/2014/main" id="{ED20AEC8-B797-4482-A3C1-C8868952A086}"/>
              </a:ext>
            </a:extLst>
          </p:cNvPr>
          <p:cNvSpPr/>
          <p:nvPr/>
        </p:nvSpPr>
        <p:spPr>
          <a:xfrm>
            <a:off x="4346122" y="6349996"/>
            <a:ext cx="542223" cy="198465"/>
          </a:xfrm>
          <a:custGeom>
            <a:avLst/>
            <a:gdLst>
              <a:gd name="connsiteX0" fmla="*/ 541791 w 542223"/>
              <a:gd name="connsiteY0" fmla="*/ 4 h 198465"/>
              <a:gd name="connsiteX1" fmla="*/ 389391 w 542223"/>
              <a:gd name="connsiteY1" fmla="*/ 57154 h 198465"/>
              <a:gd name="connsiteX2" fmla="*/ 330653 w 542223"/>
              <a:gd name="connsiteY2" fmla="*/ 79379 h 198465"/>
              <a:gd name="connsiteX3" fmla="*/ 151266 w 542223"/>
              <a:gd name="connsiteY3" fmla="*/ 90492 h 198465"/>
              <a:gd name="connsiteX4" fmla="*/ 453 w 542223"/>
              <a:gd name="connsiteY4" fmla="*/ 198442 h 198465"/>
              <a:gd name="connsiteX5" fmla="*/ 108403 w 542223"/>
              <a:gd name="connsiteY5" fmla="*/ 100017 h 198465"/>
              <a:gd name="connsiteX6" fmla="*/ 216353 w 542223"/>
              <a:gd name="connsiteY6" fmla="*/ 65092 h 198465"/>
              <a:gd name="connsiteX7" fmla="*/ 337003 w 542223"/>
              <a:gd name="connsiteY7" fmla="*/ 60329 h 198465"/>
              <a:gd name="connsiteX8" fmla="*/ 541791 w 542223"/>
              <a:gd name="connsiteY8" fmla="*/ 4 h 19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223" h="198465">
                <a:moveTo>
                  <a:pt x="541791" y="4"/>
                </a:moveTo>
                <a:cubicBezTo>
                  <a:pt x="550522" y="-525"/>
                  <a:pt x="424581" y="43925"/>
                  <a:pt x="389391" y="57154"/>
                </a:cubicBezTo>
                <a:cubicBezTo>
                  <a:pt x="354201" y="70383"/>
                  <a:pt x="370340" y="73823"/>
                  <a:pt x="330653" y="79379"/>
                </a:cubicBezTo>
                <a:cubicBezTo>
                  <a:pt x="290965" y="84935"/>
                  <a:pt x="206299" y="70648"/>
                  <a:pt x="151266" y="90492"/>
                </a:cubicBezTo>
                <a:cubicBezTo>
                  <a:pt x="96233" y="110336"/>
                  <a:pt x="7597" y="196855"/>
                  <a:pt x="453" y="198442"/>
                </a:cubicBezTo>
                <a:cubicBezTo>
                  <a:pt x="-6691" y="200030"/>
                  <a:pt x="72420" y="122242"/>
                  <a:pt x="108403" y="100017"/>
                </a:cubicBezTo>
                <a:cubicBezTo>
                  <a:pt x="144386" y="77792"/>
                  <a:pt x="178253" y="71707"/>
                  <a:pt x="216353" y="65092"/>
                </a:cubicBezTo>
                <a:cubicBezTo>
                  <a:pt x="254453" y="58477"/>
                  <a:pt x="285409" y="70912"/>
                  <a:pt x="337003" y="60329"/>
                </a:cubicBezTo>
                <a:cubicBezTo>
                  <a:pt x="388597" y="49746"/>
                  <a:pt x="533060" y="533"/>
                  <a:pt x="541791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3" name="フリーフォーム: 図形 3292">
            <a:extLst>
              <a:ext uri="{FF2B5EF4-FFF2-40B4-BE49-F238E27FC236}">
                <a16:creationId xmlns:a16="http://schemas.microsoft.com/office/drawing/2014/main" id="{69E23DEB-7C01-4DD9-88F8-F522BA4CF1A7}"/>
              </a:ext>
            </a:extLst>
          </p:cNvPr>
          <p:cNvSpPr/>
          <p:nvPr/>
        </p:nvSpPr>
        <p:spPr>
          <a:xfrm>
            <a:off x="4330642" y="6395986"/>
            <a:ext cx="441384" cy="193870"/>
          </a:xfrm>
          <a:custGeom>
            <a:avLst/>
            <a:gdLst>
              <a:gd name="connsiteX0" fmla="*/ 58 w 441384"/>
              <a:gd name="connsiteY0" fmla="*/ 193727 h 193870"/>
              <a:gd name="connsiteX1" fmla="*/ 171508 w 441384"/>
              <a:gd name="connsiteY1" fmla="*/ 71489 h 193870"/>
              <a:gd name="connsiteX2" fmla="*/ 284221 w 441384"/>
              <a:gd name="connsiteY2" fmla="*/ 47677 h 193870"/>
              <a:gd name="connsiteX3" fmla="*/ 371533 w 441384"/>
              <a:gd name="connsiteY3" fmla="*/ 38152 h 193870"/>
              <a:gd name="connsiteX4" fmla="*/ 441383 w 441384"/>
              <a:gd name="connsiteY4" fmla="*/ 52 h 193870"/>
              <a:gd name="connsiteX5" fmla="*/ 373121 w 441384"/>
              <a:gd name="connsiteY5" fmla="*/ 30214 h 193870"/>
              <a:gd name="connsiteX6" fmla="*/ 190558 w 441384"/>
              <a:gd name="connsiteY6" fmla="*/ 44502 h 193870"/>
              <a:gd name="connsiteX7" fmla="*/ 58 w 441384"/>
              <a:gd name="connsiteY7" fmla="*/ 193727 h 19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384" h="193870">
                <a:moveTo>
                  <a:pt x="58" y="193727"/>
                </a:moveTo>
                <a:cubicBezTo>
                  <a:pt x="-3117" y="198225"/>
                  <a:pt x="124148" y="95831"/>
                  <a:pt x="171508" y="71489"/>
                </a:cubicBezTo>
                <a:cubicBezTo>
                  <a:pt x="218868" y="47147"/>
                  <a:pt x="250884" y="53233"/>
                  <a:pt x="284221" y="47677"/>
                </a:cubicBezTo>
                <a:cubicBezTo>
                  <a:pt x="317559" y="42121"/>
                  <a:pt x="345339" y="46089"/>
                  <a:pt x="371533" y="38152"/>
                </a:cubicBezTo>
                <a:cubicBezTo>
                  <a:pt x="397727" y="30215"/>
                  <a:pt x="441118" y="1375"/>
                  <a:pt x="441383" y="52"/>
                </a:cubicBezTo>
                <a:cubicBezTo>
                  <a:pt x="441648" y="-1271"/>
                  <a:pt x="414925" y="22806"/>
                  <a:pt x="373121" y="30214"/>
                </a:cubicBezTo>
                <a:cubicBezTo>
                  <a:pt x="331317" y="37622"/>
                  <a:pt x="249825" y="18573"/>
                  <a:pt x="190558" y="44502"/>
                </a:cubicBezTo>
                <a:cubicBezTo>
                  <a:pt x="131291" y="70431"/>
                  <a:pt x="3233" y="189229"/>
                  <a:pt x="58" y="1937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4" name="フリーフォーム: 図形 3293">
            <a:extLst>
              <a:ext uri="{FF2B5EF4-FFF2-40B4-BE49-F238E27FC236}">
                <a16:creationId xmlns:a16="http://schemas.microsoft.com/office/drawing/2014/main" id="{B77800C8-B7D1-4B6E-AF87-AD7AD90A82FB}"/>
              </a:ext>
            </a:extLst>
          </p:cNvPr>
          <p:cNvSpPr/>
          <p:nvPr/>
        </p:nvSpPr>
        <p:spPr>
          <a:xfrm>
            <a:off x="4543332" y="6394389"/>
            <a:ext cx="271614" cy="91551"/>
          </a:xfrm>
          <a:custGeom>
            <a:avLst/>
            <a:gdLst>
              <a:gd name="connsiteX0" fmla="*/ 271556 w 271614"/>
              <a:gd name="connsiteY0" fmla="*/ 61 h 91551"/>
              <a:gd name="connsiteX1" fmla="*/ 122331 w 271614"/>
              <a:gd name="connsiteY1" fmla="*/ 88961 h 91551"/>
              <a:gd name="connsiteX2" fmla="*/ 93 w 271614"/>
              <a:gd name="connsiteY2" fmla="*/ 68324 h 91551"/>
              <a:gd name="connsiteX3" fmla="*/ 104868 w 271614"/>
              <a:gd name="connsiteY3" fmla="*/ 74674 h 91551"/>
              <a:gd name="connsiteX4" fmla="*/ 271556 w 271614"/>
              <a:gd name="connsiteY4" fmla="*/ 61 h 9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614" h="91551">
                <a:moveTo>
                  <a:pt x="271556" y="61"/>
                </a:moveTo>
                <a:cubicBezTo>
                  <a:pt x="274466" y="2442"/>
                  <a:pt x="167575" y="77584"/>
                  <a:pt x="122331" y="88961"/>
                </a:cubicBezTo>
                <a:cubicBezTo>
                  <a:pt x="77087" y="100338"/>
                  <a:pt x="3003" y="70705"/>
                  <a:pt x="93" y="68324"/>
                </a:cubicBezTo>
                <a:cubicBezTo>
                  <a:pt x="-2817" y="65943"/>
                  <a:pt x="62799" y="84464"/>
                  <a:pt x="104868" y="74674"/>
                </a:cubicBezTo>
                <a:cubicBezTo>
                  <a:pt x="146937" y="64884"/>
                  <a:pt x="268646" y="-2320"/>
                  <a:pt x="271556" y="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5" name="フリーフォーム: 図形 3294">
            <a:extLst>
              <a:ext uri="{FF2B5EF4-FFF2-40B4-BE49-F238E27FC236}">
                <a16:creationId xmlns:a16="http://schemas.microsoft.com/office/drawing/2014/main" id="{667F5DE3-8F7D-41E9-9A7D-02E41A1E8C17}"/>
              </a:ext>
            </a:extLst>
          </p:cNvPr>
          <p:cNvSpPr/>
          <p:nvPr/>
        </p:nvSpPr>
        <p:spPr>
          <a:xfrm>
            <a:off x="3820551" y="6146526"/>
            <a:ext cx="87773" cy="488612"/>
          </a:xfrm>
          <a:custGeom>
            <a:avLst/>
            <a:gdLst>
              <a:gd name="connsiteX0" fmla="*/ 57712 w 87773"/>
              <a:gd name="connsiteY0" fmla="*/ 274 h 488612"/>
              <a:gd name="connsiteX1" fmla="*/ 86287 w 87773"/>
              <a:gd name="connsiteY1" fmla="*/ 85999 h 488612"/>
              <a:gd name="connsiteX2" fmla="*/ 3737 w 87773"/>
              <a:gd name="connsiteY2" fmla="*/ 476524 h 488612"/>
              <a:gd name="connsiteX3" fmla="*/ 18024 w 87773"/>
              <a:gd name="connsiteY3" fmla="*/ 373337 h 488612"/>
              <a:gd name="connsiteX4" fmla="*/ 52949 w 87773"/>
              <a:gd name="connsiteY4" fmla="*/ 211412 h 488612"/>
              <a:gd name="connsiteX5" fmla="*/ 68824 w 87773"/>
              <a:gd name="connsiteY5" fmla="*/ 98699 h 488612"/>
              <a:gd name="connsiteX6" fmla="*/ 57712 w 87773"/>
              <a:gd name="connsiteY6" fmla="*/ 274 h 48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73" h="488612">
                <a:moveTo>
                  <a:pt x="57712" y="274"/>
                </a:moveTo>
                <a:cubicBezTo>
                  <a:pt x="60622" y="-1843"/>
                  <a:pt x="95283" y="6624"/>
                  <a:pt x="86287" y="85999"/>
                </a:cubicBezTo>
                <a:cubicBezTo>
                  <a:pt x="77291" y="165374"/>
                  <a:pt x="15114" y="428634"/>
                  <a:pt x="3737" y="476524"/>
                </a:cubicBezTo>
                <a:cubicBezTo>
                  <a:pt x="-7640" y="524414"/>
                  <a:pt x="9822" y="417522"/>
                  <a:pt x="18024" y="373337"/>
                </a:cubicBezTo>
                <a:cubicBezTo>
                  <a:pt x="26226" y="329152"/>
                  <a:pt x="44482" y="257185"/>
                  <a:pt x="52949" y="211412"/>
                </a:cubicBezTo>
                <a:cubicBezTo>
                  <a:pt x="61416" y="165639"/>
                  <a:pt x="63003" y="129655"/>
                  <a:pt x="68824" y="98699"/>
                </a:cubicBezTo>
                <a:cubicBezTo>
                  <a:pt x="74645" y="67743"/>
                  <a:pt x="54802" y="2391"/>
                  <a:pt x="57712" y="2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6" name="フリーフォーム: 図形 3295">
            <a:extLst>
              <a:ext uri="{FF2B5EF4-FFF2-40B4-BE49-F238E27FC236}">
                <a16:creationId xmlns:a16="http://schemas.microsoft.com/office/drawing/2014/main" id="{DFD56617-8671-479A-B06E-0C0F92C582B8}"/>
              </a:ext>
            </a:extLst>
          </p:cNvPr>
          <p:cNvSpPr/>
          <p:nvPr/>
        </p:nvSpPr>
        <p:spPr>
          <a:xfrm>
            <a:off x="3892379" y="6149795"/>
            <a:ext cx="114573" cy="384740"/>
          </a:xfrm>
          <a:custGeom>
            <a:avLst/>
            <a:gdLst>
              <a:gd name="connsiteX0" fmla="*/ 171 w 114573"/>
              <a:gd name="connsiteY0" fmla="*/ 180 h 384740"/>
              <a:gd name="connsiteX1" fmla="*/ 79546 w 114573"/>
              <a:gd name="connsiteY1" fmla="*/ 158930 h 384740"/>
              <a:gd name="connsiteX2" fmla="*/ 104946 w 114573"/>
              <a:gd name="connsiteY2" fmla="*/ 311330 h 384740"/>
              <a:gd name="connsiteX3" fmla="*/ 90659 w 114573"/>
              <a:gd name="connsiteY3" fmla="*/ 384355 h 384740"/>
              <a:gd name="connsiteX4" fmla="*/ 111296 w 114573"/>
              <a:gd name="connsiteY4" fmla="*/ 282755 h 384740"/>
              <a:gd name="connsiteX5" fmla="*/ 103359 w 114573"/>
              <a:gd name="connsiteY5" fmla="*/ 190680 h 384740"/>
              <a:gd name="connsiteX6" fmla="*/ 171 w 114573"/>
              <a:gd name="connsiteY6" fmla="*/ 180 h 38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73" h="384740">
                <a:moveTo>
                  <a:pt x="171" y="180"/>
                </a:moveTo>
                <a:cubicBezTo>
                  <a:pt x="-3798" y="-5112"/>
                  <a:pt x="62084" y="107072"/>
                  <a:pt x="79546" y="158930"/>
                </a:cubicBezTo>
                <a:cubicBezTo>
                  <a:pt x="97009" y="210788"/>
                  <a:pt x="103094" y="273759"/>
                  <a:pt x="104946" y="311330"/>
                </a:cubicBezTo>
                <a:cubicBezTo>
                  <a:pt x="106798" y="348901"/>
                  <a:pt x="89601" y="389117"/>
                  <a:pt x="90659" y="384355"/>
                </a:cubicBezTo>
                <a:cubicBezTo>
                  <a:pt x="91717" y="379593"/>
                  <a:pt x="109179" y="315034"/>
                  <a:pt x="111296" y="282755"/>
                </a:cubicBezTo>
                <a:cubicBezTo>
                  <a:pt x="113413" y="250476"/>
                  <a:pt x="120557" y="234865"/>
                  <a:pt x="103359" y="190680"/>
                </a:cubicBezTo>
                <a:cubicBezTo>
                  <a:pt x="86161" y="146495"/>
                  <a:pt x="4140" y="5472"/>
                  <a:pt x="171" y="1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7" name="フリーフォーム: 図形 3296">
            <a:extLst>
              <a:ext uri="{FF2B5EF4-FFF2-40B4-BE49-F238E27FC236}">
                <a16:creationId xmlns:a16="http://schemas.microsoft.com/office/drawing/2014/main" id="{4DC4A31F-79FC-4BCE-8605-1790C55F6A32}"/>
              </a:ext>
            </a:extLst>
          </p:cNvPr>
          <p:cNvSpPr/>
          <p:nvPr/>
        </p:nvSpPr>
        <p:spPr>
          <a:xfrm>
            <a:off x="3901321" y="6132307"/>
            <a:ext cx="264287" cy="345561"/>
          </a:xfrm>
          <a:custGeom>
            <a:avLst/>
            <a:gdLst>
              <a:gd name="connsiteX0" fmla="*/ 754 w 264287"/>
              <a:gd name="connsiteY0" fmla="*/ 3381 h 345561"/>
              <a:gd name="connsiteX1" fmla="*/ 111879 w 264287"/>
              <a:gd name="connsiteY1" fmla="*/ 136731 h 345561"/>
              <a:gd name="connsiteX2" fmla="*/ 184904 w 264287"/>
              <a:gd name="connsiteY2" fmla="*/ 303418 h 345561"/>
              <a:gd name="connsiteX3" fmla="*/ 227767 w 264287"/>
              <a:gd name="connsiteY3" fmla="*/ 344693 h 345561"/>
              <a:gd name="connsiteX4" fmla="*/ 264279 w 264287"/>
              <a:gd name="connsiteY4" fmla="*/ 278018 h 345561"/>
              <a:gd name="connsiteX5" fmla="*/ 230942 w 264287"/>
              <a:gd name="connsiteY5" fmla="*/ 319293 h 345561"/>
              <a:gd name="connsiteX6" fmla="*/ 202367 w 264287"/>
              <a:gd name="connsiteY6" fmla="*/ 289131 h 345561"/>
              <a:gd name="connsiteX7" fmla="*/ 143629 w 264287"/>
              <a:gd name="connsiteY7" fmla="*/ 179593 h 345561"/>
              <a:gd name="connsiteX8" fmla="*/ 67429 w 264287"/>
              <a:gd name="connsiteY8" fmla="*/ 51006 h 345561"/>
              <a:gd name="connsiteX9" fmla="*/ 754 w 264287"/>
              <a:gd name="connsiteY9" fmla="*/ 3381 h 34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287" h="345561">
                <a:moveTo>
                  <a:pt x="754" y="3381"/>
                </a:moveTo>
                <a:cubicBezTo>
                  <a:pt x="8162" y="17668"/>
                  <a:pt x="81187" y="86725"/>
                  <a:pt x="111879" y="136731"/>
                </a:cubicBezTo>
                <a:cubicBezTo>
                  <a:pt x="142571" y="186737"/>
                  <a:pt x="165589" y="268758"/>
                  <a:pt x="184904" y="303418"/>
                </a:cubicBezTo>
                <a:cubicBezTo>
                  <a:pt x="204219" y="338078"/>
                  <a:pt x="214538" y="348926"/>
                  <a:pt x="227767" y="344693"/>
                </a:cubicBezTo>
                <a:cubicBezTo>
                  <a:pt x="240996" y="340460"/>
                  <a:pt x="263750" y="282251"/>
                  <a:pt x="264279" y="278018"/>
                </a:cubicBezTo>
                <a:cubicBezTo>
                  <a:pt x="264808" y="273785"/>
                  <a:pt x="241260" y="317441"/>
                  <a:pt x="230942" y="319293"/>
                </a:cubicBezTo>
                <a:cubicBezTo>
                  <a:pt x="220624" y="321145"/>
                  <a:pt x="216919" y="312414"/>
                  <a:pt x="202367" y="289131"/>
                </a:cubicBezTo>
                <a:cubicBezTo>
                  <a:pt x="187815" y="265848"/>
                  <a:pt x="166119" y="219280"/>
                  <a:pt x="143629" y="179593"/>
                </a:cubicBezTo>
                <a:cubicBezTo>
                  <a:pt x="121139" y="139906"/>
                  <a:pt x="92564" y="79052"/>
                  <a:pt x="67429" y="51006"/>
                </a:cubicBezTo>
                <a:cubicBezTo>
                  <a:pt x="42294" y="22960"/>
                  <a:pt x="-6654" y="-10906"/>
                  <a:pt x="754" y="33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8" name="フリーフォーム: 図形 3297">
            <a:extLst>
              <a:ext uri="{FF2B5EF4-FFF2-40B4-BE49-F238E27FC236}">
                <a16:creationId xmlns:a16="http://schemas.microsoft.com/office/drawing/2014/main" id="{D372DFFA-74D2-4A45-BE1C-DCBB64CFA29B}"/>
              </a:ext>
            </a:extLst>
          </p:cNvPr>
          <p:cNvSpPr/>
          <p:nvPr/>
        </p:nvSpPr>
        <p:spPr>
          <a:xfrm>
            <a:off x="3829038" y="6527367"/>
            <a:ext cx="331889" cy="116436"/>
          </a:xfrm>
          <a:custGeom>
            <a:avLst/>
            <a:gdLst>
              <a:gd name="connsiteX0" fmla="*/ 12 w 331889"/>
              <a:gd name="connsiteY0" fmla="*/ 116321 h 116436"/>
              <a:gd name="connsiteX1" fmla="*/ 73037 w 331889"/>
              <a:gd name="connsiteY1" fmla="*/ 55996 h 116436"/>
              <a:gd name="connsiteX2" fmla="*/ 212737 w 331889"/>
              <a:gd name="connsiteY2" fmla="*/ 55996 h 116436"/>
              <a:gd name="connsiteX3" fmla="*/ 314337 w 331889"/>
              <a:gd name="connsiteY3" fmla="*/ 6783 h 116436"/>
              <a:gd name="connsiteX4" fmla="*/ 331800 w 331889"/>
              <a:gd name="connsiteY4" fmla="*/ 433 h 116436"/>
              <a:gd name="connsiteX5" fmla="*/ 215912 w 331889"/>
              <a:gd name="connsiteY5" fmla="*/ 40121 h 116436"/>
              <a:gd name="connsiteX6" fmla="*/ 122250 w 331889"/>
              <a:gd name="connsiteY6" fmla="*/ 36946 h 116436"/>
              <a:gd name="connsiteX7" fmla="*/ 77800 w 331889"/>
              <a:gd name="connsiteY7" fmla="*/ 38533 h 116436"/>
              <a:gd name="connsiteX8" fmla="*/ 12 w 331889"/>
              <a:gd name="connsiteY8" fmla="*/ 116321 h 1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889" h="116436">
                <a:moveTo>
                  <a:pt x="12" y="116321"/>
                </a:moveTo>
                <a:cubicBezTo>
                  <a:pt x="-782" y="119231"/>
                  <a:pt x="37583" y="66050"/>
                  <a:pt x="73037" y="55996"/>
                </a:cubicBezTo>
                <a:cubicBezTo>
                  <a:pt x="108491" y="45942"/>
                  <a:pt x="172520" y="64198"/>
                  <a:pt x="212737" y="55996"/>
                </a:cubicBezTo>
                <a:cubicBezTo>
                  <a:pt x="252954" y="47794"/>
                  <a:pt x="294493" y="16043"/>
                  <a:pt x="314337" y="6783"/>
                </a:cubicBezTo>
                <a:cubicBezTo>
                  <a:pt x="334181" y="-2477"/>
                  <a:pt x="331800" y="433"/>
                  <a:pt x="331800" y="433"/>
                </a:cubicBezTo>
                <a:cubicBezTo>
                  <a:pt x="315396" y="5989"/>
                  <a:pt x="250837" y="34036"/>
                  <a:pt x="215912" y="40121"/>
                </a:cubicBezTo>
                <a:cubicBezTo>
                  <a:pt x="180987" y="46206"/>
                  <a:pt x="145269" y="37211"/>
                  <a:pt x="122250" y="36946"/>
                </a:cubicBezTo>
                <a:cubicBezTo>
                  <a:pt x="99231" y="36681"/>
                  <a:pt x="98967" y="29537"/>
                  <a:pt x="77800" y="38533"/>
                </a:cubicBezTo>
                <a:cubicBezTo>
                  <a:pt x="56633" y="47529"/>
                  <a:pt x="806" y="113411"/>
                  <a:pt x="12" y="1163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9" name="フリーフォーム: 図形 3298">
            <a:extLst>
              <a:ext uri="{FF2B5EF4-FFF2-40B4-BE49-F238E27FC236}">
                <a16:creationId xmlns:a16="http://schemas.microsoft.com/office/drawing/2014/main" id="{DC98B769-67BE-4A73-98F5-65F25551657A}"/>
              </a:ext>
            </a:extLst>
          </p:cNvPr>
          <p:cNvSpPr/>
          <p:nvPr/>
        </p:nvSpPr>
        <p:spPr>
          <a:xfrm>
            <a:off x="3933825" y="6110288"/>
            <a:ext cx="420888" cy="154590"/>
          </a:xfrm>
          <a:custGeom>
            <a:avLst/>
            <a:gdLst>
              <a:gd name="connsiteX0" fmla="*/ 0 w 420888"/>
              <a:gd name="connsiteY0" fmla="*/ 0 h 154590"/>
              <a:gd name="connsiteX1" fmla="*/ 306388 w 420888"/>
              <a:gd name="connsiteY1" fmla="*/ 115887 h 154590"/>
              <a:gd name="connsiteX2" fmla="*/ 420688 w 420888"/>
              <a:gd name="connsiteY2" fmla="*/ 153987 h 154590"/>
              <a:gd name="connsiteX3" fmla="*/ 330200 w 420888"/>
              <a:gd name="connsiteY3" fmla="*/ 134937 h 154590"/>
              <a:gd name="connsiteX4" fmla="*/ 188913 w 420888"/>
              <a:gd name="connsiteY4" fmla="*/ 79375 h 154590"/>
              <a:gd name="connsiteX5" fmla="*/ 0 w 420888"/>
              <a:gd name="connsiteY5" fmla="*/ 0 h 15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888" h="154590">
                <a:moveTo>
                  <a:pt x="0" y="0"/>
                </a:moveTo>
                <a:lnTo>
                  <a:pt x="306388" y="115887"/>
                </a:lnTo>
                <a:cubicBezTo>
                  <a:pt x="376503" y="141551"/>
                  <a:pt x="416719" y="150812"/>
                  <a:pt x="420688" y="153987"/>
                </a:cubicBezTo>
                <a:cubicBezTo>
                  <a:pt x="424657" y="157162"/>
                  <a:pt x="368829" y="147372"/>
                  <a:pt x="330200" y="134937"/>
                </a:cubicBezTo>
                <a:cubicBezTo>
                  <a:pt x="291571" y="122502"/>
                  <a:pt x="188913" y="79375"/>
                  <a:pt x="188913" y="79375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0" name="フリーフォーム: 図形 3299">
            <a:extLst>
              <a:ext uri="{FF2B5EF4-FFF2-40B4-BE49-F238E27FC236}">
                <a16:creationId xmlns:a16="http://schemas.microsoft.com/office/drawing/2014/main" id="{2FA3FF41-5549-43A2-8B00-30F995E73A99}"/>
              </a:ext>
            </a:extLst>
          </p:cNvPr>
          <p:cNvSpPr/>
          <p:nvPr/>
        </p:nvSpPr>
        <p:spPr>
          <a:xfrm>
            <a:off x="4033824" y="6538859"/>
            <a:ext cx="331810" cy="170050"/>
          </a:xfrm>
          <a:custGeom>
            <a:avLst/>
            <a:gdLst>
              <a:gd name="connsiteX0" fmla="*/ 331801 w 331810"/>
              <a:gd name="connsiteY0" fmla="*/ 54 h 170050"/>
              <a:gd name="connsiteX1" fmla="*/ 146064 w 331810"/>
              <a:gd name="connsiteY1" fmla="*/ 114354 h 170050"/>
              <a:gd name="connsiteX2" fmla="*/ 14 w 331810"/>
              <a:gd name="connsiteY2" fmla="*/ 169916 h 170050"/>
              <a:gd name="connsiteX3" fmla="*/ 138126 w 331810"/>
              <a:gd name="connsiteY3" fmla="*/ 100066 h 170050"/>
              <a:gd name="connsiteX4" fmla="*/ 331801 w 331810"/>
              <a:gd name="connsiteY4" fmla="*/ 54 h 17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810" h="170050">
                <a:moveTo>
                  <a:pt x="331801" y="54"/>
                </a:moveTo>
                <a:cubicBezTo>
                  <a:pt x="333124" y="2435"/>
                  <a:pt x="201362" y="86044"/>
                  <a:pt x="146064" y="114354"/>
                </a:cubicBezTo>
                <a:cubicBezTo>
                  <a:pt x="90766" y="142664"/>
                  <a:pt x="1337" y="172297"/>
                  <a:pt x="14" y="169916"/>
                </a:cubicBezTo>
                <a:cubicBezTo>
                  <a:pt x="-1309" y="167535"/>
                  <a:pt x="85738" y="125466"/>
                  <a:pt x="138126" y="100066"/>
                </a:cubicBezTo>
                <a:cubicBezTo>
                  <a:pt x="190513" y="74666"/>
                  <a:pt x="330478" y="-2327"/>
                  <a:pt x="331801" y="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1" name="フリーフォーム: 図形 3300">
            <a:extLst>
              <a:ext uri="{FF2B5EF4-FFF2-40B4-BE49-F238E27FC236}">
                <a16:creationId xmlns:a16="http://schemas.microsoft.com/office/drawing/2014/main" id="{9434D531-F433-4E82-8F71-67EF8D2E3565}"/>
              </a:ext>
            </a:extLst>
          </p:cNvPr>
          <p:cNvSpPr/>
          <p:nvPr/>
        </p:nvSpPr>
        <p:spPr>
          <a:xfrm>
            <a:off x="3878262" y="6581774"/>
            <a:ext cx="474967" cy="242971"/>
          </a:xfrm>
          <a:custGeom>
            <a:avLst/>
            <a:gdLst>
              <a:gd name="connsiteX0" fmla="*/ 1 w 474967"/>
              <a:gd name="connsiteY0" fmla="*/ 242889 h 242971"/>
              <a:gd name="connsiteX1" fmla="*/ 195263 w 474967"/>
              <a:gd name="connsiteY1" fmla="*/ 142876 h 242971"/>
              <a:gd name="connsiteX2" fmla="*/ 361951 w 474967"/>
              <a:gd name="connsiteY2" fmla="*/ 73026 h 242971"/>
              <a:gd name="connsiteX3" fmla="*/ 474663 w 474967"/>
              <a:gd name="connsiteY3" fmla="*/ 1 h 242971"/>
              <a:gd name="connsiteX4" fmla="*/ 328613 w 474967"/>
              <a:gd name="connsiteY4" fmla="*/ 74614 h 242971"/>
              <a:gd name="connsiteX5" fmla="*/ 192088 w 474967"/>
              <a:gd name="connsiteY5" fmla="*/ 125414 h 242971"/>
              <a:gd name="connsiteX6" fmla="*/ 1 w 474967"/>
              <a:gd name="connsiteY6" fmla="*/ 242889 h 24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967" h="242971">
                <a:moveTo>
                  <a:pt x="1" y="242889"/>
                </a:moveTo>
                <a:cubicBezTo>
                  <a:pt x="530" y="245799"/>
                  <a:pt x="134938" y="171186"/>
                  <a:pt x="195263" y="142876"/>
                </a:cubicBezTo>
                <a:cubicBezTo>
                  <a:pt x="255588" y="114566"/>
                  <a:pt x="315384" y="96838"/>
                  <a:pt x="361951" y="73026"/>
                </a:cubicBezTo>
                <a:cubicBezTo>
                  <a:pt x="408518" y="49213"/>
                  <a:pt x="480219" y="-264"/>
                  <a:pt x="474663" y="1"/>
                </a:cubicBezTo>
                <a:cubicBezTo>
                  <a:pt x="469107" y="266"/>
                  <a:pt x="375709" y="53712"/>
                  <a:pt x="328613" y="74614"/>
                </a:cubicBezTo>
                <a:cubicBezTo>
                  <a:pt x="281517" y="95516"/>
                  <a:pt x="243682" y="100014"/>
                  <a:pt x="192088" y="125414"/>
                </a:cubicBezTo>
                <a:cubicBezTo>
                  <a:pt x="140494" y="150814"/>
                  <a:pt x="-528" y="239979"/>
                  <a:pt x="1" y="2428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2" name="フリーフォーム: 図形 3301">
            <a:extLst>
              <a:ext uri="{FF2B5EF4-FFF2-40B4-BE49-F238E27FC236}">
                <a16:creationId xmlns:a16="http://schemas.microsoft.com/office/drawing/2014/main" id="{A69178B0-41E3-402B-99F1-6FA067EEB3E1}"/>
              </a:ext>
            </a:extLst>
          </p:cNvPr>
          <p:cNvSpPr/>
          <p:nvPr/>
        </p:nvSpPr>
        <p:spPr>
          <a:xfrm>
            <a:off x="4193995" y="6405237"/>
            <a:ext cx="271972" cy="219410"/>
          </a:xfrm>
          <a:custGeom>
            <a:avLst/>
            <a:gdLst>
              <a:gd name="connsiteX0" fmla="*/ 271643 w 271972"/>
              <a:gd name="connsiteY0" fmla="*/ 326 h 219410"/>
              <a:gd name="connsiteX1" fmla="*/ 92255 w 271972"/>
              <a:gd name="connsiteY1" fmla="*/ 124151 h 219410"/>
              <a:gd name="connsiteX2" fmla="*/ 30343 w 271972"/>
              <a:gd name="connsiteY2" fmla="*/ 162251 h 219410"/>
              <a:gd name="connsiteX3" fmla="*/ 180 w 271972"/>
              <a:gd name="connsiteY3" fmla="*/ 219401 h 219410"/>
              <a:gd name="connsiteX4" fmla="*/ 43043 w 271972"/>
              <a:gd name="connsiteY4" fmla="*/ 165426 h 219410"/>
              <a:gd name="connsiteX5" fmla="*/ 271643 w 271972"/>
              <a:gd name="connsiteY5" fmla="*/ 326 h 21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972" h="219410">
                <a:moveTo>
                  <a:pt x="271643" y="326"/>
                </a:moveTo>
                <a:cubicBezTo>
                  <a:pt x="279845" y="-6553"/>
                  <a:pt x="132472" y="97164"/>
                  <a:pt x="92255" y="124151"/>
                </a:cubicBezTo>
                <a:cubicBezTo>
                  <a:pt x="52038" y="151138"/>
                  <a:pt x="45689" y="146376"/>
                  <a:pt x="30343" y="162251"/>
                </a:cubicBezTo>
                <a:cubicBezTo>
                  <a:pt x="14997" y="178126"/>
                  <a:pt x="-1937" y="218872"/>
                  <a:pt x="180" y="219401"/>
                </a:cubicBezTo>
                <a:cubicBezTo>
                  <a:pt x="2297" y="219930"/>
                  <a:pt x="445" y="198234"/>
                  <a:pt x="43043" y="165426"/>
                </a:cubicBezTo>
                <a:cubicBezTo>
                  <a:pt x="85641" y="132618"/>
                  <a:pt x="263441" y="7205"/>
                  <a:pt x="271643" y="3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3" name="フリーフォーム: 図形 3302">
            <a:extLst>
              <a:ext uri="{FF2B5EF4-FFF2-40B4-BE49-F238E27FC236}">
                <a16:creationId xmlns:a16="http://schemas.microsoft.com/office/drawing/2014/main" id="{18EAC248-A2D4-410D-8BCF-32AB502E8023}"/>
              </a:ext>
            </a:extLst>
          </p:cNvPr>
          <p:cNvSpPr/>
          <p:nvPr/>
        </p:nvSpPr>
        <p:spPr>
          <a:xfrm>
            <a:off x="3803134" y="6565615"/>
            <a:ext cx="370737" cy="259395"/>
          </a:xfrm>
          <a:custGeom>
            <a:avLst/>
            <a:gdLst>
              <a:gd name="connsiteX0" fmla="*/ 70366 w 370737"/>
              <a:gd name="connsiteY0" fmla="*/ 259048 h 259395"/>
              <a:gd name="connsiteX1" fmla="*/ 16391 w 370737"/>
              <a:gd name="connsiteY1" fmla="*/ 193960 h 259395"/>
              <a:gd name="connsiteX2" fmla="*/ 32266 w 370737"/>
              <a:gd name="connsiteY2" fmla="*/ 143160 h 259395"/>
              <a:gd name="connsiteX3" fmla="*/ 97354 w 370737"/>
              <a:gd name="connsiteY3" fmla="*/ 41560 h 259395"/>
              <a:gd name="connsiteX4" fmla="*/ 152916 w 370737"/>
              <a:gd name="connsiteY4" fmla="*/ 49498 h 259395"/>
              <a:gd name="connsiteX5" fmla="*/ 286266 w 370737"/>
              <a:gd name="connsiteY5" fmla="*/ 33623 h 259395"/>
              <a:gd name="connsiteX6" fmla="*/ 370404 w 370737"/>
              <a:gd name="connsiteY6" fmla="*/ 285 h 259395"/>
              <a:gd name="connsiteX7" fmla="*/ 256104 w 370737"/>
              <a:gd name="connsiteY7" fmla="*/ 54260 h 259395"/>
              <a:gd name="connsiteX8" fmla="*/ 117991 w 370737"/>
              <a:gd name="connsiteY8" fmla="*/ 62198 h 259395"/>
              <a:gd name="connsiteX9" fmla="*/ 516 w 370737"/>
              <a:gd name="connsiteY9" fmla="*/ 163798 h 259395"/>
              <a:gd name="connsiteX10" fmla="*/ 70366 w 370737"/>
              <a:gd name="connsiteY10" fmla="*/ 259048 h 25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737" h="259395">
                <a:moveTo>
                  <a:pt x="70366" y="259048"/>
                </a:moveTo>
                <a:cubicBezTo>
                  <a:pt x="73012" y="264075"/>
                  <a:pt x="22741" y="213275"/>
                  <a:pt x="16391" y="193960"/>
                </a:cubicBezTo>
                <a:cubicBezTo>
                  <a:pt x="10041" y="174645"/>
                  <a:pt x="18772" y="168560"/>
                  <a:pt x="32266" y="143160"/>
                </a:cubicBezTo>
                <a:cubicBezTo>
                  <a:pt x="45760" y="117760"/>
                  <a:pt x="77246" y="57170"/>
                  <a:pt x="97354" y="41560"/>
                </a:cubicBezTo>
                <a:cubicBezTo>
                  <a:pt x="117462" y="25950"/>
                  <a:pt x="121431" y="50821"/>
                  <a:pt x="152916" y="49498"/>
                </a:cubicBezTo>
                <a:cubicBezTo>
                  <a:pt x="184401" y="48175"/>
                  <a:pt x="250018" y="41825"/>
                  <a:pt x="286266" y="33623"/>
                </a:cubicBezTo>
                <a:cubicBezTo>
                  <a:pt x="322514" y="25421"/>
                  <a:pt x="375431" y="-3154"/>
                  <a:pt x="370404" y="285"/>
                </a:cubicBezTo>
                <a:cubicBezTo>
                  <a:pt x="365377" y="3724"/>
                  <a:pt x="298173" y="43941"/>
                  <a:pt x="256104" y="54260"/>
                </a:cubicBezTo>
                <a:cubicBezTo>
                  <a:pt x="214035" y="64579"/>
                  <a:pt x="160589" y="43942"/>
                  <a:pt x="117991" y="62198"/>
                </a:cubicBezTo>
                <a:cubicBezTo>
                  <a:pt x="75393" y="80454"/>
                  <a:pt x="7924" y="133900"/>
                  <a:pt x="516" y="163798"/>
                </a:cubicBezTo>
                <a:cubicBezTo>
                  <a:pt x="-6892" y="193696"/>
                  <a:pt x="67720" y="254021"/>
                  <a:pt x="70366" y="2590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4" name="フリーフォーム: 図形 3303">
            <a:extLst>
              <a:ext uri="{FF2B5EF4-FFF2-40B4-BE49-F238E27FC236}">
                <a16:creationId xmlns:a16="http://schemas.microsoft.com/office/drawing/2014/main" id="{D6E78547-0105-4407-A884-423191E6C597}"/>
              </a:ext>
            </a:extLst>
          </p:cNvPr>
          <p:cNvSpPr/>
          <p:nvPr/>
        </p:nvSpPr>
        <p:spPr>
          <a:xfrm>
            <a:off x="4046168" y="6600822"/>
            <a:ext cx="138629" cy="101604"/>
          </a:xfrm>
          <a:custGeom>
            <a:avLst/>
            <a:gdLst>
              <a:gd name="connsiteX0" fmla="*/ 138482 w 138629"/>
              <a:gd name="connsiteY0" fmla="*/ 3 h 101604"/>
              <a:gd name="connsiteX1" fmla="*/ 33707 w 138629"/>
              <a:gd name="connsiteY1" fmla="*/ 30166 h 101604"/>
              <a:gd name="connsiteX2" fmla="*/ 13070 w 138629"/>
              <a:gd name="connsiteY2" fmla="*/ 101603 h 101604"/>
              <a:gd name="connsiteX3" fmla="*/ 8307 w 138629"/>
              <a:gd name="connsiteY3" fmla="*/ 31753 h 101604"/>
              <a:gd name="connsiteX4" fmla="*/ 138482 w 138629"/>
              <a:gd name="connsiteY4" fmla="*/ 3 h 10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629" h="101604">
                <a:moveTo>
                  <a:pt x="138482" y="3"/>
                </a:moveTo>
                <a:cubicBezTo>
                  <a:pt x="142715" y="-261"/>
                  <a:pt x="54609" y="13233"/>
                  <a:pt x="33707" y="30166"/>
                </a:cubicBezTo>
                <a:cubicBezTo>
                  <a:pt x="12805" y="47099"/>
                  <a:pt x="17303" y="101339"/>
                  <a:pt x="13070" y="101603"/>
                </a:cubicBezTo>
                <a:cubicBezTo>
                  <a:pt x="8837" y="101867"/>
                  <a:pt x="-11007" y="50009"/>
                  <a:pt x="8307" y="31753"/>
                </a:cubicBezTo>
                <a:cubicBezTo>
                  <a:pt x="27621" y="13497"/>
                  <a:pt x="134249" y="267"/>
                  <a:pt x="138482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5" name="フリーフォーム: 図形 3304">
            <a:extLst>
              <a:ext uri="{FF2B5EF4-FFF2-40B4-BE49-F238E27FC236}">
                <a16:creationId xmlns:a16="http://schemas.microsoft.com/office/drawing/2014/main" id="{F4FDE5E0-C4E6-41B1-A664-BEB17E88B5EA}"/>
              </a:ext>
            </a:extLst>
          </p:cNvPr>
          <p:cNvSpPr/>
          <p:nvPr/>
        </p:nvSpPr>
        <p:spPr>
          <a:xfrm>
            <a:off x="3876876" y="6639812"/>
            <a:ext cx="151368" cy="60043"/>
          </a:xfrm>
          <a:custGeom>
            <a:avLst/>
            <a:gdLst>
              <a:gd name="connsiteX0" fmla="*/ 150612 w 151368"/>
              <a:gd name="connsiteY0" fmla="*/ 701 h 60043"/>
              <a:gd name="connsiteX1" fmla="*/ 2974 w 151368"/>
              <a:gd name="connsiteY1" fmla="*/ 59438 h 60043"/>
              <a:gd name="connsiteX2" fmla="*/ 58537 w 151368"/>
              <a:gd name="connsiteY2" fmla="*/ 29276 h 60043"/>
              <a:gd name="connsiteX3" fmla="*/ 150612 w 151368"/>
              <a:gd name="connsiteY3" fmla="*/ 701 h 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68" h="60043">
                <a:moveTo>
                  <a:pt x="150612" y="701"/>
                </a:moveTo>
                <a:cubicBezTo>
                  <a:pt x="141352" y="5728"/>
                  <a:pt x="18320" y="54675"/>
                  <a:pt x="2974" y="59438"/>
                </a:cubicBezTo>
                <a:cubicBezTo>
                  <a:pt x="-12372" y="64201"/>
                  <a:pt x="35518" y="39595"/>
                  <a:pt x="58537" y="29276"/>
                </a:cubicBezTo>
                <a:cubicBezTo>
                  <a:pt x="81556" y="18957"/>
                  <a:pt x="159872" y="-4326"/>
                  <a:pt x="150612" y="7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6" name="フリーフォーム: 図形 3305">
            <a:extLst>
              <a:ext uri="{FF2B5EF4-FFF2-40B4-BE49-F238E27FC236}">
                <a16:creationId xmlns:a16="http://schemas.microsoft.com/office/drawing/2014/main" id="{C6B8569C-0FFC-46BD-82C6-2511FBB1954A}"/>
              </a:ext>
            </a:extLst>
          </p:cNvPr>
          <p:cNvSpPr/>
          <p:nvPr/>
        </p:nvSpPr>
        <p:spPr>
          <a:xfrm>
            <a:off x="3849563" y="6694479"/>
            <a:ext cx="154322" cy="111348"/>
          </a:xfrm>
          <a:custGeom>
            <a:avLst/>
            <a:gdLst>
              <a:gd name="connsiteX0" fmla="*/ 125 w 154322"/>
              <a:gd name="connsiteY0" fmla="*/ 9 h 111348"/>
              <a:gd name="connsiteX1" fmla="*/ 55687 w 154322"/>
              <a:gd name="connsiteY1" fmla="*/ 57159 h 111348"/>
              <a:gd name="connsiteX2" fmla="*/ 154112 w 154322"/>
              <a:gd name="connsiteY2" fmla="*/ 53984 h 111348"/>
              <a:gd name="connsiteX3" fmla="*/ 27112 w 154322"/>
              <a:gd name="connsiteY3" fmla="*/ 111134 h 111348"/>
              <a:gd name="connsiteX4" fmla="*/ 79500 w 154322"/>
              <a:gd name="connsiteY4" fmla="*/ 73034 h 111348"/>
              <a:gd name="connsiteX5" fmla="*/ 41400 w 154322"/>
              <a:gd name="connsiteY5" fmla="*/ 61921 h 111348"/>
              <a:gd name="connsiteX6" fmla="*/ 125 w 154322"/>
              <a:gd name="connsiteY6" fmla="*/ 9 h 1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22" h="111348">
                <a:moveTo>
                  <a:pt x="125" y="9"/>
                </a:moveTo>
                <a:cubicBezTo>
                  <a:pt x="2506" y="-785"/>
                  <a:pt x="30023" y="48163"/>
                  <a:pt x="55687" y="57159"/>
                </a:cubicBezTo>
                <a:cubicBezTo>
                  <a:pt x="81351" y="66155"/>
                  <a:pt x="158874" y="44988"/>
                  <a:pt x="154112" y="53984"/>
                </a:cubicBezTo>
                <a:cubicBezTo>
                  <a:pt x="149350" y="62980"/>
                  <a:pt x="39547" y="107959"/>
                  <a:pt x="27112" y="111134"/>
                </a:cubicBezTo>
                <a:cubicBezTo>
                  <a:pt x="14677" y="114309"/>
                  <a:pt x="77119" y="81236"/>
                  <a:pt x="79500" y="73034"/>
                </a:cubicBezTo>
                <a:cubicBezTo>
                  <a:pt x="81881" y="64832"/>
                  <a:pt x="52777" y="71975"/>
                  <a:pt x="41400" y="61921"/>
                </a:cubicBezTo>
                <a:cubicBezTo>
                  <a:pt x="30023" y="51867"/>
                  <a:pt x="-2256" y="803"/>
                  <a:pt x="125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7" name="フリーフォーム: 図形 3306">
            <a:extLst>
              <a:ext uri="{FF2B5EF4-FFF2-40B4-BE49-F238E27FC236}">
                <a16:creationId xmlns:a16="http://schemas.microsoft.com/office/drawing/2014/main" id="{31EE7A2A-F5EE-4F82-8E40-6D55683175A7}"/>
              </a:ext>
            </a:extLst>
          </p:cNvPr>
          <p:cNvSpPr/>
          <p:nvPr/>
        </p:nvSpPr>
        <p:spPr>
          <a:xfrm>
            <a:off x="3955196" y="6130716"/>
            <a:ext cx="185023" cy="278048"/>
          </a:xfrm>
          <a:custGeom>
            <a:avLst/>
            <a:gdLst>
              <a:gd name="connsiteX0" fmla="*/ 854 w 185023"/>
              <a:gd name="connsiteY0" fmla="*/ 209 h 278048"/>
              <a:gd name="connsiteX1" fmla="*/ 94517 w 185023"/>
              <a:gd name="connsiteY1" fmla="*/ 120859 h 278048"/>
              <a:gd name="connsiteX2" fmla="*/ 159604 w 185023"/>
              <a:gd name="connsiteY2" fmla="*/ 178009 h 278048"/>
              <a:gd name="connsiteX3" fmla="*/ 178654 w 185023"/>
              <a:gd name="connsiteY3" fmla="*/ 278022 h 278048"/>
              <a:gd name="connsiteX4" fmla="*/ 183417 w 185023"/>
              <a:gd name="connsiteY4" fmla="*/ 187534 h 278048"/>
              <a:gd name="connsiteX5" fmla="*/ 153254 w 185023"/>
              <a:gd name="connsiteY5" fmla="*/ 152609 h 278048"/>
              <a:gd name="connsiteX6" fmla="*/ 854 w 185023"/>
              <a:gd name="connsiteY6" fmla="*/ 209 h 27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023" h="278048">
                <a:moveTo>
                  <a:pt x="854" y="209"/>
                </a:moveTo>
                <a:cubicBezTo>
                  <a:pt x="-8935" y="-5083"/>
                  <a:pt x="68059" y="91226"/>
                  <a:pt x="94517" y="120859"/>
                </a:cubicBezTo>
                <a:cubicBezTo>
                  <a:pt x="120975" y="150492"/>
                  <a:pt x="145581" y="151815"/>
                  <a:pt x="159604" y="178009"/>
                </a:cubicBezTo>
                <a:cubicBezTo>
                  <a:pt x="173627" y="204203"/>
                  <a:pt x="174685" y="276435"/>
                  <a:pt x="178654" y="278022"/>
                </a:cubicBezTo>
                <a:cubicBezTo>
                  <a:pt x="182623" y="279610"/>
                  <a:pt x="187650" y="208436"/>
                  <a:pt x="183417" y="187534"/>
                </a:cubicBezTo>
                <a:cubicBezTo>
                  <a:pt x="179184" y="166632"/>
                  <a:pt x="182623" y="182507"/>
                  <a:pt x="153254" y="152609"/>
                </a:cubicBezTo>
                <a:cubicBezTo>
                  <a:pt x="123885" y="122711"/>
                  <a:pt x="10643" y="5501"/>
                  <a:pt x="854" y="2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8" name="フリーフォーム: 図形 3307">
            <a:extLst>
              <a:ext uri="{FF2B5EF4-FFF2-40B4-BE49-F238E27FC236}">
                <a16:creationId xmlns:a16="http://schemas.microsoft.com/office/drawing/2014/main" id="{CF83AABE-FEB7-4A87-93D6-B1B7B3FB8A8E}"/>
              </a:ext>
            </a:extLst>
          </p:cNvPr>
          <p:cNvSpPr/>
          <p:nvPr/>
        </p:nvSpPr>
        <p:spPr>
          <a:xfrm>
            <a:off x="3394069" y="5525956"/>
            <a:ext cx="323190" cy="205076"/>
          </a:xfrm>
          <a:custGeom>
            <a:avLst/>
            <a:gdLst>
              <a:gd name="connsiteX0" fmla="*/ 6 w 323190"/>
              <a:gd name="connsiteY0" fmla="*/ 204919 h 205076"/>
              <a:gd name="connsiteX1" fmla="*/ 165106 w 323190"/>
              <a:gd name="connsiteY1" fmla="*/ 93794 h 205076"/>
              <a:gd name="connsiteX2" fmla="*/ 320681 w 323190"/>
              <a:gd name="connsiteY2" fmla="*/ 4894 h 205076"/>
              <a:gd name="connsiteX3" fmla="*/ 254006 w 323190"/>
              <a:gd name="connsiteY3" fmla="*/ 17594 h 205076"/>
              <a:gd name="connsiteX4" fmla="*/ 158756 w 323190"/>
              <a:gd name="connsiteY4" fmla="*/ 68394 h 205076"/>
              <a:gd name="connsiteX5" fmla="*/ 6 w 323190"/>
              <a:gd name="connsiteY5" fmla="*/ 204919 h 20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190" h="205076">
                <a:moveTo>
                  <a:pt x="6" y="204919"/>
                </a:moveTo>
                <a:cubicBezTo>
                  <a:pt x="1064" y="209152"/>
                  <a:pt x="111660" y="127131"/>
                  <a:pt x="165106" y="93794"/>
                </a:cubicBezTo>
                <a:cubicBezTo>
                  <a:pt x="218552" y="60457"/>
                  <a:pt x="305864" y="17594"/>
                  <a:pt x="320681" y="4894"/>
                </a:cubicBezTo>
                <a:cubicBezTo>
                  <a:pt x="335498" y="-7806"/>
                  <a:pt x="280993" y="7011"/>
                  <a:pt x="254006" y="17594"/>
                </a:cubicBezTo>
                <a:cubicBezTo>
                  <a:pt x="227019" y="28177"/>
                  <a:pt x="194739" y="40877"/>
                  <a:pt x="158756" y="68394"/>
                </a:cubicBezTo>
                <a:cubicBezTo>
                  <a:pt x="122773" y="95911"/>
                  <a:pt x="-1052" y="200686"/>
                  <a:pt x="6" y="2049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9" name="フリーフォーム: 図形 3308">
            <a:extLst>
              <a:ext uri="{FF2B5EF4-FFF2-40B4-BE49-F238E27FC236}">
                <a16:creationId xmlns:a16="http://schemas.microsoft.com/office/drawing/2014/main" id="{D0876534-0ACF-4ED4-8519-54FB5564D39F}"/>
              </a:ext>
            </a:extLst>
          </p:cNvPr>
          <p:cNvSpPr/>
          <p:nvPr/>
        </p:nvSpPr>
        <p:spPr>
          <a:xfrm>
            <a:off x="3616324" y="5254625"/>
            <a:ext cx="270428" cy="476324"/>
          </a:xfrm>
          <a:custGeom>
            <a:avLst/>
            <a:gdLst>
              <a:gd name="connsiteX0" fmla="*/ 1 w 270428"/>
              <a:gd name="connsiteY0" fmla="*/ 0 h 476324"/>
              <a:gd name="connsiteX1" fmla="*/ 215901 w 270428"/>
              <a:gd name="connsiteY1" fmla="*/ 266700 h 476324"/>
              <a:gd name="connsiteX2" fmla="*/ 269876 w 270428"/>
              <a:gd name="connsiteY2" fmla="*/ 327025 h 476324"/>
              <a:gd name="connsiteX3" fmla="*/ 244476 w 270428"/>
              <a:gd name="connsiteY3" fmla="*/ 476250 h 476324"/>
              <a:gd name="connsiteX4" fmla="*/ 254001 w 270428"/>
              <a:gd name="connsiteY4" fmla="*/ 346075 h 476324"/>
              <a:gd name="connsiteX5" fmla="*/ 212726 w 270428"/>
              <a:gd name="connsiteY5" fmla="*/ 269875 h 476324"/>
              <a:gd name="connsiteX6" fmla="*/ 1 w 270428"/>
              <a:gd name="connsiteY6" fmla="*/ 0 h 47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428" h="476324">
                <a:moveTo>
                  <a:pt x="1" y="0"/>
                </a:moveTo>
                <a:cubicBezTo>
                  <a:pt x="530" y="-529"/>
                  <a:pt x="170922" y="212196"/>
                  <a:pt x="215901" y="266700"/>
                </a:cubicBezTo>
                <a:cubicBezTo>
                  <a:pt x="260880" y="321204"/>
                  <a:pt x="265114" y="292100"/>
                  <a:pt x="269876" y="327025"/>
                </a:cubicBezTo>
                <a:cubicBezTo>
                  <a:pt x="274639" y="361950"/>
                  <a:pt x="247122" y="473075"/>
                  <a:pt x="244476" y="476250"/>
                </a:cubicBezTo>
                <a:cubicBezTo>
                  <a:pt x="241830" y="479425"/>
                  <a:pt x="259293" y="380471"/>
                  <a:pt x="254001" y="346075"/>
                </a:cubicBezTo>
                <a:cubicBezTo>
                  <a:pt x="248709" y="311679"/>
                  <a:pt x="253472" y="324379"/>
                  <a:pt x="212726" y="269875"/>
                </a:cubicBezTo>
                <a:cubicBezTo>
                  <a:pt x="171980" y="215371"/>
                  <a:pt x="-528" y="529"/>
                  <a:pt x="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0" name="フリーフォーム: 図形 3309">
            <a:extLst>
              <a:ext uri="{FF2B5EF4-FFF2-40B4-BE49-F238E27FC236}">
                <a16:creationId xmlns:a16="http://schemas.microsoft.com/office/drawing/2014/main" id="{C4CB8848-4BE1-48DE-BDF0-F31D7B45B32D}"/>
              </a:ext>
            </a:extLst>
          </p:cNvPr>
          <p:cNvSpPr/>
          <p:nvPr/>
        </p:nvSpPr>
        <p:spPr>
          <a:xfrm>
            <a:off x="3659321" y="5677363"/>
            <a:ext cx="221588" cy="66212"/>
          </a:xfrm>
          <a:custGeom>
            <a:avLst/>
            <a:gdLst>
              <a:gd name="connsiteX0" fmla="*/ 220529 w 221588"/>
              <a:gd name="connsiteY0" fmla="*/ 66212 h 66212"/>
              <a:gd name="connsiteX1" fmla="*/ 4629 w 221588"/>
              <a:gd name="connsiteY1" fmla="*/ 5887 h 66212"/>
              <a:gd name="connsiteX2" fmla="*/ 84004 w 221588"/>
              <a:gd name="connsiteY2" fmla="*/ 5887 h 66212"/>
              <a:gd name="connsiteX3" fmla="*/ 220529 w 221588"/>
              <a:gd name="connsiteY3" fmla="*/ 66212 h 6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588" h="66212">
                <a:moveTo>
                  <a:pt x="220529" y="66212"/>
                </a:moveTo>
                <a:cubicBezTo>
                  <a:pt x="207300" y="66212"/>
                  <a:pt x="27383" y="15941"/>
                  <a:pt x="4629" y="5887"/>
                </a:cubicBezTo>
                <a:cubicBezTo>
                  <a:pt x="-18125" y="-4167"/>
                  <a:pt x="48550" y="595"/>
                  <a:pt x="84004" y="5887"/>
                </a:cubicBezTo>
                <a:cubicBezTo>
                  <a:pt x="119458" y="11179"/>
                  <a:pt x="233758" y="66212"/>
                  <a:pt x="220529" y="662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1" name="フリーフォーム: 図形 3310">
            <a:extLst>
              <a:ext uri="{FF2B5EF4-FFF2-40B4-BE49-F238E27FC236}">
                <a16:creationId xmlns:a16="http://schemas.microsoft.com/office/drawing/2014/main" id="{144872FA-4D42-49BB-AC8B-69F074273DE2}"/>
              </a:ext>
            </a:extLst>
          </p:cNvPr>
          <p:cNvSpPr/>
          <p:nvPr/>
        </p:nvSpPr>
        <p:spPr>
          <a:xfrm>
            <a:off x="3567886" y="5667375"/>
            <a:ext cx="86589" cy="184150"/>
          </a:xfrm>
          <a:custGeom>
            <a:avLst/>
            <a:gdLst>
              <a:gd name="connsiteX0" fmla="*/ 86539 w 86589"/>
              <a:gd name="connsiteY0" fmla="*/ 0 h 184150"/>
              <a:gd name="connsiteX1" fmla="*/ 13514 w 86589"/>
              <a:gd name="connsiteY1" fmla="*/ 127000 h 184150"/>
              <a:gd name="connsiteX2" fmla="*/ 29389 w 86589"/>
              <a:gd name="connsiteY2" fmla="*/ 184150 h 184150"/>
              <a:gd name="connsiteX3" fmla="*/ 814 w 86589"/>
              <a:gd name="connsiteY3" fmla="*/ 127000 h 184150"/>
              <a:gd name="connsiteX4" fmla="*/ 86539 w 86589"/>
              <a:gd name="connsiteY4" fmla="*/ 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89" h="184150">
                <a:moveTo>
                  <a:pt x="86539" y="0"/>
                </a:moveTo>
                <a:cubicBezTo>
                  <a:pt x="88656" y="0"/>
                  <a:pt x="23039" y="96308"/>
                  <a:pt x="13514" y="127000"/>
                </a:cubicBezTo>
                <a:cubicBezTo>
                  <a:pt x="3989" y="157692"/>
                  <a:pt x="31506" y="184150"/>
                  <a:pt x="29389" y="184150"/>
                </a:cubicBezTo>
                <a:cubicBezTo>
                  <a:pt x="27272" y="184150"/>
                  <a:pt x="-5536" y="157692"/>
                  <a:pt x="814" y="127000"/>
                </a:cubicBezTo>
                <a:cubicBezTo>
                  <a:pt x="7164" y="96308"/>
                  <a:pt x="84422" y="0"/>
                  <a:pt x="8653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2" name="フリーフォーム: 図形 3311">
            <a:extLst>
              <a:ext uri="{FF2B5EF4-FFF2-40B4-BE49-F238E27FC236}">
                <a16:creationId xmlns:a16="http://schemas.microsoft.com/office/drawing/2014/main" id="{550C7B6F-D429-461D-B144-1599FD24C44A}"/>
              </a:ext>
            </a:extLst>
          </p:cNvPr>
          <p:cNvSpPr/>
          <p:nvPr/>
        </p:nvSpPr>
        <p:spPr>
          <a:xfrm>
            <a:off x="3539756" y="5727598"/>
            <a:ext cx="151418" cy="200514"/>
          </a:xfrm>
          <a:custGeom>
            <a:avLst/>
            <a:gdLst>
              <a:gd name="connsiteX0" fmla="*/ 146419 w 151418"/>
              <a:gd name="connsiteY0" fmla="*/ 102 h 200514"/>
              <a:gd name="connsiteX1" fmla="*/ 95619 w 151418"/>
              <a:gd name="connsiteY1" fmla="*/ 127102 h 200514"/>
              <a:gd name="connsiteX2" fmla="*/ 369 w 151418"/>
              <a:gd name="connsiteY2" fmla="*/ 200127 h 200514"/>
              <a:gd name="connsiteX3" fmla="*/ 133719 w 151418"/>
              <a:gd name="connsiteY3" fmla="*/ 149327 h 200514"/>
              <a:gd name="connsiteX4" fmla="*/ 146419 w 151418"/>
              <a:gd name="connsiteY4" fmla="*/ 102 h 2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18" h="200514">
                <a:moveTo>
                  <a:pt x="146419" y="102"/>
                </a:moveTo>
                <a:cubicBezTo>
                  <a:pt x="140069" y="-3602"/>
                  <a:pt x="119961" y="93764"/>
                  <a:pt x="95619" y="127102"/>
                </a:cubicBezTo>
                <a:cubicBezTo>
                  <a:pt x="71277" y="160440"/>
                  <a:pt x="-5981" y="196423"/>
                  <a:pt x="369" y="200127"/>
                </a:cubicBezTo>
                <a:cubicBezTo>
                  <a:pt x="6719" y="203831"/>
                  <a:pt x="110436" y="180548"/>
                  <a:pt x="133719" y="149327"/>
                </a:cubicBezTo>
                <a:cubicBezTo>
                  <a:pt x="157002" y="118106"/>
                  <a:pt x="152769" y="3806"/>
                  <a:pt x="146419" y="1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3" name="フリーフォーム: 図形 3312">
            <a:extLst>
              <a:ext uri="{FF2B5EF4-FFF2-40B4-BE49-F238E27FC236}">
                <a16:creationId xmlns:a16="http://schemas.microsoft.com/office/drawing/2014/main" id="{EB19DFB1-2AC3-4541-9450-CA8EABEDCC72}"/>
              </a:ext>
            </a:extLst>
          </p:cNvPr>
          <p:cNvSpPr/>
          <p:nvPr/>
        </p:nvSpPr>
        <p:spPr>
          <a:xfrm>
            <a:off x="3213100" y="5680075"/>
            <a:ext cx="245700" cy="241820"/>
          </a:xfrm>
          <a:custGeom>
            <a:avLst/>
            <a:gdLst>
              <a:gd name="connsiteX0" fmla="*/ 0 w 245700"/>
              <a:gd name="connsiteY0" fmla="*/ 0 h 241820"/>
              <a:gd name="connsiteX1" fmla="*/ 133350 w 245700"/>
              <a:gd name="connsiteY1" fmla="*/ 165100 h 241820"/>
              <a:gd name="connsiteX2" fmla="*/ 244475 w 245700"/>
              <a:gd name="connsiteY2" fmla="*/ 241300 h 241820"/>
              <a:gd name="connsiteX3" fmla="*/ 190500 w 245700"/>
              <a:gd name="connsiteY3" fmla="*/ 196850 h 241820"/>
              <a:gd name="connsiteX4" fmla="*/ 155575 w 245700"/>
              <a:gd name="connsiteY4" fmla="*/ 161925 h 241820"/>
              <a:gd name="connsiteX5" fmla="*/ 146050 w 245700"/>
              <a:gd name="connsiteY5" fmla="*/ 152400 h 241820"/>
              <a:gd name="connsiteX6" fmla="*/ 0 w 245700"/>
              <a:gd name="connsiteY6" fmla="*/ 0 h 24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700" h="241820">
                <a:moveTo>
                  <a:pt x="0" y="0"/>
                </a:moveTo>
                <a:cubicBezTo>
                  <a:pt x="46302" y="62441"/>
                  <a:pt x="92604" y="124883"/>
                  <a:pt x="133350" y="165100"/>
                </a:cubicBezTo>
                <a:cubicBezTo>
                  <a:pt x="174096" y="205317"/>
                  <a:pt x="234950" y="236008"/>
                  <a:pt x="244475" y="241300"/>
                </a:cubicBezTo>
                <a:cubicBezTo>
                  <a:pt x="254000" y="246592"/>
                  <a:pt x="205317" y="210079"/>
                  <a:pt x="190500" y="196850"/>
                </a:cubicBezTo>
                <a:cubicBezTo>
                  <a:pt x="175683" y="183621"/>
                  <a:pt x="155575" y="161925"/>
                  <a:pt x="155575" y="161925"/>
                </a:cubicBezTo>
                <a:lnTo>
                  <a:pt x="14605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4" name="フリーフォーム: 図形 3313">
            <a:extLst>
              <a:ext uri="{FF2B5EF4-FFF2-40B4-BE49-F238E27FC236}">
                <a16:creationId xmlns:a16="http://schemas.microsoft.com/office/drawing/2014/main" id="{B6291BE0-3711-4789-83A8-9A135D7C4399}"/>
              </a:ext>
            </a:extLst>
          </p:cNvPr>
          <p:cNvSpPr/>
          <p:nvPr/>
        </p:nvSpPr>
        <p:spPr>
          <a:xfrm>
            <a:off x="2827300" y="5945347"/>
            <a:ext cx="475436" cy="167955"/>
          </a:xfrm>
          <a:custGeom>
            <a:avLst/>
            <a:gdLst>
              <a:gd name="connsiteX0" fmla="*/ 1625 w 475436"/>
              <a:gd name="connsiteY0" fmla="*/ 166528 h 167955"/>
              <a:gd name="connsiteX1" fmla="*/ 182600 w 475436"/>
              <a:gd name="connsiteY1" fmla="*/ 96678 h 167955"/>
              <a:gd name="connsiteX2" fmla="*/ 360400 w 475436"/>
              <a:gd name="connsiteY2" fmla="*/ 30003 h 167955"/>
              <a:gd name="connsiteX3" fmla="*/ 474700 w 475436"/>
              <a:gd name="connsiteY3" fmla="*/ 71278 h 167955"/>
              <a:gd name="connsiteX4" fmla="*/ 404850 w 475436"/>
              <a:gd name="connsiteY4" fmla="*/ 7778 h 167955"/>
              <a:gd name="connsiteX5" fmla="*/ 312775 w 475436"/>
              <a:gd name="connsiteY5" fmla="*/ 17303 h 167955"/>
              <a:gd name="connsiteX6" fmla="*/ 1625 w 475436"/>
              <a:gd name="connsiteY6" fmla="*/ 166528 h 16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5436" h="167955">
                <a:moveTo>
                  <a:pt x="1625" y="166528"/>
                </a:moveTo>
                <a:cubicBezTo>
                  <a:pt x="-20071" y="179757"/>
                  <a:pt x="182600" y="96678"/>
                  <a:pt x="182600" y="96678"/>
                </a:cubicBezTo>
                <a:cubicBezTo>
                  <a:pt x="242396" y="73924"/>
                  <a:pt x="311717" y="34236"/>
                  <a:pt x="360400" y="30003"/>
                </a:cubicBezTo>
                <a:cubicBezTo>
                  <a:pt x="409083" y="25770"/>
                  <a:pt x="467292" y="74982"/>
                  <a:pt x="474700" y="71278"/>
                </a:cubicBezTo>
                <a:cubicBezTo>
                  <a:pt x="482108" y="67574"/>
                  <a:pt x="431837" y="16774"/>
                  <a:pt x="404850" y="7778"/>
                </a:cubicBezTo>
                <a:cubicBezTo>
                  <a:pt x="377863" y="-1218"/>
                  <a:pt x="377862" y="-7039"/>
                  <a:pt x="312775" y="17303"/>
                </a:cubicBezTo>
                <a:cubicBezTo>
                  <a:pt x="247688" y="41645"/>
                  <a:pt x="23321" y="153299"/>
                  <a:pt x="1625" y="1665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5" name="フリーフォーム: 図形 3314">
            <a:extLst>
              <a:ext uri="{FF2B5EF4-FFF2-40B4-BE49-F238E27FC236}">
                <a16:creationId xmlns:a16="http://schemas.microsoft.com/office/drawing/2014/main" id="{C6F09880-3F20-4721-8E2A-7962DE83C30F}"/>
              </a:ext>
            </a:extLst>
          </p:cNvPr>
          <p:cNvSpPr/>
          <p:nvPr/>
        </p:nvSpPr>
        <p:spPr>
          <a:xfrm>
            <a:off x="3584450" y="5887917"/>
            <a:ext cx="241723" cy="40059"/>
          </a:xfrm>
          <a:custGeom>
            <a:avLst/>
            <a:gdLst>
              <a:gd name="connsiteX0" fmla="*/ 125 w 241723"/>
              <a:gd name="connsiteY0" fmla="*/ 39808 h 40059"/>
              <a:gd name="connsiteX1" fmla="*/ 139825 w 241723"/>
              <a:gd name="connsiteY1" fmla="*/ 121 h 40059"/>
              <a:gd name="connsiteX2" fmla="*/ 241425 w 241723"/>
              <a:gd name="connsiteY2" fmla="*/ 27108 h 40059"/>
              <a:gd name="connsiteX3" fmla="*/ 165225 w 241723"/>
              <a:gd name="connsiteY3" fmla="*/ 17583 h 40059"/>
              <a:gd name="connsiteX4" fmla="*/ 125 w 241723"/>
              <a:gd name="connsiteY4" fmla="*/ 39808 h 4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723" h="40059">
                <a:moveTo>
                  <a:pt x="125" y="39808"/>
                </a:moveTo>
                <a:cubicBezTo>
                  <a:pt x="-4108" y="36898"/>
                  <a:pt x="99608" y="2238"/>
                  <a:pt x="139825" y="121"/>
                </a:cubicBezTo>
                <a:cubicBezTo>
                  <a:pt x="180042" y="-1996"/>
                  <a:pt x="237192" y="24198"/>
                  <a:pt x="241425" y="27108"/>
                </a:cubicBezTo>
                <a:cubicBezTo>
                  <a:pt x="245658" y="30018"/>
                  <a:pt x="204119" y="15731"/>
                  <a:pt x="165225" y="17583"/>
                </a:cubicBezTo>
                <a:cubicBezTo>
                  <a:pt x="126331" y="19435"/>
                  <a:pt x="4358" y="42718"/>
                  <a:pt x="125" y="398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6" name="フリーフォーム: 図形 3315">
            <a:extLst>
              <a:ext uri="{FF2B5EF4-FFF2-40B4-BE49-F238E27FC236}">
                <a16:creationId xmlns:a16="http://schemas.microsoft.com/office/drawing/2014/main" id="{013D0853-635D-4A34-A0FE-E61F75251757}"/>
              </a:ext>
            </a:extLst>
          </p:cNvPr>
          <p:cNvSpPr/>
          <p:nvPr/>
        </p:nvSpPr>
        <p:spPr>
          <a:xfrm>
            <a:off x="3787150" y="5915022"/>
            <a:ext cx="67304" cy="143244"/>
          </a:xfrm>
          <a:custGeom>
            <a:avLst/>
            <a:gdLst>
              <a:gd name="connsiteX0" fmla="*/ 30788 w 67304"/>
              <a:gd name="connsiteY0" fmla="*/ 3 h 143244"/>
              <a:gd name="connsiteX1" fmla="*/ 14913 w 67304"/>
              <a:gd name="connsiteY1" fmla="*/ 77791 h 143244"/>
              <a:gd name="connsiteX2" fmla="*/ 67300 w 67304"/>
              <a:gd name="connsiteY2" fmla="*/ 142878 h 143244"/>
              <a:gd name="connsiteX3" fmla="*/ 11738 w 67304"/>
              <a:gd name="connsiteY3" fmla="*/ 103191 h 143244"/>
              <a:gd name="connsiteX4" fmla="*/ 625 w 67304"/>
              <a:gd name="connsiteY4" fmla="*/ 80966 h 143244"/>
              <a:gd name="connsiteX5" fmla="*/ 30788 w 67304"/>
              <a:gd name="connsiteY5" fmla="*/ 3 h 14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04" h="143244">
                <a:moveTo>
                  <a:pt x="30788" y="3"/>
                </a:moveTo>
                <a:cubicBezTo>
                  <a:pt x="33169" y="-526"/>
                  <a:pt x="8828" y="53979"/>
                  <a:pt x="14913" y="77791"/>
                </a:cubicBezTo>
                <a:cubicBezTo>
                  <a:pt x="20998" y="101604"/>
                  <a:pt x="67829" y="138645"/>
                  <a:pt x="67300" y="142878"/>
                </a:cubicBezTo>
                <a:cubicBezTo>
                  <a:pt x="66771" y="147111"/>
                  <a:pt x="22851" y="113510"/>
                  <a:pt x="11738" y="103191"/>
                </a:cubicBezTo>
                <a:cubicBezTo>
                  <a:pt x="625" y="92872"/>
                  <a:pt x="-1227" y="97899"/>
                  <a:pt x="625" y="80966"/>
                </a:cubicBezTo>
                <a:cubicBezTo>
                  <a:pt x="2477" y="64033"/>
                  <a:pt x="28407" y="532"/>
                  <a:pt x="30788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7" name="フリーフォーム: 図形 3316">
            <a:extLst>
              <a:ext uri="{FF2B5EF4-FFF2-40B4-BE49-F238E27FC236}">
                <a16:creationId xmlns:a16="http://schemas.microsoft.com/office/drawing/2014/main" id="{F7394A5A-5C49-4503-96D8-582250E1866A}"/>
              </a:ext>
            </a:extLst>
          </p:cNvPr>
          <p:cNvSpPr/>
          <p:nvPr/>
        </p:nvSpPr>
        <p:spPr>
          <a:xfrm>
            <a:off x="3559088" y="5943027"/>
            <a:ext cx="196660" cy="213652"/>
          </a:xfrm>
          <a:custGeom>
            <a:avLst/>
            <a:gdLst>
              <a:gd name="connsiteX0" fmla="*/ 87 w 196660"/>
              <a:gd name="connsiteY0" fmla="*/ 573 h 213652"/>
              <a:gd name="connsiteX1" fmla="*/ 125500 w 196660"/>
              <a:gd name="connsiteY1" fmla="*/ 137098 h 213652"/>
              <a:gd name="connsiteX2" fmla="*/ 193762 w 196660"/>
              <a:gd name="connsiteY2" fmla="*/ 213298 h 213652"/>
              <a:gd name="connsiteX3" fmla="*/ 176300 w 196660"/>
              <a:gd name="connsiteY3" fmla="*/ 162498 h 213652"/>
              <a:gd name="connsiteX4" fmla="*/ 106450 w 196660"/>
              <a:gd name="connsiteY4" fmla="*/ 91061 h 213652"/>
              <a:gd name="connsiteX5" fmla="*/ 87 w 196660"/>
              <a:gd name="connsiteY5" fmla="*/ 573 h 21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660" h="213652">
                <a:moveTo>
                  <a:pt x="87" y="573"/>
                </a:moveTo>
                <a:cubicBezTo>
                  <a:pt x="3262" y="8246"/>
                  <a:pt x="125500" y="137098"/>
                  <a:pt x="125500" y="137098"/>
                </a:cubicBezTo>
                <a:cubicBezTo>
                  <a:pt x="157779" y="172552"/>
                  <a:pt x="185295" y="209065"/>
                  <a:pt x="193762" y="213298"/>
                </a:cubicBezTo>
                <a:cubicBezTo>
                  <a:pt x="202229" y="217531"/>
                  <a:pt x="190852" y="182871"/>
                  <a:pt x="176300" y="162498"/>
                </a:cubicBezTo>
                <a:cubicBezTo>
                  <a:pt x="161748" y="142125"/>
                  <a:pt x="131850" y="117784"/>
                  <a:pt x="106450" y="91061"/>
                </a:cubicBezTo>
                <a:cubicBezTo>
                  <a:pt x="81050" y="64338"/>
                  <a:pt x="-3088" y="-7100"/>
                  <a:pt x="87" y="5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8" name="フリーフォーム: 図形 3317">
            <a:extLst>
              <a:ext uri="{FF2B5EF4-FFF2-40B4-BE49-F238E27FC236}">
                <a16:creationId xmlns:a16="http://schemas.microsoft.com/office/drawing/2014/main" id="{00E02183-A4B5-4CF4-9100-45238A3317D1}"/>
              </a:ext>
            </a:extLst>
          </p:cNvPr>
          <p:cNvSpPr/>
          <p:nvPr/>
        </p:nvSpPr>
        <p:spPr>
          <a:xfrm>
            <a:off x="3774343" y="6048374"/>
            <a:ext cx="91361" cy="112715"/>
          </a:xfrm>
          <a:custGeom>
            <a:avLst/>
            <a:gdLst>
              <a:gd name="connsiteX0" fmla="*/ 91220 w 91361"/>
              <a:gd name="connsiteY0" fmla="*/ 1 h 112715"/>
              <a:gd name="connsiteX1" fmla="*/ 22957 w 91361"/>
              <a:gd name="connsiteY1" fmla="*/ 55564 h 112715"/>
              <a:gd name="connsiteX2" fmla="*/ 21370 w 91361"/>
              <a:gd name="connsiteY2" fmla="*/ 112714 h 112715"/>
              <a:gd name="connsiteX3" fmla="*/ 2320 w 91361"/>
              <a:gd name="connsiteY3" fmla="*/ 57151 h 112715"/>
              <a:gd name="connsiteX4" fmla="*/ 91220 w 91361"/>
              <a:gd name="connsiteY4" fmla="*/ 1 h 11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61" h="112715">
                <a:moveTo>
                  <a:pt x="91220" y="1"/>
                </a:moveTo>
                <a:cubicBezTo>
                  <a:pt x="94659" y="-263"/>
                  <a:pt x="34599" y="36779"/>
                  <a:pt x="22957" y="55564"/>
                </a:cubicBezTo>
                <a:cubicBezTo>
                  <a:pt x="11315" y="74349"/>
                  <a:pt x="24809" y="112450"/>
                  <a:pt x="21370" y="112714"/>
                </a:cubicBezTo>
                <a:cubicBezTo>
                  <a:pt x="17931" y="112978"/>
                  <a:pt x="-7734" y="73820"/>
                  <a:pt x="2320" y="57151"/>
                </a:cubicBezTo>
                <a:cubicBezTo>
                  <a:pt x="12374" y="40482"/>
                  <a:pt x="87781" y="265"/>
                  <a:pt x="91220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9" name="フリーフォーム: 図形 3318">
            <a:extLst>
              <a:ext uri="{FF2B5EF4-FFF2-40B4-BE49-F238E27FC236}">
                <a16:creationId xmlns:a16="http://schemas.microsoft.com/office/drawing/2014/main" id="{73D8EDBB-A4DF-47EC-BC85-1FE381AA38D7}"/>
              </a:ext>
            </a:extLst>
          </p:cNvPr>
          <p:cNvSpPr/>
          <p:nvPr/>
        </p:nvSpPr>
        <p:spPr>
          <a:xfrm>
            <a:off x="3932333" y="6002256"/>
            <a:ext cx="638086" cy="62188"/>
          </a:xfrm>
          <a:custGeom>
            <a:avLst/>
            <a:gdLst>
              <a:gd name="connsiteX0" fmla="*/ 1492 w 638086"/>
              <a:gd name="connsiteY0" fmla="*/ 61994 h 62188"/>
              <a:gd name="connsiteX1" fmla="*/ 115792 w 638086"/>
              <a:gd name="connsiteY1" fmla="*/ 22307 h 62188"/>
              <a:gd name="connsiteX2" fmla="*/ 407892 w 638086"/>
              <a:gd name="connsiteY2" fmla="*/ 31832 h 62188"/>
              <a:gd name="connsiteX3" fmla="*/ 599980 w 638086"/>
              <a:gd name="connsiteY3" fmla="*/ 22307 h 62188"/>
              <a:gd name="connsiteX4" fmla="*/ 638080 w 638086"/>
              <a:gd name="connsiteY4" fmla="*/ 57232 h 62188"/>
              <a:gd name="connsiteX5" fmla="*/ 601567 w 638086"/>
              <a:gd name="connsiteY5" fmla="*/ 82 h 62188"/>
              <a:gd name="connsiteX6" fmla="*/ 465042 w 638086"/>
              <a:gd name="connsiteY6" fmla="*/ 44532 h 62188"/>
              <a:gd name="connsiteX7" fmla="*/ 284067 w 638086"/>
              <a:gd name="connsiteY7" fmla="*/ 42944 h 62188"/>
              <a:gd name="connsiteX8" fmla="*/ 185642 w 638086"/>
              <a:gd name="connsiteY8" fmla="*/ 38182 h 62188"/>
              <a:gd name="connsiteX9" fmla="*/ 1492 w 638086"/>
              <a:gd name="connsiteY9" fmla="*/ 61994 h 6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086" h="62188">
                <a:moveTo>
                  <a:pt x="1492" y="61994"/>
                </a:moveTo>
                <a:cubicBezTo>
                  <a:pt x="-10150" y="59348"/>
                  <a:pt x="48059" y="27334"/>
                  <a:pt x="115792" y="22307"/>
                </a:cubicBezTo>
                <a:cubicBezTo>
                  <a:pt x="183525" y="17280"/>
                  <a:pt x="327194" y="31832"/>
                  <a:pt x="407892" y="31832"/>
                </a:cubicBezTo>
                <a:cubicBezTo>
                  <a:pt x="488590" y="31832"/>
                  <a:pt x="561615" y="18074"/>
                  <a:pt x="599980" y="22307"/>
                </a:cubicBezTo>
                <a:cubicBezTo>
                  <a:pt x="638345" y="26540"/>
                  <a:pt x="637816" y="60936"/>
                  <a:pt x="638080" y="57232"/>
                </a:cubicBezTo>
                <a:cubicBezTo>
                  <a:pt x="638344" y="53528"/>
                  <a:pt x="630407" y="2199"/>
                  <a:pt x="601567" y="82"/>
                </a:cubicBezTo>
                <a:cubicBezTo>
                  <a:pt x="572727" y="-2035"/>
                  <a:pt x="517959" y="37388"/>
                  <a:pt x="465042" y="44532"/>
                </a:cubicBezTo>
                <a:cubicBezTo>
                  <a:pt x="412125" y="51676"/>
                  <a:pt x="330634" y="44002"/>
                  <a:pt x="284067" y="42944"/>
                </a:cubicBezTo>
                <a:cubicBezTo>
                  <a:pt x="237500" y="41886"/>
                  <a:pt x="232473" y="36859"/>
                  <a:pt x="185642" y="38182"/>
                </a:cubicBezTo>
                <a:cubicBezTo>
                  <a:pt x="138811" y="39505"/>
                  <a:pt x="13134" y="64640"/>
                  <a:pt x="1492" y="619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0" name="フリーフォーム: 図形 3319">
            <a:extLst>
              <a:ext uri="{FF2B5EF4-FFF2-40B4-BE49-F238E27FC236}">
                <a16:creationId xmlns:a16="http://schemas.microsoft.com/office/drawing/2014/main" id="{A4308481-A54A-4EEA-95E7-66BF58AD1E83}"/>
              </a:ext>
            </a:extLst>
          </p:cNvPr>
          <p:cNvSpPr/>
          <p:nvPr/>
        </p:nvSpPr>
        <p:spPr>
          <a:xfrm>
            <a:off x="4227208" y="5726110"/>
            <a:ext cx="87438" cy="220667"/>
          </a:xfrm>
          <a:custGeom>
            <a:avLst/>
            <a:gdLst>
              <a:gd name="connsiteX0" fmla="*/ 305 w 87438"/>
              <a:gd name="connsiteY0" fmla="*/ 3 h 220667"/>
              <a:gd name="connsiteX1" fmla="*/ 57455 w 87438"/>
              <a:gd name="connsiteY1" fmla="*/ 93665 h 220667"/>
              <a:gd name="connsiteX2" fmla="*/ 57455 w 87438"/>
              <a:gd name="connsiteY2" fmla="*/ 220665 h 220667"/>
              <a:gd name="connsiteX3" fmla="*/ 86030 w 87438"/>
              <a:gd name="connsiteY3" fmla="*/ 96840 h 220667"/>
              <a:gd name="connsiteX4" fmla="*/ 305 w 87438"/>
              <a:gd name="connsiteY4" fmla="*/ 3 h 22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38" h="220667">
                <a:moveTo>
                  <a:pt x="305" y="3"/>
                </a:moveTo>
                <a:cubicBezTo>
                  <a:pt x="-4458" y="-526"/>
                  <a:pt x="47930" y="56888"/>
                  <a:pt x="57455" y="93665"/>
                </a:cubicBezTo>
                <a:cubicBezTo>
                  <a:pt x="66980" y="130442"/>
                  <a:pt x="52693" y="220136"/>
                  <a:pt x="57455" y="220665"/>
                </a:cubicBezTo>
                <a:cubicBezTo>
                  <a:pt x="62218" y="221194"/>
                  <a:pt x="94497" y="132823"/>
                  <a:pt x="86030" y="96840"/>
                </a:cubicBezTo>
                <a:cubicBezTo>
                  <a:pt x="77563" y="60857"/>
                  <a:pt x="5068" y="532"/>
                  <a:pt x="305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1" name="フリーフォーム: 図形 3320">
            <a:extLst>
              <a:ext uri="{FF2B5EF4-FFF2-40B4-BE49-F238E27FC236}">
                <a16:creationId xmlns:a16="http://schemas.microsoft.com/office/drawing/2014/main" id="{2E21D2CA-E8CA-41F4-A546-1EE835187213}"/>
              </a:ext>
            </a:extLst>
          </p:cNvPr>
          <p:cNvSpPr/>
          <p:nvPr/>
        </p:nvSpPr>
        <p:spPr>
          <a:xfrm>
            <a:off x="4360753" y="5744399"/>
            <a:ext cx="38296" cy="193675"/>
          </a:xfrm>
          <a:custGeom>
            <a:avLst/>
            <a:gdLst>
              <a:gd name="connsiteX0" fmla="*/ 36622 w 38296"/>
              <a:gd name="connsiteY0" fmla="*/ 764 h 193675"/>
              <a:gd name="connsiteX1" fmla="*/ 11222 w 38296"/>
              <a:gd name="connsiteY1" fmla="*/ 76964 h 193675"/>
              <a:gd name="connsiteX2" fmla="*/ 38210 w 38296"/>
              <a:gd name="connsiteY2" fmla="*/ 192851 h 193675"/>
              <a:gd name="connsiteX3" fmla="*/ 110 w 38296"/>
              <a:gd name="connsiteY3" fmla="*/ 123001 h 193675"/>
              <a:gd name="connsiteX4" fmla="*/ 36622 w 38296"/>
              <a:gd name="connsiteY4" fmla="*/ 764 h 19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96" h="193675">
                <a:moveTo>
                  <a:pt x="36622" y="764"/>
                </a:moveTo>
                <a:cubicBezTo>
                  <a:pt x="38474" y="-6909"/>
                  <a:pt x="10957" y="44950"/>
                  <a:pt x="11222" y="76964"/>
                </a:cubicBezTo>
                <a:cubicBezTo>
                  <a:pt x="11487" y="108978"/>
                  <a:pt x="40062" y="185178"/>
                  <a:pt x="38210" y="192851"/>
                </a:cubicBezTo>
                <a:cubicBezTo>
                  <a:pt x="36358" y="200524"/>
                  <a:pt x="2491" y="152899"/>
                  <a:pt x="110" y="123001"/>
                </a:cubicBezTo>
                <a:cubicBezTo>
                  <a:pt x="-2271" y="93103"/>
                  <a:pt x="34770" y="8437"/>
                  <a:pt x="36622" y="7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2" name="フリーフォーム: 図形 3321">
            <a:extLst>
              <a:ext uri="{FF2B5EF4-FFF2-40B4-BE49-F238E27FC236}">
                <a16:creationId xmlns:a16="http://schemas.microsoft.com/office/drawing/2014/main" id="{4B7E2233-CA15-47B3-9E3A-FE24DF8240E2}"/>
              </a:ext>
            </a:extLst>
          </p:cNvPr>
          <p:cNvSpPr/>
          <p:nvPr/>
        </p:nvSpPr>
        <p:spPr>
          <a:xfrm>
            <a:off x="4468627" y="5778418"/>
            <a:ext cx="108212" cy="203400"/>
          </a:xfrm>
          <a:custGeom>
            <a:avLst/>
            <a:gdLst>
              <a:gd name="connsiteX0" fmla="*/ 108136 w 108212"/>
              <a:gd name="connsiteY0" fmla="*/ 82 h 203400"/>
              <a:gd name="connsiteX1" fmla="*/ 39873 w 108212"/>
              <a:gd name="connsiteY1" fmla="*/ 82632 h 203400"/>
              <a:gd name="connsiteX2" fmla="*/ 55748 w 108212"/>
              <a:gd name="connsiteY2" fmla="*/ 139782 h 203400"/>
              <a:gd name="connsiteX3" fmla="*/ 186 w 108212"/>
              <a:gd name="connsiteY3" fmla="*/ 203282 h 203400"/>
              <a:gd name="connsiteX4" fmla="*/ 77973 w 108212"/>
              <a:gd name="connsiteY4" fmla="*/ 154070 h 203400"/>
              <a:gd name="connsiteX5" fmla="*/ 54161 w 108212"/>
              <a:gd name="connsiteY5" fmla="*/ 98507 h 203400"/>
              <a:gd name="connsiteX6" fmla="*/ 108136 w 108212"/>
              <a:gd name="connsiteY6" fmla="*/ 82 h 2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12" h="203400">
                <a:moveTo>
                  <a:pt x="108136" y="82"/>
                </a:moveTo>
                <a:cubicBezTo>
                  <a:pt x="105755" y="-2564"/>
                  <a:pt x="48604" y="59349"/>
                  <a:pt x="39873" y="82632"/>
                </a:cubicBezTo>
                <a:cubicBezTo>
                  <a:pt x="31142" y="105915"/>
                  <a:pt x="62362" y="119674"/>
                  <a:pt x="55748" y="139782"/>
                </a:cubicBezTo>
                <a:cubicBezTo>
                  <a:pt x="49133" y="159890"/>
                  <a:pt x="-3518" y="200901"/>
                  <a:pt x="186" y="203282"/>
                </a:cubicBezTo>
                <a:cubicBezTo>
                  <a:pt x="3890" y="205663"/>
                  <a:pt x="68977" y="171533"/>
                  <a:pt x="77973" y="154070"/>
                </a:cubicBezTo>
                <a:cubicBezTo>
                  <a:pt x="86969" y="136608"/>
                  <a:pt x="51780" y="118880"/>
                  <a:pt x="54161" y="98507"/>
                </a:cubicBezTo>
                <a:cubicBezTo>
                  <a:pt x="56542" y="78134"/>
                  <a:pt x="110517" y="2728"/>
                  <a:pt x="108136" y="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3" name="フリーフォーム: 図形 3322">
            <a:extLst>
              <a:ext uri="{FF2B5EF4-FFF2-40B4-BE49-F238E27FC236}">
                <a16:creationId xmlns:a16="http://schemas.microsoft.com/office/drawing/2014/main" id="{470BFBF8-EFDF-4740-B8F5-92D8567FD780}"/>
              </a:ext>
            </a:extLst>
          </p:cNvPr>
          <p:cNvSpPr/>
          <p:nvPr/>
        </p:nvSpPr>
        <p:spPr>
          <a:xfrm>
            <a:off x="4332109" y="5777654"/>
            <a:ext cx="157009" cy="210509"/>
          </a:xfrm>
          <a:custGeom>
            <a:avLst/>
            <a:gdLst>
              <a:gd name="connsiteX0" fmla="*/ 155754 w 157009"/>
              <a:gd name="connsiteY0" fmla="*/ 846 h 210509"/>
              <a:gd name="connsiteX1" fmla="*/ 127179 w 157009"/>
              <a:gd name="connsiteY1" fmla="*/ 99271 h 210509"/>
              <a:gd name="connsiteX2" fmla="*/ 179 w 157009"/>
              <a:gd name="connsiteY2" fmla="*/ 208809 h 210509"/>
              <a:gd name="connsiteX3" fmla="*/ 100191 w 157009"/>
              <a:gd name="connsiteY3" fmla="*/ 156421 h 210509"/>
              <a:gd name="connsiteX4" fmla="*/ 155754 w 157009"/>
              <a:gd name="connsiteY4" fmla="*/ 846 h 21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09" h="210509">
                <a:moveTo>
                  <a:pt x="155754" y="846"/>
                </a:moveTo>
                <a:cubicBezTo>
                  <a:pt x="160252" y="-8679"/>
                  <a:pt x="153108" y="64611"/>
                  <a:pt x="127179" y="99271"/>
                </a:cubicBezTo>
                <a:cubicBezTo>
                  <a:pt x="101250" y="133931"/>
                  <a:pt x="4677" y="199284"/>
                  <a:pt x="179" y="208809"/>
                </a:cubicBezTo>
                <a:cubicBezTo>
                  <a:pt x="-4319" y="218334"/>
                  <a:pt x="76908" y="186054"/>
                  <a:pt x="100191" y="156421"/>
                </a:cubicBezTo>
                <a:cubicBezTo>
                  <a:pt x="123474" y="126788"/>
                  <a:pt x="151256" y="10371"/>
                  <a:pt x="155754" y="8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4" name="フリーフォーム: 図形 3323">
            <a:extLst>
              <a:ext uri="{FF2B5EF4-FFF2-40B4-BE49-F238E27FC236}">
                <a16:creationId xmlns:a16="http://schemas.microsoft.com/office/drawing/2014/main" id="{05DCE8BD-2F27-4A0A-A735-0522AADE0235}"/>
              </a:ext>
            </a:extLst>
          </p:cNvPr>
          <p:cNvSpPr/>
          <p:nvPr/>
        </p:nvSpPr>
        <p:spPr>
          <a:xfrm>
            <a:off x="4017110" y="5835580"/>
            <a:ext cx="247316" cy="196925"/>
          </a:xfrm>
          <a:custGeom>
            <a:avLst/>
            <a:gdLst>
              <a:gd name="connsiteX0" fmla="*/ 197703 w 247316"/>
              <a:gd name="connsiteY0" fmla="*/ 70 h 196925"/>
              <a:gd name="connsiteX1" fmla="*/ 246915 w 247316"/>
              <a:gd name="connsiteY1" fmla="*/ 100083 h 196925"/>
              <a:gd name="connsiteX2" fmla="*/ 164365 w 247316"/>
              <a:gd name="connsiteY2" fmla="*/ 179458 h 196925"/>
              <a:gd name="connsiteX3" fmla="*/ 56415 w 247316"/>
              <a:gd name="connsiteY3" fmla="*/ 163583 h 196925"/>
              <a:gd name="connsiteX4" fmla="*/ 2440 w 247316"/>
              <a:gd name="connsiteY4" fmla="*/ 152470 h 196925"/>
              <a:gd name="connsiteX5" fmla="*/ 132615 w 247316"/>
              <a:gd name="connsiteY5" fmla="*/ 196920 h 196925"/>
              <a:gd name="connsiteX6" fmla="*/ 177065 w 247316"/>
              <a:gd name="connsiteY6" fmla="*/ 149295 h 196925"/>
              <a:gd name="connsiteX7" fmla="*/ 242153 w 247316"/>
              <a:gd name="connsiteY7" fmla="*/ 115958 h 196925"/>
              <a:gd name="connsiteX8" fmla="*/ 197703 w 247316"/>
              <a:gd name="connsiteY8" fmla="*/ 70 h 19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316" h="196925">
                <a:moveTo>
                  <a:pt x="197703" y="70"/>
                </a:moveTo>
                <a:cubicBezTo>
                  <a:pt x="198497" y="-2576"/>
                  <a:pt x="252471" y="70185"/>
                  <a:pt x="246915" y="100083"/>
                </a:cubicBezTo>
                <a:cubicBezTo>
                  <a:pt x="241359" y="129981"/>
                  <a:pt x="196115" y="168875"/>
                  <a:pt x="164365" y="179458"/>
                </a:cubicBezTo>
                <a:cubicBezTo>
                  <a:pt x="132615" y="190041"/>
                  <a:pt x="83402" y="168081"/>
                  <a:pt x="56415" y="163583"/>
                </a:cubicBezTo>
                <a:cubicBezTo>
                  <a:pt x="29428" y="159085"/>
                  <a:pt x="-10260" y="146914"/>
                  <a:pt x="2440" y="152470"/>
                </a:cubicBezTo>
                <a:cubicBezTo>
                  <a:pt x="15140" y="158026"/>
                  <a:pt x="103511" y="197449"/>
                  <a:pt x="132615" y="196920"/>
                </a:cubicBezTo>
                <a:cubicBezTo>
                  <a:pt x="161719" y="196391"/>
                  <a:pt x="158809" y="162789"/>
                  <a:pt x="177065" y="149295"/>
                </a:cubicBezTo>
                <a:cubicBezTo>
                  <a:pt x="195321" y="135801"/>
                  <a:pt x="235803" y="135008"/>
                  <a:pt x="242153" y="115958"/>
                </a:cubicBezTo>
                <a:cubicBezTo>
                  <a:pt x="248503" y="96908"/>
                  <a:pt x="196909" y="2716"/>
                  <a:pt x="197703" y="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5" name="フリーフォーム: 図形 3324">
            <a:extLst>
              <a:ext uri="{FF2B5EF4-FFF2-40B4-BE49-F238E27FC236}">
                <a16:creationId xmlns:a16="http://schemas.microsoft.com/office/drawing/2014/main" id="{353F1C2E-16D5-40A9-BBF2-A9DA2F26A133}"/>
              </a:ext>
            </a:extLst>
          </p:cNvPr>
          <p:cNvSpPr/>
          <p:nvPr/>
        </p:nvSpPr>
        <p:spPr>
          <a:xfrm>
            <a:off x="4317470" y="6276961"/>
            <a:ext cx="388010" cy="74442"/>
          </a:xfrm>
          <a:custGeom>
            <a:avLst/>
            <a:gdLst>
              <a:gd name="connsiteX0" fmla="*/ 530 w 388010"/>
              <a:gd name="connsiteY0" fmla="*/ 14 h 74442"/>
              <a:gd name="connsiteX1" fmla="*/ 132293 w 388010"/>
              <a:gd name="connsiteY1" fmla="*/ 14302 h 74442"/>
              <a:gd name="connsiteX2" fmla="*/ 235480 w 388010"/>
              <a:gd name="connsiteY2" fmla="*/ 68277 h 74442"/>
              <a:gd name="connsiteX3" fmla="*/ 314855 w 388010"/>
              <a:gd name="connsiteY3" fmla="*/ 68277 h 74442"/>
              <a:gd name="connsiteX4" fmla="*/ 387880 w 388010"/>
              <a:gd name="connsiteY4" fmla="*/ 23827 h 74442"/>
              <a:gd name="connsiteX5" fmla="*/ 330730 w 388010"/>
              <a:gd name="connsiteY5" fmla="*/ 57164 h 74442"/>
              <a:gd name="connsiteX6" fmla="*/ 259293 w 388010"/>
              <a:gd name="connsiteY6" fmla="*/ 58752 h 74442"/>
              <a:gd name="connsiteX7" fmla="*/ 205318 w 388010"/>
              <a:gd name="connsiteY7" fmla="*/ 39702 h 74442"/>
              <a:gd name="connsiteX8" fmla="*/ 184680 w 388010"/>
              <a:gd name="connsiteY8" fmla="*/ 15889 h 74442"/>
              <a:gd name="connsiteX9" fmla="*/ 530 w 388010"/>
              <a:gd name="connsiteY9" fmla="*/ 14 h 7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010" h="74442">
                <a:moveTo>
                  <a:pt x="530" y="14"/>
                </a:moveTo>
                <a:cubicBezTo>
                  <a:pt x="-8201" y="-250"/>
                  <a:pt x="93135" y="2925"/>
                  <a:pt x="132293" y="14302"/>
                </a:cubicBezTo>
                <a:cubicBezTo>
                  <a:pt x="171451" y="25679"/>
                  <a:pt x="205053" y="59281"/>
                  <a:pt x="235480" y="68277"/>
                </a:cubicBezTo>
                <a:cubicBezTo>
                  <a:pt x="265907" y="77273"/>
                  <a:pt x="289455" y="75685"/>
                  <a:pt x="314855" y="68277"/>
                </a:cubicBezTo>
                <a:cubicBezTo>
                  <a:pt x="340255" y="60869"/>
                  <a:pt x="385234" y="25679"/>
                  <a:pt x="387880" y="23827"/>
                </a:cubicBezTo>
                <a:cubicBezTo>
                  <a:pt x="390526" y="21975"/>
                  <a:pt x="352161" y="51343"/>
                  <a:pt x="330730" y="57164"/>
                </a:cubicBezTo>
                <a:cubicBezTo>
                  <a:pt x="309299" y="62985"/>
                  <a:pt x="280195" y="61662"/>
                  <a:pt x="259293" y="58752"/>
                </a:cubicBezTo>
                <a:cubicBezTo>
                  <a:pt x="238391" y="55842"/>
                  <a:pt x="217754" y="46846"/>
                  <a:pt x="205318" y="39702"/>
                </a:cubicBezTo>
                <a:cubicBezTo>
                  <a:pt x="192882" y="32558"/>
                  <a:pt x="214578" y="23562"/>
                  <a:pt x="184680" y="15889"/>
                </a:cubicBezTo>
                <a:cubicBezTo>
                  <a:pt x="154782" y="8216"/>
                  <a:pt x="9261" y="278"/>
                  <a:pt x="530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6" name="フリーフォーム: 図形 3325">
            <a:extLst>
              <a:ext uri="{FF2B5EF4-FFF2-40B4-BE49-F238E27FC236}">
                <a16:creationId xmlns:a16="http://schemas.microsoft.com/office/drawing/2014/main" id="{C0A7EBE7-D988-4B2B-A9AC-03A5700838B3}"/>
              </a:ext>
            </a:extLst>
          </p:cNvPr>
          <p:cNvSpPr/>
          <p:nvPr/>
        </p:nvSpPr>
        <p:spPr>
          <a:xfrm>
            <a:off x="4308384" y="6321457"/>
            <a:ext cx="348123" cy="136674"/>
          </a:xfrm>
          <a:custGeom>
            <a:avLst/>
            <a:gdLst>
              <a:gd name="connsiteX0" fmla="*/ 91 w 348123"/>
              <a:gd name="connsiteY0" fmla="*/ 136493 h 136674"/>
              <a:gd name="connsiteX1" fmla="*/ 163604 w 348123"/>
              <a:gd name="connsiteY1" fmla="*/ 34893 h 136674"/>
              <a:gd name="connsiteX2" fmla="*/ 346166 w 348123"/>
              <a:gd name="connsiteY2" fmla="*/ 39656 h 136674"/>
              <a:gd name="connsiteX3" fmla="*/ 255679 w 348123"/>
              <a:gd name="connsiteY3" fmla="*/ 17431 h 136674"/>
              <a:gd name="connsiteX4" fmla="*/ 185829 w 348123"/>
              <a:gd name="connsiteY4" fmla="*/ 6318 h 136674"/>
              <a:gd name="connsiteX5" fmla="*/ 91 w 348123"/>
              <a:gd name="connsiteY5" fmla="*/ 136493 h 13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123" h="136674">
                <a:moveTo>
                  <a:pt x="91" y="136493"/>
                </a:moveTo>
                <a:cubicBezTo>
                  <a:pt x="-3613" y="141255"/>
                  <a:pt x="105925" y="51033"/>
                  <a:pt x="163604" y="34893"/>
                </a:cubicBezTo>
                <a:cubicBezTo>
                  <a:pt x="221283" y="18753"/>
                  <a:pt x="330820" y="42566"/>
                  <a:pt x="346166" y="39656"/>
                </a:cubicBezTo>
                <a:cubicBezTo>
                  <a:pt x="361512" y="36746"/>
                  <a:pt x="282402" y="22987"/>
                  <a:pt x="255679" y="17431"/>
                </a:cubicBezTo>
                <a:cubicBezTo>
                  <a:pt x="228956" y="11875"/>
                  <a:pt x="228691" y="-10880"/>
                  <a:pt x="185829" y="6318"/>
                </a:cubicBezTo>
                <a:cubicBezTo>
                  <a:pt x="142967" y="23516"/>
                  <a:pt x="3795" y="131731"/>
                  <a:pt x="91" y="1364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7" name="フリーフォーム: 図形 3326">
            <a:extLst>
              <a:ext uri="{FF2B5EF4-FFF2-40B4-BE49-F238E27FC236}">
                <a16:creationId xmlns:a16="http://schemas.microsoft.com/office/drawing/2014/main" id="{EA112EB7-49BA-4CF7-A467-E0DE42C989CB}"/>
              </a:ext>
            </a:extLst>
          </p:cNvPr>
          <p:cNvSpPr/>
          <p:nvPr/>
        </p:nvSpPr>
        <p:spPr>
          <a:xfrm>
            <a:off x="4178186" y="6405386"/>
            <a:ext cx="65601" cy="141798"/>
          </a:xfrm>
          <a:custGeom>
            <a:avLst/>
            <a:gdLst>
              <a:gd name="connsiteX0" fmla="*/ 114 w 65601"/>
              <a:gd name="connsiteY0" fmla="*/ 141464 h 141798"/>
              <a:gd name="connsiteX1" fmla="*/ 49327 w 65601"/>
              <a:gd name="connsiteY1" fmla="*/ 93839 h 141798"/>
              <a:gd name="connsiteX2" fmla="*/ 46152 w 65601"/>
              <a:gd name="connsiteY2" fmla="*/ 177 h 141798"/>
              <a:gd name="connsiteX3" fmla="*/ 65202 w 65601"/>
              <a:gd name="connsiteY3" fmla="*/ 71614 h 141798"/>
              <a:gd name="connsiteX4" fmla="*/ 114 w 65601"/>
              <a:gd name="connsiteY4" fmla="*/ 141464 h 14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01" h="141798">
                <a:moveTo>
                  <a:pt x="114" y="141464"/>
                </a:moveTo>
                <a:cubicBezTo>
                  <a:pt x="-2532" y="145168"/>
                  <a:pt x="41654" y="117387"/>
                  <a:pt x="49327" y="93839"/>
                </a:cubicBezTo>
                <a:cubicBezTo>
                  <a:pt x="57000" y="70291"/>
                  <a:pt x="43506" y="3881"/>
                  <a:pt x="46152" y="177"/>
                </a:cubicBezTo>
                <a:cubicBezTo>
                  <a:pt x="48798" y="-3527"/>
                  <a:pt x="68642" y="51770"/>
                  <a:pt x="65202" y="71614"/>
                </a:cubicBezTo>
                <a:cubicBezTo>
                  <a:pt x="61762" y="91458"/>
                  <a:pt x="2760" y="137760"/>
                  <a:pt x="114" y="1414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E7407805-3DEB-437D-A140-01D3E4C4734C}"/>
              </a:ext>
            </a:extLst>
          </p:cNvPr>
          <p:cNvSpPr/>
          <p:nvPr/>
        </p:nvSpPr>
        <p:spPr>
          <a:xfrm>
            <a:off x="4268886" y="6273704"/>
            <a:ext cx="120671" cy="215160"/>
          </a:xfrm>
          <a:custGeom>
            <a:avLst/>
            <a:gdLst>
              <a:gd name="connsiteX0" fmla="*/ 120552 w 120671"/>
              <a:gd name="connsiteY0" fmla="*/ 96 h 215160"/>
              <a:gd name="connsiteX1" fmla="*/ 26889 w 120671"/>
              <a:gd name="connsiteY1" fmla="*/ 84234 h 215160"/>
              <a:gd name="connsiteX2" fmla="*/ 39589 w 120671"/>
              <a:gd name="connsiteY2" fmla="*/ 141384 h 215160"/>
              <a:gd name="connsiteX3" fmla="*/ 22127 w 120671"/>
              <a:gd name="connsiteY3" fmla="*/ 214409 h 215160"/>
              <a:gd name="connsiteX4" fmla="*/ 22127 w 120671"/>
              <a:gd name="connsiteY4" fmla="*/ 174721 h 215160"/>
              <a:gd name="connsiteX5" fmla="*/ 4664 w 120671"/>
              <a:gd name="connsiteY5" fmla="*/ 101696 h 215160"/>
              <a:gd name="connsiteX6" fmla="*/ 120552 w 120671"/>
              <a:gd name="connsiteY6" fmla="*/ 96 h 21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671" h="215160">
                <a:moveTo>
                  <a:pt x="120552" y="96"/>
                </a:moveTo>
                <a:cubicBezTo>
                  <a:pt x="124256" y="-2814"/>
                  <a:pt x="40383" y="60686"/>
                  <a:pt x="26889" y="84234"/>
                </a:cubicBezTo>
                <a:cubicBezTo>
                  <a:pt x="13395" y="107782"/>
                  <a:pt x="40383" y="119688"/>
                  <a:pt x="39589" y="141384"/>
                </a:cubicBezTo>
                <a:cubicBezTo>
                  <a:pt x="38795" y="163080"/>
                  <a:pt x="25037" y="208853"/>
                  <a:pt x="22127" y="214409"/>
                </a:cubicBezTo>
                <a:cubicBezTo>
                  <a:pt x="19217" y="219965"/>
                  <a:pt x="25037" y="193507"/>
                  <a:pt x="22127" y="174721"/>
                </a:cubicBezTo>
                <a:cubicBezTo>
                  <a:pt x="19216" y="155936"/>
                  <a:pt x="-11475" y="130271"/>
                  <a:pt x="4664" y="101696"/>
                </a:cubicBezTo>
                <a:cubicBezTo>
                  <a:pt x="20803" y="73121"/>
                  <a:pt x="116848" y="3006"/>
                  <a:pt x="120552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7144374E-C7E0-475C-BFEB-4374BAFE84C0}"/>
              </a:ext>
            </a:extLst>
          </p:cNvPr>
          <p:cNvSpPr/>
          <p:nvPr/>
        </p:nvSpPr>
        <p:spPr>
          <a:xfrm>
            <a:off x="4670966" y="6265197"/>
            <a:ext cx="162355" cy="89583"/>
          </a:xfrm>
          <a:custGeom>
            <a:avLst/>
            <a:gdLst>
              <a:gd name="connsiteX0" fmla="*/ 66134 w 162355"/>
              <a:gd name="connsiteY0" fmla="*/ 19716 h 89583"/>
              <a:gd name="connsiteX1" fmla="*/ 16922 w 162355"/>
              <a:gd name="connsiteY1" fmla="*/ 87978 h 89583"/>
              <a:gd name="connsiteX2" fmla="*/ 158209 w 162355"/>
              <a:gd name="connsiteY2" fmla="*/ 666 h 89583"/>
              <a:gd name="connsiteX3" fmla="*/ 113759 w 162355"/>
              <a:gd name="connsiteY3" fmla="*/ 49878 h 89583"/>
              <a:gd name="connsiteX4" fmla="*/ 1047 w 162355"/>
              <a:gd name="connsiteY4" fmla="*/ 89566 h 89583"/>
              <a:gd name="connsiteX5" fmla="*/ 66134 w 162355"/>
              <a:gd name="connsiteY5" fmla="*/ 19716 h 8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55" h="89583">
                <a:moveTo>
                  <a:pt x="66134" y="19716"/>
                </a:moveTo>
                <a:cubicBezTo>
                  <a:pt x="68780" y="19451"/>
                  <a:pt x="1576" y="91153"/>
                  <a:pt x="16922" y="87978"/>
                </a:cubicBezTo>
                <a:cubicBezTo>
                  <a:pt x="32268" y="84803"/>
                  <a:pt x="142070" y="7016"/>
                  <a:pt x="158209" y="666"/>
                </a:cubicBezTo>
                <a:cubicBezTo>
                  <a:pt x="174348" y="-5684"/>
                  <a:pt x="139953" y="35061"/>
                  <a:pt x="113759" y="49878"/>
                </a:cubicBezTo>
                <a:cubicBezTo>
                  <a:pt x="87565" y="64695"/>
                  <a:pt x="11630" y="90360"/>
                  <a:pt x="1047" y="89566"/>
                </a:cubicBezTo>
                <a:cubicBezTo>
                  <a:pt x="-9536" y="88772"/>
                  <a:pt x="63488" y="19981"/>
                  <a:pt x="66134" y="197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26B72976-43C6-4029-8AB0-21D632C3B8F5}"/>
              </a:ext>
            </a:extLst>
          </p:cNvPr>
          <p:cNvSpPr/>
          <p:nvPr/>
        </p:nvSpPr>
        <p:spPr>
          <a:xfrm>
            <a:off x="3458760" y="6111783"/>
            <a:ext cx="281667" cy="241179"/>
          </a:xfrm>
          <a:custGeom>
            <a:avLst/>
            <a:gdLst>
              <a:gd name="connsiteX0" fmla="*/ 403 w 281667"/>
              <a:gd name="connsiteY0" fmla="*/ 92 h 241179"/>
              <a:gd name="connsiteX1" fmla="*/ 128990 w 281667"/>
              <a:gd name="connsiteY1" fmla="*/ 115980 h 241179"/>
              <a:gd name="connsiteX2" fmla="*/ 278215 w 281667"/>
              <a:gd name="connsiteY2" fmla="*/ 239805 h 241179"/>
              <a:gd name="connsiteX3" fmla="*/ 229003 w 281667"/>
              <a:gd name="connsiteY3" fmla="*/ 179480 h 241179"/>
              <a:gd name="connsiteX4" fmla="*/ 171853 w 281667"/>
              <a:gd name="connsiteY4" fmla="*/ 135030 h 241179"/>
              <a:gd name="connsiteX5" fmla="*/ 403 w 281667"/>
              <a:gd name="connsiteY5" fmla="*/ 92 h 24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667" h="241179">
                <a:moveTo>
                  <a:pt x="403" y="92"/>
                </a:moveTo>
                <a:cubicBezTo>
                  <a:pt x="-6741" y="-3083"/>
                  <a:pt x="82688" y="76028"/>
                  <a:pt x="128990" y="115980"/>
                </a:cubicBezTo>
                <a:cubicBezTo>
                  <a:pt x="175292" y="155932"/>
                  <a:pt x="261546" y="229222"/>
                  <a:pt x="278215" y="239805"/>
                </a:cubicBezTo>
                <a:cubicBezTo>
                  <a:pt x="294884" y="250388"/>
                  <a:pt x="246730" y="196943"/>
                  <a:pt x="229003" y="179480"/>
                </a:cubicBezTo>
                <a:cubicBezTo>
                  <a:pt x="211276" y="162018"/>
                  <a:pt x="204926" y="165193"/>
                  <a:pt x="171853" y="135030"/>
                </a:cubicBezTo>
                <a:cubicBezTo>
                  <a:pt x="138780" y="104868"/>
                  <a:pt x="7547" y="3267"/>
                  <a:pt x="403" y="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701AC9A1-1834-41D9-95E2-A397EE3779B6}"/>
              </a:ext>
            </a:extLst>
          </p:cNvPr>
          <p:cNvSpPr/>
          <p:nvPr/>
        </p:nvSpPr>
        <p:spPr>
          <a:xfrm>
            <a:off x="3490540" y="6024562"/>
            <a:ext cx="241932" cy="298461"/>
          </a:xfrm>
          <a:custGeom>
            <a:avLst/>
            <a:gdLst>
              <a:gd name="connsiteX0" fmla="*/ 8310 w 241932"/>
              <a:gd name="connsiteY0" fmla="*/ 1 h 298461"/>
              <a:gd name="connsiteX1" fmla="*/ 36885 w 241932"/>
              <a:gd name="connsiteY1" fmla="*/ 80963 h 298461"/>
              <a:gd name="connsiteX2" fmla="*/ 157535 w 241932"/>
              <a:gd name="connsiteY2" fmla="*/ 182563 h 298461"/>
              <a:gd name="connsiteX3" fmla="*/ 241673 w 241932"/>
              <a:gd name="connsiteY3" fmla="*/ 298451 h 298461"/>
              <a:gd name="connsiteX4" fmla="*/ 181348 w 241932"/>
              <a:gd name="connsiteY4" fmla="*/ 188913 h 298461"/>
              <a:gd name="connsiteX5" fmla="*/ 111498 w 241932"/>
              <a:gd name="connsiteY5" fmla="*/ 122238 h 298461"/>
              <a:gd name="connsiteX6" fmla="*/ 11485 w 241932"/>
              <a:gd name="connsiteY6" fmla="*/ 82551 h 298461"/>
              <a:gd name="connsiteX7" fmla="*/ 8310 w 241932"/>
              <a:gd name="connsiteY7" fmla="*/ 1 h 29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932" h="298461">
                <a:moveTo>
                  <a:pt x="8310" y="1"/>
                </a:moveTo>
                <a:cubicBezTo>
                  <a:pt x="12543" y="-264"/>
                  <a:pt x="12014" y="50536"/>
                  <a:pt x="36885" y="80963"/>
                </a:cubicBezTo>
                <a:cubicBezTo>
                  <a:pt x="61756" y="111390"/>
                  <a:pt x="123404" y="146315"/>
                  <a:pt x="157535" y="182563"/>
                </a:cubicBezTo>
                <a:cubicBezTo>
                  <a:pt x="191666" y="218811"/>
                  <a:pt x="237704" y="297393"/>
                  <a:pt x="241673" y="298451"/>
                </a:cubicBezTo>
                <a:cubicBezTo>
                  <a:pt x="245642" y="299509"/>
                  <a:pt x="203044" y="218282"/>
                  <a:pt x="181348" y="188913"/>
                </a:cubicBezTo>
                <a:cubicBezTo>
                  <a:pt x="159652" y="159544"/>
                  <a:pt x="139809" y="139965"/>
                  <a:pt x="111498" y="122238"/>
                </a:cubicBezTo>
                <a:cubicBezTo>
                  <a:pt x="83187" y="104511"/>
                  <a:pt x="32652" y="101072"/>
                  <a:pt x="11485" y="82551"/>
                </a:cubicBezTo>
                <a:cubicBezTo>
                  <a:pt x="-9682" y="64030"/>
                  <a:pt x="4077" y="266"/>
                  <a:pt x="8310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335EFFDA-7A50-4995-912A-7147818BD521}"/>
              </a:ext>
            </a:extLst>
          </p:cNvPr>
          <p:cNvSpPr/>
          <p:nvPr/>
        </p:nvSpPr>
        <p:spPr>
          <a:xfrm>
            <a:off x="3432149" y="5930555"/>
            <a:ext cx="65326" cy="189311"/>
          </a:xfrm>
          <a:custGeom>
            <a:avLst/>
            <a:gdLst>
              <a:gd name="connsiteX0" fmla="*/ 65114 w 65326"/>
              <a:gd name="connsiteY0" fmla="*/ 345 h 189311"/>
              <a:gd name="connsiteX1" fmla="*/ 20664 w 65326"/>
              <a:gd name="connsiteY1" fmla="*/ 81308 h 189311"/>
              <a:gd name="connsiteX2" fmla="*/ 14314 w 65326"/>
              <a:gd name="connsiteY2" fmla="*/ 105120 h 189311"/>
              <a:gd name="connsiteX3" fmla="*/ 31776 w 65326"/>
              <a:gd name="connsiteY3" fmla="*/ 189258 h 189311"/>
              <a:gd name="connsiteX4" fmla="*/ 26 w 65326"/>
              <a:gd name="connsiteY4" fmla="*/ 116233 h 189311"/>
              <a:gd name="connsiteX5" fmla="*/ 65114 w 65326"/>
              <a:gd name="connsiteY5" fmla="*/ 345 h 18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26" h="189311">
                <a:moveTo>
                  <a:pt x="65114" y="345"/>
                </a:moveTo>
                <a:cubicBezTo>
                  <a:pt x="68554" y="-5476"/>
                  <a:pt x="29131" y="63846"/>
                  <a:pt x="20664" y="81308"/>
                </a:cubicBezTo>
                <a:cubicBezTo>
                  <a:pt x="12197" y="98770"/>
                  <a:pt x="12462" y="87128"/>
                  <a:pt x="14314" y="105120"/>
                </a:cubicBezTo>
                <a:cubicBezTo>
                  <a:pt x="16166" y="123112"/>
                  <a:pt x="34157" y="187406"/>
                  <a:pt x="31776" y="189258"/>
                </a:cubicBezTo>
                <a:cubicBezTo>
                  <a:pt x="29395" y="191110"/>
                  <a:pt x="-1032" y="144014"/>
                  <a:pt x="26" y="116233"/>
                </a:cubicBezTo>
                <a:cubicBezTo>
                  <a:pt x="1084" y="88452"/>
                  <a:pt x="61674" y="6166"/>
                  <a:pt x="65114" y="3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A1888E44-81CD-4194-9F4F-AA380D4F7227}"/>
              </a:ext>
            </a:extLst>
          </p:cNvPr>
          <p:cNvSpPr/>
          <p:nvPr/>
        </p:nvSpPr>
        <p:spPr>
          <a:xfrm>
            <a:off x="3492366" y="6030716"/>
            <a:ext cx="184349" cy="63850"/>
          </a:xfrm>
          <a:custGeom>
            <a:avLst/>
            <a:gdLst>
              <a:gd name="connsiteX0" fmla="*/ 184284 w 184349"/>
              <a:gd name="connsiteY0" fmla="*/ 63697 h 63850"/>
              <a:gd name="connsiteX1" fmla="*/ 77922 w 184349"/>
              <a:gd name="connsiteY1" fmla="*/ 24009 h 63850"/>
              <a:gd name="connsiteX2" fmla="*/ 134 w 184349"/>
              <a:gd name="connsiteY2" fmla="*/ 197 h 63850"/>
              <a:gd name="connsiteX3" fmla="*/ 62047 w 184349"/>
              <a:gd name="connsiteY3" fmla="*/ 36709 h 63850"/>
              <a:gd name="connsiteX4" fmla="*/ 184284 w 184349"/>
              <a:gd name="connsiteY4" fmla="*/ 63697 h 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49" h="63850">
                <a:moveTo>
                  <a:pt x="184284" y="63697"/>
                </a:moveTo>
                <a:cubicBezTo>
                  <a:pt x="186930" y="61580"/>
                  <a:pt x="108614" y="34592"/>
                  <a:pt x="77922" y="24009"/>
                </a:cubicBezTo>
                <a:cubicBezTo>
                  <a:pt x="47230" y="13426"/>
                  <a:pt x="2780" y="-1920"/>
                  <a:pt x="134" y="197"/>
                </a:cubicBezTo>
                <a:cubicBezTo>
                  <a:pt x="-2512" y="2314"/>
                  <a:pt x="34530" y="27978"/>
                  <a:pt x="62047" y="36709"/>
                </a:cubicBezTo>
                <a:cubicBezTo>
                  <a:pt x="89564" y="45440"/>
                  <a:pt x="181638" y="65814"/>
                  <a:pt x="184284" y="636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ECDAA464-B523-4001-958A-E35E435484A5}"/>
              </a:ext>
            </a:extLst>
          </p:cNvPr>
          <p:cNvSpPr/>
          <p:nvPr/>
        </p:nvSpPr>
        <p:spPr>
          <a:xfrm>
            <a:off x="3275084" y="6016078"/>
            <a:ext cx="357210" cy="140383"/>
          </a:xfrm>
          <a:custGeom>
            <a:avLst/>
            <a:gdLst>
              <a:gd name="connsiteX0" fmla="*/ 1516 w 357210"/>
              <a:gd name="connsiteY0" fmla="*/ 140247 h 140383"/>
              <a:gd name="connsiteX1" fmla="*/ 53904 w 357210"/>
              <a:gd name="connsiteY1" fmla="*/ 40235 h 140383"/>
              <a:gd name="connsiteX2" fmla="*/ 219004 w 357210"/>
              <a:gd name="connsiteY2" fmla="*/ 18010 h 140383"/>
              <a:gd name="connsiteX3" fmla="*/ 357116 w 357210"/>
              <a:gd name="connsiteY3" fmla="*/ 33885 h 140383"/>
              <a:gd name="connsiteX4" fmla="*/ 198366 w 357210"/>
              <a:gd name="connsiteY4" fmla="*/ 2135 h 140383"/>
              <a:gd name="connsiteX5" fmla="*/ 101529 w 357210"/>
              <a:gd name="connsiteY5" fmla="*/ 16422 h 140383"/>
              <a:gd name="connsiteX6" fmla="*/ 1516 w 357210"/>
              <a:gd name="connsiteY6" fmla="*/ 140247 h 14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210" h="140383">
                <a:moveTo>
                  <a:pt x="1516" y="140247"/>
                </a:moveTo>
                <a:cubicBezTo>
                  <a:pt x="-6422" y="144216"/>
                  <a:pt x="17656" y="60608"/>
                  <a:pt x="53904" y="40235"/>
                </a:cubicBezTo>
                <a:cubicBezTo>
                  <a:pt x="90152" y="19862"/>
                  <a:pt x="168469" y="19068"/>
                  <a:pt x="219004" y="18010"/>
                </a:cubicBezTo>
                <a:cubicBezTo>
                  <a:pt x="269539" y="16952"/>
                  <a:pt x="360556" y="36531"/>
                  <a:pt x="357116" y="33885"/>
                </a:cubicBezTo>
                <a:cubicBezTo>
                  <a:pt x="353676" y="31239"/>
                  <a:pt x="240964" y="5045"/>
                  <a:pt x="198366" y="2135"/>
                </a:cubicBezTo>
                <a:cubicBezTo>
                  <a:pt x="155768" y="-775"/>
                  <a:pt x="130104" y="-3951"/>
                  <a:pt x="101529" y="16422"/>
                </a:cubicBezTo>
                <a:cubicBezTo>
                  <a:pt x="72954" y="36795"/>
                  <a:pt x="9454" y="136278"/>
                  <a:pt x="1516" y="1402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F49F6AEF-1284-4775-80BF-654DF25EC2C6}"/>
              </a:ext>
            </a:extLst>
          </p:cNvPr>
          <p:cNvSpPr/>
          <p:nvPr/>
        </p:nvSpPr>
        <p:spPr>
          <a:xfrm>
            <a:off x="3267075" y="5980844"/>
            <a:ext cx="366947" cy="180829"/>
          </a:xfrm>
          <a:custGeom>
            <a:avLst/>
            <a:gdLst>
              <a:gd name="connsiteX0" fmla="*/ 0 w 366947"/>
              <a:gd name="connsiteY0" fmla="*/ 180244 h 180829"/>
              <a:gd name="connsiteX1" fmla="*/ 33338 w 366947"/>
              <a:gd name="connsiteY1" fmla="*/ 27844 h 180829"/>
              <a:gd name="connsiteX2" fmla="*/ 133350 w 366947"/>
              <a:gd name="connsiteY2" fmla="*/ 8794 h 180829"/>
              <a:gd name="connsiteX3" fmla="*/ 214313 w 366947"/>
              <a:gd name="connsiteY3" fmla="*/ 18319 h 180829"/>
              <a:gd name="connsiteX4" fmla="*/ 366713 w 366947"/>
              <a:gd name="connsiteY4" fmla="*/ 43719 h 180829"/>
              <a:gd name="connsiteX5" fmla="*/ 246063 w 366947"/>
              <a:gd name="connsiteY5" fmla="*/ 13556 h 180829"/>
              <a:gd name="connsiteX6" fmla="*/ 123825 w 366947"/>
              <a:gd name="connsiteY6" fmla="*/ 4031 h 180829"/>
              <a:gd name="connsiteX7" fmla="*/ 33338 w 366947"/>
              <a:gd name="connsiteY7" fmla="*/ 78644 h 180829"/>
              <a:gd name="connsiteX8" fmla="*/ 0 w 366947"/>
              <a:gd name="connsiteY8" fmla="*/ 180244 h 18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947" h="180829">
                <a:moveTo>
                  <a:pt x="0" y="180244"/>
                </a:moveTo>
                <a:cubicBezTo>
                  <a:pt x="0" y="171777"/>
                  <a:pt x="11113" y="56419"/>
                  <a:pt x="33338" y="27844"/>
                </a:cubicBezTo>
                <a:cubicBezTo>
                  <a:pt x="55563" y="-731"/>
                  <a:pt x="103188" y="10381"/>
                  <a:pt x="133350" y="8794"/>
                </a:cubicBezTo>
                <a:cubicBezTo>
                  <a:pt x="163512" y="7207"/>
                  <a:pt x="175419" y="12498"/>
                  <a:pt x="214313" y="18319"/>
                </a:cubicBezTo>
                <a:cubicBezTo>
                  <a:pt x="253207" y="24140"/>
                  <a:pt x="361421" y="44513"/>
                  <a:pt x="366713" y="43719"/>
                </a:cubicBezTo>
                <a:cubicBezTo>
                  <a:pt x="372005" y="42925"/>
                  <a:pt x="286544" y="20171"/>
                  <a:pt x="246063" y="13556"/>
                </a:cubicBezTo>
                <a:cubicBezTo>
                  <a:pt x="205582" y="6941"/>
                  <a:pt x="159279" y="-6817"/>
                  <a:pt x="123825" y="4031"/>
                </a:cubicBezTo>
                <a:cubicBezTo>
                  <a:pt x="88371" y="14879"/>
                  <a:pt x="53975" y="54302"/>
                  <a:pt x="33338" y="78644"/>
                </a:cubicBezTo>
                <a:cubicBezTo>
                  <a:pt x="12701" y="102986"/>
                  <a:pt x="0" y="188711"/>
                  <a:pt x="0" y="1802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B0F93505-D6AA-42C1-BCB9-98AE54534A38}"/>
              </a:ext>
            </a:extLst>
          </p:cNvPr>
          <p:cNvSpPr/>
          <p:nvPr/>
        </p:nvSpPr>
        <p:spPr>
          <a:xfrm>
            <a:off x="3268318" y="6076113"/>
            <a:ext cx="205815" cy="630660"/>
          </a:xfrm>
          <a:custGeom>
            <a:avLst/>
            <a:gdLst>
              <a:gd name="connsiteX0" fmla="*/ 144807 w 205815"/>
              <a:gd name="connsiteY0" fmla="*/ 4012 h 630660"/>
              <a:gd name="connsiteX1" fmla="*/ 182907 w 205815"/>
              <a:gd name="connsiteY1" fmla="*/ 196100 h 630660"/>
              <a:gd name="connsiteX2" fmla="*/ 205132 w 205815"/>
              <a:gd name="connsiteY2" fmla="*/ 243725 h 630660"/>
              <a:gd name="connsiteX3" fmla="*/ 157507 w 205815"/>
              <a:gd name="connsiteY3" fmla="*/ 415175 h 630660"/>
              <a:gd name="connsiteX4" fmla="*/ 345 w 205815"/>
              <a:gd name="connsiteY4" fmla="*/ 627900 h 630660"/>
              <a:gd name="connsiteX5" fmla="*/ 117820 w 205815"/>
              <a:gd name="connsiteY5" fmla="*/ 521537 h 630660"/>
              <a:gd name="connsiteX6" fmla="*/ 203545 w 205815"/>
              <a:gd name="connsiteY6" fmla="*/ 311987 h 630660"/>
              <a:gd name="connsiteX7" fmla="*/ 174970 w 205815"/>
              <a:gd name="connsiteY7" fmla="*/ 196100 h 630660"/>
              <a:gd name="connsiteX8" fmla="*/ 144807 w 205815"/>
              <a:gd name="connsiteY8" fmla="*/ 73862 h 630660"/>
              <a:gd name="connsiteX9" fmla="*/ 144807 w 205815"/>
              <a:gd name="connsiteY9" fmla="*/ 4012 h 63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815" h="630660">
                <a:moveTo>
                  <a:pt x="144807" y="4012"/>
                </a:moveTo>
                <a:cubicBezTo>
                  <a:pt x="151157" y="24385"/>
                  <a:pt x="172853" y="156148"/>
                  <a:pt x="182907" y="196100"/>
                </a:cubicBezTo>
                <a:cubicBezTo>
                  <a:pt x="192961" y="236052"/>
                  <a:pt x="209365" y="207213"/>
                  <a:pt x="205132" y="243725"/>
                </a:cubicBezTo>
                <a:cubicBezTo>
                  <a:pt x="200899" y="280238"/>
                  <a:pt x="191638" y="351146"/>
                  <a:pt x="157507" y="415175"/>
                </a:cubicBezTo>
                <a:cubicBezTo>
                  <a:pt x="123376" y="479204"/>
                  <a:pt x="6959" y="610173"/>
                  <a:pt x="345" y="627900"/>
                </a:cubicBezTo>
                <a:cubicBezTo>
                  <a:pt x="-6270" y="645627"/>
                  <a:pt x="83953" y="574189"/>
                  <a:pt x="117820" y="521537"/>
                </a:cubicBezTo>
                <a:cubicBezTo>
                  <a:pt x="151687" y="468885"/>
                  <a:pt x="194020" y="366227"/>
                  <a:pt x="203545" y="311987"/>
                </a:cubicBezTo>
                <a:cubicBezTo>
                  <a:pt x="213070" y="257747"/>
                  <a:pt x="174970" y="196100"/>
                  <a:pt x="174970" y="196100"/>
                </a:cubicBezTo>
                <a:cubicBezTo>
                  <a:pt x="165180" y="156413"/>
                  <a:pt x="149305" y="101643"/>
                  <a:pt x="144807" y="73862"/>
                </a:cubicBezTo>
                <a:cubicBezTo>
                  <a:pt x="140309" y="46081"/>
                  <a:pt x="138457" y="-16361"/>
                  <a:pt x="144807" y="40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0A1B09D1-94AB-4CB5-BB25-7EBF57EF6F17}"/>
              </a:ext>
            </a:extLst>
          </p:cNvPr>
          <p:cNvSpPr/>
          <p:nvPr/>
        </p:nvSpPr>
        <p:spPr>
          <a:xfrm>
            <a:off x="2751981" y="6693909"/>
            <a:ext cx="550281" cy="363233"/>
          </a:xfrm>
          <a:custGeom>
            <a:avLst/>
            <a:gdLst>
              <a:gd name="connsiteX0" fmla="*/ 744 w 550281"/>
              <a:gd name="connsiteY0" fmla="*/ 362529 h 363233"/>
              <a:gd name="connsiteX1" fmla="*/ 176957 w 550281"/>
              <a:gd name="connsiteY1" fmla="*/ 297441 h 363233"/>
              <a:gd name="connsiteX2" fmla="*/ 526207 w 550281"/>
              <a:gd name="connsiteY2" fmla="*/ 18041 h 363233"/>
              <a:gd name="connsiteX3" fmla="*/ 503982 w 550281"/>
              <a:gd name="connsiteY3" fmla="*/ 43441 h 363233"/>
              <a:gd name="connsiteX4" fmla="*/ 375394 w 550281"/>
              <a:gd name="connsiteY4" fmla="*/ 172029 h 363233"/>
              <a:gd name="connsiteX5" fmla="*/ 238869 w 550281"/>
              <a:gd name="connsiteY5" fmla="*/ 273629 h 363233"/>
              <a:gd name="connsiteX6" fmla="*/ 744 w 550281"/>
              <a:gd name="connsiteY6" fmla="*/ 362529 h 36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281" h="363233">
                <a:moveTo>
                  <a:pt x="744" y="362529"/>
                </a:moveTo>
                <a:cubicBezTo>
                  <a:pt x="-9575" y="366498"/>
                  <a:pt x="89380" y="354856"/>
                  <a:pt x="176957" y="297441"/>
                </a:cubicBezTo>
                <a:cubicBezTo>
                  <a:pt x="264534" y="240026"/>
                  <a:pt x="471703" y="60374"/>
                  <a:pt x="526207" y="18041"/>
                </a:cubicBezTo>
                <a:cubicBezTo>
                  <a:pt x="580711" y="-24292"/>
                  <a:pt x="529117" y="17776"/>
                  <a:pt x="503982" y="43441"/>
                </a:cubicBezTo>
                <a:cubicBezTo>
                  <a:pt x="478847" y="69106"/>
                  <a:pt x="419580" y="133664"/>
                  <a:pt x="375394" y="172029"/>
                </a:cubicBezTo>
                <a:cubicBezTo>
                  <a:pt x="331209" y="210394"/>
                  <a:pt x="297871" y="241879"/>
                  <a:pt x="238869" y="273629"/>
                </a:cubicBezTo>
                <a:cubicBezTo>
                  <a:pt x="179867" y="305379"/>
                  <a:pt x="11063" y="358560"/>
                  <a:pt x="744" y="3625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69BC243A-0EBB-44FA-87BE-90C8E9E3625F}"/>
              </a:ext>
            </a:extLst>
          </p:cNvPr>
          <p:cNvSpPr/>
          <p:nvPr/>
        </p:nvSpPr>
        <p:spPr>
          <a:xfrm>
            <a:off x="3051829" y="6619540"/>
            <a:ext cx="277203" cy="251273"/>
          </a:xfrm>
          <a:custGeom>
            <a:avLst/>
            <a:gdLst>
              <a:gd name="connsiteX0" fmla="*/ 277159 w 277203"/>
              <a:gd name="connsiteY0" fmla="*/ 335 h 251273"/>
              <a:gd name="connsiteX1" fmla="*/ 140634 w 277203"/>
              <a:gd name="connsiteY1" fmla="*/ 120985 h 251273"/>
              <a:gd name="connsiteX2" fmla="*/ 934 w 277203"/>
              <a:gd name="connsiteY2" fmla="*/ 249573 h 251273"/>
              <a:gd name="connsiteX3" fmla="*/ 81896 w 277203"/>
              <a:gd name="connsiteY3" fmla="*/ 192423 h 251273"/>
              <a:gd name="connsiteX4" fmla="*/ 126346 w 277203"/>
              <a:gd name="connsiteY4" fmla="*/ 159085 h 251273"/>
              <a:gd name="connsiteX5" fmla="*/ 277159 w 277203"/>
              <a:gd name="connsiteY5" fmla="*/ 335 h 25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203" h="251273">
                <a:moveTo>
                  <a:pt x="277159" y="335"/>
                </a:moveTo>
                <a:cubicBezTo>
                  <a:pt x="279540" y="-6015"/>
                  <a:pt x="186671" y="79445"/>
                  <a:pt x="140634" y="120985"/>
                </a:cubicBezTo>
                <a:cubicBezTo>
                  <a:pt x="94596" y="162525"/>
                  <a:pt x="10724" y="237667"/>
                  <a:pt x="934" y="249573"/>
                </a:cubicBezTo>
                <a:cubicBezTo>
                  <a:pt x="-8856" y="261479"/>
                  <a:pt x="60994" y="207504"/>
                  <a:pt x="81896" y="192423"/>
                </a:cubicBezTo>
                <a:cubicBezTo>
                  <a:pt x="102798" y="177342"/>
                  <a:pt x="95654" y="188454"/>
                  <a:pt x="126346" y="159085"/>
                </a:cubicBezTo>
                <a:cubicBezTo>
                  <a:pt x="157038" y="129716"/>
                  <a:pt x="274778" y="6685"/>
                  <a:pt x="277159" y="3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F0261F89-360C-4E73-B50D-09F928684CE1}"/>
              </a:ext>
            </a:extLst>
          </p:cNvPr>
          <p:cNvSpPr/>
          <p:nvPr/>
        </p:nvSpPr>
        <p:spPr>
          <a:xfrm>
            <a:off x="2476159" y="6876356"/>
            <a:ext cx="275480" cy="175364"/>
          </a:xfrm>
          <a:custGeom>
            <a:avLst/>
            <a:gdLst>
              <a:gd name="connsiteX0" fmla="*/ 341 w 275480"/>
              <a:gd name="connsiteY0" fmla="*/ 694 h 175364"/>
              <a:gd name="connsiteX1" fmla="*/ 103529 w 275480"/>
              <a:gd name="connsiteY1" fmla="*/ 27682 h 175364"/>
              <a:gd name="connsiteX2" fmla="*/ 271804 w 275480"/>
              <a:gd name="connsiteY2" fmla="*/ 173732 h 175364"/>
              <a:gd name="connsiteX3" fmla="*/ 213066 w 275480"/>
              <a:gd name="connsiteY3" fmla="*/ 100707 h 175364"/>
              <a:gd name="connsiteX4" fmla="*/ 136866 w 275480"/>
              <a:gd name="connsiteY4" fmla="*/ 16569 h 175364"/>
              <a:gd name="connsiteX5" fmla="*/ 341 w 275480"/>
              <a:gd name="connsiteY5" fmla="*/ 694 h 17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480" h="175364">
                <a:moveTo>
                  <a:pt x="341" y="694"/>
                </a:moveTo>
                <a:cubicBezTo>
                  <a:pt x="-5215" y="2546"/>
                  <a:pt x="58285" y="-1158"/>
                  <a:pt x="103529" y="27682"/>
                </a:cubicBezTo>
                <a:cubicBezTo>
                  <a:pt x="148773" y="56522"/>
                  <a:pt x="253548" y="161561"/>
                  <a:pt x="271804" y="173732"/>
                </a:cubicBezTo>
                <a:cubicBezTo>
                  <a:pt x="290060" y="185903"/>
                  <a:pt x="235556" y="126901"/>
                  <a:pt x="213066" y="100707"/>
                </a:cubicBezTo>
                <a:cubicBezTo>
                  <a:pt x="190576" y="74513"/>
                  <a:pt x="172320" y="33502"/>
                  <a:pt x="136866" y="16569"/>
                </a:cubicBezTo>
                <a:cubicBezTo>
                  <a:pt x="101412" y="-364"/>
                  <a:pt x="5897" y="-1158"/>
                  <a:pt x="341" y="6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E973BFBC-0BFF-4B2B-9700-37F3312CF641}"/>
              </a:ext>
            </a:extLst>
          </p:cNvPr>
          <p:cNvSpPr/>
          <p:nvPr/>
        </p:nvSpPr>
        <p:spPr>
          <a:xfrm>
            <a:off x="1716297" y="6515175"/>
            <a:ext cx="804059" cy="370151"/>
          </a:xfrm>
          <a:custGeom>
            <a:avLst/>
            <a:gdLst>
              <a:gd name="connsiteX0" fmla="*/ 2966 w 804059"/>
              <a:gd name="connsiteY0" fmla="*/ 3100 h 370151"/>
              <a:gd name="connsiteX1" fmla="*/ 387141 w 804059"/>
              <a:gd name="connsiteY1" fmla="*/ 163438 h 370151"/>
              <a:gd name="connsiteX2" fmla="*/ 785603 w 804059"/>
              <a:gd name="connsiteY2" fmla="*/ 365050 h 370151"/>
              <a:gd name="connsiteX3" fmla="*/ 690353 w 804059"/>
              <a:gd name="connsiteY3" fmla="*/ 292025 h 370151"/>
              <a:gd name="connsiteX4" fmla="*/ 272841 w 804059"/>
              <a:gd name="connsiteY4" fmla="*/ 99938 h 370151"/>
              <a:gd name="connsiteX5" fmla="*/ 210928 w 804059"/>
              <a:gd name="connsiteY5" fmla="*/ 60250 h 370151"/>
              <a:gd name="connsiteX6" fmla="*/ 2966 w 804059"/>
              <a:gd name="connsiteY6" fmla="*/ 3100 h 37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4059" h="370151">
                <a:moveTo>
                  <a:pt x="2966" y="3100"/>
                </a:moveTo>
                <a:cubicBezTo>
                  <a:pt x="32335" y="20298"/>
                  <a:pt x="256702" y="103113"/>
                  <a:pt x="387141" y="163438"/>
                </a:cubicBezTo>
                <a:cubicBezTo>
                  <a:pt x="517581" y="223763"/>
                  <a:pt x="735068" y="343619"/>
                  <a:pt x="785603" y="365050"/>
                </a:cubicBezTo>
                <a:cubicBezTo>
                  <a:pt x="836138" y="386481"/>
                  <a:pt x="775813" y="336210"/>
                  <a:pt x="690353" y="292025"/>
                </a:cubicBezTo>
                <a:cubicBezTo>
                  <a:pt x="604893" y="247840"/>
                  <a:pt x="352745" y="138567"/>
                  <a:pt x="272841" y="99938"/>
                </a:cubicBezTo>
                <a:cubicBezTo>
                  <a:pt x="192937" y="61309"/>
                  <a:pt x="250880" y="75331"/>
                  <a:pt x="210928" y="60250"/>
                </a:cubicBezTo>
                <a:cubicBezTo>
                  <a:pt x="170976" y="45169"/>
                  <a:pt x="-26403" y="-14098"/>
                  <a:pt x="2966" y="3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8DC1DA5E-897F-4FF6-ABDB-AD911D8D0594}"/>
              </a:ext>
            </a:extLst>
          </p:cNvPr>
          <p:cNvSpPr/>
          <p:nvPr/>
        </p:nvSpPr>
        <p:spPr>
          <a:xfrm>
            <a:off x="1311259" y="6281737"/>
            <a:ext cx="416911" cy="237557"/>
          </a:xfrm>
          <a:custGeom>
            <a:avLst/>
            <a:gdLst>
              <a:gd name="connsiteX0" fmla="*/ 16 w 416911"/>
              <a:gd name="connsiteY0" fmla="*/ 1 h 237557"/>
              <a:gd name="connsiteX1" fmla="*/ 182579 w 416911"/>
              <a:gd name="connsiteY1" fmla="*/ 139701 h 237557"/>
              <a:gd name="connsiteX2" fmla="*/ 411179 w 416911"/>
              <a:gd name="connsiteY2" fmla="*/ 236538 h 237557"/>
              <a:gd name="connsiteX3" fmla="*/ 334979 w 416911"/>
              <a:gd name="connsiteY3" fmla="*/ 187326 h 237557"/>
              <a:gd name="connsiteX4" fmla="*/ 192104 w 416911"/>
              <a:gd name="connsiteY4" fmla="*/ 136526 h 237557"/>
              <a:gd name="connsiteX5" fmla="*/ 16 w 416911"/>
              <a:gd name="connsiteY5" fmla="*/ 1 h 2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11" h="237557">
                <a:moveTo>
                  <a:pt x="16" y="1"/>
                </a:moveTo>
                <a:cubicBezTo>
                  <a:pt x="-1571" y="530"/>
                  <a:pt x="114052" y="100278"/>
                  <a:pt x="182579" y="139701"/>
                </a:cubicBezTo>
                <a:cubicBezTo>
                  <a:pt x="251106" y="179124"/>
                  <a:pt x="385779" y="228601"/>
                  <a:pt x="411179" y="236538"/>
                </a:cubicBezTo>
                <a:cubicBezTo>
                  <a:pt x="436579" y="244475"/>
                  <a:pt x="371492" y="203995"/>
                  <a:pt x="334979" y="187326"/>
                </a:cubicBezTo>
                <a:cubicBezTo>
                  <a:pt x="298467" y="170657"/>
                  <a:pt x="244756" y="168012"/>
                  <a:pt x="192104" y="136526"/>
                </a:cubicBezTo>
                <a:cubicBezTo>
                  <a:pt x="139452" y="105041"/>
                  <a:pt x="1603" y="-528"/>
                  <a:pt x="16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E35CC151-C23A-4D41-B055-484901BDD750}"/>
              </a:ext>
            </a:extLst>
          </p:cNvPr>
          <p:cNvSpPr/>
          <p:nvPr/>
        </p:nvSpPr>
        <p:spPr>
          <a:xfrm>
            <a:off x="1339805" y="6259469"/>
            <a:ext cx="271593" cy="192274"/>
          </a:xfrm>
          <a:custGeom>
            <a:avLst/>
            <a:gdLst>
              <a:gd name="connsiteX0" fmla="*/ 45 w 271593"/>
              <a:gd name="connsiteY0" fmla="*/ 44 h 192274"/>
              <a:gd name="connsiteX1" fmla="*/ 155620 w 271593"/>
              <a:gd name="connsiteY1" fmla="*/ 134981 h 192274"/>
              <a:gd name="connsiteX2" fmla="*/ 271508 w 271593"/>
              <a:gd name="connsiteY2" fmla="*/ 192131 h 192274"/>
              <a:gd name="connsiteX3" fmla="*/ 171495 w 271593"/>
              <a:gd name="connsiteY3" fmla="*/ 120694 h 192274"/>
              <a:gd name="connsiteX4" fmla="*/ 45 w 271593"/>
              <a:gd name="connsiteY4" fmla="*/ 44 h 19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93" h="192274">
                <a:moveTo>
                  <a:pt x="45" y="44"/>
                </a:moveTo>
                <a:cubicBezTo>
                  <a:pt x="-2601" y="2425"/>
                  <a:pt x="110376" y="102967"/>
                  <a:pt x="155620" y="134981"/>
                </a:cubicBezTo>
                <a:cubicBezTo>
                  <a:pt x="200864" y="166995"/>
                  <a:pt x="268862" y="194512"/>
                  <a:pt x="271508" y="192131"/>
                </a:cubicBezTo>
                <a:cubicBezTo>
                  <a:pt x="274154" y="189750"/>
                  <a:pt x="214622" y="149534"/>
                  <a:pt x="171495" y="120694"/>
                </a:cubicBezTo>
                <a:cubicBezTo>
                  <a:pt x="128368" y="91855"/>
                  <a:pt x="2691" y="-2337"/>
                  <a:pt x="45" y="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489B6443-8C69-4A2C-A18F-F883861463A2}"/>
              </a:ext>
            </a:extLst>
          </p:cNvPr>
          <p:cNvSpPr/>
          <p:nvPr/>
        </p:nvSpPr>
        <p:spPr>
          <a:xfrm>
            <a:off x="1327023" y="5867518"/>
            <a:ext cx="1341523" cy="374821"/>
          </a:xfrm>
          <a:custGeom>
            <a:avLst/>
            <a:gdLst>
              <a:gd name="connsiteX0" fmla="*/ 3302 w 1341523"/>
              <a:gd name="connsiteY0" fmla="*/ 372945 h 374821"/>
              <a:gd name="connsiteX1" fmla="*/ 252540 w 1341523"/>
              <a:gd name="connsiteY1" fmla="*/ 317382 h 374821"/>
              <a:gd name="connsiteX2" fmla="*/ 433515 w 1341523"/>
              <a:gd name="connsiteY2" fmla="*/ 255470 h 374821"/>
              <a:gd name="connsiteX3" fmla="*/ 870077 w 1341523"/>
              <a:gd name="connsiteY3" fmla="*/ 111007 h 374821"/>
              <a:gd name="connsiteX4" fmla="*/ 1092327 w 1341523"/>
              <a:gd name="connsiteY4" fmla="*/ 30045 h 374821"/>
              <a:gd name="connsiteX5" fmla="*/ 1339977 w 1341523"/>
              <a:gd name="connsiteY5" fmla="*/ 17345 h 374821"/>
              <a:gd name="connsiteX6" fmla="*/ 1195515 w 1341523"/>
              <a:gd name="connsiteY6" fmla="*/ 7820 h 374821"/>
              <a:gd name="connsiteX7" fmla="*/ 1157415 w 1341523"/>
              <a:gd name="connsiteY7" fmla="*/ 6232 h 374821"/>
              <a:gd name="connsiteX8" fmla="*/ 852615 w 1341523"/>
              <a:gd name="connsiteY8" fmla="*/ 91957 h 374821"/>
              <a:gd name="connsiteX9" fmla="*/ 444627 w 1341523"/>
              <a:gd name="connsiteY9" fmla="*/ 245945 h 374821"/>
              <a:gd name="connsiteX10" fmla="*/ 3302 w 1341523"/>
              <a:gd name="connsiteY10" fmla="*/ 372945 h 37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523" h="374821">
                <a:moveTo>
                  <a:pt x="3302" y="372945"/>
                </a:moveTo>
                <a:cubicBezTo>
                  <a:pt x="-28712" y="384851"/>
                  <a:pt x="180838" y="336961"/>
                  <a:pt x="252540" y="317382"/>
                </a:cubicBezTo>
                <a:cubicBezTo>
                  <a:pt x="324242" y="297803"/>
                  <a:pt x="433515" y="255470"/>
                  <a:pt x="433515" y="255470"/>
                </a:cubicBezTo>
                <a:lnTo>
                  <a:pt x="870077" y="111007"/>
                </a:lnTo>
                <a:cubicBezTo>
                  <a:pt x="979879" y="73436"/>
                  <a:pt x="1014010" y="45655"/>
                  <a:pt x="1092327" y="30045"/>
                </a:cubicBezTo>
                <a:cubicBezTo>
                  <a:pt x="1170644" y="14435"/>
                  <a:pt x="1322779" y="21049"/>
                  <a:pt x="1339977" y="17345"/>
                </a:cubicBezTo>
                <a:cubicBezTo>
                  <a:pt x="1357175" y="13641"/>
                  <a:pt x="1225942" y="9672"/>
                  <a:pt x="1195515" y="7820"/>
                </a:cubicBezTo>
                <a:cubicBezTo>
                  <a:pt x="1165088" y="5968"/>
                  <a:pt x="1214565" y="-7791"/>
                  <a:pt x="1157415" y="6232"/>
                </a:cubicBezTo>
                <a:cubicBezTo>
                  <a:pt x="1100265" y="20255"/>
                  <a:pt x="971413" y="52005"/>
                  <a:pt x="852615" y="91957"/>
                </a:cubicBezTo>
                <a:cubicBezTo>
                  <a:pt x="733817" y="131909"/>
                  <a:pt x="585121" y="200437"/>
                  <a:pt x="444627" y="245945"/>
                </a:cubicBezTo>
                <a:cubicBezTo>
                  <a:pt x="304133" y="291453"/>
                  <a:pt x="35316" y="361039"/>
                  <a:pt x="3302" y="3729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00796E38-08AF-434B-8EC8-400D859CF4A2}"/>
              </a:ext>
            </a:extLst>
          </p:cNvPr>
          <p:cNvSpPr/>
          <p:nvPr/>
        </p:nvSpPr>
        <p:spPr>
          <a:xfrm>
            <a:off x="1440865" y="6074324"/>
            <a:ext cx="480803" cy="207020"/>
          </a:xfrm>
          <a:custGeom>
            <a:avLst/>
            <a:gdLst>
              <a:gd name="connsiteX0" fmla="*/ 3760 w 480803"/>
              <a:gd name="connsiteY0" fmla="*/ 205826 h 207020"/>
              <a:gd name="connsiteX1" fmla="*/ 184735 w 480803"/>
              <a:gd name="connsiteY1" fmla="*/ 134389 h 207020"/>
              <a:gd name="connsiteX2" fmla="*/ 475248 w 480803"/>
              <a:gd name="connsiteY2" fmla="*/ 1039 h 207020"/>
              <a:gd name="connsiteX3" fmla="*/ 349835 w 480803"/>
              <a:gd name="connsiteY3" fmla="*/ 78826 h 207020"/>
              <a:gd name="connsiteX4" fmla="*/ 3760 w 480803"/>
              <a:gd name="connsiteY4" fmla="*/ 205826 h 20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803" h="207020">
                <a:moveTo>
                  <a:pt x="3760" y="205826"/>
                </a:moveTo>
                <a:cubicBezTo>
                  <a:pt x="-23757" y="215086"/>
                  <a:pt x="106154" y="168520"/>
                  <a:pt x="184735" y="134389"/>
                </a:cubicBezTo>
                <a:cubicBezTo>
                  <a:pt x="263316" y="100258"/>
                  <a:pt x="447731" y="10299"/>
                  <a:pt x="475248" y="1039"/>
                </a:cubicBezTo>
                <a:cubicBezTo>
                  <a:pt x="502765" y="-8221"/>
                  <a:pt x="422860" y="46547"/>
                  <a:pt x="349835" y="78826"/>
                </a:cubicBezTo>
                <a:cubicBezTo>
                  <a:pt x="276810" y="111105"/>
                  <a:pt x="31277" y="196566"/>
                  <a:pt x="3760" y="2058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7E680A0D-B629-4D2A-A3DA-94B7A57679CB}"/>
              </a:ext>
            </a:extLst>
          </p:cNvPr>
          <p:cNvSpPr/>
          <p:nvPr/>
        </p:nvSpPr>
        <p:spPr>
          <a:xfrm>
            <a:off x="1989138" y="5894386"/>
            <a:ext cx="672945" cy="184152"/>
          </a:xfrm>
          <a:custGeom>
            <a:avLst/>
            <a:gdLst>
              <a:gd name="connsiteX0" fmla="*/ 0 w 672945"/>
              <a:gd name="connsiteY0" fmla="*/ 184152 h 184152"/>
              <a:gd name="connsiteX1" fmla="*/ 280987 w 672945"/>
              <a:gd name="connsiteY1" fmla="*/ 106364 h 184152"/>
              <a:gd name="connsiteX2" fmla="*/ 554037 w 672945"/>
              <a:gd name="connsiteY2" fmla="*/ 36514 h 184152"/>
              <a:gd name="connsiteX3" fmla="*/ 671512 w 672945"/>
              <a:gd name="connsiteY3" fmla="*/ 2 h 184152"/>
              <a:gd name="connsiteX4" fmla="*/ 482600 w 672945"/>
              <a:gd name="connsiteY4" fmla="*/ 38102 h 184152"/>
              <a:gd name="connsiteX5" fmla="*/ 311150 w 672945"/>
              <a:gd name="connsiteY5" fmla="*/ 87314 h 184152"/>
              <a:gd name="connsiteX6" fmla="*/ 0 w 672945"/>
              <a:gd name="connsiteY6" fmla="*/ 184152 h 18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2945" h="184152">
                <a:moveTo>
                  <a:pt x="0" y="184152"/>
                </a:moveTo>
                <a:lnTo>
                  <a:pt x="280987" y="106364"/>
                </a:lnTo>
                <a:cubicBezTo>
                  <a:pt x="373326" y="81758"/>
                  <a:pt x="488950" y="54241"/>
                  <a:pt x="554037" y="36514"/>
                </a:cubicBezTo>
                <a:cubicBezTo>
                  <a:pt x="619125" y="18787"/>
                  <a:pt x="683418" y="-263"/>
                  <a:pt x="671512" y="2"/>
                </a:cubicBezTo>
                <a:cubicBezTo>
                  <a:pt x="659606" y="267"/>
                  <a:pt x="542660" y="23550"/>
                  <a:pt x="482600" y="38102"/>
                </a:cubicBezTo>
                <a:cubicBezTo>
                  <a:pt x="422540" y="52654"/>
                  <a:pt x="311150" y="87314"/>
                  <a:pt x="311150" y="87314"/>
                </a:cubicBezTo>
                <a:lnTo>
                  <a:pt x="0" y="184152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9C28EE5F-957C-45F3-922E-B206F9516AB8}"/>
              </a:ext>
            </a:extLst>
          </p:cNvPr>
          <p:cNvSpPr/>
          <p:nvPr/>
        </p:nvSpPr>
        <p:spPr>
          <a:xfrm>
            <a:off x="2160502" y="6076950"/>
            <a:ext cx="357240" cy="168541"/>
          </a:xfrm>
          <a:custGeom>
            <a:avLst/>
            <a:gdLst>
              <a:gd name="connsiteX0" fmla="*/ 131848 w 357240"/>
              <a:gd name="connsiteY0" fmla="*/ 0 h 168541"/>
              <a:gd name="connsiteX1" fmla="*/ 346161 w 357240"/>
              <a:gd name="connsiteY1" fmla="*/ 127000 h 168541"/>
              <a:gd name="connsiteX2" fmla="*/ 292186 w 357240"/>
              <a:gd name="connsiteY2" fmla="*/ 130175 h 168541"/>
              <a:gd name="connsiteX3" fmla="*/ 86 w 357240"/>
              <a:gd name="connsiteY3" fmla="*/ 168275 h 168541"/>
              <a:gd name="connsiteX4" fmla="*/ 323936 w 357240"/>
              <a:gd name="connsiteY4" fmla="*/ 146050 h 168541"/>
              <a:gd name="connsiteX5" fmla="*/ 306473 w 357240"/>
              <a:gd name="connsiteY5" fmla="*/ 125413 h 168541"/>
              <a:gd name="connsiteX6" fmla="*/ 131848 w 357240"/>
              <a:gd name="connsiteY6" fmla="*/ 0 h 16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240" h="168541">
                <a:moveTo>
                  <a:pt x="131848" y="0"/>
                </a:moveTo>
                <a:cubicBezTo>
                  <a:pt x="138463" y="264"/>
                  <a:pt x="319438" y="105304"/>
                  <a:pt x="346161" y="127000"/>
                </a:cubicBezTo>
                <a:cubicBezTo>
                  <a:pt x="372884" y="148696"/>
                  <a:pt x="349865" y="123296"/>
                  <a:pt x="292186" y="130175"/>
                </a:cubicBezTo>
                <a:cubicBezTo>
                  <a:pt x="234507" y="137054"/>
                  <a:pt x="-5206" y="165629"/>
                  <a:pt x="86" y="168275"/>
                </a:cubicBezTo>
                <a:cubicBezTo>
                  <a:pt x="5378" y="170921"/>
                  <a:pt x="272872" y="153194"/>
                  <a:pt x="323936" y="146050"/>
                </a:cubicBezTo>
                <a:cubicBezTo>
                  <a:pt x="375000" y="138906"/>
                  <a:pt x="334254" y="148696"/>
                  <a:pt x="306473" y="125413"/>
                </a:cubicBezTo>
                <a:cubicBezTo>
                  <a:pt x="278692" y="102130"/>
                  <a:pt x="125233" y="-264"/>
                  <a:pt x="13184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171F584D-F90D-4306-8B62-C65AF6B158AC}"/>
              </a:ext>
            </a:extLst>
          </p:cNvPr>
          <p:cNvSpPr/>
          <p:nvPr/>
        </p:nvSpPr>
        <p:spPr>
          <a:xfrm>
            <a:off x="5695876" y="4916941"/>
            <a:ext cx="300993" cy="1223619"/>
          </a:xfrm>
          <a:custGeom>
            <a:avLst/>
            <a:gdLst>
              <a:gd name="connsiteX0" fmla="*/ 158824 w 300993"/>
              <a:gd name="connsiteY0" fmla="*/ 76 h 1223619"/>
              <a:gd name="connsiteX1" fmla="*/ 127074 w 300993"/>
              <a:gd name="connsiteY1" fmla="*/ 241376 h 1223619"/>
              <a:gd name="connsiteX2" fmla="*/ 199041 w 300993"/>
              <a:gd name="connsiteY2" fmla="*/ 616026 h 1223619"/>
              <a:gd name="connsiteX3" fmla="*/ 165174 w 300993"/>
              <a:gd name="connsiteY3" fmla="*/ 527126 h 1223619"/>
              <a:gd name="connsiteX4" fmla="*/ 300641 w 300993"/>
              <a:gd name="connsiteY4" fmla="*/ 961042 h 1223619"/>
              <a:gd name="connsiteX5" fmla="*/ 205391 w 300993"/>
              <a:gd name="connsiteY5" fmla="*/ 1212926 h 1223619"/>
              <a:gd name="connsiteX6" fmla="*/ 235024 w 300993"/>
              <a:gd name="connsiteY6" fmla="*/ 1151542 h 1223619"/>
              <a:gd name="connsiteX7" fmla="*/ 235024 w 300993"/>
              <a:gd name="connsiteY7" fmla="*/ 920826 h 1223619"/>
              <a:gd name="connsiteX8" fmla="*/ 192691 w 300993"/>
              <a:gd name="connsiteY8" fmla="*/ 1100742 h 1223619"/>
              <a:gd name="connsiteX9" fmla="*/ 209624 w 300993"/>
              <a:gd name="connsiteY9" fmla="*/ 814992 h 1223619"/>
              <a:gd name="connsiteX10" fmla="*/ 10657 w 300993"/>
              <a:gd name="connsiteY10" fmla="*/ 370492 h 1223619"/>
              <a:gd name="connsiteX11" fmla="*/ 158824 w 300993"/>
              <a:gd name="connsiteY11" fmla="*/ 751492 h 1223619"/>
              <a:gd name="connsiteX12" fmla="*/ 4307 w 300993"/>
              <a:gd name="connsiteY12" fmla="*/ 495376 h 1223619"/>
              <a:gd name="connsiteX13" fmla="*/ 44524 w 300993"/>
              <a:gd name="connsiteY13" fmla="*/ 103792 h 1223619"/>
              <a:gd name="connsiteX14" fmla="*/ 61457 w 300993"/>
              <a:gd name="connsiteY14" fmla="*/ 309109 h 1223619"/>
              <a:gd name="connsiteX15" fmla="*/ 63574 w 300993"/>
              <a:gd name="connsiteY15" fmla="*/ 215976 h 1223619"/>
              <a:gd name="connsiteX16" fmla="*/ 158824 w 300993"/>
              <a:gd name="connsiteY16" fmla="*/ 76 h 12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0993" h="1223619">
                <a:moveTo>
                  <a:pt x="158824" y="76"/>
                </a:moveTo>
                <a:cubicBezTo>
                  <a:pt x="169407" y="4309"/>
                  <a:pt x="120371" y="138718"/>
                  <a:pt x="127074" y="241376"/>
                </a:cubicBezTo>
                <a:cubicBezTo>
                  <a:pt x="133777" y="344034"/>
                  <a:pt x="192691" y="568401"/>
                  <a:pt x="199041" y="616026"/>
                </a:cubicBezTo>
                <a:cubicBezTo>
                  <a:pt x="205391" y="663651"/>
                  <a:pt x="148241" y="469623"/>
                  <a:pt x="165174" y="527126"/>
                </a:cubicBezTo>
                <a:cubicBezTo>
                  <a:pt x="182107" y="584629"/>
                  <a:pt x="293938" y="846742"/>
                  <a:pt x="300641" y="961042"/>
                </a:cubicBezTo>
                <a:cubicBezTo>
                  <a:pt x="307344" y="1075342"/>
                  <a:pt x="216327" y="1181176"/>
                  <a:pt x="205391" y="1212926"/>
                </a:cubicBezTo>
                <a:cubicBezTo>
                  <a:pt x="194455" y="1244676"/>
                  <a:pt x="230085" y="1200225"/>
                  <a:pt x="235024" y="1151542"/>
                </a:cubicBezTo>
                <a:cubicBezTo>
                  <a:pt x="239963" y="1102859"/>
                  <a:pt x="242080" y="929293"/>
                  <a:pt x="235024" y="920826"/>
                </a:cubicBezTo>
                <a:cubicBezTo>
                  <a:pt x="227969" y="912359"/>
                  <a:pt x="196924" y="1118381"/>
                  <a:pt x="192691" y="1100742"/>
                </a:cubicBezTo>
                <a:cubicBezTo>
                  <a:pt x="188458" y="1083103"/>
                  <a:pt x="239963" y="936700"/>
                  <a:pt x="209624" y="814992"/>
                </a:cubicBezTo>
                <a:cubicBezTo>
                  <a:pt x="179285" y="693284"/>
                  <a:pt x="19124" y="381075"/>
                  <a:pt x="10657" y="370492"/>
                </a:cubicBezTo>
                <a:cubicBezTo>
                  <a:pt x="2190" y="359909"/>
                  <a:pt x="159882" y="730678"/>
                  <a:pt x="158824" y="751492"/>
                </a:cubicBezTo>
                <a:cubicBezTo>
                  <a:pt x="157766" y="772306"/>
                  <a:pt x="23357" y="603326"/>
                  <a:pt x="4307" y="495376"/>
                </a:cubicBezTo>
                <a:cubicBezTo>
                  <a:pt x="-14743" y="387426"/>
                  <a:pt x="34999" y="134836"/>
                  <a:pt x="44524" y="103792"/>
                </a:cubicBezTo>
                <a:cubicBezTo>
                  <a:pt x="54049" y="72748"/>
                  <a:pt x="58282" y="290412"/>
                  <a:pt x="61457" y="309109"/>
                </a:cubicBezTo>
                <a:cubicBezTo>
                  <a:pt x="64632" y="327806"/>
                  <a:pt x="48052" y="264306"/>
                  <a:pt x="63574" y="215976"/>
                </a:cubicBezTo>
                <a:cubicBezTo>
                  <a:pt x="79096" y="167646"/>
                  <a:pt x="148241" y="-4157"/>
                  <a:pt x="158824" y="76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6D890EAA-0ABD-43D9-B529-8DD4A4A331F9}"/>
              </a:ext>
            </a:extLst>
          </p:cNvPr>
          <p:cNvSpPr/>
          <p:nvPr/>
        </p:nvSpPr>
        <p:spPr>
          <a:xfrm>
            <a:off x="5245308" y="5822908"/>
            <a:ext cx="682106" cy="612153"/>
          </a:xfrm>
          <a:custGeom>
            <a:avLst/>
            <a:gdLst>
              <a:gd name="connsiteX0" fmla="*/ 681359 w 682106"/>
              <a:gd name="connsiteY0" fmla="*/ 42 h 612153"/>
              <a:gd name="connsiteX1" fmla="*/ 393492 w 682106"/>
              <a:gd name="connsiteY1" fmla="*/ 345059 h 612153"/>
              <a:gd name="connsiteX2" fmla="*/ 550125 w 682106"/>
              <a:gd name="connsiteY2" fmla="*/ 196892 h 612153"/>
              <a:gd name="connsiteX3" fmla="*/ 238975 w 682106"/>
              <a:gd name="connsiteY3" fmla="*/ 499575 h 612153"/>
              <a:gd name="connsiteX4" fmla="*/ 353275 w 682106"/>
              <a:gd name="connsiteY4" fmla="*/ 421259 h 612153"/>
              <a:gd name="connsiteX5" fmla="*/ 1909 w 682106"/>
              <a:gd name="connsiteY5" fmla="*/ 580009 h 612153"/>
              <a:gd name="connsiteX6" fmla="*/ 222042 w 682106"/>
              <a:gd name="connsiteY6" fmla="*/ 518625 h 612153"/>
              <a:gd name="connsiteX7" fmla="*/ 423125 w 682106"/>
              <a:gd name="connsiteY7" fmla="*/ 607525 h 612153"/>
              <a:gd name="connsiteX8" fmla="*/ 622092 w 682106"/>
              <a:gd name="connsiteY8" fmla="*/ 347175 h 612153"/>
              <a:gd name="connsiteX9" fmla="*/ 461225 w 682106"/>
              <a:gd name="connsiteY9" fmla="*/ 501692 h 612153"/>
              <a:gd name="connsiteX10" fmla="*/ 342692 w 682106"/>
              <a:gd name="connsiteY10" fmla="*/ 516509 h 612153"/>
              <a:gd name="connsiteX11" fmla="*/ 497209 w 682106"/>
              <a:gd name="connsiteY11" fmla="*/ 457242 h 612153"/>
              <a:gd name="connsiteX12" fmla="*/ 552242 w 682106"/>
              <a:gd name="connsiteY12" fmla="*/ 353525 h 612153"/>
              <a:gd name="connsiteX13" fmla="*/ 465459 w 682106"/>
              <a:gd name="connsiteY13" fmla="*/ 425492 h 612153"/>
              <a:gd name="connsiteX14" fmla="*/ 575525 w 682106"/>
              <a:gd name="connsiteY14" fmla="*/ 317542 h 612153"/>
              <a:gd name="connsiteX15" fmla="*/ 480275 w 682106"/>
              <a:gd name="connsiteY15" fmla="*/ 370459 h 612153"/>
              <a:gd name="connsiteX16" fmla="*/ 681359 w 682106"/>
              <a:gd name="connsiteY16" fmla="*/ 42 h 61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2106" h="612153">
                <a:moveTo>
                  <a:pt x="681359" y="42"/>
                </a:moveTo>
                <a:cubicBezTo>
                  <a:pt x="666895" y="-4191"/>
                  <a:pt x="415364" y="312251"/>
                  <a:pt x="393492" y="345059"/>
                </a:cubicBezTo>
                <a:cubicBezTo>
                  <a:pt x="371620" y="377867"/>
                  <a:pt x="575878" y="171139"/>
                  <a:pt x="550125" y="196892"/>
                </a:cubicBezTo>
                <a:cubicBezTo>
                  <a:pt x="524372" y="222645"/>
                  <a:pt x="271783" y="462181"/>
                  <a:pt x="238975" y="499575"/>
                </a:cubicBezTo>
                <a:cubicBezTo>
                  <a:pt x="206167" y="536970"/>
                  <a:pt x="392786" y="407853"/>
                  <a:pt x="353275" y="421259"/>
                </a:cubicBezTo>
                <a:cubicBezTo>
                  <a:pt x="313764" y="434665"/>
                  <a:pt x="23781" y="563781"/>
                  <a:pt x="1909" y="580009"/>
                </a:cubicBezTo>
                <a:cubicBezTo>
                  <a:pt x="-19963" y="596237"/>
                  <a:pt x="151839" y="514039"/>
                  <a:pt x="222042" y="518625"/>
                </a:cubicBezTo>
                <a:cubicBezTo>
                  <a:pt x="292245" y="523211"/>
                  <a:pt x="356450" y="636100"/>
                  <a:pt x="423125" y="607525"/>
                </a:cubicBezTo>
                <a:cubicBezTo>
                  <a:pt x="489800" y="578950"/>
                  <a:pt x="615742" y="364814"/>
                  <a:pt x="622092" y="347175"/>
                </a:cubicBezTo>
                <a:cubicBezTo>
                  <a:pt x="628442" y="329536"/>
                  <a:pt x="507792" y="473470"/>
                  <a:pt x="461225" y="501692"/>
                </a:cubicBezTo>
                <a:cubicBezTo>
                  <a:pt x="414658" y="529914"/>
                  <a:pt x="336695" y="523917"/>
                  <a:pt x="342692" y="516509"/>
                </a:cubicBezTo>
                <a:cubicBezTo>
                  <a:pt x="348689" y="509101"/>
                  <a:pt x="462284" y="484406"/>
                  <a:pt x="497209" y="457242"/>
                </a:cubicBezTo>
                <a:cubicBezTo>
                  <a:pt x="532134" y="430078"/>
                  <a:pt x="557534" y="358817"/>
                  <a:pt x="552242" y="353525"/>
                </a:cubicBezTo>
                <a:cubicBezTo>
                  <a:pt x="546950" y="348233"/>
                  <a:pt x="461578" y="431489"/>
                  <a:pt x="465459" y="425492"/>
                </a:cubicBezTo>
                <a:cubicBezTo>
                  <a:pt x="469339" y="419495"/>
                  <a:pt x="573056" y="326714"/>
                  <a:pt x="575525" y="317542"/>
                </a:cubicBezTo>
                <a:cubicBezTo>
                  <a:pt x="577994" y="308370"/>
                  <a:pt x="464753" y="418789"/>
                  <a:pt x="480275" y="370459"/>
                </a:cubicBezTo>
                <a:cubicBezTo>
                  <a:pt x="495797" y="322129"/>
                  <a:pt x="695823" y="4275"/>
                  <a:pt x="681359" y="4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9ED31821-DD6D-456A-B4E9-8A6E94F78C2E}"/>
              </a:ext>
            </a:extLst>
          </p:cNvPr>
          <p:cNvSpPr/>
          <p:nvPr/>
        </p:nvSpPr>
        <p:spPr>
          <a:xfrm>
            <a:off x="5801713" y="5868636"/>
            <a:ext cx="167939" cy="864412"/>
          </a:xfrm>
          <a:custGeom>
            <a:avLst/>
            <a:gdLst>
              <a:gd name="connsiteX0" fmla="*/ 167287 w 167939"/>
              <a:gd name="connsiteY0" fmla="*/ 106714 h 864412"/>
              <a:gd name="connsiteX1" fmla="*/ 139770 w 167939"/>
              <a:gd name="connsiteY1" fmla="*/ 500414 h 864412"/>
              <a:gd name="connsiteX2" fmla="*/ 165170 w 167939"/>
              <a:gd name="connsiteY2" fmla="*/ 458081 h 864412"/>
              <a:gd name="connsiteX3" fmla="*/ 93204 w 167939"/>
              <a:gd name="connsiteY3" fmla="*/ 803097 h 864412"/>
              <a:gd name="connsiteX4" fmla="*/ 59337 w 167939"/>
              <a:gd name="connsiteY4" fmla="*/ 652814 h 864412"/>
              <a:gd name="connsiteX5" fmla="*/ 70 w 167939"/>
              <a:gd name="connsiteY5" fmla="*/ 862364 h 864412"/>
              <a:gd name="connsiteX6" fmla="*/ 72037 w 167939"/>
              <a:gd name="connsiteY6" fmla="*/ 498297 h 864412"/>
              <a:gd name="connsiteX7" fmla="*/ 48754 w 167939"/>
              <a:gd name="connsiteY7" fmla="*/ 602014 h 864412"/>
              <a:gd name="connsiteX8" fmla="*/ 91087 w 167939"/>
              <a:gd name="connsiteY8" fmla="*/ 2997 h 864412"/>
              <a:gd name="connsiteX9" fmla="*/ 105904 w 167939"/>
              <a:gd name="connsiteY9" fmla="*/ 360714 h 864412"/>
              <a:gd name="connsiteX10" fmla="*/ 167287 w 167939"/>
              <a:gd name="connsiteY10" fmla="*/ 106714 h 86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939" h="864412">
                <a:moveTo>
                  <a:pt x="167287" y="106714"/>
                </a:moveTo>
                <a:cubicBezTo>
                  <a:pt x="172931" y="129997"/>
                  <a:pt x="140123" y="441853"/>
                  <a:pt x="139770" y="500414"/>
                </a:cubicBezTo>
                <a:cubicBezTo>
                  <a:pt x="139417" y="558975"/>
                  <a:pt x="172931" y="407634"/>
                  <a:pt x="165170" y="458081"/>
                </a:cubicBezTo>
                <a:cubicBezTo>
                  <a:pt x="157409" y="508528"/>
                  <a:pt x="110843" y="770642"/>
                  <a:pt x="93204" y="803097"/>
                </a:cubicBezTo>
                <a:cubicBezTo>
                  <a:pt x="75565" y="835552"/>
                  <a:pt x="74859" y="642936"/>
                  <a:pt x="59337" y="652814"/>
                </a:cubicBezTo>
                <a:cubicBezTo>
                  <a:pt x="43815" y="662692"/>
                  <a:pt x="-2047" y="888117"/>
                  <a:pt x="70" y="862364"/>
                </a:cubicBezTo>
                <a:cubicBezTo>
                  <a:pt x="2187" y="836611"/>
                  <a:pt x="63923" y="541689"/>
                  <a:pt x="72037" y="498297"/>
                </a:cubicBezTo>
                <a:cubicBezTo>
                  <a:pt x="80151" y="454905"/>
                  <a:pt x="45579" y="684564"/>
                  <a:pt x="48754" y="602014"/>
                </a:cubicBezTo>
                <a:cubicBezTo>
                  <a:pt x="51929" y="519464"/>
                  <a:pt x="81562" y="43214"/>
                  <a:pt x="91087" y="2997"/>
                </a:cubicBezTo>
                <a:cubicBezTo>
                  <a:pt x="100612" y="-37220"/>
                  <a:pt x="94968" y="340253"/>
                  <a:pt x="105904" y="360714"/>
                </a:cubicBezTo>
                <a:cubicBezTo>
                  <a:pt x="116840" y="381175"/>
                  <a:pt x="161643" y="83431"/>
                  <a:pt x="167287" y="106714"/>
                </a:cubicBezTo>
                <a:close/>
              </a:path>
            </a:pathLst>
          </a:custGeom>
          <a:solidFill>
            <a:srgbClr val="4472C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C13776BB-7EE4-47DA-BF5B-8942058C3444}"/>
              </a:ext>
            </a:extLst>
          </p:cNvPr>
          <p:cNvSpPr/>
          <p:nvPr/>
        </p:nvSpPr>
        <p:spPr>
          <a:xfrm>
            <a:off x="3979434" y="6467365"/>
            <a:ext cx="912161" cy="302990"/>
          </a:xfrm>
          <a:custGeom>
            <a:avLst/>
            <a:gdLst>
              <a:gd name="connsiteX0" fmla="*/ 126899 w 912161"/>
              <a:gd name="connsiteY0" fmla="*/ 261518 h 302990"/>
              <a:gd name="connsiteX1" fmla="*/ 402066 w 912161"/>
              <a:gd name="connsiteY1" fmla="*/ 64668 h 302990"/>
              <a:gd name="connsiteX2" fmla="*/ 315283 w 912161"/>
              <a:gd name="connsiteY2" fmla="*/ 142985 h 302990"/>
              <a:gd name="connsiteX3" fmla="*/ 526949 w 912161"/>
              <a:gd name="connsiteY3" fmla="*/ 7518 h 302990"/>
              <a:gd name="connsiteX4" fmla="*/ 907949 w 912161"/>
              <a:gd name="connsiteY4" fmla="*/ 24452 h 302990"/>
              <a:gd name="connsiteX5" fmla="*/ 736499 w 912161"/>
              <a:gd name="connsiteY5" fmla="*/ 83718 h 302990"/>
              <a:gd name="connsiteX6" fmla="*/ 829633 w 912161"/>
              <a:gd name="connsiteY6" fmla="*/ 113352 h 302990"/>
              <a:gd name="connsiteX7" fmla="*/ 776716 w 912161"/>
              <a:gd name="connsiteY7" fmla="*/ 236118 h 302990"/>
              <a:gd name="connsiteX8" fmla="*/ 742849 w 912161"/>
              <a:gd name="connsiteY8" fmla="*/ 113352 h 302990"/>
              <a:gd name="connsiteX9" fmla="*/ 734383 w 912161"/>
              <a:gd name="connsiteY9" fmla="*/ 178968 h 302990"/>
              <a:gd name="connsiteX10" fmla="*/ 651833 w 912161"/>
              <a:gd name="connsiteY10" fmla="*/ 244585 h 302990"/>
              <a:gd name="connsiteX11" fmla="*/ 431699 w 912161"/>
              <a:gd name="connsiteY11" fmla="*/ 295385 h 302990"/>
              <a:gd name="connsiteX12" fmla="*/ 772483 w 912161"/>
              <a:gd name="connsiteY12" fmla="*/ 250935 h 302990"/>
              <a:gd name="connsiteX13" fmla="*/ 59166 w 912161"/>
              <a:gd name="connsiteY13" fmla="*/ 299618 h 302990"/>
              <a:gd name="connsiteX14" fmla="*/ 48583 w 912161"/>
              <a:gd name="connsiteY14" fmla="*/ 295385 h 302990"/>
              <a:gd name="connsiteX15" fmla="*/ 126899 w 912161"/>
              <a:gd name="connsiteY15" fmla="*/ 261518 h 30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2161" h="302990">
                <a:moveTo>
                  <a:pt x="126899" y="261518"/>
                </a:moveTo>
                <a:cubicBezTo>
                  <a:pt x="185813" y="223065"/>
                  <a:pt x="370669" y="84423"/>
                  <a:pt x="402066" y="64668"/>
                </a:cubicBezTo>
                <a:cubicBezTo>
                  <a:pt x="433463" y="44913"/>
                  <a:pt x="294469" y="152510"/>
                  <a:pt x="315283" y="142985"/>
                </a:cubicBezTo>
                <a:cubicBezTo>
                  <a:pt x="336097" y="133460"/>
                  <a:pt x="428171" y="27273"/>
                  <a:pt x="526949" y="7518"/>
                </a:cubicBezTo>
                <a:cubicBezTo>
                  <a:pt x="625727" y="-12237"/>
                  <a:pt x="873024" y="11752"/>
                  <a:pt x="907949" y="24452"/>
                </a:cubicBezTo>
                <a:cubicBezTo>
                  <a:pt x="942874" y="37152"/>
                  <a:pt x="749552" y="68901"/>
                  <a:pt x="736499" y="83718"/>
                </a:cubicBezTo>
                <a:cubicBezTo>
                  <a:pt x="723446" y="98535"/>
                  <a:pt x="822930" y="87952"/>
                  <a:pt x="829633" y="113352"/>
                </a:cubicBezTo>
                <a:cubicBezTo>
                  <a:pt x="836336" y="138752"/>
                  <a:pt x="791180" y="236118"/>
                  <a:pt x="776716" y="236118"/>
                </a:cubicBezTo>
                <a:cubicBezTo>
                  <a:pt x="762252" y="236118"/>
                  <a:pt x="749904" y="122877"/>
                  <a:pt x="742849" y="113352"/>
                </a:cubicBezTo>
                <a:cubicBezTo>
                  <a:pt x="735794" y="103827"/>
                  <a:pt x="749552" y="157096"/>
                  <a:pt x="734383" y="178968"/>
                </a:cubicBezTo>
                <a:cubicBezTo>
                  <a:pt x="719214" y="200840"/>
                  <a:pt x="702280" y="225182"/>
                  <a:pt x="651833" y="244585"/>
                </a:cubicBezTo>
                <a:cubicBezTo>
                  <a:pt x="601386" y="263988"/>
                  <a:pt x="411591" y="294327"/>
                  <a:pt x="431699" y="295385"/>
                </a:cubicBezTo>
                <a:cubicBezTo>
                  <a:pt x="451807" y="296443"/>
                  <a:pt x="834572" y="250230"/>
                  <a:pt x="772483" y="250935"/>
                </a:cubicBezTo>
                <a:cubicBezTo>
                  <a:pt x="710394" y="251640"/>
                  <a:pt x="179816" y="292210"/>
                  <a:pt x="59166" y="299618"/>
                </a:cubicBezTo>
                <a:cubicBezTo>
                  <a:pt x="-61484" y="307026"/>
                  <a:pt x="38000" y="300677"/>
                  <a:pt x="48583" y="295385"/>
                </a:cubicBezTo>
                <a:cubicBezTo>
                  <a:pt x="59166" y="290093"/>
                  <a:pt x="67985" y="299971"/>
                  <a:pt x="126899" y="261518"/>
                </a:cubicBezTo>
                <a:close/>
              </a:path>
            </a:pathLst>
          </a:custGeom>
          <a:solidFill>
            <a:srgbClr val="4472C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D0B9FDD1-A473-44F1-84DB-D34C21388352}"/>
              </a:ext>
            </a:extLst>
          </p:cNvPr>
          <p:cNvSpPr/>
          <p:nvPr/>
        </p:nvSpPr>
        <p:spPr>
          <a:xfrm>
            <a:off x="3323587" y="5367058"/>
            <a:ext cx="427180" cy="132048"/>
          </a:xfrm>
          <a:custGeom>
            <a:avLst/>
            <a:gdLst>
              <a:gd name="connsiteX0" fmla="*/ 426088 w 427180"/>
              <a:gd name="connsiteY0" fmla="*/ 36792 h 132048"/>
              <a:gd name="connsiteX1" fmla="*/ 210188 w 427180"/>
              <a:gd name="connsiteY1" fmla="*/ 36792 h 132048"/>
              <a:gd name="connsiteX2" fmla="*/ 638 w 427180"/>
              <a:gd name="connsiteY2" fmla="*/ 132042 h 132048"/>
              <a:gd name="connsiteX3" fmla="*/ 149863 w 427180"/>
              <a:gd name="connsiteY3" fmla="*/ 41555 h 132048"/>
              <a:gd name="connsiteX4" fmla="*/ 287976 w 427180"/>
              <a:gd name="connsiteY4" fmla="*/ 280 h 132048"/>
              <a:gd name="connsiteX5" fmla="*/ 426088 w 427180"/>
              <a:gd name="connsiteY5" fmla="*/ 36792 h 1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180" h="132048">
                <a:moveTo>
                  <a:pt x="426088" y="36792"/>
                </a:moveTo>
                <a:cubicBezTo>
                  <a:pt x="413124" y="42877"/>
                  <a:pt x="281096" y="20917"/>
                  <a:pt x="210188" y="36792"/>
                </a:cubicBezTo>
                <a:cubicBezTo>
                  <a:pt x="139280" y="52667"/>
                  <a:pt x="10692" y="131248"/>
                  <a:pt x="638" y="132042"/>
                </a:cubicBezTo>
                <a:cubicBezTo>
                  <a:pt x="-9416" y="132836"/>
                  <a:pt x="101973" y="63515"/>
                  <a:pt x="149863" y="41555"/>
                </a:cubicBezTo>
                <a:cubicBezTo>
                  <a:pt x="197753" y="19595"/>
                  <a:pt x="242732" y="3984"/>
                  <a:pt x="287976" y="280"/>
                </a:cubicBezTo>
                <a:cubicBezTo>
                  <a:pt x="333220" y="-3424"/>
                  <a:pt x="439052" y="30707"/>
                  <a:pt x="426088" y="367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E3AE6815-56B9-483E-8DE6-B3E52E358AC2}"/>
              </a:ext>
            </a:extLst>
          </p:cNvPr>
          <p:cNvSpPr/>
          <p:nvPr/>
        </p:nvSpPr>
        <p:spPr>
          <a:xfrm>
            <a:off x="2843940" y="5844974"/>
            <a:ext cx="432673" cy="166278"/>
          </a:xfrm>
          <a:custGeom>
            <a:avLst/>
            <a:gdLst>
              <a:gd name="connsiteX0" fmla="*/ 432660 w 432673"/>
              <a:gd name="connsiteY0" fmla="*/ 201 h 166278"/>
              <a:gd name="connsiteX1" fmla="*/ 342173 w 432673"/>
              <a:gd name="connsiteY1" fmla="*/ 46239 h 166278"/>
              <a:gd name="connsiteX2" fmla="*/ 265973 w 432673"/>
              <a:gd name="connsiteY2" fmla="*/ 46239 h 166278"/>
              <a:gd name="connsiteX3" fmla="*/ 860 w 432673"/>
              <a:gd name="connsiteY3" fmla="*/ 165301 h 166278"/>
              <a:gd name="connsiteX4" fmla="*/ 185010 w 432673"/>
              <a:gd name="connsiteY4" fmla="*/ 100214 h 166278"/>
              <a:gd name="connsiteX5" fmla="*/ 292960 w 432673"/>
              <a:gd name="connsiteY5" fmla="*/ 54176 h 166278"/>
              <a:gd name="connsiteX6" fmla="*/ 348523 w 432673"/>
              <a:gd name="connsiteY6" fmla="*/ 30364 h 166278"/>
              <a:gd name="connsiteX7" fmla="*/ 432660 w 432673"/>
              <a:gd name="connsiteY7" fmla="*/ 201 h 16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673" h="166278">
                <a:moveTo>
                  <a:pt x="432660" y="201"/>
                </a:moveTo>
                <a:cubicBezTo>
                  <a:pt x="431602" y="2847"/>
                  <a:pt x="369954" y="38566"/>
                  <a:pt x="342173" y="46239"/>
                </a:cubicBezTo>
                <a:cubicBezTo>
                  <a:pt x="314392" y="53912"/>
                  <a:pt x="322858" y="26395"/>
                  <a:pt x="265973" y="46239"/>
                </a:cubicBezTo>
                <a:cubicBezTo>
                  <a:pt x="209088" y="66083"/>
                  <a:pt x="14354" y="156305"/>
                  <a:pt x="860" y="165301"/>
                </a:cubicBezTo>
                <a:cubicBezTo>
                  <a:pt x="-12634" y="174297"/>
                  <a:pt x="136327" y="118735"/>
                  <a:pt x="185010" y="100214"/>
                </a:cubicBezTo>
                <a:cubicBezTo>
                  <a:pt x="233693" y="81693"/>
                  <a:pt x="292960" y="54176"/>
                  <a:pt x="292960" y="54176"/>
                </a:cubicBezTo>
                <a:cubicBezTo>
                  <a:pt x="320212" y="42534"/>
                  <a:pt x="325240" y="39095"/>
                  <a:pt x="348523" y="30364"/>
                </a:cubicBezTo>
                <a:cubicBezTo>
                  <a:pt x="371806" y="21633"/>
                  <a:pt x="433718" y="-2445"/>
                  <a:pt x="432660" y="2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BD0B9659-97ED-4DA9-95C6-FC82AA4388C6}"/>
              </a:ext>
            </a:extLst>
          </p:cNvPr>
          <p:cNvSpPr/>
          <p:nvPr/>
        </p:nvSpPr>
        <p:spPr>
          <a:xfrm>
            <a:off x="2806350" y="5797181"/>
            <a:ext cx="465488" cy="151182"/>
          </a:xfrm>
          <a:custGeom>
            <a:avLst/>
            <a:gdLst>
              <a:gd name="connsiteX0" fmla="*/ 465488 w 465488"/>
              <a:gd name="connsiteY0" fmla="*/ 369 h 151182"/>
              <a:gd name="connsiteX1" fmla="*/ 365475 w 465488"/>
              <a:gd name="connsiteY1" fmla="*/ 36882 h 151182"/>
              <a:gd name="connsiteX2" fmla="*/ 297213 w 465488"/>
              <a:gd name="connsiteY2" fmla="*/ 5132 h 151182"/>
              <a:gd name="connsiteX3" fmla="*/ 289275 w 465488"/>
              <a:gd name="connsiteY3" fmla="*/ 32119 h 151182"/>
              <a:gd name="connsiteX4" fmla="*/ 238475 w 465488"/>
              <a:gd name="connsiteY4" fmla="*/ 33707 h 151182"/>
              <a:gd name="connsiteX5" fmla="*/ 235300 w 465488"/>
              <a:gd name="connsiteY5" fmla="*/ 369 h 151182"/>
              <a:gd name="connsiteX6" fmla="*/ 230538 w 465488"/>
              <a:gd name="connsiteY6" fmla="*/ 40057 h 151182"/>
              <a:gd name="connsiteX7" fmla="*/ 197200 w 465488"/>
              <a:gd name="connsiteY7" fmla="*/ 46407 h 151182"/>
              <a:gd name="connsiteX8" fmla="*/ 181325 w 465488"/>
              <a:gd name="connsiteY8" fmla="*/ 74982 h 151182"/>
              <a:gd name="connsiteX9" fmla="*/ 350 w 465488"/>
              <a:gd name="connsiteY9" fmla="*/ 151182 h 151182"/>
              <a:gd name="connsiteX10" fmla="*/ 233713 w 465488"/>
              <a:gd name="connsiteY10" fmla="*/ 76569 h 151182"/>
              <a:gd name="connsiteX11" fmla="*/ 273400 w 465488"/>
              <a:gd name="connsiteY11" fmla="*/ 22594 h 151182"/>
              <a:gd name="connsiteX12" fmla="*/ 365475 w 465488"/>
              <a:gd name="connsiteY12" fmla="*/ 17832 h 151182"/>
              <a:gd name="connsiteX13" fmla="*/ 465488 w 465488"/>
              <a:gd name="connsiteY13" fmla="*/ 369 h 15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5488" h="151182">
                <a:moveTo>
                  <a:pt x="465488" y="369"/>
                </a:moveTo>
                <a:cubicBezTo>
                  <a:pt x="465488" y="3544"/>
                  <a:pt x="393521" y="36088"/>
                  <a:pt x="365475" y="36882"/>
                </a:cubicBezTo>
                <a:cubicBezTo>
                  <a:pt x="337429" y="37676"/>
                  <a:pt x="309913" y="5926"/>
                  <a:pt x="297213" y="5132"/>
                </a:cubicBezTo>
                <a:cubicBezTo>
                  <a:pt x="284513" y="4338"/>
                  <a:pt x="299065" y="27357"/>
                  <a:pt x="289275" y="32119"/>
                </a:cubicBezTo>
                <a:cubicBezTo>
                  <a:pt x="279485" y="36881"/>
                  <a:pt x="247471" y="38999"/>
                  <a:pt x="238475" y="33707"/>
                </a:cubicBezTo>
                <a:cubicBezTo>
                  <a:pt x="229479" y="28415"/>
                  <a:pt x="236623" y="-689"/>
                  <a:pt x="235300" y="369"/>
                </a:cubicBezTo>
                <a:cubicBezTo>
                  <a:pt x="233977" y="1427"/>
                  <a:pt x="236888" y="32384"/>
                  <a:pt x="230538" y="40057"/>
                </a:cubicBezTo>
                <a:cubicBezTo>
                  <a:pt x="224188" y="47730"/>
                  <a:pt x="205402" y="40586"/>
                  <a:pt x="197200" y="46407"/>
                </a:cubicBezTo>
                <a:cubicBezTo>
                  <a:pt x="188998" y="52228"/>
                  <a:pt x="214133" y="57520"/>
                  <a:pt x="181325" y="74982"/>
                </a:cubicBezTo>
                <a:cubicBezTo>
                  <a:pt x="148517" y="92444"/>
                  <a:pt x="-8381" y="150918"/>
                  <a:pt x="350" y="151182"/>
                </a:cubicBezTo>
                <a:cubicBezTo>
                  <a:pt x="9081" y="151447"/>
                  <a:pt x="188205" y="98000"/>
                  <a:pt x="233713" y="76569"/>
                </a:cubicBezTo>
                <a:cubicBezTo>
                  <a:pt x="279221" y="55138"/>
                  <a:pt x="251440" y="32383"/>
                  <a:pt x="273400" y="22594"/>
                </a:cubicBezTo>
                <a:cubicBezTo>
                  <a:pt x="295360" y="12805"/>
                  <a:pt x="365475" y="17832"/>
                  <a:pt x="365475" y="17832"/>
                </a:cubicBezTo>
                <a:cubicBezTo>
                  <a:pt x="396960" y="15451"/>
                  <a:pt x="465488" y="-2806"/>
                  <a:pt x="465488" y="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766F3462-7F0D-43C2-AF65-2ADA7734D9F8}"/>
              </a:ext>
            </a:extLst>
          </p:cNvPr>
          <p:cNvSpPr/>
          <p:nvPr/>
        </p:nvSpPr>
        <p:spPr>
          <a:xfrm>
            <a:off x="2897188" y="6008043"/>
            <a:ext cx="370355" cy="162603"/>
          </a:xfrm>
          <a:custGeom>
            <a:avLst/>
            <a:gdLst>
              <a:gd name="connsiteX0" fmla="*/ 369887 w 370355"/>
              <a:gd name="connsiteY0" fmla="*/ 645 h 162603"/>
              <a:gd name="connsiteX1" fmla="*/ 138112 w 370355"/>
              <a:gd name="connsiteY1" fmla="*/ 81607 h 162603"/>
              <a:gd name="connsiteX2" fmla="*/ 0 w 370355"/>
              <a:gd name="connsiteY2" fmla="*/ 162570 h 162603"/>
              <a:gd name="connsiteX3" fmla="*/ 136525 w 370355"/>
              <a:gd name="connsiteY3" fmla="*/ 72082 h 162603"/>
              <a:gd name="connsiteX4" fmla="*/ 196850 w 370355"/>
              <a:gd name="connsiteY4" fmla="*/ 45095 h 162603"/>
              <a:gd name="connsiteX5" fmla="*/ 369887 w 370355"/>
              <a:gd name="connsiteY5" fmla="*/ 645 h 16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355" h="162603">
                <a:moveTo>
                  <a:pt x="369887" y="645"/>
                </a:moveTo>
                <a:cubicBezTo>
                  <a:pt x="360097" y="6730"/>
                  <a:pt x="199760" y="54620"/>
                  <a:pt x="138112" y="81607"/>
                </a:cubicBezTo>
                <a:cubicBezTo>
                  <a:pt x="76464" y="108594"/>
                  <a:pt x="264" y="164157"/>
                  <a:pt x="0" y="162570"/>
                </a:cubicBezTo>
                <a:cubicBezTo>
                  <a:pt x="-264" y="160983"/>
                  <a:pt x="103717" y="91661"/>
                  <a:pt x="136525" y="72082"/>
                </a:cubicBezTo>
                <a:cubicBezTo>
                  <a:pt x="169333" y="52503"/>
                  <a:pt x="160602" y="57001"/>
                  <a:pt x="196850" y="45095"/>
                </a:cubicBezTo>
                <a:cubicBezTo>
                  <a:pt x="233098" y="33189"/>
                  <a:pt x="379677" y="-5440"/>
                  <a:pt x="369887" y="6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A5E0F563-1997-464E-AB98-8E558DD33AE0}"/>
              </a:ext>
            </a:extLst>
          </p:cNvPr>
          <p:cNvSpPr/>
          <p:nvPr/>
        </p:nvSpPr>
        <p:spPr>
          <a:xfrm>
            <a:off x="3098616" y="6049652"/>
            <a:ext cx="76398" cy="219607"/>
          </a:xfrm>
          <a:custGeom>
            <a:avLst/>
            <a:gdLst>
              <a:gd name="connsiteX0" fmla="*/ 76384 w 76398"/>
              <a:gd name="connsiteY0" fmla="*/ 311 h 219607"/>
              <a:gd name="connsiteX1" fmla="*/ 31934 w 76398"/>
              <a:gd name="connsiteY1" fmla="*/ 97148 h 219607"/>
              <a:gd name="connsiteX2" fmla="*/ 184 w 76398"/>
              <a:gd name="connsiteY2" fmla="*/ 219386 h 219607"/>
              <a:gd name="connsiteX3" fmla="*/ 19234 w 76398"/>
              <a:gd name="connsiteY3" fmla="*/ 125723 h 219607"/>
              <a:gd name="connsiteX4" fmla="*/ 27172 w 76398"/>
              <a:gd name="connsiteY4" fmla="*/ 68573 h 219607"/>
              <a:gd name="connsiteX5" fmla="*/ 76384 w 76398"/>
              <a:gd name="connsiteY5" fmla="*/ 311 h 21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98" h="219607">
                <a:moveTo>
                  <a:pt x="76384" y="311"/>
                </a:moveTo>
                <a:cubicBezTo>
                  <a:pt x="77178" y="5073"/>
                  <a:pt x="44634" y="60636"/>
                  <a:pt x="31934" y="97148"/>
                </a:cubicBezTo>
                <a:cubicBezTo>
                  <a:pt x="19234" y="133661"/>
                  <a:pt x="2301" y="214624"/>
                  <a:pt x="184" y="219386"/>
                </a:cubicBezTo>
                <a:cubicBezTo>
                  <a:pt x="-1933" y="224148"/>
                  <a:pt x="14736" y="150858"/>
                  <a:pt x="19234" y="125723"/>
                </a:cubicBezTo>
                <a:cubicBezTo>
                  <a:pt x="23732" y="100588"/>
                  <a:pt x="17118" y="90533"/>
                  <a:pt x="27172" y="68573"/>
                </a:cubicBezTo>
                <a:cubicBezTo>
                  <a:pt x="37226" y="46613"/>
                  <a:pt x="75590" y="-4451"/>
                  <a:pt x="76384" y="3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9539B800-054D-4367-8189-0D4ABA35CC7C}"/>
              </a:ext>
            </a:extLst>
          </p:cNvPr>
          <p:cNvSpPr/>
          <p:nvPr/>
        </p:nvSpPr>
        <p:spPr>
          <a:xfrm>
            <a:off x="3040766" y="6049897"/>
            <a:ext cx="108999" cy="166766"/>
          </a:xfrm>
          <a:custGeom>
            <a:avLst/>
            <a:gdLst>
              <a:gd name="connsiteX0" fmla="*/ 108834 w 108999"/>
              <a:gd name="connsiteY0" fmla="*/ 66 h 166766"/>
              <a:gd name="connsiteX1" fmla="*/ 26284 w 108999"/>
              <a:gd name="connsiteY1" fmla="*/ 61978 h 166766"/>
              <a:gd name="connsiteX2" fmla="*/ 56447 w 108999"/>
              <a:gd name="connsiteY2" fmla="*/ 115953 h 166766"/>
              <a:gd name="connsiteX3" fmla="*/ 46922 w 108999"/>
              <a:gd name="connsiteY3" fmla="*/ 166753 h 166766"/>
              <a:gd name="connsiteX4" fmla="*/ 48509 w 108999"/>
              <a:gd name="connsiteY4" fmla="*/ 111191 h 166766"/>
              <a:gd name="connsiteX5" fmla="*/ 884 w 108999"/>
              <a:gd name="connsiteY5" fmla="*/ 50866 h 166766"/>
              <a:gd name="connsiteX6" fmla="*/ 108834 w 108999"/>
              <a:gd name="connsiteY6" fmla="*/ 66 h 16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999" h="166766">
                <a:moveTo>
                  <a:pt x="108834" y="66"/>
                </a:moveTo>
                <a:cubicBezTo>
                  <a:pt x="113067" y="1918"/>
                  <a:pt x="35015" y="42664"/>
                  <a:pt x="26284" y="61978"/>
                </a:cubicBezTo>
                <a:cubicBezTo>
                  <a:pt x="17553" y="81292"/>
                  <a:pt x="53007" y="98491"/>
                  <a:pt x="56447" y="115953"/>
                </a:cubicBezTo>
                <a:cubicBezTo>
                  <a:pt x="59887" y="133416"/>
                  <a:pt x="48245" y="167547"/>
                  <a:pt x="46922" y="166753"/>
                </a:cubicBezTo>
                <a:cubicBezTo>
                  <a:pt x="45599" y="165959"/>
                  <a:pt x="56182" y="130506"/>
                  <a:pt x="48509" y="111191"/>
                </a:cubicBezTo>
                <a:cubicBezTo>
                  <a:pt x="40836" y="91876"/>
                  <a:pt x="-7054" y="66477"/>
                  <a:pt x="884" y="50866"/>
                </a:cubicBezTo>
                <a:cubicBezTo>
                  <a:pt x="8821" y="35256"/>
                  <a:pt x="104601" y="-1786"/>
                  <a:pt x="108834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0E5C37DE-6973-4A22-B2DB-25FE10B3D268}"/>
              </a:ext>
            </a:extLst>
          </p:cNvPr>
          <p:cNvSpPr/>
          <p:nvPr/>
        </p:nvSpPr>
        <p:spPr>
          <a:xfrm>
            <a:off x="2909117" y="6122976"/>
            <a:ext cx="118261" cy="134958"/>
          </a:xfrm>
          <a:custGeom>
            <a:avLst/>
            <a:gdLst>
              <a:gd name="connsiteX0" fmla="*/ 118246 w 118261"/>
              <a:gd name="connsiteY0" fmla="*/ 12 h 134958"/>
              <a:gd name="connsiteX1" fmla="*/ 18233 w 118261"/>
              <a:gd name="connsiteY1" fmla="*/ 63512 h 134958"/>
              <a:gd name="connsiteX2" fmla="*/ 5533 w 118261"/>
              <a:gd name="connsiteY2" fmla="*/ 134949 h 134958"/>
              <a:gd name="connsiteX3" fmla="*/ 10296 w 118261"/>
              <a:gd name="connsiteY3" fmla="*/ 58749 h 134958"/>
              <a:gd name="connsiteX4" fmla="*/ 118246 w 118261"/>
              <a:gd name="connsiteY4" fmla="*/ 12 h 13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61" h="134958">
                <a:moveTo>
                  <a:pt x="118246" y="12"/>
                </a:moveTo>
                <a:cubicBezTo>
                  <a:pt x="119569" y="806"/>
                  <a:pt x="37019" y="41022"/>
                  <a:pt x="18233" y="63512"/>
                </a:cubicBezTo>
                <a:cubicBezTo>
                  <a:pt x="-553" y="86002"/>
                  <a:pt x="6856" y="135743"/>
                  <a:pt x="5533" y="134949"/>
                </a:cubicBezTo>
                <a:cubicBezTo>
                  <a:pt x="4210" y="134155"/>
                  <a:pt x="-8754" y="80974"/>
                  <a:pt x="10296" y="58749"/>
                </a:cubicBezTo>
                <a:cubicBezTo>
                  <a:pt x="29346" y="36524"/>
                  <a:pt x="116923" y="-782"/>
                  <a:pt x="118246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E908BB93-288D-411C-B860-1A936CE86D59}"/>
              </a:ext>
            </a:extLst>
          </p:cNvPr>
          <p:cNvSpPr/>
          <p:nvPr/>
        </p:nvSpPr>
        <p:spPr>
          <a:xfrm>
            <a:off x="2998710" y="6214230"/>
            <a:ext cx="299021" cy="150058"/>
          </a:xfrm>
          <a:custGeom>
            <a:avLst/>
            <a:gdLst>
              <a:gd name="connsiteX0" fmla="*/ 298528 w 299021"/>
              <a:gd name="connsiteY0" fmla="*/ 833 h 150058"/>
              <a:gd name="connsiteX1" fmla="*/ 166765 w 299021"/>
              <a:gd name="connsiteY1" fmla="*/ 38933 h 150058"/>
              <a:gd name="connsiteX2" fmla="*/ 112790 w 299021"/>
              <a:gd name="connsiteY2" fmla="*/ 123070 h 150058"/>
              <a:gd name="connsiteX3" fmla="*/ 78 w 299021"/>
              <a:gd name="connsiteY3" fmla="*/ 150058 h 150058"/>
              <a:gd name="connsiteX4" fmla="*/ 95328 w 299021"/>
              <a:gd name="connsiteY4" fmla="*/ 123070 h 150058"/>
              <a:gd name="connsiteX5" fmla="*/ 114378 w 299021"/>
              <a:gd name="connsiteY5" fmla="*/ 72270 h 150058"/>
              <a:gd name="connsiteX6" fmla="*/ 298528 w 299021"/>
              <a:gd name="connsiteY6" fmla="*/ 833 h 15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021" h="150058">
                <a:moveTo>
                  <a:pt x="298528" y="833"/>
                </a:moveTo>
                <a:cubicBezTo>
                  <a:pt x="307259" y="-4723"/>
                  <a:pt x="197721" y="18560"/>
                  <a:pt x="166765" y="38933"/>
                </a:cubicBezTo>
                <a:cubicBezTo>
                  <a:pt x="135809" y="59306"/>
                  <a:pt x="140571" y="104549"/>
                  <a:pt x="112790" y="123070"/>
                </a:cubicBezTo>
                <a:cubicBezTo>
                  <a:pt x="85009" y="141591"/>
                  <a:pt x="2988" y="150058"/>
                  <a:pt x="78" y="150058"/>
                </a:cubicBezTo>
                <a:cubicBezTo>
                  <a:pt x="-2832" y="150058"/>
                  <a:pt x="76278" y="136035"/>
                  <a:pt x="95328" y="123070"/>
                </a:cubicBezTo>
                <a:cubicBezTo>
                  <a:pt x="114378" y="110105"/>
                  <a:pt x="80511" y="92378"/>
                  <a:pt x="114378" y="72270"/>
                </a:cubicBezTo>
                <a:cubicBezTo>
                  <a:pt x="148245" y="52162"/>
                  <a:pt x="289797" y="6389"/>
                  <a:pt x="298528" y="8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BDB72E77-C5A7-403E-9BF5-EACA78F8E98B}"/>
              </a:ext>
            </a:extLst>
          </p:cNvPr>
          <p:cNvSpPr/>
          <p:nvPr/>
        </p:nvSpPr>
        <p:spPr>
          <a:xfrm>
            <a:off x="2803520" y="6153149"/>
            <a:ext cx="126467" cy="57254"/>
          </a:xfrm>
          <a:custGeom>
            <a:avLst/>
            <a:gdLst>
              <a:gd name="connsiteX0" fmla="*/ 1593 w 126467"/>
              <a:gd name="connsiteY0" fmla="*/ 1 h 57254"/>
              <a:gd name="connsiteX1" fmla="*/ 125418 w 126467"/>
              <a:gd name="connsiteY1" fmla="*/ 50801 h 57254"/>
              <a:gd name="connsiteX2" fmla="*/ 58743 w 126467"/>
              <a:gd name="connsiteY2" fmla="*/ 52389 h 57254"/>
              <a:gd name="connsiteX3" fmla="*/ 1593 w 126467"/>
              <a:gd name="connsiteY3" fmla="*/ 1 h 5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67" h="57254">
                <a:moveTo>
                  <a:pt x="1593" y="1"/>
                </a:moveTo>
                <a:cubicBezTo>
                  <a:pt x="12705" y="-264"/>
                  <a:pt x="115893" y="42070"/>
                  <a:pt x="125418" y="50801"/>
                </a:cubicBezTo>
                <a:cubicBezTo>
                  <a:pt x="134943" y="59532"/>
                  <a:pt x="76999" y="58739"/>
                  <a:pt x="58743" y="52389"/>
                </a:cubicBezTo>
                <a:cubicBezTo>
                  <a:pt x="40487" y="46039"/>
                  <a:pt x="-9519" y="266"/>
                  <a:pt x="159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4944DDA0-AAD4-48A1-B6DB-35BA54283CA7}"/>
              </a:ext>
            </a:extLst>
          </p:cNvPr>
          <p:cNvSpPr/>
          <p:nvPr/>
        </p:nvSpPr>
        <p:spPr>
          <a:xfrm>
            <a:off x="2798652" y="6205425"/>
            <a:ext cx="289625" cy="430369"/>
          </a:xfrm>
          <a:custGeom>
            <a:avLst/>
            <a:gdLst>
              <a:gd name="connsiteX0" fmla="*/ 152511 w 289625"/>
              <a:gd name="connsiteY0" fmla="*/ 113 h 430369"/>
              <a:gd name="connsiteX1" fmla="*/ 263636 w 289625"/>
              <a:gd name="connsiteY1" fmla="*/ 25513 h 430369"/>
              <a:gd name="connsiteX2" fmla="*/ 252523 w 289625"/>
              <a:gd name="connsiteY2" fmla="*/ 98538 h 430369"/>
              <a:gd name="connsiteX3" fmla="*/ 117586 w 289625"/>
              <a:gd name="connsiteY3" fmla="*/ 223950 h 430369"/>
              <a:gd name="connsiteX4" fmla="*/ 66786 w 289625"/>
              <a:gd name="connsiteY4" fmla="*/ 323963 h 430369"/>
              <a:gd name="connsiteX5" fmla="*/ 111 w 289625"/>
              <a:gd name="connsiteY5" fmla="*/ 430325 h 430369"/>
              <a:gd name="connsiteX6" fmla="*/ 52498 w 289625"/>
              <a:gd name="connsiteY6" fmla="*/ 311263 h 430369"/>
              <a:gd name="connsiteX7" fmla="*/ 111236 w 289625"/>
              <a:gd name="connsiteY7" fmla="*/ 209663 h 430369"/>
              <a:gd name="connsiteX8" fmla="*/ 277923 w 289625"/>
              <a:gd name="connsiteY8" fmla="*/ 68375 h 430369"/>
              <a:gd name="connsiteX9" fmla="*/ 265223 w 289625"/>
              <a:gd name="connsiteY9" fmla="*/ 33450 h 430369"/>
              <a:gd name="connsiteX10" fmla="*/ 152511 w 289625"/>
              <a:gd name="connsiteY10" fmla="*/ 113 h 430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625" h="430369">
                <a:moveTo>
                  <a:pt x="152511" y="113"/>
                </a:moveTo>
                <a:cubicBezTo>
                  <a:pt x="152247" y="-1210"/>
                  <a:pt x="246967" y="9109"/>
                  <a:pt x="263636" y="25513"/>
                </a:cubicBezTo>
                <a:cubicBezTo>
                  <a:pt x="280305" y="41917"/>
                  <a:pt x="276865" y="65465"/>
                  <a:pt x="252523" y="98538"/>
                </a:cubicBezTo>
                <a:cubicBezTo>
                  <a:pt x="228181" y="131611"/>
                  <a:pt x="148542" y="186379"/>
                  <a:pt x="117586" y="223950"/>
                </a:cubicBezTo>
                <a:cubicBezTo>
                  <a:pt x="86630" y="261521"/>
                  <a:pt x="86365" y="289567"/>
                  <a:pt x="66786" y="323963"/>
                </a:cubicBezTo>
                <a:cubicBezTo>
                  <a:pt x="47207" y="358359"/>
                  <a:pt x="2492" y="432442"/>
                  <a:pt x="111" y="430325"/>
                </a:cubicBezTo>
                <a:cubicBezTo>
                  <a:pt x="-2270" y="428208"/>
                  <a:pt x="33977" y="348040"/>
                  <a:pt x="52498" y="311263"/>
                </a:cubicBezTo>
                <a:cubicBezTo>
                  <a:pt x="71019" y="274486"/>
                  <a:pt x="73665" y="250144"/>
                  <a:pt x="111236" y="209663"/>
                </a:cubicBezTo>
                <a:cubicBezTo>
                  <a:pt x="148807" y="169182"/>
                  <a:pt x="252259" y="97744"/>
                  <a:pt x="277923" y="68375"/>
                </a:cubicBezTo>
                <a:cubicBezTo>
                  <a:pt x="303587" y="39006"/>
                  <a:pt x="281363" y="45092"/>
                  <a:pt x="265223" y="33450"/>
                </a:cubicBezTo>
                <a:cubicBezTo>
                  <a:pt x="249084" y="21808"/>
                  <a:pt x="152775" y="1436"/>
                  <a:pt x="152511" y="1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20441EE8-F564-40B5-BF15-9E4AA28CA5A9}"/>
              </a:ext>
            </a:extLst>
          </p:cNvPr>
          <p:cNvSpPr/>
          <p:nvPr/>
        </p:nvSpPr>
        <p:spPr>
          <a:xfrm>
            <a:off x="2814813" y="6189145"/>
            <a:ext cx="282668" cy="466103"/>
          </a:xfrm>
          <a:custGeom>
            <a:avLst/>
            <a:gdLst>
              <a:gd name="connsiteX0" fmla="*/ 133175 w 282668"/>
              <a:gd name="connsiteY0" fmla="*/ 6868 h 466103"/>
              <a:gd name="connsiteX1" fmla="*/ 237950 w 282668"/>
              <a:gd name="connsiteY1" fmla="*/ 3693 h 466103"/>
              <a:gd name="connsiteX2" fmla="*/ 282400 w 282668"/>
              <a:gd name="connsiteY2" fmla="*/ 48143 h 466103"/>
              <a:gd name="connsiteX3" fmla="*/ 253825 w 282668"/>
              <a:gd name="connsiteY3" fmla="*/ 135455 h 466103"/>
              <a:gd name="connsiteX4" fmla="*/ 199850 w 282668"/>
              <a:gd name="connsiteY4" fmla="*/ 213243 h 466103"/>
              <a:gd name="connsiteX5" fmla="*/ 93487 w 282668"/>
              <a:gd name="connsiteY5" fmla="*/ 305318 h 466103"/>
              <a:gd name="connsiteX6" fmla="*/ 1412 w 282668"/>
              <a:gd name="connsiteY6" fmla="*/ 465655 h 466103"/>
              <a:gd name="connsiteX7" fmla="*/ 45862 w 282668"/>
              <a:gd name="connsiteY7" fmla="*/ 349768 h 466103"/>
              <a:gd name="connsiteX8" fmla="*/ 153812 w 282668"/>
              <a:gd name="connsiteY8" fmla="*/ 243405 h 466103"/>
              <a:gd name="connsiteX9" fmla="*/ 247475 w 282668"/>
              <a:gd name="connsiteY9" fmla="*/ 151330 h 466103"/>
              <a:gd name="connsiteX10" fmla="*/ 261762 w 282668"/>
              <a:gd name="connsiteY10" fmla="*/ 41793 h 466103"/>
              <a:gd name="connsiteX11" fmla="*/ 133175 w 282668"/>
              <a:gd name="connsiteY11" fmla="*/ 6868 h 46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2668" h="466103">
                <a:moveTo>
                  <a:pt x="133175" y="6868"/>
                </a:moveTo>
                <a:cubicBezTo>
                  <a:pt x="129206" y="518"/>
                  <a:pt x="213079" y="-3186"/>
                  <a:pt x="237950" y="3693"/>
                </a:cubicBezTo>
                <a:cubicBezTo>
                  <a:pt x="262821" y="10572"/>
                  <a:pt x="279754" y="26183"/>
                  <a:pt x="282400" y="48143"/>
                </a:cubicBezTo>
                <a:cubicBezTo>
                  <a:pt x="285046" y="70103"/>
                  <a:pt x="267583" y="107938"/>
                  <a:pt x="253825" y="135455"/>
                </a:cubicBezTo>
                <a:cubicBezTo>
                  <a:pt x="240067" y="162972"/>
                  <a:pt x="226573" y="184933"/>
                  <a:pt x="199850" y="213243"/>
                </a:cubicBezTo>
                <a:cubicBezTo>
                  <a:pt x="173127" y="241553"/>
                  <a:pt x="126560" y="263249"/>
                  <a:pt x="93487" y="305318"/>
                </a:cubicBezTo>
                <a:cubicBezTo>
                  <a:pt x="60414" y="347387"/>
                  <a:pt x="9349" y="458247"/>
                  <a:pt x="1412" y="465655"/>
                </a:cubicBezTo>
                <a:cubicBezTo>
                  <a:pt x="-6526" y="473063"/>
                  <a:pt x="20462" y="386810"/>
                  <a:pt x="45862" y="349768"/>
                </a:cubicBezTo>
                <a:cubicBezTo>
                  <a:pt x="71262" y="312726"/>
                  <a:pt x="153812" y="243405"/>
                  <a:pt x="153812" y="243405"/>
                </a:cubicBezTo>
                <a:cubicBezTo>
                  <a:pt x="187414" y="210332"/>
                  <a:pt x="229483" y="184932"/>
                  <a:pt x="247475" y="151330"/>
                </a:cubicBezTo>
                <a:cubicBezTo>
                  <a:pt x="265467" y="117728"/>
                  <a:pt x="279489" y="65341"/>
                  <a:pt x="261762" y="41793"/>
                </a:cubicBezTo>
                <a:cubicBezTo>
                  <a:pt x="244035" y="18245"/>
                  <a:pt x="137144" y="13218"/>
                  <a:pt x="133175" y="68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D8342CDA-7160-43BE-A555-1FB0DC2B0934}"/>
              </a:ext>
            </a:extLst>
          </p:cNvPr>
          <p:cNvSpPr/>
          <p:nvPr/>
        </p:nvSpPr>
        <p:spPr>
          <a:xfrm>
            <a:off x="3221000" y="6091161"/>
            <a:ext cx="195493" cy="389208"/>
          </a:xfrm>
          <a:custGeom>
            <a:avLst/>
            <a:gdLst>
              <a:gd name="connsiteX0" fmla="*/ 195300 w 195493"/>
              <a:gd name="connsiteY0" fmla="*/ 77 h 389208"/>
              <a:gd name="connsiteX1" fmla="*/ 98463 w 195493"/>
              <a:gd name="connsiteY1" fmla="*/ 92152 h 389208"/>
              <a:gd name="connsiteX2" fmla="*/ 38138 w 195493"/>
              <a:gd name="connsiteY2" fmla="*/ 250902 h 389208"/>
              <a:gd name="connsiteX3" fmla="*/ 38 w 195493"/>
              <a:gd name="connsiteY3" fmla="*/ 389014 h 389208"/>
              <a:gd name="connsiteX4" fmla="*/ 31788 w 195493"/>
              <a:gd name="connsiteY4" fmla="*/ 220739 h 389208"/>
              <a:gd name="connsiteX5" fmla="*/ 71475 w 195493"/>
              <a:gd name="connsiteY5" fmla="*/ 106439 h 389208"/>
              <a:gd name="connsiteX6" fmla="*/ 195300 w 195493"/>
              <a:gd name="connsiteY6" fmla="*/ 77 h 38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493" h="389208">
                <a:moveTo>
                  <a:pt x="195300" y="77"/>
                </a:moveTo>
                <a:cubicBezTo>
                  <a:pt x="199798" y="-2304"/>
                  <a:pt x="124657" y="50348"/>
                  <a:pt x="98463" y="92152"/>
                </a:cubicBezTo>
                <a:cubicBezTo>
                  <a:pt x="72269" y="133956"/>
                  <a:pt x="54542" y="201425"/>
                  <a:pt x="38138" y="250902"/>
                </a:cubicBezTo>
                <a:cubicBezTo>
                  <a:pt x="21734" y="300379"/>
                  <a:pt x="1096" y="394041"/>
                  <a:pt x="38" y="389014"/>
                </a:cubicBezTo>
                <a:cubicBezTo>
                  <a:pt x="-1020" y="383987"/>
                  <a:pt x="19882" y="267835"/>
                  <a:pt x="31788" y="220739"/>
                </a:cubicBezTo>
                <a:cubicBezTo>
                  <a:pt x="43694" y="173643"/>
                  <a:pt x="47663" y="144539"/>
                  <a:pt x="71475" y="106439"/>
                </a:cubicBezTo>
                <a:cubicBezTo>
                  <a:pt x="95287" y="68339"/>
                  <a:pt x="190802" y="2458"/>
                  <a:pt x="195300" y="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388CE4A7-7B17-4A06-B464-84B6DC88F931}"/>
              </a:ext>
            </a:extLst>
          </p:cNvPr>
          <p:cNvSpPr/>
          <p:nvPr/>
        </p:nvSpPr>
        <p:spPr>
          <a:xfrm>
            <a:off x="2889241" y="6501664"/>
            <a:ext cx="325179" cy="340648"/>
          </a:xfrm>
          <a:custGeom>
            <a:avLst/>
            <a:gdLst>
              <a:gd name="connsiteX0" fmla="*/ 323859 w 325179"/>
              <a:gd name="connsiteY0" fmla="*/ 736 h 340648"/>
              <a:gd name="connsiteX1" fmla="*/ 246072 w 325179"/>
              <a:gd name="connsiteY1" fmla="*/ 194411 h 340648"/>
              <a:gd name="connsiteX2" fmla="*/ 9 w 325179"/>
              <a:gd name="connsiteY2" fmla="*/ 340461 h 340648"/>
              <a:gd name="connsiteX3" fmla="*/ 236547 w 325179"/>
              <a:gd name="connsiteY3" fmla="*/ 222986 h 340648"/>
              <a:gd name="connsiteX4" fmla="*/ 292109 w 325179"/>
              <a:gd name="connsiteY4" fmla="*/ 130911 h 340648"/>
              <a:gd name="connsiteX5" fmla="*/ 323859 w 325179"/>
              <a:gd name="connsiteY5" fmla="*/ 736 h 34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179" h="340648">
                <a:moveTo>
                  <a:pt x="323859" y="736"/>
                </a:moveTo>
                <a:cubicBezTo>
                  <a:pt x="316186" y="11319"/>
                  <a:pt x="300047" y="137790"/>
                  <a:pt x="246072" y="194411"/>
                </a:cubicBezTo>
                <a:cubicBezTo>
                  <a:pt x="192097" y="251032"/>
                  <a:pt x="1596" y="335699"/>
                  <a:pt x="9" y="340461"/>
                </a:cubicBezTo>
                <a:cubicBezTo>
                  <a:pt x="-1578" y="345223"/>
                  <a:pt x="187864" y="257911"/>
                  <a:pt x="236547" y="222986"/>
                </a:cubicBezTo>
                <a:cubicBezTo>
                  <a:pt x="285230" y="188061"/>
                  <a:pt x="280467" y="165307"/>
                  <a:pt x="292109" y="130911"/>
                </a:cubicBezTo>
                <a:cubicBezTo>
                  <a:pt x="303751" y="96515"/>
                  <a:pt x="331532" y="-9847"/>
                  <a:pt x="323859" y="7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37EBABAA-F687-4EF8-BB0A-1414A3B01679}"/>
              </a:ext>
            </a:extLst>
          </p:cNvPr>
          <p:cNvSpPr/>
          <p:nvPr/>
        </p:nvSpPr>
        <p:spPr>
          <a:xfrm>
            <a:off x="1835091" y="6068470"/>
            <a:ext cx="209631" cy="142331"/>
          </a:xfrm>
          <a:custGeom>
            <a:avLst/>
            <a:gdLst>
              <a:gd name="connsiteX0" fmla="*/ 186326 w 209631"/>
              <a:gd name="connsiteY0" fmla="*/ 13 h 142331"/>
              <a:gd name="connsiteX1" fmla="*/ 59 w 209631"/>
              <a:gd name="connsiteY1" fmla="*/ 135480 h 142331"/>
              <a:gd name="connsiteX2" fmla="*/ 209609 w 209631"/>
              <a:gd name="connsiteY2" fmla="*/ 122780 h 142331"/>
              <a:gd name="connsiteX3" fmla="*/ 14876 w 209631"/>
              <a:gd name="connsiteY3" fmla="*/ 127013 h 142331"/>
              <a:gd name="connsiteX4" fmla="*/ 186326 w 209631"/>
              <a:gd name="connsiteY4" fmla="*/ 13 h 14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31" h="142331">
                <a:moveTo>
                  <a:pt x="186326" y="13"/>
                </a:moveTo>
                <a:cubicBezTo>
                  <a:pt x="183856" y="1424"/>
                  <a:pt x="-3822" y="115019"/>
                  <a:pt x="59" y="135480"/>
                </a:cubicBezTo>
                <a:cubicBezTo>
                  <a:pt x="3940" y="155941"/>
                  <a:pt x="207140" y="124191"/>
                  <a:pt x="209609" y="122780"/>
                </a:cubicBezTo>
                <a:cubicBezTo>
                  <a:pt x="212079" y="121369"/>
                  <a:pt x="12406" y="147121"/>
                  <a:pt x="14876" y="127013"/>
                </a:cubicBezTo>
                <a:cubicBezTo>
                  <a:pt x="17345" y="106905"/>
                  <a:pt x="188796" y="-1398"/>
                  <a:pt x="186326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91CB1C5D-3821-4CA6-A63F-9955708A7B2F}"/>
              </a:ext>
            </a:extLst>
          </p:cNvPr>
          <p:cNvSpPr/>
          <p:nvPr/>
        </p:nvSpPr>
        <p:spPr>
          <a:xfrm>
            <a:off x="2787473" y="5043878"/>
            <a:ext cx="698712" cy="518722"/>
          </a:xfrm>
          <a:custGeom>
            <a:avLst/>
            <a:gdLst>
              <a:gd name="connsiteX0" fmla="*/ 698677 w 698712"/>
              <a:gd name="connsiteY0" fmla="*/ 139 h 518722"/>
              <a:gd name="connsiteX1" fmla="*/ 626710 w 698712"/>
              <a:gd name="connsiteY1" fmla="*/ 141955 h 518722"/>
              <a:gd name="connsiteX2" fmla="*/ 645760 w 698712"/>
              <a:gd name="connsiteY2" fmla="*/ 222389 h 518722"/>
              <a:gd name="connsiteX3" fmla="*/ 326144 w 698712"/>
              <a:gd name="connsiteY3" fmla="*/ 315522 h 518722"/>
              <a:gd name="connsiteX4" fmla="*/ 177 w 698712"/>
              <a:gd name="connsiteY4" fmla="*/ 518722 h 518722"/>
              <a:gd name="connsiteX5" fmla="*/ 370594 w 698712"/>
              <a:gd name="connsiteY5" fmla="*/ 315522 h 518722"/>
              <a:gd name="connsiteX6" fmla="*/ 637294 w 698712"/>
              <a:gd name="connsiteY6" fmla="*/ 226622 h 518722"/>
              <a:gd name="connsiteX7" fmla="*/ 616127 w 698712"/>
              <a:gd name="connsiteY7" fmla="*/ 169472 h 518722"/>
              <a:gd name="connsiteX8" fmla="*/ 698677 w 698712"/>
              <a:gd name="connsiteY8" fmla="*/ 139 h 51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8712" h="518722">
                <a:moveTo>
                  <a:pt x="698677" y="139"/>
                </a:moveTo>
                <a:cubicBezTo>
                  <a:pt x="700441" y="-4447"/>
                  <a:pt x="635529" y="104913"/>
                  <a:pt x="626710" y="141955"/>
                </a:cubicBezTo>
                <a:cubicBezTo>
                  <a:pt x="617891" y="178997"/>
                  <a:pt x="695854" y="193461"/>
                  <a:pt x="645760" y="222389"/>
                </a:cubicBezTo>
                <a:cubicBezTo>
                  <a:pt x="595666" y="251317"/>
                  <a:pt x="433741" y="266133"/>
                  <a:pt x="326144" y="315522"/>
                </a:cubicBezTo>
                <a:cubicBezTo>
                  <a:pt x="218547" y="364911"/>
                  <a:pt x="-7231" y="518722"/>
                  <a:pt x="177" y="518722"/>
                </a:cubicBezTo>
                <a:cubicBezTo>
                  <a:pt x="7585" y="518722"/>
                  <a:pt x="264408" y="364205"/>
                  <a:pt x="370594" y="315522"/>
                </a:cubicBezTo>
                <a:cubicBezTo>
                  <a:pt x="476780" y="266839"/>
                  <a:pt x="596372" y="250964"/>
                  <a:pt x="637294" y="226622"/>
                </a:cubicBezTo>
                <a:cubicBezTo>
                  <a:pt x="678216" y="202280"/>
                  <a:pt x="606955" y="206161"/>
                  <a:pt x="616127" y="169472"/>
                </a:cubicBezTo>
                <a:cubicBezTo>
                  <a:pt x="625299" y="132783"/>
                  <a:pt x="696913" y="4725"/>
                  <a:pt x="698677" y="1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E8A167CA-E634-43EE-B9C4-B7F1054DCE9C}"/>
              </a:ext>
            </a:extLst>
          </p:cNvPr>
          <p:cNvSpPr/>
          <p:nvPr/>
        </p:nvSpPr>
        <p:spPr>
          <a:xfrm>
            <a:off x="2889143" y="5362809"/>
            <a:ext cx="302820" cy="343730"/>
          </a:xfrm>
          <a:custGeom>
            <a:avLst/>
            <a:gdLst>
              <a:gd name="connsiteX0" fmla="*/ 302790 w 302820"/>
              <a:gd name="connsiteY0" fmla="*/ 824 h 343730"/>
              <a:gd name="connsiteX1" fmla="*/ 103824 w 302820"/>
              <a:gd name="connsiteY1" fmla="*/ 180741 h 343730"/>
              <a:gd name="connsiteX2" fmla="*/ 107 w 302820"/>
              <a:gd name="connsiteY2" fmla="*/ 343724 h 343730"/>
              <a:gd name="connsiteX3" fmla="*/ 84774 w 302820"/>
              <a:gd name="connsiteY3" fmla="*/ 187091 h 343730"/>
              <a:gd name="connsiteX4" fmla="*/ 118640 w 302820"/>
              <a:gd name="connsiteY4" fmla="*/ 117241 h 343730"/>
              <a:gd name="connsiteX5" fmla="*/ 302790 w 302820"/>
              <a:gd name="connsiteY5" fmla="*/ 824 h 34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820" h="343730">
                <a:moveTo>
                  <a:pt x="302790" y="824"/>
                </a:moveTo>
                <a:cubicBezTo>
                  <a:pt x="300321" y="11407"/>
                  <a:pt x="154271" y="123591"/>
                  <a:pt x="103824" y="180741"/>
                </a:cubicBezTo>
                <a:cubicBezTo>
                  <a:pt x="53377" y="237891"/>
                  <a:pt x="3282" y="342666"/>
                  <a:pt x="107" y="343724"/>
                </a:cubicBezTo>
                <a:cubicBezTo>
                  <a:pt x="-3068" y="344782"/>
                  <a:pt x="65019" y="224838"/>
                  <a:pt x="84774" y="187091"/>
                </a:cubicBezTo>
                <a:cubicBezTo>
                  <a:pt x="104529" y="149344"/>
                  <a:pt x="81246" y="150049"/>
                  <a:pt x="118640" y="117241"/>
                </a:cubicBezTo>
                <a:cubicBezTo>
                  <a:pt x="156034" y="84433"/>
                  <a:pt x="305259" y="-9759"/>
                  <a:pt x="302790" y="8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5B930965-8209-457A-A5E2-19AE63DBBD54}"/>
              </a:ext>
            </a:extLst>
          </p:cNvPr>
          <p:cNvSpPr/>
          <p:nvPr/>
        </p:nvSpPr>
        <p:spPr>
          <a:xfrm>
            <a:off x="1989267" y="5964655"/>
            <a:ext cx="581062" cy="245325"/>
          </a:xfrm>
          <a:custGeom>
            <a:avLst/>
            <a:gdLst>
              <a:gd name="connsiteX0" fmla="*/ 400 w 581062"/>
              <a:gd name="connsiteY0" fmla="*/ 243528 h 245325"/>
              <a:gd name="connsiteX1" fmla="*/ 161266 w 581062"/>
              <a:gd name="connsiteY1" fmla="*/ 226595 h 245325"/>
              <a:gd name="connsiteX2" fmla="*/ 436433 w 581062"/>
              <a:gd name="connsiteY2" fmla="*/ 74195 h 245325"/>
              <a:gd name="connsiteX3" fmla="*/ 580366 w 581062"/>
              <a:gd name="connsiteY3" fmla="*/ 112 h 245325"/>
              <a:gd name="connsiteX4" fmla="*/ 381400 w 581062"/>
              <a:gd name="connsiteY4" fmla="*/ 89012 h 245325"/>
              <a:gd name="connsiteX5" fmla="*/ 252283 w 581062"/>
              <a:gd name="connsiteY5" fmla="*/ 167328 h 245325"/>
              <a:gd name="connsiteX6" fmla="*/ 121050 w 581062"/>
              <a:gd name="connsiteY6" fmla="*/ 232945 h 245325"/>
              <a:gd name="connsiteX7" fmla="*/ 400 w 581062"/>
              <a:gd name="connsiteY7" fmla="*/ 243528 h 24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062" h="245325">
                <a:moveTo>
                  <a:pt x="400" y="243528"/>
                </a:moveTo>
                <a:cubicBezTo>
                  <a:pt x="7103" y="242470"/>
                  <a:pt x="88594" y="254817"/>
                  <a:pt x="161266" y="226595"/>
                </a:cubicBezTo>
                <a:cubicBezTo>
                  <a:pt x="233938" y="198373"/>
                  <a:pt x="366583" y="111942"/>
                  <a:pt x="436433" y="74195"/>
                </a:cubicBezTo>
                <a:cubicBezTo>
                  <a:pt x="506283" y="36448"/>
                  <a:pt x="589538" y="-2358"/>
                  <a:pt x="580366" y="112"/>
                </a:cubicBezTo>
                <a:cubicBezTo>
                  <a:pt x="571194" y="2582"/>
                  <a:pt x="436080" y="61143"/>
                  <a:pt x="381400" y="89012"/>
                </a:cubicBezTo>
                <a:cubicBezTo>
                  <a:pt x="326720" y="116881"/>
                  <a:pt x="295675" y="143339"/>
                  <a:pt x="252283" y="167328"/>
                </a:cubicBezTo>
                <a:cubicBezTo>
                  <a:pt x="208891" y="191317"/>
                  <a:pt x="169381" y="217775"/>
                  <a:pt x="121050" y="232945"/>
                </a:cubicBezTo>
                <a:cubicBezTo>
                  <a:pt x="72720" y="248115"/>
                  <a:pt x="-6303" y="244586"/>
                  <a:pt x="400" y="2435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FFF78DFF-7DFD-42C7-92BC-7856EDE2EA2F}"/>
              </a:ext>
            </a:extLst>
          </p:cNvPr>
          <p:cNvSpPr/>
          <p:nvPr/>
        </p:nvSpPr>
        <p:spPr>
          <a:xfrm>
            <a:off x="4969139" y="7221981"/>
            <a:ext cx="366987" cy="36356"/>
          </a:xfrm>
          <a:custGeom>
            <a:avLst/>
            <a:gdLst>
              <a:gd name="connsiteX0" fmla="*/ 794 w 366987"/>
              <a:gd name="connsiteY0" fmla="*/ 36069 h 36356"/>
              <a:gd name="connsiteX1" fmla="*/ 244211 w 366987"/>
              <a:gd name="connsiteY1" fmla="*/ 19136 h 36356"/>
              <a:gd name="connsiteX2" fmla="*/ 366978 w 366987"/>
              <a:gd name="connsiteY2" fmla="*/ 4319 h 36356"/>
              <a:gd name="connsiteX3" fmla="*/ 250561 w 366987"/>
              <a:gd name="connsiteY3" fmla="*/ 86 h 36356"/>
              <a:gd name="connsiteX4" fmla="*/ 168011 w 366987"/>
              <a:gd name="connsiteY4" fmla="*/ 4319 h 36356"/>
              <a:gd name="connsiteX5" fmla="*/ 794 w 366987"/>
              <a:gd name="connsiteY5" fmla="*/ 36069 h 36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987" h="36356">
                <a:moveTo>
                  <a:pt x="794" y="36069"/>
                </a:moveTo>
                <a:cubicBezTo>
                  <a:pt x="13494" y="38539"/>
                  <a:pt x="183180" y="24428"/>
                  <a:pt x="244211" y="19136"/>
                </a:cubicBezTo>
                <a:cubicBezTo>
                  <a:pt x="305242" y="13844"/>
                  <a:pt x="365920" y="7494"/>
                  <a:pt x="366978" y="4319"/>
                </a:cubicBezTo>
                <a:cubicBezTo>
                  <a:pt x="368036" y="1144"/>
                  <a:pt x="283722" y="86"/>
                  <a:pt x="250561" y="86"/>
                </a:cubicBezTo>
                <a:cubicBezTo>
                  <a:pt x="217400" y="86"/>
                  <a:pt x="204700" y="-973"/>
                  <a:pt x="168011" y="4319"/>
                </a:cubicBezTo>
                <a:cubicBezTo>
                  <a:pt x="131322" y="9611"/>
                  <a:pt x="-11906" y="33599"/>
                  <a:pt x="794" y="360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DEF67007-2C17-42DA-95E7-BBCDB90E53C4}"/>
              </a:ext>
            </a:extLst>
          </p:cNvPr>
          <p:cNvSpPr/>
          <p:nvPr/>
        </p:nvSpPr>
        <p:spPr>
          <a:xfrm>
            <a:off x="4992547" y="7252607"/>
            <a:ext cx="352718" cy="32054"/>
          </a:xfrm>
          <a:custGeom>
            <a:avLst/>
            <a:gdLst>
              <a:gd name="connsiteX0" fmla="*/ 670 w 352718"/>
              <a:gd name="connsiteY0" fmla="*/ 30843 h 32054"/>
              <a:gd name="connsiteX1" fmla="*/ 150953 w 352718"/>
              <a:gd name="connsiteY1" fmla="*/ 24493 h 32054"/>
              <a:gd name="connsiteX2" fmla="*/ 352036 w 352718"/>
              <a:gd name="connsiteY2" fmla="*/ 7560 h 32054"/>
              <a:gd name="connsiteX3" fmla="*/ 210220 w 352718"/>
              <a:gd name="connsiteY3" fmla="*/ 1210 h 32054"/>
              <a:gd name="connsiteX4" fmla="*/ 670 w 352718"/>
              <a:gd name="connsiteY4" fmla="*/ 30843 h 3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718" h="32054">
                <a:moveTo>
                  <a:pt x="670" y="30843"/>
                </a:moveTo>
                <a:cubicBezTo>
                  <a:pt x="-9208" y="34724"/>
                  <a:pt x="92392" y="28373"/>
                  <a:pt x="150953" y="24493"/>
                </a:cubicBezTo>
                <a:cubicBezTo>
                  <a:pt x="209514" y="20613"/>
                  <a:pt x="342158" y="11440"/>
                  <a:pt x="352036" y="7560"/>
                </a:cubicBezTo>
                <a:cubicBezTo>
                  <a:pt x="361914" y="3679"/>
                  <a:pt x="262078" y="-2670"/>
                  <a:pt x="210220" y="1210"/>
                </a:cubicBezTo>
                <a:cubicBezTo>
                  <a:pt x="158362" y="5090"/>
                  <a:pt x="10548" y="26962"/>
                  <a:pt x="670" y="308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3212424F-7C37-46A5-8243-E85A84662212}"/>
              </a:ext>
            </a:extLst>
          </p:cNvPr>
          <p:cNvSpPr/>
          <p:nvPr/>
        </p:nvSpPr>
        <p:spPr>
          <a:xfrm>
            <a:off x="1568296" y="5807192"/>
            <a:ext cx="937622" cy="331165"/>
          </a:xfrm>
          <a:custGeom>
            <a:avLst/>
            <a:gdLst>
              <a:gd name="connsiteX0" fmla="*/ 931487 w 937622"/>
              <a:gd name="connsiteY0" fmla="*/ 941 h 331165"/>
              <a:gd name="connsiteX1" fmla="*/ 728287 w 937622"/>
              <a:gd name="connsiteY1" fmla="*/ 79258 h 331165"/>
              <a:gd name="connsiteX2" fmla="*/ 209704 w 937622"/>
              <a:gd name="connsiteY2" fmla="*/ 244358 h 331165"/>
              <a:gd name="connsiteX3" fmla="*/ 114454 w 937622"/>
              <a:gd name="connsiteY3" fmla="*/ 259175 h 331165"/>
              <a:gd name="connsiteX4" fmla="*/ 154 w 937622"/>
              <a:gd name="connsiteY4" fmla="*/ 331141 h 331165"/>
              <a:gd name="connsiteX5" fmla="*/ 139854 w 937622"/>
              <a:gd name="connsiteY5" fmla="*/ 265525 h 331165"/>
              <a:gd name="connsiteX6" fmla="*/ 520854 w 937622"/>
              <a:gd name="connsiteY6" fmla="*/ 127941 h 331165"/>
              <a:gd name="connsiteX7" fmla="*/ 931487 w 937622"/>
              <a:gd name="connsiteY7" fmla="*/ 941 h 33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622" h="331165">
                <a:moveTo>
                  <a:pt x="931487" y="941"/>
                </a:moveTo>
                <a:cubicBezTo>
                  <a:pt x="966059" y="-7173"/>
                  <a:pt x="848584" y="38689"/>
                  <a:pt x="728287" y="79258"/>
                </a:cubicBezTo>
                <a:cubicBezTo>
                  <a:pt x="607990" y="119827"/>
                  <a:pt x="312009" y="214372"/>
                  <a:pt x="209704" y="244358"/>
                </a:cubicBezTo>
                <a:cubicBezTo>
                  <a:pt x="107399" y="274344"/>
                  <a:pt x="149379" y="244711"/>
                  <a:pt x="114454" y="259175"/>
                </a:cubicBezTo>
                <a:cubicBezTo>
                  <a:pt x="79529" y="273639"/>
                  <a:pt x="-4079" y="330083"/>
                  <a:pt x="154" y="331141"/>
                </a:cubicBezTo>
                <a:cubicBezTo>
                  <a:pt x="4387" y="332199"/>
                  <a:pt x="53071" y="299392"/>
                  <a:pt x="139854" y="265525"/>
                </a:cubicBezTo>
                <a:cubicBezTo>
                  <a:pt x="226637" y="231658"/>
                  <a:pt x="392090" y="169569"/>
                  <a:pt x="520854" y="127941"/>
                </a:cubicBezTo>
                <a:cubicBezTo>
                  <a:pt x="649618" y="86313"/>
                  <a:pt x="896915" y="9055"/>
                  <a:pt x="931487" y="9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22BC4EA9-1DDC-4674-8013-F25710366EDE}"/>
              </a:ext>
            </a:extLst>
          </p:cNvPr>
          <p:cNvSpPr/>
          <p:nvPr/>
        </p:nvSpPr>
        <p:spPr>
          <a:xfrm>
            <a:off x="1566533" y="5825431"/>
            <a:ext cx="904750" cy="326549"/>
          </a:xfrm>
          <a:custGeom>
            <a:avLst/>
            <a:gdLst>
              <a:gd name="connsiteX0" fmla="*/ 4034 w 904750"/>
              <a:gd name="connsiteY0" fmla="*/ 325602 h 326549"/>
              <a:gd name="connsiteX1" fmla="*/ 264384 w 904750"/>
              <a:gd name="connsiteY1" fmla="*/ 238819 h 326549"/>
              <a:gd name="connsiteX2" fmla="*/ 893034 w 904750"/>
              <a:gd name="connsiteY2" fmla="*/ 3869 h 326549"/>
              <a:gd name="connsiteX3" fmla="*/ 689834 w 904750"/>
              <a:gd name="connsiteY3" fmla="*/ 86419 h 326549"/>
              <a:gd name="connsiteX4" fmla="*/ 444300 w 904750"/>
              <a:gd name="connsiteY4" fmla="*/ 192252 h 326549"/>
              <a:gd name="connsiteX5" fmla="*/ 4034 w 904750"/>
              <a:gd name="connsiteY5" fmla="*/ 325602 h 32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750" h="326549">
                <a:moveTo>
                  <a:pt x="4034" y="325602"/>
                </a:moveTo>
                <a:cubicBezTo>
                  <a:pt x="-25952" y="333363"/>
                  <a:pt x="116217" y="292441"/>
                  <a:pt x="264384" y="238819"/>
                </a:cubicBezTo>
                <a:cubicBezTo>
                  <a:pt x="412551" y="185197"/>
                  <a:pt x="822126" y="29269"/>
                  <a:pt x="893034" y="3869"/>
                </a:cubicBezTo>
                <a:cubicBezTo>
                  <a:pt x="963942" y="-21531"/>
                  <a:pt x="689834" y="86419"/>
                  <a:pt x="689834" y="86419"/>
                </a:cubicBezTo>
                <a:cubicBezTo>
                  <a:pt x="615045" y="117816"/>
                  <a:pt x="554014" y="152388"/>
                  <a:pt x="444300" y="192252"/>
                </a:cubicBezTo>
                <a:cubicBezTo>
                  <a:pt x="334586" y="232116"/>
                  <a:pt x="34020" y="317841"/>
                  <a:pt x="4034" y="3256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7B47FE34-2C95-497D-9C35-60538D4CA49A}"/>
              </a:ext>
            </a:extLst>
          </p:cNvPr>
          <p:cNvSpPr/>
          <p:nvPr/>
        </p:nvSpPr>
        <p:spPr>
          <a:xfrm>
            <a:off x="1440380" y="6416832"/>
            <a:ext cx="910036" cy="412731"/>
          </a:xfrm>
          <a:custGeom>
            <a:avLst/>
            <a:gdLst>
              <a:gd name="connsiteX0" fmla="*/ 5833 w 910036"/>
              <a:gd name="connsiteY0" fmla="*/ 1431 h 412731"/>
              <a:gd name="connsiteX1" fmla="*/ 369370 w 910036"/>
              <a:gd name="connsiteY1" fmla="*/ 161768 h 412731"/>
              <a:gd name="connsiteX2" fmla="*/ 797995 w 910036"/>
              <a:gd name="connsiteY2" fmla="*/ 372906 h 412731"/>
              <a:gd name="connsiteX3" fmla="*/ 909120 w 910036"/>
              <a:gd name="connsiteY3" fmla="*/ 412593 h 412731"/>
              <a:gd name="connsiteX4" fmla="*/ 840858 w 910036"/>
              <a:gd name="connsiteY4" fmla="*/ 382431 h 412731"/>
              <a:gd name="connsiteX5" fmla="*/ 670995 w 910036"/>
              <a:gd name="connsiteY5" fmla="*/ 295118 h 412731"/>
              <a:gd name="connsiteX6" fmla="*/ 429695 w 910036"/>
              <a:gd name="connsiteY6" fmla="*/ 166531 h 412731"/>
              <a:gd name="connsiteX7" fmla="*/ 164583 w 910036"/>
              <a:gd name="connsiteY7" fmla="*/ 87156 h 412731"/>
              <a:gd name="connsiteX8" fmla="*/ 5833 w 910036"/>
              <a:gd name="connsiteY8" fmla="*/ 1431 h 41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0036" h="412731">
                <a:moveTo>
                  <a:pt x="5833" y="1431"/>
                </a:moveTo>
                <a:cubicBezTo>
                  <a:pt x="39964" y="13866"/>
                  <a:pt x="237343" y="99856"/>
                  <a:pt x="369370" y="161768"/>
                </a:cubicBezTo>
                <a:cubicBezTo>
                  <a:pt x="501397" y="223680"/>
                  <a:pt x="708037" y="331102"/>
                  <a:pt x="797995" y="372906"/>
                </a:cubicBezTo>
                <a:cubicBezTo>
                  <a:pt x="887953" y="414710"/>
                  <a:pt x="901976" y="411006"/>
                  <a:pt x="909120" y="412593"/>
                </a:cubicBezTo>
                <a:cubicBezTo>
                  <a:pt x="916264" y="414181"/>
                  <a:pt x="880545" y="402010"/>
                  <a:pt x="840858" y="382431"/>
                </a:cubicBezTo>
                <a:cubicBezTo>
                  <a:pt x="801171" y="362852"/>
                  <a:pt x="670995" y="295118"/>
                  <a:pt x="670995" y="295118"/>
                </a:cubicBezTo>
                <a:cubicBezTo>
                  <a:pt x="602468" y="259135"/>
                  <a:pt x="514097" y="201191"/>
                  <a:pt x="429695" y="166531"/>
                </a:cubicBezTo>
                <a:cubicBezTo>
                  <a:pt x="345293" y="131871"/>
                  <a:pt x="233639" y="113350"/>
                  <a:pt x="164583" y="87156"/>
                </a:cubicBezTo>
                <a:cubicBezTo>
                  <a:pt x="95527" y="60962"/>
                  <a:pt x="-28298" y="-11004"/>
                  <a:pt x="5833" y="14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1BE191D3-B8FF-4EA1-98FA-6E75418880DE}"/>
              </a:ext>
            </a:extLst>
          </p:cNvPr>
          <p:cNvSpPr/>
          <p:nvPr/>
        </p:nvSpPr>
        <p:spPr>
          <a:xfrm>
            <a:off x="1195151" y="6403975"/>
            <a:ext cx="244563" cy="584361"/>
          </a:xfrm>
          <a:custGeom>
            <a:avLst/>
            <a:gdLst>
              <a:gd name="connsiteX0" fmla="*/ 227249 w 244563"/>
              <a:gd name="connsiteY0" fmla="*/ 0 h 584361"/>
              <a:gd name="connsiteX1" fmla="*/ 239949 w 244563"/>
              <a:gd name="connsiteY1" fmla="*/ 73025 h 584361"/>
              <a:gd name="connsiteX2" fmla="*/ 143112 w 244563"/>
              <a:gd name="connsiteY2" fmla="*/ 122238 h 584361"/>
              <a:gd name="connsiteX3" fmla="*/ 128824 w 244563"/>
              <a:gd name="connsiteY3" fmla="*/ 233363 h 584361"/>
              <a:gd name="connsiteX4" fmla="*/ 103424 w 244563"/>
              <a:gd name="connsiteY4" fmla="*/ 361950 h 584361"/>
              <a:gd name="connsiteX5" fmla="*/ 4999 w 244563"/>
              <a:gd name="connsiteY5" fmla="*/ 579438 h 584361"/>
              <a:gd name="connsiteX6" fmla="*/ 24049 w 244563"/>
              <a:gd name="connsiteY6" fmla="*/ 496888 h 584361"/>
              <a:gd name="connsiteX7" fmla="*/ 106599 w 244563"/>
              <a:gd name="connsiteY7" fmla="*/ 304800 h 584361"/>
              <a:gd name="connsiteX8" fmla="*/ 127237 w 244563"/>
              <a:gd name="connsiteY8" fmla="*/ 130175 h 584361"/>
              <a:gd name="connsiteX9" fmla="*/ 211374 w 244563"/>
              <a:gd name="connsiteY9" fmla="*/ 73025 h 584361"/>
              <a:gd name="connsiteX10" fmla="*/ 227249 w 244563"/>
              <a:gd name="connsiteY10" fmla="*/ 0 h 5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563" h="584361">
                <a:moveTo>
                  <a:pt x="227249" y="0"/>
                </a:moveTo>
                <a:cubicBezTo>
                  <a:pt x="232011" y="0"/>
                  <a:pt x="253972" y="52652"/>
                  <a:pt x="239949" y="73025"/>
                </a:cubicBezTo>
                <a:cubicBezTo>
                  <a:pt x="225926" y="93398"/>
                  <a:pt x="161633" y="95515"/>
                  <a:pt x="143112" y="122238"/>
                </a:cubicBezTo>
                <a:cubicBezTo>
                  <a:pt x="124591" y="148961"/>
                  <a:pt x="135439" y="193411"/>
                  <a:pt x="128824" y="233363"/>
                </a:cubicBezTo>
                <a:cubicBezTo>
                  <a:pt x="122209" y="273315"/>
                  <a:pt x="124061" y="304271"/>
                  <a:pt x="103424" y="361950"/>
                </a:cubicBezTo>
                <a:cubicBezTo>
                  <a:pt x="82787" y="419629"/>
                  <a:pt x="18228" y="556948"/>
                  <a:pt x="4999" y="579438"/>
                </a:cubicBezTo>
                <a:cubicBezTo>
                  <a:pt x="-8230" y="601928"/>
                  <a:pt x="7116" y="542661"/>
                  <a:pt x="24049" y="496888"/>
                </a:cubicBezTo>
                <a:cubicBezTo>
                  <a:pt x="40982" y="451115"/>
                  <a:pt x="89401" y="365919"/>
                  <a:pt x="106599" y="304800"/>
                </a:cubicBezTo>
                <a:cubicBezTo>
                  <a:pt x="123797" y="243681"/>
                  <a:pt x="109775" y="168804"/>
                  <a:pt x="127237" y="130175"/>
                </a:cubicBezTo>
                <a:cubicBezTo>
                  <a:pt x="144699" y="91546"/>
                  <a:pt x="194705" y="89694"/>
                  <a:pt x="211374" y="73025"/>
                </a:cubicBezTo>
                <a:cubicBezTo>
                  <a:pt x="228043" y="56356"/>
                  <a:pt x="222487" y="0"/>
                  <a:pt x="22724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A037E855-0820-4C85-90F7-0B747B7EB6EE}"/>
              </a:ext>
            </a:extLst>
          </p:cNvPr>
          <p:cNvSpPr/>
          <p:nvPr/>
        </p:nvSpPr>
        <p:spPr>
          <a:xfrm>
            <a:off x="1501700" y="6445768"/>
            <a:ext cx="318770" cy="457898"/>
          </a:xfrm>
          <a:custGeom>
            <a:avLst/>
            <a:gdLst>
              <a:gd name="connsiteX0" fmla="*/ 75 w 318770"/>
              <a:gd name="connsiteY0" fmla="*/ 1070 h 457898"/>
              <a:gd name="connsiteX1" fmla="*/ 142950 w 318770"/>
              <a:gd name="connsiteY1" fmla="*/ 169345 h 457898"/>
              <a:gd name="connsiteX2" fmla="*/ 308050 w 318770"/>
              <a:gd name="connsiteY2" fmla="*/ 443982 h 457898"/>
              <a:gd name="connsiteX3" fmla="*/ 296938 w 318770"/>
              <a:gd name="connsiteY3" fmla="*/ 405882 h 457898"/>
              <a:gd name="connsiteX4" fmla="*/ 250900 w 318770"/>
              <a:gd name="connsiteY4" fmla="*/ 305870 h 457898"/>
              <a:gd name="connsiteX5" fmla="*/ 203275 w 318770"/>
              <a:gd name="connsiteY5" fmla="*/ 239195 h 457898"/>
              <a:gd name="connsiteX6" fmla="*/ 123900 w 318770"/>
              <a:gd name="connsiteY6" fmla="*/ 102670 h 457898"/>
              <a:gd name="connsiteX7" fmla="*/ 75 w 318770"/>
              <a:gd name="connsiteY7" fmla="*/ 1070 h 45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770" h="457898">
                <a:moveTo>
                  <a:pt x="75" y="1070"/>
                </a:moveTo>
                <a:cubicBezTo>
                  <a:pt x="3250" y="12183"/>
                  <a:pt x="91621" y="95526"/>
                  <a:pt x="142950" y="169345"/>
                </a:cubicBezTo>
                <a:cubicBezTo>
                  <a:pt x="194279" y="243164"/>
                  <a:pt x="282385" y="404559"/>
                  <a:pt x="308050" y="443982"/>
                </a:cubicBezTo>
                <a:cubicBezTo>
                  <a:pt x="333715" y="483405"/>
                  <a:pt x="306463" y="428901"/>
                  <a:pt x="296938" y="405882"/>
                </a:cubicBezTo>
                <a:cubicBezTo>
                  <a:pt x="287413" y="382863"/>
                  <a:pt x="266510" y="333651"/>
                  <a:pt x="250900" y="305870"/>
                </a:cubicBezTo>
                <a:cubicBezTo>
                  <a:pt x="235290" y="278089"/>
                  <a:pt x="224442" y="273062"/>
                  <a:pt x="203275" y="239195"/>
                </a:cubicBezTo>
                <a:cubicBezTo>
                  <a:pt x="182108" y="205328"/>
                  <a:pt x="153269" y="137066"/>
                  <a:pt x="123900" y="102670"/>
                </a:cubicBezTo>
                <a:cubicBezTo>
                  <a:pt x="94531" y="68274"/>
                  <a:pt x="-3100" y="-10043"/>
                  <a:pt x="75" y="10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CF0CE4A7-AD15-4D85-880A-4BAD61E49A3A}"/>
              </a:ext>
            </a:extLst>
          </p:cNvPr>
          <p:cNvSpPr/>
          <p:nvPr/>
        </p:nvSpPr>
        <p:spPr>
          <a:xfrm>
            <a:off x="1462088" y="6470650"/>
            <a:ext cx="308648" cy="427092"/>
          </a:xfrm>
          <a:custGeom>
            <a:avLst/>
            <a:gdLst>
              <a:gd name="connsiteX0" fmla="*/ 0 w 308648"/>
              <a:gd name="connsiteY0" fmla="*/ 0 h 427092"/>
              <a:gd name="connsiteX1" fmla="*/ 198437 w 308648"/>
              <a:gd name="connsiteY1" fmla="*/ 231775 h 427092"/>
              <a:gd name="connsiteX2" fmla="*/ 303212 w 308648"/>
              <a:gd name="connsiteY2" fmla="*/ 422275 h 427092"/>
              <a:gd name="connsiteX3" fmla="*/ 288925 w 308648"/>
              <a:gd name="connsiteY3" fmla="*/ 363538 h 427092"/>
              <a:gd name="connsiteX4" fmla="*/ 247650 w 308648"/>
              <a:gd name="connsiteY4" fmla="*/ 292100 h 427092"/>
              <a:gd name="connsiteX5" fmla="*/ 204787 w 308648"/>
              <a:gd name="connsiteY5" fmla="*/ 211138 h 427092"/>
              <a:gd name="connsiteX6" fmla="*/ 133350 w 308648"/>
              <a:gd name="connsiteY6" fmla="*/ 133350 h 427092"/>
              <a:gd name="connsiteX7" fmla="*/ 0 w 308648"/>
              <a:gd name="connsiteY7" fmla="*/ 0 h 42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648" h="427092">
                <a:moveTo>
                  <a:pt x="0" y="0"/>
                </a:moveTo>
                <a:cubicBezTo>
                  <a:pt x="73951" y="80698"/>
                  <a:pt x="147902" y="161396"/>
                  <a:pt x="198437" y="231775"/>
                </a:cubicBezTo>
                <a:cubicBezTo>
                  <a:pt x="248972" y="302154"/>
                  <a:pt x="288131" y="400315"/>
                  <a:pt x="303212" y="422275"/>
                </a:cubicBezTo>
                <a:cubicBezTo>
                  <a:pt x="318293" y="444235"/>
                  <a:pt x="298185" y="385234"/>
                  <a:pt x="288925" y="363538"/>
                </a:cubicBezTo>
                <a:cubicBezTo>
                  <a:pt x="279665" y="341842"/>
                  <a:pt x="261673" y="317500"/>
                  <a:pt x="247650" y="292100"/>
                </a:cubicBezTo>
                <a:cubicBezTo>
                  <a:pt x="233627" y="266700"/>
                  <a:pt x="223837" y="237596"/>
                  <a:pt x="204787" y="211138"/>
                </a:cubicBezTo>
                <a:cubicBezTo>
                  <a:pt x="185737" y="184680"/>
                  <a:pt x="164042" y="166423"/>
                  <a:pt x="133350" y="13335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E747BAFA-1491-4785-9974-6C19AFAABD14}"/>
              </a:ext>
            </a:extLst>
          </p:cNvPr>
          <p:cNvSpPr/>
          <p:nvPr/>
        </p:nvSpPr>
        <p:spPr>
          <a:xfrm>
            <a:off x="1443458" y="6512995"/>
            <a:ext cx="291752" cy="357763"/>
          </a:xfrm>
          <a:custGeom>
            <a:avLst/>
            <a:gdLst>
              <a:gd name="connsiteX0" fmla="*/ 1167 w 291752"/>
              <a:gd name="connsiteY0" fmla="*/ 518 h 357763"/>
              <a:gd name="connsiteX1" fmla="*/ 132930 w 291752"/>
              <a:gd name="connsiteY1" fmla="*/ 144980 h 357763"/>
              <a:gd name="connsiteX2" fmla="*/ 204367 w 291752"/>
              <a:gd name="connsiteY2" fmla="*/ 218005 h 357763"/>
              <a:gd name="connsiteX3" fmla="*/ 291680 w 291752"/>
              <a:gd name="connsiteY3" fmla="*/ 357705 h 357763"/>
              <a:gd name="connsiteX4" fmla="*/ 215480 w 291752"/>
              <a:gd name="connsiteY4" fmla="*/ 200543 h 357763"/>
              <a:gd name="connsiteX5" fmla="*/ 1167 w 291752"/>
              <a:gd name="connsiteY5" fmla="*/ 518 h 35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752" h="357763">
                <a:moveTo>
                  <a:pt x="1167" y="518"/>
                </a:moveTo>
                <a:cubicBezTo>
                  <a:pt x="-12591" y="-8743"/>
                  <a:pt x="99063" y="108732"/>
                  <a:pt x="132930" y="144980"/>
                </a:cubicBezTo>
                <a:cubicBezTo>
                  <a:pt x="166797" y="181228"/>
                  <a:pt x="177909" y="182551"/>
                  <a:pt x="204367" y="218005"/>
                </a:cubicBezTo>
                <a:cubicBezTo>
                  <a:pt x="230825" y="253459"/>
                  <a:pt x="289828" y="360615"/>
                  <a:pt x="291680" y="357705"/>
                </a:cubicBezTo>
                <a:cubicBezTo>
                  <a:pt x="293532" y="354795"/>
                  <a:pt x="259665" y="260074"/>
                  <a:pt x="215480" y="200543"/>
                </a:cubicBezTo>
                <a:cubicBezTo>
                  <a:pt x="171295" y="141012"/>
                  <a:pt x="14925" y="9779"/>
                  <a:pt x="1167" y="5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00359700-174A-4DB6-A6A8-79536811906A}"/>
              </a:ext>
            </a:extLst>
          </p:cNvPr>
          <p:cNvSpPr/>
          <p:nvPr/>
        </p:nvSpPr>
        <p:spPr>
          <a:xfrm>
            <a:off x="1388060" y="6523626"/>
            <a:ext cx="265408" cy="231555"/>
          </a:xfrm>
          <a:custGeom>
            <a:avLst/>
            <a:gdLst>
              <a:gd name="connsiteX0" fmla="*/ 107365 w 265408"/>
              <a:gd name="connsiteY0" fmla="*/ 12112 h 231555"/>
              <a:gd name="connsiteX1" fmla="*/ 15290 w 265408"/>
              <a:gd name="connsiteY1" fmla="*/ 10524 h 231555"/>
              <a:gd name="connsiteX2" fmla="*/ 113715 w 265408"/>
              <a:gd name="connsiteY2" fmla="*/ 153399 h 231555"/>
              <a:gd name="connsiteX3" fmla="*/ 264528 w 265408"/>
              <a:gd name="connsiteY3" fmla="*/ 231187 h 231555"/>
              <a:gd name="connsiteX4" fmla="*/ 167690 w 265408"/>
              <a:gd name="connsiteY4" fmla="*/ 175624 h 231555"/>
              <a:gd name="connsiteX5" fmla="*/ 1003 w 265408"/>
              <a:gd name="connsiteY5" fmla="*/ 23224 h 231555"/>
              <a:gd name="connsiteX6" fmla="*/ 107365 w 265408"/>
              <a:gd name="connsiteY6" fmla="*/ 12112 h 23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408" h="231555">
                <a:moveTo>
                  <a:pt x="107365" y="12112"/>
                </a:moveTo>
                <a:cubicBezTo>
                  <a:pt x="109746" y="9995"/>
                  <a:pt x="14232" y="-13024"/>
                  <a:pt x="15290" y="10524"/>
                </a:cubicBezTo>
                <a:cubicBezTo>
                  <a:pt x="16348" y="34072"/>
                  <a:pt x="72175" y="116622"/>
                  <a:pt x="113715" y="153399"/>
                </a:cubicBezTo>
                <a:cubicBezTo>
                  <a:pt x="155255" y="190176"/>
                  <a:pt x="255532" y="227483"/>
                  <a:pt x="264528" y="231187"/>
                </a:cubicBezTo>
                <a:cubicBezTo>
                  <a:pt x="273524" y="234891"/>
                  <a:pt x="211611" y="210284"/>
                  <a:pt x="167690" y="175624"/>
                </a:cubicBezTo>
                <a:cubicBezTo>
                  <a:pt x="123769" y="140964"/>
                  <a:pt x="13967" y="52593"/>
                  <a:pt x="1003" y="23224"/>
                </a:cubicBezTo>
                <a:cubicBezTo>
                  <a:pt x="-11961" y="-6145"/>
                  <a:pt x="104984" y="14229"/>
                  <a:pt x="107365" y="12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CD14578D-8B60-4C3C-A876-889A3D6B9A2E}"/>
              </a:ext>
            </a:extLst>
          </p:cNvPr>
          <p:cNvSpPr/>
          <p:nvPr/>
        </p:nvSpPr>
        <p:spPr>
          <a:xfrm>
            <a:off x="1326532" y="6524288"/>
            <a:ext cx="248653" cy="315425"/>
          </a:xfrm>
          <a:custGeom>
            <a:avLst/>
            <a:gdLst>
              <a:gd name="connsiteX0" fmla="*/ 51418 w 248653"/>
              <a:gd name="connsiteY0" fmla="*/ 337 h 315425"/>
              <a:gd name="connsiteX1" fmla="*/ 14906 w 248653"/>
              <a:gd name="connsiteY1" fmla="*/ 81300 h 315425"/>
              <a:gd name="connsiteX2" fmla="*/ 19668 w 248653"/>
              <a:gd name="connsiteY2" fmla="*/ 132100 h 315425"/>
              <a:gd name="connsiteX3" fmla="*/ 243506 w 248653"/>
              <a:gd name="connsiteY3" fmla="*/ 313075 h 315425"/>
              <a:gd name="connsiteX4" fmla="*/ 164131 w 248653"/>
              <a:gd name="connsiteY4" fmla="*/ 227350 h 315425"/>
              <a:gd name="connsiteX5" fmla="*/ 19668 w 248653"/>
              <a:gd name="connsiteY5" fmla="*/ 114637 h 315425"/>
              <a:gd name="connsiteX6" fmla="*/ 51418 w 248653"/>
              <a:gd name="connsiteY6" fmla="*/ 337 h 31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653" h="315425">
                <a:moveTo>
                  <a:pt x="51418" y="337"/>
                </a:moveTo>
                <a:cubicBezTo>
                  <a:pt x="50624" y="-5219"/>
                  <a:pt x="20198" y="59340"/>
                  <a:pt x="14906" y="81300"/>
                </a:cubicBezTo>
                <a:cubicBezTo>
                  <a:pt x="9614" y="103260"/>
                  <a:pt x="-18432" y="93471"/>
                  <a:pt x="19668" y="132100"/>
                </a:cubicBezTo>
                <a:cubicBezTo>
                  <a:pt x="57768" y="170729"/>
                  <a:pt x="219429" y="297200"/>
                  <a:pt x="243506" y="313075"/>
                </a:cubicBezTo>
                <a:cubicBezTo>
                  <a:pt x="267583" y="328950"/>
                  <a:pt x="201437" y="260423"/>
                  <a:pt x="164131" y="227350"/>
                </a:cubicBezTo>
                <a:cubicBezTo>
                  <a:pt x="126825" y="194277"/>
                  <a:pt x="39512" y="150620"/>
                  <a:pt x="19668" y="114637"/>
                </a:cubicBezTo>
                <a:cubicBezTo>
                  <a:pt x="-176" y="78654"/>
                  <a:pt x="52212" y="5893"/>
                  <a:pt x="51418" y="3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554F8922-8D02-4C62-9B1B-7FB78F739243}"/>
              </a:ext>
            </a:extLst>
          </p:cNvPr>
          <p:cNvSpPr/>
          <p:nvPr/>
        </p:nvSpPr>
        <p:spPr>
          <a:xfrm>
            <a:off x="1363485" y="6723063"/>
            <a:ext cx="228938" cy="158764"/>
          </a:xfrm>
          <a:custGeom>
            <a:avLst/>
            <a:gdLst>
              <a:gd name="connsiteX0" fmla="*/ 178 w 228938"/>
              <a:gd name="connsiteY0" fmla="*/ 0 h 158764"/>
              <a:gd name="connsiteX1" fmla="*/ 114478 w 228938"/>
              <a:gd name="connsiteY1" fmla="*/ 114300 h 158764"/>
              <a:gd name="connsiteX2" fmla="*/ 101778 w 228938"/>
              <a:gd name="connsiteY2" fmla="*/ 138112 h 158764"/>
              <a:gd name="connsiteX3" fmla="*/ 66853 w 228938"/>
              <a:gd name="connsiteY3" fmla="*/ 158750 h 158764"/>
              <a:gd name="connsiteX4" fmla="*/ 124003 w 228938"/>
              <a:gd name="connsiteY4" fmla="*/ 134937 h 158764"/>
              <a:gd name="connsiteX5" fmla="*/ 228778 w 228938"/>
              <a:gd name="connsiteY5" fmla="*/ 131762 h 158764"/>
              <a:gd name="connsiteX6" fmla="*/ 144640 w 228938"/>
              <a:gd name="connsiteY6" fmla="*/ 114300 h 158764"/>
              <a:gd name="connsiteX7" fmla="*/ 178 w 228938"/>
              <a:gd name="connsiteY7" fmla="*/ 0 h 15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938" h="158764">
                <a:moveTo>
                  <a:pt x="178" y="0"/>
                </a:moveTo>
                <a:cubicBezTo>
                  <a:pt x="-4849" y="0"/>
                  <a:pt x="97545" y="91281"/>
                  <a:pt x="114478" y="114300"/>
                </a:cubicBezTo>
                <a:cubicBezTo>
                  <a:pt x="131411" y="137319"/>
                  <a:pt x="109716" y="130704"/>
                  <a:pt x="101778" y="138112"/>
                </a:cubicBezTo>
                <a:cubicBezTo>
                  <a:pt x="93841" y="145520"/>
                  <a:pt x="63149" y="159279"/>
                  <a:pt x="66853" y="158750"/>
                </a:cubicBezTo>
                <a:cubicBezTo>
                  <a:pt x="70557" y="158221"/>
                  <a:pt x="97016" y="139435"/>
                  <a:pt x="124003" y="134937"/>
                </a:cubicBezTo>
                <a:cubicBezTo>
                  <a:pt x="150990" y="130439"/>
                  <a:pt x="225339" y="135201"/>
                  <a:pt x="228778" y="131762"/>
                </a:cubicBezTo>
                <a:cubicBezTo>
                  <a:pt x="232217" y="128323"/>
                  <a:pt x="179565" y="135996"/>
                  <a:pt x="144640" y="114300"/>
                </a:cubicBezTo>
                <a:cubicBezTo>
                  <a:pt x="109715" y="92604"/>
                  <a:pt x="5205" y="0"/>
                  <a:pt x="17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33AE8A78-77B3-4060-BE4A-F09E138FFD43}"/>
              </a:ext>
            </a:extLst>
          </p:cNvPr>
          <p:cNvSpPr/>
          <p:nvPr/>
        </p:nvSpPr>
        <p:spPr>
          <a:xfrm>
            <a:off x="999102" y="7511806"/>
            <a:ext cx="50613" cy="152787"/>
          </a:xfrm>
          <a:custGeom>
            <a:avLst/>
            <a:gdLst>
              <a:gd name="connsiteX0" fmla="*/ 50236 w 50613"/>
              <a:gd name="connsiteY0" fmla="*/ 244 h 152787"/>
              <a:gd name="connsiteX1" fmla="*/ 10548 w 50613"/>
              <a:gd name="connsiteY1" fmla="*/ 55807 h 152787"/>
              <a:gd name="connsiteX2" fmla="*/ 1023 w 50613"/>
              <a:gd name="connsiteY2" fmla="*/ 152644 h 152787"/>
              <a:gd name="connsiteX3" fmla="*/ 29598 w 50613"/>
              <a:gd name="connsiteY3" fmla="*/ 76444 h 152787"/>
              <a:gd name="connsiteX4" fmla="*/ 50236 w 50613"/>
              <a:gd name="connsiteY4" fmla="*/ 244 h 15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13" h="152787">
                <a:moveTo>
                  <a:pt x="50236" y="244"/>
                </a:moveTo>
                <a:cubicBezTo>
                  <a:pt x="47061" y="-3196"/>
                  <a:pt x="18750" y="30407"/>
                  <a:pt x="10548" y="55807"/>
                </a:cubicBezTo>
                <a:cubicBezTo>
                  <a:pt x="2346" y="81207"/>
                  <a:pt x="-2152" y="149204"/>
                  <a:pt x="1023" y="152644"/>
                </a:cubicBezTo>
                <a:cubicBezTo>
                  <a:pt x="4198" y="156084"/>
                  <a:pt x="23513" y="96552"/>
                  <a:pt x="29598" y="76444"/>
                </a:cubicBezTo>
                <a:cubicBezTo>
                  <a:pt x="35683" y="56336"/>
                  <a:pt x="53411" y="3684"/>
                  <a:pt x="50236" y="2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7D20D12A-7E77-4841-A139-FBC8499A33A7}"/>
              </a:ext>
            </a:extLst>
          </p:cNvPr>
          <p:cNvSpPr/>
          <p:nvPr/>
        </p:nvSpPr>
        <p:spPr>
          <a:xfrm>
            <a:off x="1059606" y="8146149"/>
            <a:ext cx="256079" cy="35191"/>
          </a:xfrm>
          <a:custGeom>
            <a:avLst/>
            <a:gdLst>
              <a:gd name="connsiteX0" fmla="*/ 2432 w 256079"/>
              <a:gd name="connsiteY0" fmla="*/ 27889 h 35191"/>
              <a:gd name="connsiteX1" fmla="*/ 238969 w 256079"/>
              <a:gd name="connsiteY1" fmla="*/ 901 h 35191"/>
              <a:gd name="connsiteX2" fmla="*/ 224682 w 256079"/>
              <a:gd name="connsiteY2" fmla="*/ 8839 h 35191"/>
              <a:gd name="connsiteX3" fmla="*/ 121494 w 256079"/>
              <a:gd name="connsiteY3" fmla="*/ 32651 h 35191"/>
              <a:gd name="connsiteX4" fmla="*/ 2432 w 256079"/>
              <a:gd name="connsiteY4" fmla="*/ 27889 h 3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079" h="35191">
                <a:moveTo>
                  <a:pt x="2432" y="27889"/>
                </a:moveTo>
                <a:cubicBezTo>
                  <a:pt x="22011" y="22597"/>
                  <a:pt x="201927" y="4076"/>
                  <a:pt x="238969" y="901"/>
                </a:cubicBezTo>
                <a:cubicBezTo>
                  <a:pt x="276011" y="-2274"/>
                  <a:pt x="244261" y="3547"/>
                  <a:pt x="224682" y="8839"/>
                </a:cubicBezTo>
                <a:cubicBezTo>
                  <a:pt x="205103" y="14131"/>
                  <a:pt x="156155" y="26830"/>
                  <a:pt x="121494" y="32651"/>
                </a:cubicBezTo>
                <a:cubicBezTo>
                  <a:pt x="86833" y="38472"/>
                  <a:pt x="-17147" y="33181"/>
                  <a:pt x="2432" y="278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48336755-8ED8-414B-80C9-9993F5D2B63B}"/>
              </a:ext>
            </a:extLst>
          </p:cNvPr>
          <p:cNvSpPr/>
          <p:nvPr/>
        </p:nvSpPr>
        <p:spPr>
          <a:xfrm>
            <a:off x="916959" y="8235575"/>
            <a:ext cx="374043" cy="172188"/>
          </a:xfrm>
          <a:custGeom>
            <a:avLst/>
            <a:gdLst>
              <a:gd name="connsiteX0" fmla="*/ 616 w 374043"/>
              <a:gd name="connsiteY0" fmla="*/ 375 h 172188"/>
              <a:gd name="connsiteX1" fmla="*/ 173654 w 374043"/>
              <a:gd name="connsiteY1" fmla="*/ 111500 h 172188"/>
              <a:gd name="connsiteX2" fmla="*/ 372091 w 374043"/>
              <a:gd name="connsiteY2" fmla="*/ 171825 h 172188"/>
              <a:gd name="connsiteX3" fmla="*/ 270491 w 374043"/>
              <a:gd name="connsiteY3" fmla="*/ 135313 h 172188"/>
              <a:gd name="connsiteX4" fmla="*/ 195879 w 374043"/>
              <a:gd name="connsiteY4" fmla="*/ 106738 h 172188"/>
              <a:gd name="connsiteX5" fmla="*/ 118091 w 374043"/>
              <a:gd name="connsiteY5" fmla="*/ 76575 h 172188"/>
              <a:gd name="connsiteX6" fmla="*/ 616 w 374043"/>
              <a:gd name="connsiteY6" fmla="*/ 375 h 17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043" h="172188">
                <a:moveTo>
                  <a:pt x="616" y="375"/>
                </a:moveTo>
                <a:cubicBezTo>
                  <a:pt x="9877" y="6196"/>
                  <a:pt x="111742" y="82925"/>
                  <a:pt x="173654" y="111500"/>
                </a:cubicBezTo>
                <a:cubicBezTo>
                  <a:pt x="235566" y="140075"/>
                  <a:pt x="355952" y="167856"/>
                  <a:pt x="372091" y="171825"/>
                </a:cubicBezTo>
                <a:cubicBezTo>
                  <a:pt x="388231" y="175794"/>
                  <a:pt x="299860" y="146161"/>
                  <a:pt x="270491" y="135313"/>
                </a:cubicBezTo>
                <a:cubicBezTo>
                  <a:pt x="241122" y="124465"/>
                  <a:pt x="195879" y="106738"/>
                  <a:pt x="195879" y="106738"/>
                </a:cubicBezTo>
                <a:cubicBezTo>
                  <a:pt x="170479" y="96948"/>
                  <a:pt x="147195" y="95096"/>
                  <a:pt x="118091" y="76575"/>
                </a:cubicBezTo>
                <a:cubicBezTo>
                  <a:pt x="88987" y="58054"/>
                  <a:pt x="-8645" y="-5446"/>
                  <a:pt x="616" y="3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C568D066-FC31-4585-BC09-2919FF1587E5}"/>
              </a:ext>
            </a:extLst>
          </p:cNvPr>
          <p:cNvSpPr/>
          <p:nvPr/>
        </p:nvSpPr>
        <p:spPr>
          <a:xfrm>
            <a:off x="817552" y="8253349"/>
            <a:ext cx="450147" cy="205721"/>
          </a:xfrm>
          <a:custGeom>
            <a:avLst/>
            <a:gdLst>
              <a:gd name="connsiteX0" fmla="*/ 11 w 450147"/>
              <a:gd name="connsiteY0" fmla="*/ 64 h 205721"/>
              <a:gd name="connsiteX1" fmla="*/ 158761 w 450147"/>
              <a:gd name="connsiteY1" fmla="*/ 81026 h 205721"/>
              <a:gd name="connsiteX2" fmla="*/ 265123 w 450147"/>
              <a:gd name="connsiteY2" fmla="*/ 120714 h 205721"/>
              <a:gd name="connsiteX3" fmla="*/ 446098 w 450147"/>
              <a:gd name="connsiteY3" fmla="*/ 204851 h 205721"/>
              <a:gd name="connsiteX4" fmla="*/ 382598 w 450147"/>
              <a:gd name="connsiteY4" fmla="*/ 161989 h 205721"/>
              <a:gd name="connsiteX5" fmla="*/ 285761 w 450147"/>
              <a:gd name="connsiteY5" fmla="*/ 120714 h 205721"/>
              <a:gd name="connsiteX6" fmla="*/ 166698 w 450147"/>
              <a:gd name="connsiteY6" fmla="*/ 68326 h 205721"/>
              <a:gd name="connsiteX7" fmla="*/ 11 w 450147"/>
              <a:gd name="connsiteY7" fmla="*/ 64 h 20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147" h="205721">
                <a:moveTo>
                  <a:pt x="11" y="64"/>
                </a:moveTo>
                <a:cubicBezTo>
                  <a:pt x="-1312" y="2181"/>
                  <a:pt x="114576" y="60918"/>
                  <a:pt x="158761" y="81026"/>
                </a:cubicBezTo>
                <a:cubicBezTo>
                  <a:pt x="202946" y="101134"/>
                  <a:pt x="217233" y="100076"/>
                  <a:pt x="265123" y="120714"/>
                </a:cubicBezTo>
                <a:cubicBezTo>
                  <a:pt x="313013" y="141352"/>
                  <a:pt x="426519" y="197972"/>
                  <a:pt x="446098" y="204851"/>
                </a:cubicBezTo>
                <a:cubicBezTo>
                  <a:pt x="465677" y="211730"/>
                  <a:pt x="409321" y="176012"/>
                  <a:pt x="382598" y="161989"/>
                </a:cubicBezTo>
                <a:cubicBezTo>
                  <a:pt x="355875" y="147966"/>
                  <a:pt x="285761" y="120714"/>
                  <a:pt x="285761" y="120714"/>
                </a:cubicBezTo>
                <a:cubicBezTo>
                  <a:pt x="249778" y="105104"/>
                  <a:pt x="208502" y="88170"/>
                  <a:pt x="166698" y="68326"/>
                </a:cubicBezTo>
                <a:cubicBezTo>
                  <a:pt x="124894" y="48482"/>
                  <a:pt x="1334" y="-2053"/>
                  <a:pt x="11" y="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EBECDB56-3C15-4480-8471-FE1ABA59FC0C}"/>
              </a:ext>
            </a:extLst>
          </p:cNvPr>
          <p:cNvSpPr/>
          <p:nvPr/>
        </p:nvSpPr>
        <p:spPr>
          <a:xfrm>
            <a:off x="798451" y="8234325"/>
            <a:ext cx="58951" cy="506224"/>
          </a:xfrm>
          <a:custGeom>
            <a:avLst/>
            <a:gdLst>
              <a:gd name="connsiteX0" fmla="*/ 11174 w 58951"/>
              <a:gd name="connsiteY0" fmla="*/ 38 h 506224"/>
              <a:gd name="connsiteX1" fmla="*/ 58799 w 58951"/>
              <a:gd name="connsiteY1" fmla="*/ 130213 h 506224"/>
              <a:gd name="connsiteX2" fmla="*/ 62 w 58951"/>
              <a:gd name="connsiteY2" fmla="*/ 500100 h 506224"/>
              <a:gd name="connsiteX3" fmla="*/ 47687 w 58951"/>
              <a:gd name="connsiteY3" fmla="*/ 350875 h 506224"/>
              <a:gd name="connsiteX4" fmla="*/ 58799 w 58951"/>
              <a:gd name="connsiteY4" fmla="*/ 217525 h 506224"/>
              <a:gd name="connsiteX5" fmla="*/ 42924 w 58951"/>
              <a:gd name="connsiteY5" fmla="*/ 117513 h 506224"/>
              <a:gd name="connsiteX6" fmla="*/ 11174 w 58951"/>
              <a:gd name="connsiteY6" fmla="*/ 38 h 5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51" h="506224">
                <a:moveTo>
                  <a:pt x="11174" y="38"/>
                </a:moveTo>
                <a:cubicBezTo>
                  <a:pt x="13820" y="2155"/>
                  <a:pt x="60651" y="46869"/>
                  <a:pt x="58799" y="130213"/>
                </a:cubicBezTo>
                <a:cubicBezTo>
                  <a:pt x="56947" y="213557"/>
                  <a:pt x="1914" y="463323"/>
                  <a:pt x="62" y="500100"/>
                </a:cubicBezTo>
                <a:cubicBezTo>
                  <a:pt x="-1790" y="536877"/>
                  <a:pt x="37898" y="397971"/>
                  <a:pt x="47687" y="350875"/>
                </a:cubicBezTo>
                <a:cubicBezTo>
                  <a:pt x="57476" y="303779"/>
                  <a:pt x="59593" y="256419"/>
                  <a:pt x="58799" y="217525"/>
                </a:cubicBezTo>
                <a:cubicBezTo>
                  <a:pt x="58005" y="178631"/>
                  <a:pt x="49803" y="150851"/>
                  <a:pt x="42924" y="117513"/>
                </a:cubicBezTo>
                <a:cubicBezTo>
                  <a:pt x="36045" y="84175"/>
                  <a:pt x="8528" y="-2079"/>
                  <a:pt x="11174" y="3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5A64C84D-DE85-467A-9FC4-7DABE3151B5F}"/>
              </a:ext>
            </a:extLst>
          </p:cNvPr>
          <p:cNvSpPr/>
          <p:nvPr/>
        </p:nvSpPr>
        <p:spPr>
          <a:xfrm>
            <a:off x="2117659" y="8113801"/>
            <a:ext cx="53531" cy="690450"/>
          </a:xfrm>
          <a:custGeom>
            <a:avLst/>
            <a:gdLst>
              <a:gd name="connsiteX0" fmla="*/ 1124 w 53531"/>
              <a:gd name="connsiteY0" fmla="*/ 3616 h 690450"/>
              <a:gd name="connsiteX1" fmla="*/ 47691 w 53531"/>
              <a:gd name="connsiteY1" fmla="*/ 426949 h 690450"/>
              <a:gd name="connsiteX2" fmla="*/ 51924 w 53531"/>
              <a:gd name="connsiteY2" fmla="*/ 689416 h 690450"/>
              <a:gd name="connsiteX3" fmla="*/ 39224 w 53531"/>
              <a:gd name="connsiteY3" fmla="*/ 507382 h 690450"/>
              <a:gd name="connsiteX4" fmla="*/ 15941 w 53531"/>
              <a:gd name="connsiteY4" fmla="*/ 236449 h 690450"/>
              <a:gd name="connsiteX5" fmla="*/ 1124 w 53531"/>
              <a:gd name="connsiteY5" fmla="*/ 3616 h 69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31" h="690450">
                <a:moveTo>
                  <a:pt x="1124" y="3616"/>
                </a:moveTo>
                <a:cubicBezTo>
                  <a:pt x="6416" y="35366"/>
                  <a:pt x="39224" y="312649"/>
                  <a:pt x="47691" y="426949"/>
                </a:cubicBezTo>
                <a:cubicBezTo>
                  <a:pt x="56158" y="541249"/>
                  <a:pt x="53335" y="676011"/>
                  <a:pt x="51924" y="689416"/>
                </a:cubicBezTo>
                <a:cubicBezTo>
                  <a:pt x="50513" y="702821"/>
                  <a:pt x="45221" y="582876"/>
                  <a:pt x="39224" y="507382"/>
                </a:cubicBezTo>
                <a:cubicBezTo>
                  <a:pt x="33227" y="431888"/>
                  <a:pt x="21233" y="315471"/>
                  <a:pt x="15941" y="236449"/>
                </a:cubicBezTo>
                <a:cubicBezTo>
                  <a:pt x="10649" y="157427"/>
                  <a:pt x="-4168" y="-28134"/>
                  <a:pt x="1124" y="36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8" name="フリーフォーム: 図形 3327">
            <a:extLst>
              <a:ext uri="{FF2B5EF4-FFF2-40B4-BE49-F238E27FC236}">
                <a16:creationId xmlns:a16="http://schemas.microsoft.com/office/drawing/2014/main" id="{E221EDF2-2E57-4CB9-897A-94A91BAB8FAA}"/>
              </a:ext>
            </a:extLst>
          </p:cNvPr>
          <p:cNvSpPr/>
          <p:nvPr/>
        </p:nvSpPr>
        <p:spPr>
          <a:xfrm>
            <a:off x="952233" y="8182785"/>
            <a:ext cx="329436" cy="59588"/>
          </a:xfrm>
          <a:custGeom>
            <a:avLst/>
            <a:gdLst>
              <a:gd name="connsiteX0" fmla="*/ 267 w 329436"/>
              <a:gd name="connsiteY0" fmla="*/ 59515 h 59588"/>
              <a:gd name="connsiteX1" fmla="*/ 209817 w 329436"/>
              <a:gd name="connsiteY1" fmla="*/ 36232 h 59588"/>
              <a:gd name="connsiteX2" fmla="*/ 324117 w 329436"/>
              <a:gd name="connsiteY2" fmla="*/ 248 h 59588"/>
              <a:gd name="connsiteX3" fmla="*/ 305067 w 329436"/>
              <a:gd name="connsiteY3" fmla="*/ 21415 h 59588"/>
              <a:gd name="connsiteX4" fmla="*/ 256384 w 329436"/>
              <a:gd name="connsiteY4" fmla="*/ 42582 h 59588"/>
              <a:gd name="connsiteX5" fmla="*/ 267 w 329436"/>
              <a:gd name="connsiteY5" fmla="*/ 59515 h 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436" h="59588">
                <a:moveTo>
                  <a:pt x="267" y="59515"/>
                </a:moveTo>
                <a:cubicBezTo>
                  <a:pt x="-7494" y="58457"/>
                  <a:pt x="155842" y="46110"/>
                  <a:pt x="209817" y="36232"/>
                </a:cubicBezTo>
                <a:cubicBezTo>
                  <a:pt x="263792" y="26354"/>
                  <a:pt x="308242" y="2717"/>
                  <a:pt x="324117" y="248"/>
                </a:cubicBezTo>
                <a:cubicBezTo>
                  <a:pt x="339992" y="-2222"/>
                  <a:pt x="316356" y="14359"/>
                  <a:pt x="305067" y="21415"/>
                </a:cubicBezTo>
                <a:cubicBezTo>
                  <a:pt x="293778" y="28471"/>
                  <a:pt x="303656" y="35174"/>
                  <a:pt x="256384" y="42582"/>
                </a:cubicBezTo>
                <a:cubicBezTo>
                  <a:pt x="209112" y="49990"/>
                  <a:pt x="8028" y="60573"/>
                  <a:pt x="267" y="595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9" name="フリーフォーム: 図形 3328">
            <a:extLst>
              <a:ext uri="{FF2B5EF4-FFF2-40B4-BE49-F238E27FC236}">
                <a16:creationId xmlns:a16="http://schemas.microsoft.com/office/drawing/2014/main" id="{800B9BAF-5245-4CBA-8E46-1FE3F1330308}"/>
              </a:ext>
            </a:extLst>
          </p:cNvPr>
          <p:cNvSpPr/>
          <p:nvPr/>
        </p:nvSpPr>
        <p:spPr>
          <a:xfrm>
            <a:off x="1880623" y="8466009"/>
            <a:ext cx="322900" cy="578526"/>
          </a:xfrm>
          <a:custGeom>
            <a:avLst/>
            <a:gdLst>
              <a:gd name="connsiteX0" fmla="*/ 1094 w 322900"/>
              <a:gd name="connsiteY0" fmla="*/ 658 h 578526"/>
              <a:gd name="connsiteX1" fmla="*/ 149260 w 322900"/>
              <a:gd name="connsiteY1" fmla="*/ 180574 h 578526"/>
              <a:gd name="connsiteX2" fmla="*/ 216994 w 322900"/>
              <a:gd name="connsiteY2" fmla="*/ 273708 h 578526"/>
              <a:gd name="connsiteX3" fmla="*/ 214877 w 322900"/>
              <a:gd name="connsiteY3" fmla="*/ 330858 h 578526"/>
              <a:gd name="connsiteX4" fmla="*/ 322827 w 322900"/>
              <a:gd name="connsiteY4" fmla="*/ 578508 h 578526"/>
              <a:gd name="connsiteX5" fmla="*/ 231810 w 322900"/>
              <a:gd name="connsiteY5" fmla="*/ 343558 h 578526"/>
              <a:gd name="connsiteX6" fmla="*/ 233927 w 322900"/>
              <a:gd name="connsiteY6" fmla="*/ 250424 h 578526"/>
              <a:gd name="connsiteX7" fmla="*/ 1094 w 322900"/>
              <a:gd name="connsiteY7" fmla="*/ 658 h 57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900" h="578526">
                <a:moveTo>
                  <a:pt x="1094" y="658"/>
                </a:moveTo>
                <a:cubicBezTo>
                  <a:pt x="-13017" y="-10984"/>
                  <a:pt x="113277" y="135066"/>
                  <a:pt x="149260" y="180574"/>
                </a:cubicBezTo>
                <a:cubicBezTo>
                  <a:pt x="185243" y="226082"/>
                  <a:pt x="206058" y="248661"/>
                  <a:pt x="216994" y="273708"/>
                </a:cubicBezTo>
                <a:cubicBezTo>
                  <a:pt x="227930" y="298755"/>
                  <a:pt x="197238" y="280058"/>
                  <a:pt x="214877" y="330858"/>
                </a:cubicBezTo>
                <a:cubicBezTo>
                  <a:pt x="232516" y="381658"/>
                  <a:pt x="320005" y="576391"/>
                  <a:pt x="322827" y="578508"/>
                </a:cubicBezTo>
                <a:cubicBezTo>
                  <a:pt x="325649" y="580625"/>
                  <a:pt x="246627" y="398239"/>
                  <a:pt x="231810" y="343558"/>
                </a:cubicBezTo>
                <a:cubicBezTo>
                  <a:pt x="216993" y="288877"/>
                  <a:pt x="272027" y="304399"/>
                  <a:pt x="233927" y="250424"/>
                </a:cubicBezTo>
                <a:cubicBezTo>
                  <a:pt x="195827" y="196449"/>
                  <a:pt x="15205" y="12300"/>
                  <a:pt x="1094" y="6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0" name="フリーフォーム: 図形 3329">
            <a:extLst>
              <a:ext uri="{FF2B5EF4-FFF2-40B4-BE49-F238E27FC236}">
                <a16:creationId xmlns:a16="http://schemas.microsoft.com/office/drawing/2014/main" id="{80AAAAB8-9E3B-47F3-80A6-F60027334387}"/>
              </a:ext>
            </a:extLst>
          </p:cNvPr>
          <p:cNvSpPr/>
          <p:nvPr/>
        </p:nvSpPr>
        <p:spPr>
          <a:xfrm>
            <a:off x="1781481" y="8750376"/>
            <a:ext cx="426479" cy="495038"/>
          </a:xfrm>
          <a:custGeom>
            <a:avLst/>
            <a:gdLst>
              <a:gd name="connsiteX0" fmla="*/ 1282 w 426479"/>
              <a:gd name="connsiteY0" fmla="*/ 3099 h 495038"/>
              <a:gd name="connsiteX1" fmla="*/ 274332 w 426479"/>
              <a:gd name="connsiteY1" fmla="*/ 253924 h 495038"/>
              <a:gd name="connsiteX2" fmla="*/ 423557 w 426479"/>
              <a:gd name="connsiteY2" fmla="*/ 493637 h 495038"/>
              <a:gd name="connsiteX3" fmla="*/ 366407 w 426479"/>
              <a:gd name="connsiteY3" fmla="*/ 347587 h 495038"/>
              <a:gd name="connsiteX4" fmla="*/ 282269 w 426479"/>
              <a:gd name="connsiteY4" fmla="*/ 238049 h 495038"/>
              <a:gd name="connsiteX5" fmla="*/ 175907 w 426479"/>
              <a:gd name="connsiteY5" fmla="*/ 122162 h 495038"/>
              <a:gd name="connsiteX6" fmla="*/ 1282 w 426479"/>
              <a:gd name="connsiteY6" fmla="*/ 3099 h 49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479" h="495038">
                <a:moveTo>
                  <a:pt x="1282" y="3099"/>
                </a:moveTo>
                <a:cubicBezTo>
                  <a:pt x="17686" y="25059"/>
                  <a:pt x="203953" y="172168"/>
                  <a:pt x="274332" y="253924"/>
                </a:cubicBezTo>
                <a:cubicBezTo>
                  <a:pt x="344711" y="335680"/>
                  <a:pt x="408211" y="478027"/>
                  <a:pt x="423557" y="493637"/>
                </a:cubicBezTo>
                <a:cubicBezTo>
                  <a:pt x="438903" y="509247"/>
                  <a:pt x="389955" y="390185"/>
                  <a:pt x="366407" y="347587"/>
                </a:cubicBezTo>
                <a:cubicBezTo>
                  <a:pt x="342859" y="304989"/>
                  <a:pt x="314019" y="275620"/>
                  <a:pt x="282269" y="238049"/>
                </a:cubicBezTo>
                <a:cubicBezTo>
                  <a:pt x="250519" y="200478"/>
                  <a:pt x="221415" y="162643"/>
                  <a:pt x="175907" y="122162"/>
                </a:cubicBezTo>
                <a:cubicBezTo>
                  <a:pt x="130399" y="81681"/>
                  <a:pt x="-15122" y="-18861"/>
                  <a:pt x="1282" y="30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1" name="フリーフォーム: 図形 3330">
            <a:extLst>
              <a:ext uri="{FF2B5EF4-FFF2-40B4-BE49-F238E27FC236}">
                <a16:creationId xmlns:a16="http://schemas.microsoft.com/office/drawing/2014/main" id="{BFC70292-6082-4124-8532-5D6BDB0D2CEB}"/>
              </a:ext>
            </a:extLst>
          </p:cNvPr>
          <p:cNvSpPr/>
          <p:nvPr/>
        </p:nvSpPr>
        <p:spPr>
          <a:xfrm>
            <a:off x="2193706" y="9083585"/>
            <a:ext cx="32034" cy="614724"/>
          </a:xfrm>
          <a:custGeom>
            <a:avLst/>
            <a:gdLst>
              <a:gd name="connsiteX0" fmla="*/ 31969 w 32034"/>
              <a:gd name="connsiteY0" fmla="*/ 90 h 614724"/>
              <a:gd name="connsiteX1" fmla="*/ 12919 w 32034"/>
              <a:gd name="connsiteY1" fmla="*/ 192178 h 614724"/>
              <a:gd name="connsiteX2" fmla="*/ 1807 w 32034"/>
              <a:gd name="connsiteY2" fmla="*/ 308065 h 614724"/>
              <a:gd name="connsiteX3" fmla="*/ 1807 w 32034"/>
              <a:gd name="connsiteY3" fmla="*/ 403315 h 614724"/>
              <a:gd name="connsiteX4" fmla="*/ 19269 w 32034"/>
              <a:gd name="connsiteY4" fmla="*/ 614453 h 614724"/>
              <a:gd name="connsiteX5" fmla="*/ 28794 w 32034"/>
              <a:gd name="connsiteY5" fmla="*/ 355690 h 614724"/>
              <a:gd name="connsiteX6" fmla="*/ 19269 w 32034"/>
              <a:gd name="connsiteY6" fmla="*/ 217578 h 614724"/>
              <a:gd name="connsiteX7" fmla="*/ 31969 w 32034"/>
              <a:gd name="connsiteY7" fmla="*/ 90 h 61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34" h="614724">
                <a:moveTo>
                  <a:pt x="31969" y="90"/>
                </a:moveTo>
                <a:cubicBezTo>
                  <a:pt x="30911" y="-4143"/>
                  <a:pt x="17946" y="140849"/>
                  <a:pt x="12919" y="192178"/>
                </a:cubicBezTo>
                <a:cubicBezTo>
                  <a:pt x="7892" y="243507"/>
                  <a:pt x="3659" y="272876"/>
                  <a:pt x="1807" y="308065"/>
                </a:cubicBezTo>
                <a:cubicBezTo>
                  <a:pt x="-45" y="343254"/>
                  <a:pt x="-1103" y="352250"/>
                  <a:pt x="1807" y="403315"/>
                </a:cubicBezTo>
                <a:cubicBezTo>
                  <a:pt x="4717" y="454380"/>
                  <a:pt x="14771" y="622390"/>
                  <a:pt x="19269" y="614453"/>
                </a:cubicBezTo>
                <a:cubicBezTo>
                  <a:pt x="23767" y="606516"/>
                  <a:pt x="28794" y="421836"/>
                  <a:pt x="28794" y="355690"/>
                </a:cubicBezTo>
                <a:cubicBezTo>
                  <a:pt x="28794" y="289544"/>
                  <a:pt x="17682" y="272082"/>
                  <a:pt x="19269" y="217578"/>
                </a:cubicBezTo>
                <a:cubicBezTo>
                  <a:pt x="20856" y="163074"/>
                  <a:pt x="33027" y="4323"/>
                  <a:pt x="31969" y="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2" name="フリーフォーム: 図形 3331">
            <a:extLst>
              <a:ext uri="{FF2B5EF4-FFF2-40B4-BE49-F238E27FC236}">
                <a16:creationId xmlns:a16="http://schemas.microsoft.com/office/drawing/2014/main" id="{FEC05D6C-4E6F-44F9-851A-14C90E48A41A}"/>
              </a:ext>
            </a:extLst>
          </p:cNvPr>
          <p:cNvSpPr/>
          <p:nvPr/>
        </p:nvSpPr>
        <p:spPr>
          <a:xfrm>
            <a:off x="2003756" y="9037249"/>
            <a:ext cx="201121" cy="683194"/>
          </a:xfrm>
          <a:custGeom>
            <a:avLst/>
            <a:gdLst>
              <a:gd name="connsiteX0" fmla="*/ 2844 w 201121"/>
              <a:gd name="connsiteY0" fmla="*/ 389 h 683194"/>
              <a:gd name="connsiteX1" fmla="*/ 17132 w 201121"/>
              <a:gd name="connsiteY1" fmla="*/ 144851 h 683194"/>
              <a:gd name="connsiteX2" fmla="*/ 155244 w 201121"/>
              <a:gd name="connsiteY2" fmla="*/ 456001 h 683194"/>
              <a:gd name="connsiteX3" fmla="*/ 199694 w 201121"/>
              <a:gd name="connsiteY3" fmla="*/ 683014 h 683194"/>
              <a:gd name="connsiteX4" fmla="*/ 186994 w 201121"/>
              <a:gd name="connsiteY4" fmla="*/ 492514 h 683194"/>
              <a:gd name="connsiteX5" fmla="*/ 155244 w 201121"/>
              <a:gd name="connsiteY5" fmla="*/ 400439 h 683194"/>
              <a:gd name="connsiteX6" fmla="*/ 23482 w 201121"/>
              <a:gd name="connsiteY6" fmla="*/ 111514 h 683194"/>
              <a:gd name="connsiteX7" fmla="*/ 2844 w 201121"/>
              <a:gd name="connsiteY7" fmla="*/ 389 h 68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121" h="683194">
                <a:moveTo>
                  <a:pt x="2844" y="389"/>
                </a:moveTo>
                <a:cubicBezTo>
                  <a:pt x="1786" y="5945"/>
                  <a:pt x="-8268" y="68916"/>
                  <a:pt x="17132" y="144851"/>
                </a:cubicBezTo>
                <a:cubicBezTo>
                  <a:pt x="42532" y="220786"/>
                  <a:pt x="124817" y="366307"/>
                  <a:pt x="155244" y="456001"/>
                </a:cubicBezTo>
                <a:cubicBezTo>
                  <a:pt x="185671" y="545695"/>
                  <a:pt x="194402" y="676929"/>
                  <a:pt x="199694" y="683014"/>
                </a:cubicBezTo>
                <a:cubicBezTo>
                  <a:pt x="204986" y="689099"/>
                  <a:pt x="194402" y="539610"/>
                  <a:pt x="186994" y="492514"/>
                </a:cubicBezTo>
                <a:cubicBezTo>
                  <a:pt x="179586" y="445418"/>
                  <a:pt x="182496" y="463939"/>
                  <a:pt x="155244" y="400439"/>
                </a:cubicBezTo>
                <a:cubicBezTo>
                  <a:pt x="127992" y="336939"/>
                  <a:pt x="48617" y="173427"/>
                  <a:pt x="23482" y="111514"/>
                </a:cubicBezTo>
                <a:cubicBezTo>
                  <a:pt x="-1653" y="49601"/>
                  <a:pt x="3902" y="-5167"/>
                  <a:pt x="2844" y="3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3" name="フリーフォーム: 図形 3332">
            <a:extLst>
              <a:ext uri="{FF2B5EF4-FFF2-40B4-BE49-F238E27FC236}">
                <a16:creationId xmlns:a16="http://schemas.microsoft.com/office/drawing/2014/main" id="{6B248E44-5CE9-44E3-B555-B141BA7317E0}"/>
              </a:ext>
            </a:extLst>
          </p:cNvPr>
          <p:cNvSpPr/>
          <p:nvPr/>
        </p:nvSpPr>
        <p:spPr>
          <a:xfrm>
            <a:off x="1623992" y="9013766"/>
            <a:ext cx="443276" cy="671574"/>
          </a:xfrm>
          <a:custGeom>
            <a:avLst/>
            <a:gdLst>
              <a:gd name="connsiteX0" fmla="*/ 21 w 443276"/>
              <a:gd name="connsiteY0" fmla="*/ 59 h 671574"/>
              <a:gd name="connsiteX1" fmla="*/ 141308 w 443276"/>
              <a:gd name="connsiteY1" fmla="*/ 266759 h 671574"/>
              <a:gd name="connsiteX2" fmla="*/ 334983 w 443276"/>
              <a:gd name="connsiteY2" fmla="*/ 508059 h 671574"/>
              <a:gd name="connsiteX3" fmla="*/ 442933 w 443276"/>
              <a:gd name="connsiteY3" fmla="*/ 671572 h 671574"/>
              <a:gd name="connsiteX4" fmla="*/ 363558 w 443276"/>
              <a:gd name="connsiteY4" fmla="*/ 511234 h 671574"/>
              <a:gd name="connsiteX5" fmla="*/ 212746 w 443276"/>
              <a:gd name="connsiteY5" fmla="*/ 319147 h 671574"/>
              <a:gd name="connsiteX6" fmla="*/ 150833 w 443276"/>
              <a:gd name="connsiteY6" fmla="*/ 242947 h 671574"/>
              <a:gd name="connsiteX7" fmla="*/ 21 w 443276"/>
              <a:gd name="connsiteY7" fmla="*/ 59 h 67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276" h="671574">
                <a:moveTo>
                  <a:pt x="21" y="59"/>
                </a:moveTo>
                <a:cubicBezTo>
                  <a:pt x="-1566" y="4028"/>
                  <a:pt x="85481" y="182092"/>
                  <a:pt x="141308" y="266759"/>
                </a:cubicBezTo>
                <a:cubicBezTo>
                  <a:pt x="197135" y="351426"/>
                  <a:pt x="284712" y="440590"/>
                  <a:pt x="334983" y="508059"/>
                </a:cubicBezTo>
                <a:cubicBezTo>
                  <a:pt x="385254" y="575528"/>
                  <a:pt x="438171" y="671043"/>
                  <a:pt x="442933" y="671572"/>
                </a:cubicBezTo>
                <a:cubicBezTo>
                  <a:pt x="447696" y="672101"/>
                  <a:pt x="401923" y="569972"/>
                  <a:pt x="363558" y="511234"/>
                </a:cubicBezTo>
                <a:cubicBezTo>
                  <a:pt x="325194" y="452497"/>
                  <a:pt x="248200" y="363861"/>
                  <a:pt x="212746" y="319147"/>
                </a:cubicBezTo>
                <a:cubicBezTo>
                  <a:pt x="177292" y="274433"/>
                  <a:pt x="181525" y="292689"/>
                  <a:pt x="150833" y="242947"/>
                </a:cubicBezTo>
                <a:cubicBezTo>
                  <a:pt x="120141" y="193205"/>
                  <a:pt x="1608" y="-3910"/>
                  <a:pt x="21" y="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4" name="フリーフォーム: 図形 3333">
            <a:extLst>
              <a:ext uri="{FF2B5EF4-FFF2-40B4-BE49-F238E27FC236}">
                <a16:creationId xmlns:a16="http://schemas.microsoft.com/office/drawing/2014/main" id="{73B32B20-0359-4DB2-B93A-96799096DAC8}"/>
              </a:ext>
            </a:extLst>
          </p:cNvPr>
          <p:cNvSpPr/>
          <p:nvPr/>
        </p:nvSpPr>
        <p:spPr>
          <a:xfrm>
            <a:off x="1562085" y="9081865"/>
            <a:ext cx="464082" cy="590856"/>
          </a:xfrm>
          <a:custGeom>
            <a:avLst/>
            <a:gdLst>
              <a:gd name="connsiteX0" fmla="*/ 15 w 464082"/>
              <a:gd name="connsiteY0" fmla="*/ 223 h 590856"/>
              <a:gd name="connsiteX1" fmla="*/ 173053 w 464082"/>
              <a:gd name="connsiteY1" fmla="*/ 216123 h 590856"/>
              <a:gd name="connsiteX2" fmla="*/ 285765 w 464082"/>
              <a:gd name="connsiteY2" fmla="*/ 347885 h 590856"/>
              <a:gd name="connsiteX3" fmla="*/ 461978 w 464082"/>
              <a:gd name="connsiteY3" fmla="*/ 589185 h 590856"/>
              <a:gd name="connsiteX4" fmla="*/ 376253 w 464082"/>
              <a:gd name="connsiteY4" fmla="*/ 447898 h 590856"/>
              <a:gd name="connsiteX5" fmla="*/ 276240 w 464082"/>
              <a:gd name="connsiteY5" fmla="*/ 316135 h 590856"/>
              <a:gd name="connsiteX6" fmla="*/ 163528 w 464082"/>
              <a:gd name="connsiteY6" fmla="*/ 178023 h 590856"/>
              <a:gd name="connsiteX7" fmla="*/ 15 w 464082"/>
              <a:gd name="connsiteY7" fmla="*/ 223 h 59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082" h="590856">
                <a:moveTo>
                  <a:pt x="15" y="223"/>
                </a:moveTo>
                <a:cubicBezTo>
                  <a:pt x="1603" y="6573"/>
                  <a:pt x="125428" y="158179"/>
                  <a:pt x="173053" y="216123"/>
                </a:cubicBezTo>
                <a:cubicBezTo>
                  <a:pt x="220678" y="274067"/>
                  <a:pt x="237611" y="285708"/>
                  <a:pt x="285765" y="347885"/>
                </a:cubicBezTo>
                <a:cubicBezTo>
                  <a:pt x="333919" y="410062"/>
                  <a:pt x="446897" y="572516"/>
                  <a:pt x="461978" y="589185"/>
                </a:cubicBezTo>
                <a:cubicBezTo>
                  <a:pt x="477059" y="605854"/>
                  <a:pt x="407209" y="493406"/>
                  <a:pt x="376253" y="447898"/>
                </a:cubicBezTo>
                <a:cubicBezTo>
                  <a:pt x="345297" y="402390"/>
                  <a:pt x="311694" y="361114"/>
                  <a:pt x="276240" y="316135"/>
                </a:cubicBezTo>
                <a:cubicBezTo>
                  <a:pt x="240786" y="271156"/>
                  <a:pt x="204009" y="231469"/>
                  <a:pt x="163528" y="178023"/>
                </a:cubicBezTo>
                <a:cubicBezTo>
                  <a:pt x="123047" y="124577"/>
                  <a:pt x="-1573" y="-6127"/>
                  <a:pt x="15" y="2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5" name="フリーフォーム: 図形 3334">
            <a:extLst>
              <a:ext uri="{FF2B5EF4-FFF2-40B4-BE49-F238E27FC236}">
                <a16:creationId xmlns:a16="http://schemas.microsoft.com/office/drawing/2014/main" id="{E13F4D01-BCF7-456B-BE84-05972BFE6CD5}"/>
              </a:ext>
            </a:extLst>
          </p:cNvPr>
          <p:cNvSpPr/>
          <p:nvPr/>
        </p:nvSpPr>
        <p:spPr>
          <a:xfrm>
            <a:off x="1277938" y="9574213"/>
            <a:ext cx="862256" cy="487370"/>
          </a:xfrm>
          <a:custGeom>
            <a:avLst/>
            <a:gdLst>
              <a:gd name="connsiteX0" fmla="*/ 0 w 862256"/>
              <a:gd name="connsiteY0" fmla="*/ 0 h 487370"/>
              <a:gd name="connsiteX1" fmla="*/ 588962 w 862256"/>
              <a:gd name="connsiteY1" fmla="*/ 185737 h 487370"/>
              <a:gd name="connsiteX2" fmla="*/ 842962 w 862256"/>
              <a:gd name="connsiteY2" fmla="*/ 347662 h 487370"/>
              <a:gd name="connsiteX3" fmla="*/ 842962 w 862256"/>
              <a:gd name="connsiteY3" fmla="*/ 487362 h 487370"/>
              <a:gd name="connsiteX4" fmla="*/ 830262 w 862256"/>
              <a:gd name="connsiteY4" fmla="*/ 354012 h 487370"/>
              <a:gd name="connsiteX5" fmla="*/ 723900 w 862256"/>
              <a:gd name="connsiteY5" fmla="*/ 255587 h 487370"/>
              <a:gd name="connsiteX6" fmla="*/ 439737 w 862256"/>
              <a:gd name="connsiteY6" fmla="*/ 112712 h 487370"/>
              <a:gd name="connsiteX7" fmla="*/ 233362 w 862256"/>
              <a:gd name="connsiteY7" fmla="*/ 58737 h 487370"/>
              <a:gd name="connsiteX8" fmla="*/ 0 w 862256"/>
              <a:gd name="connsiteY8" fmla="*/ 0 h 48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2256" h="487370">
                <a:moveTo>
                  <a:pt x="0" y="0"/>
                </a:moveTo>
                <a:cubicBezTo>
                  <a:pt x="224234" y="63896"/>
                  <a:pt x="448468" y="127793"/>
                  <a:pt x="588962" y="185737"/>
                </a:cubicBezTo>
                <a:cubicBezTo>
                  <a:pt x="729456" y="243681"/>
                  <a:pt x="800629" y="297391"/>
                  <a:pt x="842962" y="347662"/>
                </a:cubicBezTo>
                <a:cubicBezTo>
                  <a:pt x="885295" y="397933"/>
                  <a:pt x="845079" y="486304"/>
                  <a:pt x="842962" y="487362"/>
                </a:cubicBezTo>
                <a:cubicBezTo>
                  <a:pt x="840845" y="488420"/>
                  <a:pt x="850106" y="392641"/>
                  <a:pt x="830262" y="354012"/>
                </a:cubicBezTo>
                <a:cubicBezTo>
                  <a:pt x="810418" y="315383"/>
                  <a:pt x="788987" y="295804"/>
                  <a:pt x="723900" y="255587"/>
                </a:cubicBezTo>
                <a:cubicBezTo>
                  <a:pt x="658813" y="215370"/>
                  <a:pt x="521493" y="145520"/>
                  <a:pt x="439737" y="112712"/>
                </a:cubicBezTo>
                <a:cubicBezTo>
                  <a:pt x="357981" y="79904"/>
                  <a:pt x="233362" y="58737"/>
                  <a:pt x="233362" y="58737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6" name="フリーフォーム: 図形 3335">
            <a:extLst>
              <a:ext uri="{FF2B5EF4-FFF2-40B4-BE49-F238E27FC236}">
                <a16:creationId xmlns:a16="http://schemas.microsoft.com/office/drawing/2014/main" id="{E05F291A-8426-410E-98A0-1C620652E25F}"/>
              </a:ext>
            </a:extLst>
          </p:cNvPr>
          <p:cNvSpPr/>
          <p:nvPr/>
        </p:nvSpPr>
        <p:spPr>
          <a:xfrm>
            <a:off x="1233668" y="9280245"/>
            <a:ext cx="710180" cy="406302"/>
          </a:xfrm>
          <a:custGeom>
            <a:avLst/>
            <a:gdLst>
              <a:gd name="connsiteX0" fmla="*/ 4582 w 710180"/>
              <a:gd name="connsiteY0" fmla="*/ 5043 h 406302"/>
              <a:gd name="connsiteX1" fmla="*/ 420507 w 710180"/>
              <a:gd name="connsiteY1" fmla="*/ 213005 h 406302"/>
              <a:gd name="connsiteX2" fmla="*/ 706257 w 710180"/>
              <a:gd name="connsiteY2" fmla="*/ 405093 h 406302"/>
              <a:gd name="connsiteX3" fmla="*/ 561795 w 710180"/>
              <a:gd name="connsiteY3" fmla="*/ 284443 h 406302"/>
              <a:gd name="connsiteX4" fmla="*/ 218895 w 710180"/>
              <a:gd name="connsiteY4" fmla="*/ 81243 h 406302"/>
              <a:gd name="connsiteX5" fmla="*/ 4582 w 710180"/>
              <a:gd name="connsiteY5" fmla="*/ 5043 h 40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180" h="406302">
                <a:moveTo>
                  <a:pt x="4582" y="5043"/>
                </a:moveTo>
                <a:cubicBezTo>
                  <a:pt x="38184" y="27003"/>
                  <a:pt x="303561" y="146330"/>
                  <a:pt x="420507" y="213005"/>
                </a:cubicBezTo>
                <a:cubicBezTo>
                  <a:pt x="537453" y="279680"/>
                  <a:pt x="682709" y="393187"/>
                  <a:pt x="706257" y="405093"/>
                </a:cubicBezTo>
                <a:cubicBezTo>
                  <a:pt x="729805" y="416999"/>
                  <a:pt x="643022" y="338418"/>
                  <a:pt x="561795" y="284443"/>
                </a:cubicBezTo>
                <a:cubicBezTo>
                  <a:pt x="480568" y="230468"/>
                  <a:pt x="307531" y="125164"/>
                  <a:pt x="218895" y="81243"/>
                </a:cubicBezTo>
                <a:cubicBezTo>
                  <a:pt x="130260" y="37322"/>
                  <a:pt x="-29020" y="-16917"/>
                  <a:pt x="4582" y="50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7" name="フリーフォーム: 図形 3336">
            <a:extLst>
              <a:ext uri="{FF2B5EF4-FFF2-40B4-BE49-F238E27FC236}">
                <a16:creationId xmlns:a16="http://schemas.microsoft.com/office/drawing/2014/main" id="{AA56DB32-E703-4087-8023-906F629540B7}"/>
              </a:ext>
            </a:extLst>
          </p:cNvPr>
          <p:cNvSpPr/>
          <p:nvPr/>
        </p:nvSpPr>
        <p:spPr>
          <a:xfrm>
            <a:off x="590854" y="9102617"/>
            <a:ext cx="114451" cy="594517"/>
          </a:xfrm>
          <a:custGeom>
            <a:avLst/>
            <a:gdLst>
              <a:gd name="connsiteX0" fmla="*/ 113996 w 114451"/>
              <a:gd name="connsiteY0" fmla="*/ 108 h 594517"/>
              <a:gd name="connsiteX1" fmla="*/ 44146 w 114451"/>
              <a:gd name="connsiteY1" fmla="*/ 309671 h 594517"/>
              <a:gd name="connsiteX2" fmla="*/ 15571 w 114451"/>
              <a:gd name="connsiteY2" fmla="*/ 387458 h 594517"/>
              <a:gd name="connsiteX3" fmla="*/ 25096 w 114451"/>
              <a:gd name="connsiteY3" fmla="*/ 593833 h 594517"/>
              <a:gd name="connsiteX4" fmla="*/ 1284 w 114451"/>
              <a:gd name="connsiteY4" fmla="*/ 447783 h 594517"/>
              <a:gd name="connsiteX5" fmla="*/ 71134 w 114451"/>
              <a:gd name="connsiteY5" fmla="*/ 276333 h 594517"/>
              <a:gd name="connsiteX6" fmla="*/ 113996 w 114451"/>
              <a:gd name="connsiteY6" fmla="*/ 108 h 59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51" h="594517">
                <a:moveTo>
                  <a:pt x="113996" y="108"/>
                </a:moveTo>
                <a:cubicBezTo>
                  <a:pt x="109498" y="5664"/>
                  <a:pt x="60550" y="245113"/>
                  <a:pt x="44146" y="309671"/>
                </a:cubicBezTo>
                <a:cubicBezTo>
                  <a:pt x="27742" y="374229"/>
                  <a:pt x="18746" y="340098"/>
                  <a:pt x="15571" y="387458"/>
                </a:cubicBezTo>
                <a:cubicBezTo>
                  <a:pt x="12396" y="434818"/>
                  <a:pt x="27477" y="583779"/>
                  <a:pt x="25096" y="593833"/>
                </a:cubicBezTo>
                <a:cubicBezTo>
                  <a:pt x="22715" y="603887"/>
                  <a:pt x="-6389" y="500700"/>
                  <a:pt x="1284" y="447783"/>
                </a:cubicBezTo>
                <a:cubicBezTo>
                  <a:pt x="8957" y="394866"/>
                  <a:pt x="53672" y="349093"/>
                  <a:pt x="71134" y="276333"/>
                </a:cubicBezTo>
                <a:cubicBezTo>
                  <a:pt x="88596" y="203573"/>
                  <a:pt x="118494" y="-5448"/>
                  <a:pt x="113996" y="1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8" name="フリーフォーム: 図形 3337">
            <a:extLst>
              <a:ext uri="{FF2B5EF4-FFF2-40B4-BE49-F238E27FC236}">
                <a16:creationId xmlns:a16="http://schemas.microsoft.com/office/drawing/2014/main" id="{42F9D14D-EB8B-488A-8EC0-C5477AF51693}"/>
              </a:ext>
            </a:extLst>
          </p:cNvPr>
          <p:cNvSpPr/>
          <p:nvPr/>
        </p:nvSpPr>
        <p:spPr>
          <a:xfrm>
            <a:off x="668814" y="9278894"/>
            <a:ext cx="518783" cy="257244"/>
          </a:xfrm>
          <a:custGeom>
            <a:avLst/>
            <a:gdLst>
              <a:gd name="connsiteX0" fmla="*/ 186849 w 518783"/>
              <a:gd name="connsiteY0" fmla="*/ 106406 h 257244"/>
              <a:gd name="connsiteX1" fmla="*/ 63024 w 518783"/>
              <a:gd name="connsiteY1" fmla="*/ 168319 h 257244"/>
              <a:gd name="connsiteX2" fmla="*/ 5874 w 518783"/>
              <a:gd name="connsiteY2" fmla="*/ 208006 h 257244"/>
              <a:gd name="connsiteX3" fmla="*/ 201136 w 518783"/>
              <a:gd name="connsiteY3" fmla="*/ 244519 h 257244"/>
              <a:gd name="connsiteX4" fmla="*/ 321786 w 518783"/>
              <a:gd name="connsiteY4" fmla="*/ 223881 h 257244"/>
              <a:gd name="connsiteX5" fmla="*/ 515461 w 518783"/>
              <a:gd name="connsiteY5" fmla="*/ 257219 h 257244"/>
              <a:gd name="connsiteX6" fmla="*/ 432911 w 518783"/>
              <a:gd name="connsiteY6" fmla="*/ 217531 h 257244"/>
              <a:gd name="connsiteX7" fmla="*/ 288449 w 518783"/>
              <a:gd name="connsiteY7" fmla="*/ 214356 h 257244"/>
              <a:gd name="connsiteX8" fmla="*/ 137636 w 518783"/>
              <a:gd name="connsiteY8" fmla="*/ 225469 h 257244"/>
              <a:gd name="connsiteX9" fmla="*/ 82074 w 518783"/>
              <a:gd name="connsiteY9" fmla="*/ 222294 h 257244"/>
              <a:gd name="connsiteX10" fmla="*/ 128111 w 518783"/>
              <a:gd name="connsiteY10" fmla="*/ 196894 h 257244"/>
              <a:gd name="connsiteX11" fmla="*/ 78899 w 518783"/>
              <a:gd name="connsiteY11" fmla="*/ 122281 h 257244"/>
              <a:gd name="connsiteX12" fmla="*/ 61436 w 518783"/>
              <a:gd name="connsiteY12" fmla="*/ 92119 h 257244"/>
              <a:gd name="connsiteX13" fmla="*/ 75724 w 518783"/>
              <a:gd name="connsiteY13" fmla="*/ 44 h 257244"/>
              <a:gd name="connsiteX14" fmla="*/ 56674 w 518783"/>
              <a:gd name="connsiteY14" fmla="*/ 104819 h 257244"/>
              <a:gd name="connsiteX15" fmla="*/ 69374 w 518783"/>
              <a:gd name="connsiteY15" fmla="*/ 142919 h 257244"/>
              <a:gd name="connsiteX16" fmla="*/ 39211 w 518783"/>
              <a:gd name="connsiteY16" fmla="*/ 198481 h 257244"/>
              <a:gd name="connsiteX17" fmla="*/ 186849 w 518783"/>
              <a:gd name="connsiteY17" fmla="*/ 106406 h 25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8783" h="257244">
                <a:moveTo>
                  <a:pt x="186849" y="106406"/>
                </a:moveTo>
                <a:cubicBezTo>
                  <a:pt x="190818" y="101379"/>
                  <a:pt x="93186" y="151386"/>
                  <a:pt x="63024" y="168319"/>
                </a:cubicBezTo>
                <a:cubicBezTo>
                  <a:pt x="32862" y="185252"/>
                  <a:pt x="-17145" y="195306"/>
                  <a:pt x="5874" y="208006"/>
                </a:cubicBezTo>
                <a:cubicBezTo>
                  <a:pt x="28893" y="220706"/>
                  <a:pt x="148484" y="241873"/>
                  <a:pt x="201136" y="244519"/>
                </a:cubicBezTo>
                <a:cubicBezTo>
                  <a:pt x="253788" y="247165"/>
                  <a:pt x="269399" y="221764"/>
                  <a:pt x="321786" y="223881"/>
                </a:cubicBezTo>
                <a:cubicBezTo>
                  <a:pt x="374173" y="225998"/>
                  <a:pt x="496940" y="258277"/>
                  <a:pt x="515461" y="257219"/>
                </a:cubicBezTo>
                <a:cubicBezTo>
                  <a:pt x="533982" y="256161"/>
                  <a:pt x="470746" y="224675"/>
                  <a:pt x="432911" y="217531"/>
                </a:cubicBezTo>
                <a:cubicBezTo>
                  <a:pt x="395076" y="210387"/>
                  <a:pt x="337661" y="213033"/>
                  <a:pt x="288449" y="214356"/>
                </a:cubicBezTo>
                <a:cubicBezTo>
                  <a:pt x="239237" y="215679"/>
                  <a:pt x="172032" y="224146"/>
                  <a:pt x="137636" y="225469"/>
                </a:cubicBezTo>
                <a:cubicBezTo>
                  <a:pt x="103240" y="226792"/>
                  <a:pt x="83661" y="227056"/>
                  <a:pt x="82074" y="222294"/>
                </a:cubicBezTo>
                <a:cubicBezTo>
                  <a:pt x="80487" y="217532"/>
                  <a:pt x="128640" y="213563"/>
                  <a:pt x="128111" y="196894"/>
                </a:cubicBezTo>
                <a:cubicBezTo>
                  <a:pt x="127582" y="180225"/>
                  <a:pt x="90011" y="139743"/>
                  <a:pt x="78899" y="122281"/>
                </a:cubicBezTo>
                <a:cubicBezTo>
                  <a:pt x="67787" y="104819"/>
                  <a:pt x="61965" y="112492"/>
                  <a:pt x="61436" y="92119"/>
                </a:cubicBezTo>
                <a:cubicBezTo>
                  <a:pt x="60907" y="71746"/>
                  <a:pt x="76518" y="-2073"/>
                  <a:pt x="75724" y="44"/>
                </a:cubicBezTo>
                <a:cubicBezTo>
                  <a:pt x="74930" y="2161"/>
                  <a:pt x="57732" y="81007"/>
                  <a:pt x="56674" y="104819"/>
                </a:cubicBezTo>
                <a:cubicBezTo>
                  <a:pt x="55616" y="128631"/>
                  <a:pt x="72284" y="127309"/>
                  <a:pt x="69374" y="142919"/>
                </a:cubicBezTo>
                <a:cubicBezTo>
                  <a:pt x="66463" y="158529"/>
                  <a:pt x="23072" y="201127"/>
                  <a:pt x="39211" y="198481"/>
                </a:cubicBezTo>
                <a:cubicBezTo>
                  <a:pt x="55350" y="195835"/>
                  <a:pt x="182880" y="111433"/>
                  <a:pt x="186849" y="1064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9" name="フリーフォーム: 図形 3338">
            <a:extLst>
              <a:ext uri="{FF2B5EF4-FFF2-40B4-BE49-F238E27FC236}">
                <a16:creationId xmlns:a16="http://schemas.microsoft.com/office/drawing/2014/main" id="{0C7D972F-5FE7-4D6D-89A9-4EDD43552ECE}"/>
              </a:ext>
            </a:extLst>
          </p:cNvPr>
          <p:cNvSpPr/>
          <p:nvPr/>
        </p:nvSpPr>
        <p:spPr>
          <a:xfrm>
            <a:off x="629978" y="9458317"/>
            <a:ext cx="765092" cy="117791"/>
          </a:xfrm>
          <a:custGeom>
            <a:avLst/>
            <a:gdLst>
              <a:gd name="connsiteX0" fmla="*/ 260 w 765092"/>
              <a:gd name="connsiteY0" fmla="*/ 38108 h 117791"/>
              <a:gd name="connsiteX1" fmla="*/ 222510 w 765092"/>
              <a:gd name="connsiteY1" fmla="*/ 95258 h 117791"/>
              <a:gd name="connsiteX2" fmla="*/ 317760 w 765092"/>
              <a:gd name="connsiteY2" fmla="*/ 88908 h 117791"/>
              <a:gd name="connsiteX3" fmla="*/ 465397 w 765092"/>
              <a:gd name="connsiteY3" fmla="*/ 114308 h 117791"/>
              <a:gd name="connsiteX4" fmla="*/ 763847 w 765092"/>
              <a:gd name="connsiteY4" fmla="*/ 8 h 117791"/>
              <a:gd name="connsiteX5" fmla="*/ 565410 w 765092"/>
              <a:gd name="connsiteY5" fmla="*/ 107958 h 117791"/>
              <a:gd name="connsiteX6" fmla="*/ 403485 w 765092"/>
              <a:gd name="connsiteY6" fmla="*/ 93671 h 117791"/>
              <a:gd name="connsiteX7" fmla="*/ 290772 w 765092"/>
              <a:gd name="connsiteY7" fmla="*/ 88908 h 117791"/>
              <a:gd name="connsiteX8" fmla="*/ 179647 w 765092"/>
              <a:gd name="connsiteY8" fmla="*/ 73033 h 117791"/>
              <a:gd name="connsiteX9" fmla="*/ 260 w 765092"/>
              <a:gd name="connsiteY9" fmla="*/ 38108 h 11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5092" h="117791">
                <a:moveTo>
                  <a:pt x="260" y="38108"/>
                </a:moveTo>
                <a:cubicBezTo>
                  <a:pt x="7404" y="41812"/>
                  <a:pt x="169593" y="86791"/>
                  <a:pt x="222510" y="95258"/>
                </a:cubicBezTo>
                <a:cubicBezTo>
                  <a:pt x="275427" y="103725"/>
                  <a:pt x="277279" y="85733"/>
                  <a:pt x="317760" y="88908"/>
                </a:cubicBezTo>
                <a:cubicBezTo>
                  <a:pt x="358241" y="92083"/>
                  <a:pt x="391049" y="129125"/>
                  <a:pt x="465397" y="114308"/>
                </a:cubicBezTo>
                <a:cubicBezTo>
                  <a:pt x="539745" y="99491"/>
                  <a:pt x="747178" y="1066"/>
                  <a:pt x="763847" y="8"/>
                </a:cubicBezTo>
                <a:cubicBezTo>
                  <a:pt x="780516" y="-1050"/>
                  <a:pt x="625470" y="92348"/>
                  <a:pt x="565410" y="107958"/>
                </a:cubicBezTo>
                <a:cubicBezTo>
                  <a:pt x="505350" y="123569"/>
                  <a:pt x="449258" y="96846"/>
                  <a:pt x="403485" y="93671"/>
                </a:cubicBezTo>
                <a:cubicBezTo>
                  <a:pt x="357712" y="90496"/>
                  <a:pt x="328078" y="92348"/>
                  <a:pt x="290772" y="88908"/>
                </a:cubicBezTo>
                <a:cubicBezTo>
                  <a:pt x="253466" y="85468"/>
                  <a:pt x="224626" y="83616"/>
                  <a:pt x="179647" y="73033"/>
                </a:cubicBezTo>
                <a:cubicBezTo>
                  <a:pt x="134668" y="62450"/>
                  <a:pt x="-6884" y="34404"/>
                  <a:pt x="260" y="381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0" name="フリーフォーム: 図形 3339">
            <a:extLst>
              <a:ext uri="{FF2B5EF4-FFF2-40B4-BE49-F238E27FC236}">
                <a16:creationId xmlns:a16="http://schemas.microsoft.com/office/drawing/2014/main" id="{AF723ED6-D9D4-4E42-A62F-89489E70A5E2}"/>
              </a:ext>
            </a:extLst>
          </p:cNvPr>
          <p:cNvSpPr/>
          <p:nvPr/>
        </p:nvSpPr>
        <p:spPr>
          <a:xfrm>
            <a:off x="604836" y="9515041"/>
            <a:ext cx="232929" cy="133784"/>
          </a:xfrm>
          <a:custGeom>
            <a:avLst/>
            <a:gdLst>
              <a:gd name="connsiteX0" fmla="*/ 2 w 232929"/>
              <a:gd name="connsiteY0" fmla="*/ 434 h 133784"/>
              <a:gd name="connsiteX1" fmla="*/ 104777 w 232929"/>
              <a:gd name="connsiteY1" fmla="*/ 51234 h 133784"/>
              <a:gd name="connsiteX2" fmla="*/ 179389 w 232929"/>
              <a:gd name="connsiteY2" fmla="*/ 55997 h 133784"/>
              <a:gd name="connsiteX3" fmla="*/ 231777 w 232929"/>
              <a:gd name="connsiteY3" fmla="*/ 133784 h 133784"/>
              <a:gd name="connsiteX4" fmla="*/ 212727 w 232929"/>
              <a:gd name="connsiteY4" fmla="*/ 57584 h 133784"/>
              <a:gd name="connsiteX5" fmla="*/ 179389 w 232929"/>
              <a:gd name="connsiteY5" fmla="*/ 38534 h 133784"/>
              <a:gd name="connsiteX6" fmla="*/ 101602 w 232929"/>
              <a:gd name="connsiteY6" fmla="*/ 27422 h 133784"/>
              <a:gd name="connsiteX7" fmla="*/ 2 w 232929"/>
              <a:gd name="connsiteY7" fmla="*/ 434 h 13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929" h="133784">
                <a:moveTo>
                  <a:pt x="2" y="434"/>
                </a:moveTo>
                <a:cubicBezTo>
                  <a:pt x="531" y="4403"/>
                  <a:pt x="74879" y="41974"/>
                  <a:pt x="104777" y="51234"/>
                </a:cubicBezTo>
                <a:cubicBezTo>
                  <a:pt x="134675" y="60494"/>
                  <a:pt x="158222" y="42239"/>
                  <a:pt x="179389" y="55997"/>
                </a:cubicBezTo>
                <a:cubicBezTo>
                  <a:pt x="200556" y="69755"/>
                  <a:pt x="226221" y="133520"/>
                  <a:pt x="231777" y="133784"/>
                </a:cubicBezTo>
                <a:cubicBezTo>
                  <a:pt x="237333" y="134049"/>
                  <a:pt x="221458" y="73459"/>
                  <a:pt x="212727" y="57584"/>
                </a:cubicBezTo>
                <a:cubicBezTo>
                  <a:pt x="203996" y="41709"/>
                  <a:pt x="197910" y="43561"/>
                  <a:pt x="179389" y="38534"/>
                </a:cubicBezTo>
                <a:cubicBezTo>
                  <a:pt x="160868" y="33507"/>
                  <a:pt x="129119" y="34037"/>
                  <a:pt x="101602" y="27422"/>
                </a:cubicBezTo>
                <a:cubicBezTo>
                  <a:pt x="74085" y="20808"/>
                  <a:pt x="-527" y="-3535"/>
                  <a:pt x="2" y="4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1" name="フリーフォーム: 図形 3340">
            <a:extLst>
              <a:ext uri="{FF2B5EF4-FFF2-40B4-BE49-F238E27FC236}">
                <a16:creationId xmlns:a16="http://schemas.microsoft.com/office/drawing/2014/main" id="{0E54649A-4F9B-43F0-B6D7-8B233C92316B}"/>
              </a:ext>
            </a:extLst>
          </p:cNvPr>
          <p:cNvSpPr/>
          <p:nvPr/>
        </p:nvSpPr>
        <p:spPr>
          <a:xfrm>
            <a:off x="625047" y="9650107"/>
            <a:ext cx="156006" cy="416412"/>
          </a:xfrm>
          <a:custGeom>
            <a:avLst/>
            <a:gdLst>
              <a:gd name="connsiteX0" fmla="*/ 156003 w 156006"/>
              <a:gd name="connsiteY0" fmla="*/ 306 h 416412"/>
              <a:gd name="connsiteX1" fmla="*/ 71866 w 156006"/>
              <a:gd name="connsiteY1" fmla="*/ 192393 h 416412"/>
              <a:gd name="connsiteX2" fmla="*/ 428 w 156006"/>
              <a:gd name="connsiteY2" fmla="*/ 416231 h 416412"/>
              <a:gd name="connsiteX3" fmla="*/ 43291 w 156006"/>
              <a:gd name="connsiteY3" fmla="*/ 228906 h 416412"/>
              <a:gd name="connsiteX4" fmla="*/ 68691 w 156006"/>
              <a:gd name="connsiteY4" fmla="*/ 149531 h 416412"/>
              <a:gd name="connsiteX5" fmla="*/ 156003 w 156006"/>
              <a:gd name="connsiteY5" fmla="*/ 306 h 41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06" h="416412">
                <a:moveTo>
                  <a:pt x="156003" y="306"/>
                </a:moveTo>
                <a:cubicBezTo>
                  <a:pt x="156532" y="7450"/>
                  <a:pt x="97795" y="123072"/>
                  <a:pt x="71866" y="192393"/>
                </a:cubicBezTo>
                <a:cubicBezTo>
                  <a:pt x="45937" y="261714"/>
                  <a:pt x="5190" y="410146"/>
                  <a:pt x="428" y="416231"/>
                </a:cubicBezTo>
                <a:cubicBezTo>
                  <a:pt x="-4334" y="422316"/>
                  <a:pt x="31914" y="273356"/>
                  <a:pt x="43291" y="228906"/>
                </a:cubicBezTo>
                <a:cubicBezTo>
                  <a:pt x="54668" y="184456"/>
                  <a:pt x="52022" y="186044"/>
                  <a:pt x="68691" y="149531"/>
                </a:cubicBezTo>
                <a:cubicBezTo>
                  <a:pt x="85360" y="113019"/>
                  <a:pt x="155474" y="-6838"/>
                  <a:pt x="156003" y="3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2" name="フリーフォーム: 図形 3341">
            <a:extLst>
              <a:ext uri="{FF2B5EF4-FFF2-40B4-BE49-F238E27FC236}">
                <a16:creationId xmlns:a16="http://schemas.microsoft.com/office/drawing/2014/main" id="{787CB94A-139D-4817-A1F0-30AF21F35BF1}"/>
              </a:ext>
            </a:extLst>
          </p:cNvPr>
          <p:cNvSpPr/>
          <p:nvPr/>
        </p:nvSpPr>
        <p:spPr>
          <a:xfrm>
            <a:off x="608004" y="9569358"/>
            <a:ext cx="36241" cy="530400"/>
          </a:xfrm>
          <a:custGeom>
            <a:avLst/>
            <a:gdLst>
              <a:gd name="connsiteX0" fmla="*/ 33346 w 36241"/>
              <a:gd name="connsiteY0" fmla="*/ 92 h 530400"/>
              <a:gd name="connsiteX1" fmla="*/ 34934 w 36241"/>
              <a:gd name="connsiteY1" fmla="*/ 166780 h 530400"/>
              <a:gd name="connsiteX2" fmla="*/ 14296 w 36241"/>
              <a:gd name="connsiteY2" fmla="*/ 295367 h 530400"/>
              <a:gd name="connsiteX3" fmla="*/ 23821 w 36241"/>
              <a:gd name="connsiteY3" fmla="*/ 530317 h 530400"/>
              <a:gd name="connsiteX4" fmla="*/ 9 w 36241"/>
              <a:gd name="connsiteY4" fmla="*/ 268380 h 530400"/>
              <a:gd name="connsiteX5" fmla="*/ 26996 w 36241"/>
              <a:gd name="connsiteY5" fmla="*/ 144555 h 530400"/>
              <a:gd name="connsiteX6" fmla="*/ 33346 w 36241"/>
              <a:gd name="connsiteY6" fmla="*/ 92 h 5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41" h="530400">
                <a:moveTo>
                  <a:pt x="33346" y="92"/>
                </a:moveTo>
                <a:cubicBezTo>
                  <a:pt x="34669" y="3796"/>
                  <a:pt x="38109" y="117568"/>
                  <a:pt x="34934" y="166780"/>
                </a:cubicBezTo>
                <a:cubicBezTo>
                  <a:pt x="31759" y="215992"/>
                  <a:pt x="16148" y="234778"/>
                  <a:pt x="14296" y="295367"/>
                </a:cubicBezTo>
                <a:cubicBezTo>
                  <a:pt x="12444" y="355957"/>
                  <a:pt x="26202" y="534815"/>
                  <a:pt x="23821" y="530317"/>
                </a:cubicBezTo>
                <a:cubicBezTo>
                  <a:pt x="21440" y="525819"/>
                  <a:pt x="-520" y="332674"/>
                  <a:pt x="9" y="268380"/>
                </a:cubicBezTo>
                <a:cubicBezTo>
                  <a:pt x="538" y="204086"/>
                  <a:pt x="22233" y="183713"/>
                  <a:pt x="26996" y="144555"/>
                </a:cubicBezTo>
                <a:cubicBezTo>
                  <a:pt x="31758" y="105397"/>
                  <a:pt x="32023" y="-3612"/>
                  <a:pt x="33346" y="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3" name="フリーフォーム: 図形 3342">
            <a:extLst>
              <a:ext uri="{FF2B5EF4-FFF2-40B4-BE49-F238E27FC236}">
                <a16:creationId xmlns:a16="http://schemas.microsoft.com/office/drawing/2014/main" id="{B84DBB7C-0C4A-4B08-BE7E-19289341A67C}"/>
              </a:ext>
            </a:extLst>
          </p:cNvPr>
          <p:cNvSpPr/>
          <p:nvPr/>
        </p:nvSpPr>
        <p:spPr>
          <a:xfrm>
            <a:off x="632556" y="9590897"/>
            <a:ext cx="299807" cy="772644"/>
          </a:xfrm>
          <a:custGeom>
            <a:avLst/>
            <a:gdLst>
              <a:gd name="connsiteX0" fmla="*/ 299307 w 299807"/>
              <a:gd name="connsiteY0" fmla="*/ 778 h 772644"/>
              <a:gd name="connsiteX1" fmla="*/ 167544 w 299807"/>
              <a:gd name="connsiteY1" fmla="*/ 151591 h 772644"/>
              <a:gd name="connsiteX2" fmla="*/ 27844 w 299807"/>
              <a:gd name="connsiteY2" fmla="*/ 457978 h 772644"/>
              <a:gd name="connsiteX3" fmla="*/ 45307 w 299807"/>
              <a:gd name="connsiteY3" fmla="*/ 767541 h 772644"/>
              <a:gd name="connsiteX4" fmla="*/ 19907 w 299807"/>
              <a:gd name="connsiteY4" fmla="*/ 638953 h 772644"/>
              <a:gd name="connsiteX5" fmla="*/ 5619 w 299807"/>
              <a:gd name="connsiteY5" fmla="*/ 483378 h 772644"/>
              <a:gd name="connsiteX6" fmla="*/ 118332 w 299807"/>
              <a:gd name="connsiteY6" fmla="*/ 210328 h 772644"/>
              <a:gd name="connsiteX7" fmla="*/ 299307 w 299807"/>
              <a:gd name="connsiteY7" fmla="*/ 778 h 77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807" h="772644">
                <a:moveTo>
                  <a:pt x="299307" y="778"/>
                </a:moveTo>
                <a:cubicBezTo>
                  <a:pt x="307509" y="-9012"/>
                  <a:pt x="212788" y="75391"/>
                  <a:pt x="167544" y="151591"/>
                </a:cubicBezTo>
                <a:cubicBezTo>
                  <a:pt x="122300" y="227791"/>
                  <a:pt x="48217" y="355320"/>
                  <a:pt x="27844" y="457978"/>
                </a:cubicBezTo>
                <a:cubicBezTo>
                  <a:pt x="7471" y="560636"/>
                  <a:pt x="46630" y="737379"/>
                  <a:pt x="45307" y="767541"/>
                </a:cubicBezTo>
                <a:cubicBezTo>
                  <a:pt x="43984" y="797703"/>
                  <a:pt x="26522" y="686314"/>
                  <a:pt x="19907" y="638953"/>
                </a:cubicBezTo>
                <a:cubicBezTo>
                  <a:pt x="13292" y="591592"/>
                  <a:pt x="-10785" y="554816"/>
                  <a:pt x="5619" y="483378"/>
                </a:cubicBezTo>
                <a:cubicBezTo>
                  <a:pt x="22023" y="411941"/>
                  <a:pt x="72294" y="288909"/>
                  <a:pt x="118332" y="210328"/>
                </a:cubicBezTo>
                <a:cubicBezTo>
                  <a:pt x="164370" y="131747"/>
                  <a:pt x="291105" y="10568"/>
                  <a:pt x="299307" y="7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4" name="フリーフォーム: 図形 3343">
            <a:extLst>
              <a:ext uri="{FF2B5EF4-FFF2-40B4-BE49-F238E27FC236}">
                <a16:creationId xmlns:a16="http://schemas.microsoft.com/office/drawing/2014/main" id="{87DDDEC8-0021-4624-A6E8-0CECF5A129EE}"/>
              </a:ext>
            </a:extLst>
          </p:cNvPr>
          <p:cNvSpPr/>
          <p:nvPr/>
        </p:nvSpPr>
        <p:spPr>
          <a:xfrm>
            <a:off x="1026550" y="9584063"/>
            <a:ext cx="559431" cy="272813"/>
          </a:xfrm>
          <a:custGeom>
            <a:avLst/>
            <a:gdLst>
              <a:gd name="connsiteX0" fmla="*/ 563 w 559431"/>
              <a:gd name="connsiteY0" fmla="*/ 2850 h 272813"/>
              <a:gd name="connsiteX1" fmla="*/ 326000 w 559431"/>
              <a:gd name="connsiteY1" fmla="*/ 52062 h 272813"/>
              <a:gd name="connsiteX2" fmla="*/ 510150 w 559431"/>
              <a:gd name="connsiteY2" fmla="*/ 125087 h 272813"/>
              <a:gd name="connsiteX3" fmla="*/ 554600 w 559431"/>
              <a:gd name="connsiteY3" fmla="*/ 272725 h 272813"/>
              <a:gd name="connsiteX4" fmla="*/ 549838 w 559431"/>
              <a:gd name="connsiteY4" fmla="*/ 145725 h 272813"/>
              <a:gd name="connsiteX5" fmla="*/ 479988 w 559431"/>
              <a:gd name="connsiteY5" fmla="*/ 74287 h 272813"/>
              <a:gd name="connsiteX6" fmla="*/ 252975 w 559431"/>
              <a:gd name="connsiteY6" fmla="*/ 13962 h 272813"/>
              <a:gd name="connsiteX7" fmla="*/ 563 w 559431"/>
              <a:gd name="connsiteY7" fmla="*/ 2850 h 27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431" h="272813">
                <a:moveTo>
                  <a:pt x="563" y="2850"/>
                </a:moveTo>
                <a:cubicBezTo>
                  <a:pt x="12734" y="9200"/>
                  <a:pt x="241069" y="31689"/>
                  <a:pt x="326000" y="52062"/>
                </a:cubicBezTo>
                <a:cubicBezTo>
                  <a:pt x="410931" y="72435"/>
                  <a:pt x="472050" y="88310"/>
                  <a:pt x="510150" y="125087"/>
                </a:cubicBezTo>
                <a:cubicBezTo>
                  <a:pt x="548250" y="161864"/>
                  <a:pt x="547985" y="269285"/>
                  <a:pt x="554600" y="272725"/>
                </a:cubicBezTo>
                <a:cubicBezTo>
                  <a:pt x="561215" y="276165"/>
                  <a:pt x="562273" y="178798"/>
                  <a:pt x="549838" y="145725"/>
                </a:cubicBezTo>
                <a:cubicBezTo>
                  <a:pt x="537403" y="112652"/>
                  <a:pt x="529465" y="96247"/>
                  <a:pt x="479988" y="74287"/>
                </a:cubicBezTo>
                <a:cubicBezTo>
                  <a:pt x="430511" y="52327"/>
                  <a:pt x="329440" y="26926"/>
                  <a:pt x="252975" y="13962"/>
                </a:cubicBezTo>
                <a:cubicBezTo>
                  <a:pt x="176510" y="998"/>
                  <a:pt x="-11608" y="-3500"/>
                  <a:pt x="563" y="28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5" name="フリーフォーム: 図形 3344">
            <a:extLst>
              <a:ext uri="{FF2B5EF4-FFF2-40B4-BE49-F238E27FC236}">
                <a16:creationId xmlns:a16="http://schemas.microsoft.com/office/drawing/2014/main" id="{4F9BE641-4A25-4A2F-9289-24E967DF4A74}"/>
              </a:ext>
            </a:extLst>
          </p:cNvPr>
          <p:cNvSpPr/>
          <p:nvPr/>
        </p:nvSpPr>
        <p:spPr>
          <a:xfrm>
            <a:off x="1525419" y="9665780"/>
            <a:ext cx="104781" cy="216682"/>
          </a:xfrm>
          <a:custGeom>
            <a:avLst/>
            <a:gdLst>
              <a:gd name="connsiteX0" fmla="*/ 169 w 104781"/>
              <a:gd name="connsiteY0" fmla="*/ 508 h 216682"/>
              <a:gd name="connsiteX1" fmla="*/ 71606 w 104781"/>
              <a:gd name="connsiteY1" fmla="*/ 71945 h 216682"/>
              <a:gd name="connsiteX2" fmla="*/ 101769 w 104781"/>
              <a:gd name="connsiteY2" fmla="*/ 216408 h 216682"/>
              <a:gd name="connsiteX3" fmla="*/ 93831 w 104781"/>
              <a:gd name="connsiteY3" fmla="*/ 105283 h 216682"/>
              <a:gd name="connsiteX4" fmla="*/ 169 w 104781"/>
              <a:gd name="connsiteY4" fmla="*/ 508 h 21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1" h="216682">
                <a:moveTo>
                  <a:pt x="169" y="508"/>
                </a:moveTo>
                <a:cubicBezTo>
                  <a:pt x="-3535" y="-5048"/>
                  <a:pt x="54673" y="35962"/>
                  <a:pt x="71606" y="71945"/>
                </a:cubicBezTo>
                <a:cubicBezTo>
                  <a:pt x="88539" y="107928"/>
                  <a:pt x="98065" y="210852"/>
                  <a:pt x="101769" y="216408"/>
                </a:cubicBezTo>
                <a:cubicBezTo>
                  <a:pt x="105473" y="221964"/>
                  <a:pt x="108383" y="141795"/>
                  <a:pt x="93831" y="105283"/>
                </a:cubicBezTo>
                <a:cubicBezTo>
                  <a:pt x="79279" y="68771"/>
                  <a:pt x="3873" y="6064"/>
                  <a:pt x="169" y="5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6" name="フリーフォーム: 図形 3345">
            <a:extLst>
              <a:ext uri="{FF2B5EF4-FFF2-40B4-BE49-F238E27FC236}">
                <a16:creationId xmlns:a16="http://schemas.microsoft.com/office/drawing/2014/main" id="{AC8E545B-6098-48B5-B5EF-8488EF5D8B18}"/>
              </a:ext>
            </a:extLst>
          </p:cNvPr>
          <p:cNvSpPr/>
          <p:nvPr/>
        </p:nvSpPr>
        <p:spPr>
          <a:xfrm>
            <a:off x="1633128" y="9752722"/>
            <a:ext cx="187520" cy="237481"/>
          </a:xfrm>
          <a:custGeom>
            <a:avLst/>
            <a:gdLst>
              <a:gd name="connsiteX0" fmla="*/ 41685 w 187520"/>
              <a:gd name="connsiteY0" fmla="*/ 878 h 237481"/>
              <a:gd name="connsiteX1" fmla="*/ 125822 w 187520"/>
              <a:gd name="connsiteY1" fmla="*/ 150103 h 237481"/>
              <a:gd name="connsiteX2" fmla="*/ 146460 w 187520"/>
              <a:gd name="connsiteY2" fmla="*/ 199316 h 237481"/>
              <a:gd name="connsiteX3" fmla="*/ 186147 w 187520"/>
              <a:gd name="connsiteY3" fmla="*/ 123116 h 237481"/>
              <a:gd name="connsiteX4" fmla="*/ 176622 w 187520"/>
              <a:gd name="connsiteY4" fmla="*/ 156453 h 237481"/>
              <a:gd name="connsiteX5" fmla="*/ 159160 w 187520"/>
              <a:gd name="connsiteY5" fmla="*/ 237416 h 237481"/>
              <a:gd name="connsiteX6" fmla="*/ 121060 w 187520"/>
              <a:gd name="connsiteY6" fmla="*/ 169153 h 237481"/>
              <a:gd name="connsiteX7" fmla="*/ 102010 w 187520"/>
              <a:gd name="connsiteY7" fmla="*/ 115178 h 237481"/>
              <a:gd name="connsiteX8" fmla="*/ 410 w 187520"/>
              <a:gd name="connsiteY8" fmla="*/ 85016 h 237481"/>
              <a:gd name="connsiteX9" fmla="*/ 65497 w 187520"/>
              <a:gd name="connsiteY9" fmla="*/ 86603 h 237481"/>
              <a:gd name="connsiteX10" fmla="*/ 41685 w 187520"/>
              <a:gd name="connsiteY10" fmla="*/ 878 h 2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520" h="237481">
                <a:moveTo>
                  <a:pt x="41685" y="878"/>
                </a:moveTo>
                <a:cubicBezTo>
                  <a:pt x="51739" y="11461"/>
                  <a:pt x="108360" y="117030"/>
                  <a:pt x="125822" y="150103"/>
                </a:cubicBezTo>
                <a:cubicBezTo>
                  <a:pt x="143285" y="183176"/>
                  <a:pt x="136406" y="203814"/>
                  <a:pt x="146460" y="199316"/>
                </a:cubicBezTo>
                <a:cubicBezTo>
                  <a:pt x="156514" y="194818"/>
                  <a:pt x="181120" y="130260"/>
                  <a:pt x="186147" y="123116"/>
                </a:cubicBezTo>
                <a:cubicBezTo>
                  <a:pt x="191174" y="115972"/>
                  <a:pt x="181120" y="137403"/>
                  <a:pt x="176622" y="156453"/>
                </a:cubicBezTo>
                <a:cubicBezTo>
                  <a:pt x="172124" y="175503"/>
                  <a:pt x="168420" y="235299"/>
                  <a:pt x="159160" y="237416"/>
                </a:cubicBezTo>
                <a:cubicBezTo>
                  <a:pt x="149900" y="239533"/>
                  <a:pt x="130585" y="189526"/>
                  <a:pt x="121060" y="169153"/>
                </a:cubicBezTo>
                <a:cubicBezTo>
                  <a:pt x="111535" y="148780"/>
                  <a:pt x="122118" y="129201"/>
                  <a:pt x="102010" y="115178"/>
                </a:cubicBezTo>
                <a:cubicBezTo>
                  <a:pt x="81902" y="101155"/>
                  <a:pt x="6495" y="89778"/>
                  <a:pt x="410" y="85016"/>
                </a:cubicBezTo>
                <a:cubicBezTo>
                  <a:pt x="-5675" y="80254"/>
                  <a:pt x="57824" y="94540"/>
                  <a:pt x="65497" y="86603"/>
                </a:cubicBezTo>
                <a:cubicBezTo>
                  <a:pt x="73170" y="78666"/>
                  <a:pt x="31631" y="-9705"/>
                  <a:pt x="41685" y="8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7" name="フリーフォーム: 図形 3346">
            <a:extLst>
              <a:ext uri="{FF2B5EF4-FFF2-40B4-BE49-F238E27FC236}">
                <a16:creationId xmlns:a16="http://schemas.microsoft.com/office/drawing/2014/main" id="{F2B4E03A-3F43-465D-A8F3-2058404FD65E}"/>
              </a:ext>
            </a:extLst>
          </p:cNvPr>
          <p:cNvSpPr/>
          <p:nvPr/>
        </p:nvSpPr>
        <p:spPr>
          <a:xfrm>
            <a:off x="1666875" y="9720263"/>
            <a:ext cx="427043" cy="320757"/>
          </a:xfrm>
          <a:custGeom>
            <a:avLst/>
            <a:gdLst>
              <a:gd name="connsiteX0" fmla="*/ 0 w 427043"/>
              <a:gd name="connsiteY0" fmla="*/ 0 h 320757"/>
              <a:gd name="connsiteX1" fmla="*/ 147638 w 427043"/>
              <a:gd name="connsiteY1" fmla="*/ 74612 h 320757"/>
              <a:gd name="connsiteX2" fmla="*/ 222250 w 427043"/>
              <a:gd name="connsiteY2" fmla="*/ 90487 h 320757"/>
              <a:gd name="connsiteX3" fmla="*/ 384175 w 427043"/>
              <a:gd name="connsiteY3" fmla="*/ 180975 h 320757"/>
              <a:gd name="connsiteX4" fmla="*/ 427038 w 427043"/>
              <a:gd name="connsiteY4" fmla="*/ 320675 h 320757"/>
              <a:gd name="connsiteX5" fmla="*/ 382588 w 427043"/>
              <a:gd name="connsiteY5" fmla="*/ 200025 h 320757"/>
              <a:gd name="connsiteX6" fmla="*/ 303213 w 427043"/>
              <a:gd name="connsiteY6" fmla="*/ 111125 h 320757"/>
              <a:gd name="connsiteX7" fmla="*/ 204788 w 427043"/>
              <a:gd name="connsiteY7" fmla="*/ 77787 h 320757"/>
              <a:gd name="connsiteX8" fmla="*/ 0 w 427043"/>
              <a:gd name="connsiteY8" fmla="*/ 0 h 32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043" h="320757">
                <a:moveTo>
                  <a:pt x="0" y="0"/>
                </a:moveTo>
                <a:cubicBezTo>
                  <a:pt x="55298" y="29765"/>
                  <a:pt x="110596" y="59531"/>
                  <a:pt x="147638" y="74612"/>
                </a:cubicBezTo>
                <a:cubicBezTo>
                  <a:pt x="184680" y="89693"/>
                  <a:pt x="182827" y="72760"/>
                  <a:pt x="222250" y="90487"/>
                </a:cubicBezTo>
                <a:cubicBezTo>
                  <a:pt x="261673" y="108214"/>
                  <a:pt x="350044" y="142610"/>
                  <a:pt x="384175" y="180975"/>
                </a:cubicBezTo>
                <a:cubicBezTo>
                  <a:pt x="418306" y="219340"/>
                  <a:pt x="427303" y="317500"/>
                  <a:pt x="427038" y="320675"/>
                </a:cubicBezTo>
                <a:cubicBezTo>
                  <a:pt x="426774" y="323850"/>
                  <a:pt x="403226" y="234950"/>
                  <a:pt x="382588" y="200025"/>
                </a:cubicBezTo>
                <a:cubicBezTo>
                  <a:pt x="361950" y="165100"/>
                  <a:pt x="332846" y="131498"/>
                  <a:pt x="303213" y="111125"/>
                </a:cubicBezTo>
                <a:cubicBezTo>
                  <a:pt x="273580" y="90752"/>
                  <a:pt x="204788" y="77787"/>
                  <a:pt x="204788" y="77787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8" name="フリーフォーム: 図形 3347">
            <a:extLst>
              <a:ext uri="{FF2B5EF4-FFF2-40B4-BE49-F238E27FC236}">
                <a16:creationId xmlns:a16="http://schemas.microsoft.com/office/drawing/2014/main" id="{045137CB-ACFA-482A-9A65-DBBFD4EBEC11}"/>
              </a:ext>
            </a:extLst>
          </p:cNvPr>
          <p:cNvSpPr/>
          <p:nvPr/>
        </p:nvSpPr>
        <p:spPr>
          <a:xfrm>
            <a:off x="1808166" y="10056493"/>
            <a:ext cx="322370" cy="22611"/>
          </a:xfrm>
          <a:custGeom>
            <a:avLst/>
            <a:gdLst>
              <a:gd name="connsiteX0" fmla="*/ 1584 w 322370"/>
              <a:gd name="connsiteY0" fmla="*/ 1907 h 22611"/>
              <a:gd name="connsiteX1" fmla="*/ 146047 w 322370"/>
              <a:gd name="connsiteY1" fmla="*/ 8257 h 22611"/>
              <a:gd name="connsiteX2" fmla="*/ 319084 w 322370"/>
              <a:gd name="connsiteY2" fmla="*/ 22545 h 22611"/>
              <a:gd name="connsiteX3" fmla="*/ 241297 w 322370"/>
              <a:gd name="connsiteY3" fmla="*/ 1907 h 22611"/>
              <a:gd name="connsiteX4" fmla="*/ 1584 w 322370"/>
              <a:gd name="connsiteY4" fmla="*/ 1907 h 2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370" h="22611">
                <a:moveTo>
                  <a:pt x="1584" y="1907"/>
                </a:moveTo>
                <a:cubicBezTo>
                  <a:pt x="-14291" y="2965"/>
                  <a:pt x="93130" y="4817"/>
                  <a:pt x="146047" y="8257"/>
                </a:cubicBezTo>
                <a:cubicBezTo>
                  <a:pt x="198964" y="11697"/>
                  <a:pt x="303209" y="23603"/>
                  <a:pt x="319084" y="22545"/>
                </a:cubicBezTo>
                <a:cubicBezTo>
                  <a:pt x="334959" y="21487"/>
                  <a:pt x="290774" y="5611"/>
                  <a:pt x="241297" y="1907"/>
                </a:cubicBezTo>
                <a:cubicBezTo>
                  <a:pt x="191820" y="-1797"/>
                  <a:pt x="17459" y="849"/>
                  <a:pt x="1584" y="19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9" name="フリーフォーム: 図形 3348">
            <a:extLst>
              <a:ext uri="{FF2B5EF4-FFF2-40B4-BE49-F238E27FC236}">
                <a16:creationId xmlns:a16="http://schemas.microsoft.com/office/drawing/2014/main" id="{3750CB1E-DB89-4858-8541-612AF74F5B99}"/>
              </a:ext>
            </a:extLst>
          </p:cNvPr>
          <p:cNvSpPr/>
          <p:nvPr/>
        </p:nvSpPr>
        <p:spPr>
          <a:xfrm>
            <a:off x="1796588" y="9973922"/>
            <a:ext cx="316492" cy="66835"/>
          </a:xfrm>
          <a:custGeom>
            <a:avLst/>
            <a:gdLst>
              <a:gd name="connsiteX0" fmla="*/ 462 w 316492"/>
              <a:gd name="connsiteY0" fmla="*/ 341 h 66835"/>
              <a:gd name="connsiteX1" fmla="*/ 84600 w 316492"/>
              <a:gd name="connsiteY1" fmla="*/ 38441 h 66835"/>
              <a:gd name="connsiteX2" fmla="*/ 316375 w 316492"/>
              <a:gd name="connsiteY2" fmla="*/ 62253 h 66835"/>
              <a:gd name="connsiteX3" fmla="*/ 114762 w 316492"/>
              <a:gd name="connsiteY3" fmla="*/ 62253 h 66835"/>
              <a:gd name="connsiteX4" fmla="*/ 462 w 316492"/>
              <a:gd name="connsiteY4" fmla="*/ 341 h 6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492" h="66835">
                <a:moveTo>
                  <a:pt x="462" y="341"/>
                </a:moveTo>
                <a:cubicBezTo>
                  <a:pt x="-4565" y="-3628"/>
                  <a:pt x="31948" y="28122"/>
                  <a:pt x="84600" y="38441"/>
                </a:cubicBezTo>
                <a:cubicBezTo>
                  <a:pt x="137252" y="48760"/>
                  <a:pt x="311348" y="58284"/>
                  <a:pt x="316375" y="62253"/>
                </a:cubicBezTo>
                <a:cubicBezTo>
                  <a:pt x="321402" y="66222"/>
                  <a:pt x="163181" y="70190"/>
                  <a:pt x="114762" y="62253"/>
                </a:cubicBezTo>
                <a:cubicBezTo>
                  <a:pt x="66343" y="54316"/>
                  <a:pt x="5489" y="4310"/>
                  <a:pt x="462" y="3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0" name="フリーフォーム: 図形 3349">
            <a:extLst>
              <a:ext uri="{FF2B5EF4-FFF2-40B4-BE49-F238E27FC236}">
                <a16:creationId xmlns:a16="http://schemas.microsoft.com/office/drawing/2014/main" id="{D194D80D-2ACF-40B0-A480-38CDFA79EB5A}"/>
              </a:ext>
            </a:extLst>
          </p:cNvPr>
          <p:cNvSpPr/>
          <p:nvPr/>
        </p:nvSpPr>
        <p:spPr>
          <a:xfrm>
            <a:off x="657214" y="9964008"/>
            <a:ext cx="261027" cy="499538"/>
          </a:xfrm>
          <a:custGeom>
            <a:avLst/>
            <a:gdLst>
              <a:gd name="connsiteX0" fmla="*/ 260361 w 261027"/>
              <a:gd name="connsiteY0" fmla="*/ 730 h 499538"/>
              <a:gd name="connsiteX1" fmla="*/ 177811 w 261027"/>
              <a:gd name="connsiteY1" fmla="*/ 162655 h 499538"/>
              <a:gd name="connsiteX2" fmla="*/ 107961 w 261027"/>
              <a:gd name="connsiteY2" fmla="*/ 257905 h 499538"/>
              <a:gd name="connsiteX3" fmla="*/ 87324 w 261027"/>
              <a:gd name="connsiteY3" fmla="*/ 405542 h 499538"/>
              <a:gd name="connsiteX4" fmla="*/ 11 w 261027"/>
              <a:gd name="connsiteY4" fmla="*/ 499205 h 499538"/>
              <a:gd name="connsiteX5" fmla="*/ 93674 w 261027"/>
              <a:gd name="connsiteY5" fmla="*/ 373792 h 499538"/>
              <a:gd name="connsiteX6" fmla="*/ 130186 w 261027"/>
              <a:gd name="connsiteY6" fmla="*/ 232505 h 499538"/>
              <a:gd name="connsiteX7" fmla="*/ 260361 w 261027"/>
              <a:gd name="connsiteY7" fmla="*/ 730 h 49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027" h="499538">
                <a:moveTo>
                  <a:pt x="260361" y="730"/>
                </a:moveTo>
                <a:cubicBezTo>
                  <a:pt x="268299" y="-10912"/>
                  <a:pt x="203211" y="119793"/>
                  <a:pt x="177811" y="162655"/>
                </a:cubicBezTo>
                <a:cubicBezTo>
                  <a:pt x="152411" y="205517"/>
                  <a:pt x="123042" y="217424"/>
                  <a:pt x="107961" y="257905"/>
                </a:cubicBezTo>
                <a:cubicBezTo>
                  <a:pt x="92880" y="298386"/>
                  <a:pt x="105316" y="365325"/>
                  <a:pt x="87324" y="405542"/>
                </a:cubicBezTo>
                <a:cubicBezTo>
                  <a:pt x="69332" y="445759"/>
                  <a:pt x="-1047" y="504496"/>
                  <a:pt x="11" y="499205"/>
                </a:cubicBezTo>
                <a:cubicBezTo>
                  <a:pt x="1069" y="493914"/>
                  <a:pt x="71978" y="418242"/>
                  <a:pt x="93674" y="373792"/>
                </a:cubicBezTo>
                <a:cubicBezTo>
                  <a:pt x="115370" y="329342"/>
                  <a:pt x="103199" y="293359"/>
                  <a:pt x="130186" y="232505"/>
                </a:cubicBezTo>
                <a:cubicBezTo>
                  <a:pt x="157173" y="171651"/>
                  <a:pt x="252423" y="12372"/>
                  <a:pt x="260361" y="7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1" name="フリーフォーム: 図形 3350">
            <a:extLst>
              <a:ext uri="{FF2B5EF4-FFF2-40B4-BE49-F238E27FC236}">
                <a16:creationId xmlns:a16="http://schemas.microsoft.com/office/drawing/2014/main" id="{4D803AE5-1D7C-4388-92DF-96E66358BC30}"/>
              </a:ext>
            </a:extLst>
          </p:cNvPr>
          <p:cNvSpPr/>
          <p:nvPr/>
        </p:nvSpPr>
        <p:spPr>
          <a:xfrm>
            <a:off x="695210" y="9887817"/>
            <a:ext cx="122414" cy="399582"/>
          </a:xfrm>
          <a:custGeom>
            <a:avLst/>
            <a:gdLst>
              <a:gd name="connsiteX0" fmla="*/ 122353 w 122414"/>
              <a:gd name="connsiteY0" fmla="*/ 226146 h 399582"/>
              <a:gd name="connsiteX1" fmla="*/ 41390 w 122414"/>
              <a:gd name="connsiteY1" fmla="*/ 321396 h 399582"/>
              <a:gd name="connsiteX2" fmla="*/ 28690 w 122414"/>
              <a:gd name="connsiteY2" fmla="*/ 399183 h 399582"/>
              <a:gd name="connsiteX3" fmla="*/ 23928 w 122414"/>
              <a:gd name="connsiteY3" fmla="*/ 345208 h 399582"/>
              <a:gd name="connsiteX4" fmla="*/ 115 w 122414"/>
              <a:gd name="connsiteY4" fmla="*/ 208683 h 399582"/>
              <a:gd name="connsiteX5" fmla="*/ 35040 w 122414"/>
              <a:gd name="connsiteY5" fmla="*/ 2308 h 399582"/>
              <a:gd name="connsiteX6" fmla="*/ 27103 w 122414"/>
              <a:gd name="connsiteY6" fmla="*/ 105496 h 399582"/>
              <a:gd name="connsiteX7" fmla="*/ 17578 w 122414"/>
              <a:gd name="connsiteY7" fmla="*/ 224558 h 399582"/>
              <a:gd name="connsiteX8" fmla="*/ 27103 w 122414"/>
              <a:gd name="connsiteY8" fmla="*/ 324571 h 399582"/>
              <a:gd name="connsiteX9" fmla="*/ 122353 w 122414"/>
              <a:gd name="connsiteY9" fmla="*/ 226146 h 39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414" h="399582">
                <a:moveTo>
                  <a:pt x="122353" y="226146"/>
                </a:moveTo>
                <a:cubicBezTo>
                  <a:pt x="124734" y="225617"/>
                  <a:pt x="57000" y="292557"/>
                  <a:pt x="41390" y="321396"/>
                </a:cubicBezTo>
                <a:cubicBezTo>
                  <a:pt x="25780" y="350235"/>
                  <a:pt x="31600" y="395214"/>
                  <a:pt x="28690" y="399183"/>
                </a:cubicBezTo>
                <a:cubicBezTo>
                  <a:pt x="25780" y="403152"/>
                  <a:pt x="28690" y="376958"/>
                  <a:pt x="23928" y="345208"/>
                </a:cubicBezTo>
                <a:cubicBezTo>
                  <a:pt x="19166" y="313458"/>
                  <a:pt x="-1737" y="265833"/>
                  <a:pt x="115" y="208683"/>
                </a:cubicBezTo>
                <a:cubicBezTo>
                  <a:pt x="1967" y="151533"/>
                  <a:pt x="30542" y="19506"/>
                  <a:pt x="35040" y="2308"/>
                </a:cubicBezTo>
                <a:cubicBezTo>
                  <a:pt x="39538" y="-14890"/>
                  <a:pt x="30013" y="68454"/>
                  <a:pt x="27103" y="105496"/>
                </a:cubicBezTo>
                <a:cubicBezTo>
                  <a:pt x="24193" y="142538"/>
                  <a:pt x="17578" y="188046"/>
                  <a:pt x="17578" y="224558"/>
                </a:cubicBezTo>
                <a:cubicBezTo>
                  <a:pt x="17578" y="261070"/>
                  <a:pt x="9905" y="324306"/>
                  <a:pt x="27103" y="324571"/>
                </a:cubicBezTo>
                <a:cubicBezTo>
                  <a:pt x="44301" y="324836"/>
                  <a:pt x="119972" y="226675"/>
                  <a:pt x="122353" y="2261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2" name="フリーフォーム: 図形 3351">
            <a:extLst>
              <a:ext uri="{FF2B5EF4-FFF2-40B4-BE49-F238E27FC236}">
                <a16:creationId xmlns:a16="http://schemas.microsoft.com/office/drawing/2014/main" id="{93AECDD0-1A5E-4AD1-B4B8-B54007738E42}"/>
              </a:ext>
            </a:extLst>
          </p:cNvPr>
          <p:cNvSpPr/>
          <p:nvPr/>
        </p:nvSpPr>
        <p:spPr>
          <a:xfrm>
            <a:off x="1177916" y="9807434"/>
            <a:ext cx="388947" cy="228835"/>
          </a:xfrm>
          <a:custGeom>
            <a:avLst/>
            <a:gdLst>
              <a:gd name="connsiteX0" fmla="*/ 388947 w 388947"/>
              <a:gd name="connsiteY0" fmla="*/ 141 h 228835"/>
              <a:gd name="connsiteX1" fmla="*/ 287347 w 388947"/>
              <a:gd name="connsiteY1" fmla="*/ 82691 h 228835"/>
              <a:gd name="connsiteX2" fmla="*/ 74622 w 388947"/>
              <a:gd name="connsiteY2" fmla="*/ 165241 h 228835"/>
              <a:gd name="connsiteX3" fmla="*/ 6359 w 388947"/>
              <a:gd name="connsiteY3" fmla="*/ 227154 h 228835"/>
              <a:gd name="connsiteX4" fmla="*/ 214322 w 388947"/>
              <a:gd name="connsiteY4" fmla="*/ 96979 h 228835"/>
              <a:gd name="connsiteX5" fmla="*/ 287347 w 388947"/>
              <a:gd name="connsiteY5" fmla="*/ 63641 h 228835"/>
              <a:gd name="connsiteX6" fmla="*/ 388947 w 388947"/>
              <a:gd name="connsiteY6" fmla="*/ 141 h 22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947" h="228835">
                <a:moveTo>
                  <a:pt x="388947" y="141"/>
                </a:moveTo>
                <a:cubicBezTo>
                  <a:pt x="388947" y="3316"/>
                  <a:pt x="339734" y="55174"/>
                  <a:pt x="287347" y="82691"/>
                </a:cubicBezTo>
                <a:cubicBezTo>
                  <a:pt x="234960" y="110208"/>
                  <a:pt x="121453" y="141164"/>
                  <a:pt x="74622" y="165241"/>
                </a:cubicBezTo>
                <a:cubicBezTo>
                  <a:pt x="27791" y="189318"/>
                  <a:pt x="-16924" y="238531"/>
                  <a:pt x="6359" y="227154"/>
                </a:cubicBezTo>
                <a:cubicBezTo>
                  <a:pt x="29642" y="215777"/>
                  <a:pt x="167491" y="124231"/>
                  <a:pt x="214322" y="96979"/>
                </a:cubicBezTo>
                <a:cubicBezTo>
                  <a:pt x="261153" y="69727"/>
                  <a:pt x="260624" y="79252"/>
                  <a:pt x="287347" y="63641"/>
                </a:cubicBezTo>
                <a:cubicBezTo>
                  <a:pt x="314070" y="48031"/>
                  <a:pt x="388947" y="-3034"/>
                  <a:pt x="388947" y="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3" name="フリーフォーム: 図形 3352">
            <a:extLst>
              <a:ext uri="{FF2B5EF4-FFF2-40B4-BE49-F238E27FC236}">
                <a16:creationId xmlns:a16="http://schemas.microsoft.com/office/drawing/2014/main" id="{422EF9D0-DCF0-44FB-9291-F51813798EA5}"/>
              </a:ext>
            </a:extLst>
          </p:cNvPr>
          <p:cNvSpPr/>
          <p:nvPr/>
        </p:nvSpPr>
        <p:spPr>
          <a:xfrm>
            <a:off x="793080" y="10031540"/>
            <a:ext cx="164349" cy="464383"/>
          </a:xfrm>
          <a:custGeom>
            <a:avLst/>
            <a:gdLst>
              <a:gd name="connsiteX0" fmla="*/ 164183 w 164349"/>
              <a:gd name="connsiteY0" fmla="*/ 1460 h 464383"/>
              <a:gd name="connsiteX1" fmla="*/ 80045 w 164349"/>
              <a:gd name="connsiteY1" fmla="*/ 157035 h 464383"/>
              <a:gd name="connsiteX2" fmla="*/ 22895 w 164349"/>
              <a:gd name="connsiteY2" fmla="*/ 269748 h 464383"/>
              <a:gd name="connsiteX3" fmla="*/ 51470 w 164349"/>
              <a:gd name="connsiteY3" fmla="*/ 461835 h 464383"/>
              <a:gd name="connsiteX4" fmla="*/ 32420 w 164349"/>
              <a:gd name="connsiteY4" fmla="*/ 374523 h 464383"/>
              <a:gd name="connsiteX5" fmla="*/ 2258 w 164349"/>
              <a:gd name="connsiteY5" fmla="*/ 295148 h 464383"/>
              <a:gd name="connsiteX6" fmla="*/ 99095 w 164349"/>
              <a:gd name="connsiteY6" fmla="*/ 90360 h 464383"/>
              <a:gd name="connsiteX7" fmla="*/ 164183 w 164349"/>
              <a:gd name="connsiteY7" fmla="*/ 1460 h 46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349" h="464383">
                <a:moveTo>
                  <a:pt x="164183" y="1460"/>
                </a:moveTo>
                <a:cubicBezTo>
                  <a:pt x="161008" y="12573"/>
                  <a:pt x="103593" y="112320"/>
                  <a:pt x="80045" y="157035"/>
                </a:cubicBezTo>
                <a:cubicBezTo>
                  <a:pt x="56497" y="201750"/>
                  <a:pt x="27657" y="218948"/>
                  <a:pt x="22895" y="269748"/>
                </a:cubicBezTo>
                <a:cubicBezTo>
                  <a:pt x="18133" y="320548"/>
                  <a:pt x="49883" y="444373"/>
                  <a:pt x="51470" y="461835"/>
                </a:cubicBezTo>
                <a:cubicBezTo>
                  <a:pt x="53057" y="479297"/>
                  <a:pt x="40622" y="402304"/>
                  <a:pt x="32420" y="374523"/>
                </a:cubicBezTo>
                <a:cubicBezTo>
                  <a:pt x="24218" y="346742"/>
                  <a:pt x="-8854" y="342508"/>
                  <a:pt x="2258" y="295148"/>
                </a:cubicBezTo>
                <a:cubicBezTo>
                  <a:pt x="13370" y="247788"/>
                  <a:pt x="73695" y="135868"/>
                  <a:pt x="99095" y="90360"/>
                </a:cubicBezTo>
                <a:cubicBezTo>
                  <a:pt x="124495" y="44852"/>
                  <a:pt x="167358" y="-9653"/>
                  <a:pt x="164183" y="14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4" name="フリーフォーム: 図形 3353">
            <a:extLst>
              <a:ext uri="{FF2B5EF4-FFF2-40B4-BE49-F238E27FC236}">
                <a16:creationId xmlns:a16="http://schemas.microsoft.com/office/drawing/2014/main" id="{36ECBAEB-92D1-4847-A045-44D38E4155ED}"/>
              </a:ext>
            </a:extLst>
          </p:cNvPr>
          <p:cNvSpPr/>
          <p:nvPr/>
        </p:nvSpPr>
        <p:spPr>
          <a:xfrm>
            <a:off x="839624" y="10083800"/>
            <a:ext cx="216165" cy="417547"/>
          </a:xfrm>
          <a:custGeom>
            <a:avLst/>
            <a:gdLst>
              <a:gd name="connsiteX0" fmla="*/ 216064 w 216165"/>
              <a:gd name="connsiteY0" fmla="*/ 0 h 417547"/>
              <a:gd name="connsiteX1" fmla="*/ 131926 w 216165"/>
              <a:gd name="connsiteY1" fmla="*/ 153988 h 417547"/>
              <a:gd name="connsiteX2" fmla="*/ 106526 w 216165"/>
              <a:gd name="connsiteY2" fmla="*/ 254000 h 417547"/>
              <a:gd name="connsiteX3" fmla="*/ 164 w 216165"/>
              <a:gd name="connsiteY3" fmla="*/ 417513 h 417547"/>
              <a:gd name="connsiteX4" fmla="*/ 133514 w 216165"/>
              <a:gd name="connsiteY4" fmla="*/ 239713 h 417547"/>
              <a:gd name="connsiteX5" fmla="*/ 149389 w 216165"/>
              <a:gd name="connsiteY5" fmla="*/ 155575 h 417547"/>
              <a:gd name="connsiteX6" fmla="*/ 216064 w 216165"/>
              <a:gd name="connsiteY6" fmla="*/ 0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165" h="417547">
                <a:moveTo>
                  <a:pt x="216064" y="0"/>
                </a:moveTo>
                <a:cubicBezTo>
                  <a:pt x="213154" y="-264"/>
                  <a:pt x="150182" y="111655"/>
                  <a:pt x="131926" y="153988"/>
                </a:cubicBezTo>
                <a:cubicBezTo>
                  <a:pt x="113670" y="196321"/>
                  <a:pt x="128486" y="210079"/>
                  <a:pt x="106526" y="254000"/>
                </a:cubicBezTo>
                <a:cubicBezTo>
                  <a:pt x="84566" y="297921"/>
                  <a:pt x="-4334" y="419894"/>
                  <a:pt x="164" y="417513"/>
                </a:cubicBezTo>
                <a:cubicBezTo>
                  <a:pt x="4662" y="415132"/>
                  <a:pt x="108643" y="283369"/>
                  <a:pt x="133514" y="239713"/>
                </a:cubicBezTo>
                <a:cubicBezTo>
                  <a:pt x="158385" y="196057"/>
                  <a:pt x="140129" y="189177"/>
                  <a:pt x="149389" y="155575"/>
                </a:cubicBezTo>
                <a:cubicBezTo>
                  <a:pt x="158649" y="121973"/>
                  <a:pt x="218974" y="264"/>
                  <a:pt x="21606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5" name="フリーフォーム: 図形 3354">
            <a:extLst>
              <a:ext uri="{FF2B5EF4-FFF2-40B4-BE49-F238E27FC236}">
                <a16:creationId xmlns:a16="http://schemas.microsoft.com/office/drawing/2014/main" id="{468239BD-5F00-42E6-8D19-251C9EB7E3BE}"/>
              </a:ext>
            </a:extLst>
          </p:cNvPr>
          <p:cNvSpPr/>
          <p:nvPr/>
        </p:nvSpPr>
        <p:spPr>
          <a:xfrm>
            <a:off x="1113549" y="9863103"/>
            <a:ext cx="483705" cy="256043"/>
          </a:xfrm>
          <a:custGeom>
            <a:avLst/>
            <a:gdLst>
              <a:gd name="connsiteX0" fmla="*/ 876 w 483705"/>
              <a:gd name="connsiteY0" fmla="*/ 255622 h 256043"/>
              <a:gd name="connsiteX1" fmla="*/ 243764 w 483705"/>
              <a:gd name="connsiteY1" fmla="*/ 152435 h 256043"/>
              <a:gd name="connsiteX2" fmla="*/ 446964 w 483705"/>
              <a:gd name="connsiteY2" fmla="*/ 107985 h 256043"/>
              <a:gd name="connsiteX3" fmla="*/ 432676 w 483705"/>
              <a:gd name="connsiteY3" fmla="*/ 74647 h 256043"/>
              <a:gd name="connsiteX4" fmla="*/ 483476 w 483705"/>
              <a:gd name="connsiteY4" fmla="*/ 35 h 256043"/>
              <a:gd name="connsiteX5" fmla="*/ 408864 w 483705"/>
              <a:gd name="connsiteY5" fmla="*/ 65122 h 256043"/>
              <a:gd name="connsiteX6" fmla="*/ 418389 w 483705"/>
              <a:gd name="connsiteY6" fmla="*/ 87347 h 256043"/>
              <a:gd name="connsiteX7" fmla="*/ 334251 w 483705"/>
              <a:gd name="connsiteY7" fmla="*/ 109572 h 256043"/>
              <a:gd name="connsiteX8" fmla="*/ 876 w 483705"/>
              <a:gd name="connsiteY8" fmla="*/ 255622 h 2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705" h="256043">
                <a:moveTo>
                  <a:pt x="876" y="255622"/>
                </a:moveTo>
                <a:cubicBezTo>
                  <a:pt x="-14205" y="262766"/>
                  <a:pt x="169416" y="177041"/>
                  <a:pt x="243764" y="152435"/>
                </a:cubicBezTo>
                <a:cubicBezTo>
                  <a:pt x="318112" y="127829"/>
                  <a:pt x="415479" y="120950"/>
                  <a:pt x="446964" y="107985"/>
                </a:cubicBezTo>
                <a:cubicBezTo>
                  <a:pt x="478449" y="95020"/>
                  <a:pt x="426591" y="92639"/>
                  <a:pt x="432676" y="74647"/>
                </a:cubicBezTo>
                <a:cubicBezTo>
                  <a:pt x="438761" y="56655"/>
                  <a:pt x="487445" y="1622"/>
                  <a:pt x="483476" y="35"/>
                </a:cubicBezTo>
                <a:cubicBezTo>
                  <a:pt x="479507" y="-1552"/>
                  <a:pt x="419712" y="50570"/>
                  <a:pt x="408864" y="65122"/>
                </a:cubicBezTo>
                <a:cubicBezTo>
                  <a:pt x="398016" y="79674"/>
                  <a:pt x="430824" y="79939"/>
                  <a:pt x="418389" y="87347"/>
                </a:cubicBezTo>
                <a:cubicBezTo>
                  <a:pt x="405954" y="94755"/>
                  <a:pt x="399074" y="85760"/>
                  <a:pt x="334251" y="109572"/>
                </a:cubicBezTo>
                <a:cubicBezTo>
                  <a:pt x="269428" y="133384"/>
                  <a:pt x="15957" y="248478"/>
                  <a:pt x="876" y="2556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6" name="フリーフォーム: 図形 3355">
            <a:extLst>
              <a:ext uri="{FF2B5EF4-FFF2-40B4-BE49-F238E27FC236}">
                <a16:creationId xmlns:a16="http://schemas.microsoft.com/office/drawing/2014/main" id="{7E2B8D94-F6C8-47E1-9701-AF59C6718FFA}"/>
              </a:ext>
            </a:extLst>
          </p:cNvPr>
          <p:cNvSpPr/>
          <p:nvPr/>
        </p:nvSpPr>
        <p:spPr>
          <a:xfrm>
            <a:off x="1223784" y="9898049"/>
            <a:ext cx="605018" cy="378581"/>
          </a:xfrm>
          <a:custGeom>
            <a:avLst/>
            <a:gdLst>
              <a:gd name="connsiteX0" fmla="*/ 406579 w 605018"/>
              <a:gd name="connsiteY0" fmla="*/ 14 h 378581"/>
              <a:gd name="connsiteX1" fmla="*/ 497066 w 605018"/>
              <a:gd name="connsiteY1" fmla="*/ 114314 h 378581"/>
              <a:gd name="connsiteX2" fmla="*/ 605016 w 605018"/>
              <a:gd name="connsiteY2" fmla="*/ 130189 h 378581"/>
              <a:gd name="connsiteX3" fmla="*/ 493891 w 605018"/>
              <a:gd name="connsiteY3" fmla="*/ 160351 h 378581"/>
              <a:gd name="connsiteX4" fmla="*/ 16054 w 605018"/>
              <a:gd name="connsiteY4" fmla="*/ 368314 h 378581"/>
              <a:gd name="connsiteX5" fmla="*/ 155754 w 605018"/>
              <a:gd name="connsiteY5" fmla="*/ 327039 h 378581"/>
              <a:gd name="connsiteX6" fmla="*/ 574854 w 605018"/>
              <a:gd name="connsiteY6" fmla="*/ 155589 h 378581"/>
              <a:gd name="connsiteX7" fmla="*/ 539929 w 605018"/>
              <a:gd name="connsiteY7" fmla="*/ 139714 h 378581"/>
              <a:gd name="connsiteX8" fmla="*/ 466904 w 605018"/>
              <a:gd name="connsiteY8" fmla="*/ 115901 h 378581"/>
              <a:gd name="connsiteX9" fmla="*/ 460554 w 605018"/>
              <a:gd name="connsiteY9" fmla="*/ 106376 h 378581"/>
              <a:gd name="connsiteX10" fmla="*/ 406579 w 605018"/>
              <a:gd name="connsiteY10" fmla="*/ 14 h 3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018" h="378581">
                <a:moveTo>
                  <a:pt x="406579" y="14"/>
                </a:moveTo>
                <a:cubicBezTo>
                  <a:pt x="412664" y="1337"/>
                  <a:pt x="463993" y="92618"/>
                  <a:pt x="497066" y="114314"/>
                </a:cubicBezTo>
                <a:cubicBezTo>
                  <a:pt x="530139" y="136010"/>
                  <a:pt x="605545" y="122516"/>
                  <a:pt x="605016" y="130189"/>
                </a:cubicBezTo>
                <a:cubicBezTo>
                  <a:pt x="604487" y="137862"/>
                  <a:pt x="592051" y="120664"/>
                  <a:pt x="493891" y="160351"/>
                </a:cubicBezTo>
                <a:cubicBezTo>
                  <a:pt x="395731" y="200038"/>
                  <a:pt x="72410" y="340533"/>
                  <a:pt x="16054" y="368314"/>
                </a:cubicBezTo>
                <a:cubicBezTo>
                  <a:pt x="-40302" y="396095"/>
                  <a:pt x="62621" y="362493"/>
                  <a:pt x="155754" y="327039"/>
                </a:cubicBezTo>
                <a:cubicBezTo>
                  <a:pt x="248887" y="291585"/>
                  <a:pt x="510825" y="186810"/>
                  <a:pt x="574854" y="155589"/>
                </a:cubicBezTo>
                <a:cubicBezTo>
                  <a:pt x="638883" y="124368"/>
                  <a:pt x="557921" y="146329"/>
                  <a:pt x="539929" y="139714"/>
                </a:cubicBezTo>
                <a:cubicBezTo>
                  <a:pt x="521937" y="133099"/>
                  <a:pt x="480133" y="121457"/>
                  <a:pt x="466904" y="115901"/>
                </a:cubicBezTo>
                <a:cubicBezTo>
                  <a:pt x="453675" y="110345"/>
                  <a:pt x="468756" y="122251"/>
                  <a:pt x="460554" y="106376"/>
                </a:cubicBezTo>
                <a:cubicBezTo>
                  <a:pt x="452352" y="90501"/>
                  <a:pt x="400494" y="-1309"/>
                  <a:pt x="406579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7" name="フリーフォーム: 図形 3356">
            <a:extLst>
              <a:ext uri="{FF2B5EF4-FFF2-40B4-BE49-F238E27FC236}">
                <a16:creationId xmlns:a16="http://schemas.microsoft.com/office/drawing/2014/main" id="{7082CFE1-D0E9-4427-8B33-9BC2B6016EC8}"/>
              </a:ext>
            </a:extLst>
          </p:cNvPr>
          <p:cNvSpPr/>
          <p:nvPr/>
        </p:nvSpPr>
        <p:spPr>
          <a:xfrm>
            <a:off x="1029133" y="10077386"/>
            <a:ext cx="153596" cy="269978"/>
          </a:xfrm>
          <a:custGeom>
            <a:avLst/>
            <a:gdLst>
              <a:gd name="connsiteX0" fmla="*/ 153555 w 153596"/>
              <a:gd name="connsiteY0" fmla="*/ 64 h 269978"/>
              <a:gd name="connsiteX1" fmla="*/ 29730 w 153596"/>
              <a:gd name="connsiteY1" fmla="*/ 106427 h 269978"/>
              <a:gd name="connsiteX2" fmla="*/ 5917 w 153596"/>
              <a:gd name="connsiteY2" fmla="*/ 269939 h 269978"/>
              <a:gd name="connsiteX3" fmla="*/ 15442 w 153596"/>
              <a:gd name="connsiteY3" fmla="*/ 120714 h 269978"/>
              <a:gd name="connsiteX4" fmla="*/ 153555 w 153596"/>
              <a:gd name="connsiteY4" fmla="*/ 64 h 26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96" h="269978">
                <a:moveTo>
                  <a:pt x="153555" y="64"/>
                </a:moveTo>
                <a:cubicBezTo>
                  <a:pt x="155936" y="-2317"/>
                  <a:pt x="54336" y="61448"/>
                  <a:pt x="29730" y="106427"/>
                </a:cubicBezTo>
                <a:cubicBezTo>
                  <a:pt x="5124" y="151406"/>
                  <a:pt x="8298" y="267558"/>
                  <a:pt x="5917" y="269939"/>
                </a:cubicBezTo>
                <a:cubicBezTo>
                  <a:pt x="3536" y="272320"/>
                  <a:pt x="-10487" y="165428"/>
                  <a:pt x="15442" y="120714"/>
                </a:cubicBezTo>
                <a:cubicBezTo>
                  <a:pt x="41371" y="76000"/>
                  <a:pt x="151174" y="2445"/>
                  <a:pt x="153555" y="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8" name="フリーフォーム: 図形 3357">
            <a:extLst>
              <a:ext uri="{FF2B5EF4-FFF2-40B4-BE49-F238E27FC236}">
                <a16:creationId xmlns:a16="http://schemas.microsoft.com/office/drawing/2014/main" id="{2949CA6D-C687-4E81-9A95-249920F9F774}"/>
              </a:ext>
            </a:extLst>
          </p:cNvPr>
          <p:cNvSpPr/>
          <p:nvPr/>
        </p:nvSpPr>
        <p:spPr>
          <a:xfrm>
            <a:off x="1060078" y="10083040"/>
            <a:ext cx="646332" cy="262086"/>
          </a:xfrm>
          <a:custGeom>
            <a:avLst/>
            <a:gdLst>
              <a:gd name="connsiteX0" fmla="*/ 1960 w 646332"/>
              <a:gd name="connsiteY0" fmla="*/ 253173 h 262086"/>
              <a:gd name="connsiteX1" fmla="*/ 171822 w 646332"/>
              <a:gd name="connsiteY1" fmla="*/ 238885 h 262086"/>
              <a:gd name="connsiteX2" fmla="*/ 643310 w 646332"/>
              <a:gd name="connsiteY2" fmla="*/ 760 h 262086"/>
              <a:gd name="connsiteX3" fmla="*/ 360735 w 646332"/>
              <a:gd name="connsiteY3" fmla="*/ 165860 h 262086"/>
              <a:gd name="connsiteX4" fmla="*/ 95622 w 646332"/>
              <a:gd name="connsiteY4" fmla="*/ 240473 h 262086"/>
              <a:gd name="connsiteX5" fmla="*/ 1960 w 646332"/>
              <a:gd name="connsiteY5" fmla="*/ 253173 h 26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332" h="262086">
                <a:moveTo>
                  <a:pt x="1960" y="253173"/>
                </a:moveTo>
                <a:cubicBezTo>
                  <a:pt x="14660" y="252908"/>
                  <a:pt x="64930" y="280954"/>
                  <a:pt x="171822" y="238885"/>
                </a:cubicBezTo>
                <a:cubicBezTo>
                  <a:pt x="278714" y="196816"/>
                  <a:pt x="611825" y="12931"/>
                  <a:pt x="643310" y="760"/>
                </a:cubicBezTo>
                <a:cubicBezTo>
                  <a:pt x="674796" y="-11411"/>
                  <a:pt x="452016" y="125908"/>
                  <a:pt x="360735" y="165860"/>
                </a:cubicBezTo>
                <a:cubicBezTo>
                  <a:pt x="269454" y="205812"/>
                  <a:pt x="150920" y="226450"/>
                  <a:pt x="95622" y="240473"/>
                </a:cubicBezTo>
                <a:cubicBezTo>
                  <a:pt x="40324" y="254496"/>
                  <a:pt x="-10740" y="253438"/>
                  <a:pt x="1960" y="2531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9" name="フリーフォーム: 図形 3358">
            <a:extLst>
              <a:ext uri="{FF2B5EF4-FFF2-40B4-BE49-F238E27FC236}">
                <a16:creationId xmlns:a16="http://schemas.microsoft.com/office/drawing/2014/main" id="{72E33953-1384-471B-A8BF-E2AEF3AF1FA2}"/>
              </a:ext>
            </a:extLst>
          </p:cNvPr>
          <p:cNvSpPr/>
          <p:nvPr/>
        </p:nvSpPr>
        <p:spPr>
          <a:xfrm>
            <a:off x="604720" y="10049079"/>
            <a:ext cx="76946" cy="806724"/>
          </a:xfrm>
          <a:custGeom>
            <a:avLst/>
            <a:gdLst>
              <a:gd name="connsiteX0" fmla="*/ 8055 w 76946"/>
              <a:gd name="connsiteY0" fmla="*/ 1384 h 806724"/>
              <a:gd name="connsiteX1" fmla="*/ 4880 w 76946"/>
              <a:gd name="connsiteY1" fmla="*/ 209346 h 806724"/>
              <a:gd name="connsiteX2" fmla="*/ 71555 w 76946"/>
              <a:gd name="connsiteY2" fmla="*/ 790371 h 806724"/>
              <a:gd name="connsiteX3" fmla="*/ 68380 w 76946"/>
              <a:gd name="connsiteY3" fmla="*/ 615746 h 806724"/>
              <a:gd name="connsiteX4" fmla="*/ 31868 w 76946"/>
              <a:gd name="connsiteY4" fmla="*/ 291896 h 806724"/>
              <a:gd name="connsiteX5" fmla="*/ 8055 w 76946"/>
              <a:gd name="connsiteY5" fmla="*/ 1384 h 80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46" h="806724">
                <a:moveTo>
                  <a:pt x="8055" y="1384"/>
                </a:moveTo>
                <a:cubicBezTo>
                  <a:pt x="3557" y="-12374"/>
                  <a:pt x="-5703" y="77848"/>
                  <a:pt x="4880" y="209346"/>
                </a:cubicBezTo>
                <a:cubicBezTo>
                  <a:pt x="15463" y="340844"/>
                  <a:pt x="60972" y="722638"/>
                  <a:pt x="71555" y="790371"/>
                </a:cubicBezTo>
                <a:cubicBezTo>
                  <a:pt x="82138" y="858104"/>
                  <a:pt x="74994" y="698825"/>
                  <a:pt x="68380" y="615746"/>
                </a:cubicBezTo>
                <a:cubicBezTo>
                  <a:pt x="61766" y="532667"/>
                  <a:pt x="42716" y="387940"/>
                  <a:pt x="31868" y="291896"/>
                </a:cubicBezTo>
                <a:cubicBezTo>
                  <a:pt x="21020" y="195852"/>
                  <a:pt x="12553" y="15142"/>
                  <a:pt x="8055" y="13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0" name="フリーフォーム: 図形 3359">
            <a:extLst>
              <a:ext uri="{FF2B5EF4-FFF2-40B4-BE49-F238E27FC236}">
                <a16:creationId xmlns:a16="http://schemas.microsoft.com/office/drawing/2014/main" id="{5BD31C9E-D20E-4341-8196-EC578C160546}"/>
              </a:ext>
            </a:extLst>
          </p:cNvPr>
          <p:cNvSpPr/>
          <p:nvPr/>
        </p:nvSpPr>
        <p:spPr>
          <a:xfrm>
            <a:off x="686675" y="10848767"/>
            <a:ext cx="204080" cy="602253"/>
          </a:xfrm>
          <a:custGeom>
            <a:avLst/>
            <a:gdLst>
              <a:gd name="connsiteX0" fmla="*/ 713 w 204080"/>
              <a:gd name="connsiteY0" fmla="*/ 208 h 602253"/>
              <a:gd name="connsiteX1" fmla="*/ 67388 w 204080"/>
              <a:gd name="connsiteY1" fmla="*/ 306596 h 602253"/>
              <a:gd name="connsiteX2" fmla="*/ 197563 w 204080"/>
              <a:gd name="connsiteY2" fmla="*/ 587583 h 602253"/>
              <a:gd name="connsiteX3" fmla="*/ 173750 w 204080"/>
              <a:gd name="connsiteY3" fmla="*/ 543133 h 602253"/>
              <a:gd name="connsiteX4" fmla="*/ 80088 w 204080"/>
              <a:gd name="connsiteY4" fmla="*/ 376446 h 602253"/>
              <a:gd name="connsiteX5" fmla="*/ 35638 w 204080"/>
              <a:gd name="connsiteY5" fmla="*/ 260558 h 602253"/>
              <a:gd name="connsiteX6" fmla="*/ 713 w 204080"/>
              <a:gd name="connsiteY6" fmla="*/ 208 h 60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80" h="602253">
                <a:moveTo>
                  <a:pt x="713" y="208"/>
                </a:moveTo>
                <a:cubicBezTo>
                  <a:pt x="6005" y="7881"/>
                  <a:pt x="34580" y="208700"/>
                  <a:pt x="67388" y="306596"/>
                </a:cubicBezTo>
                <a:cubicBezTo>
                  <a:pt x="100196" y="404492"/>
                  <a:pt x="179836" y="548160"/>
                  <a:pt x="197563" y="587583"/>
                </a:cubicBezTo>
                <a:cubicBezTo>
                  <a:pt x="215290" y="627006"/>
                  <a:pt x="193329" y="578322"/>
                  <a:pt x="173750" y="543133"/>
                </a:cubicBezTo>
                <a:cubicBezTo>
                  <a:pt x="154171" y="507944"/>
                  <a:pt x="103107" y="423542"/>
                  <a:pt x="80088" y="376446"/>
                </a:cubicBezTo>
                <a:cubicBezTo>
                  <a:pt x="57069" y="329350"/>
                  <a:pt x="50455" y="321941"/>
                  <a:pt x="35638" y="260558"/>
                </a:cubicBezTo>
                <a:cubicBezTo>
                  <a:pt x="20821" y="199175"/>
                  <a:pt x="-4579" y="-7465"/>
                  <a:pt x="713" y="2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1" name="フリーフォーム: 図形 3360">
            <a:extLst>
              <a:ext uri="{FF2B5EF4-FFF2-40B4-BE49-F238E27FC236}">
                <a16:creationId xmlns:a16="http://schemas.microsoft.com/office/drawing/2014/main" id="{677B6E51-8329-4538-B0CE-FBB3844D2DD9}"/>
              </a:ext>
            </a:extLst>
          </p:cNvPr>
          <p:cNvSpPr/>
          <p:nvPr/>
        </p:nvSpPr>
        <p:spPr>
          <a:xfrm>
            <a:off x="884179" y="11409297"/>
            <a:ext cx="577913" cy="301221"/>
          </a:xfrm>
          <a:custGeom>
            <a:avLst/>
            <a:gdLst>
              <a:gd name="connsiteX0" fmla="*/ 59 w 577913"/>
              <a:gd name="connsiteY0" fmla="*/ 66 h 301221"/>
              <a:gd name="connsiteX1" fmla="*/ 147696 w 577913"/>
              <a:gd name="connsiteY1" fmla="*/ 169928 h 301221"/>
              <a:gd name="connsiteX2" fmla="*/ 279459 w 577913"/>
              <a:gd name="connsiteY2" fmla="*/ 173103 h 301221"/>
              <a:gd name="connsiteX3" fmla="*/ 571559 w 577913"/>
              <a:gd name="connsiteY3" fmla="*/ 300103 h 301221"/>
              <a:gd name="connsiteX4" fmla="*/ 465196 w 577913"/>
              <a:gd name="connsiteY4" fmla="*/ 230253 h 301221"/>
              <a:gd name="connsiteX5" fmla="*/ 285809 w 577913"/>
              <a:gd name="connsiteY5" fmla="*/ 146116 h 301221"/>
              <a:gd name="connsiteX6" fmla="*/ 165159 w 577913"/>
              <a:gd name="connsiteY6" fmla="*/ 149291 h 301221"/>
              <a:gd name="connsiteX7" fmla="*/ 59 w 577913"/>
              <a:gd name="connsiteY7" fmla="*/ 66 h 30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913" h="301221">
                <a:moveTo>
                  <a:pt x="59" y="66"/>
                </a:moveTo>
                <a:cubicBezTo>
                  <a:pt x="-2852" y="3506"/>
                  <a:pt x="101129" y="141089"/>
                  <a:pt x="147696" y="169928"/>
                </a:cubicBezTo>
                <a:cubicBezTo>
                  <a:pt x="194263" y="198768"/>
                  <a:pt x="208815" y="151407"/>
                  <a:pt x="279459" y="173103"/>
                </a:cubicBezTo>
                <a:cubicBezTo>
                  <a:pt x="350103" y="194799"/>
                  <a:pt x="540603" y="290578"/>
                  <a:pt x="571559" y="300103"/>
                </a:cubicBezTo>
                <a:cubicBezTo>
                  <a:pt x="602515" y="309628"/>
                  <a:pt x="512821" y="255918"/>
                  <a:pt x="465196" y="230253"/>
                </a:cubicBezTo>
                <a:cubicBezTo>
                  <a:pt x="417571" y="204589"/>
                  <a:pt x="335815" y="159610"/>
                  <a:pt x="285809" y="146116"/>
                </a:cubicBezTo>
                <a:cubicBezTo>
                  <a:pt x="235803" y="132622"/>
                  <a:pt x="206963" y="169929"/>
                  <a:pt x="165159" y="149291"/>
                </a:cubicBezTo>
                <a:cubicBezTo>
                  <a:pt x="123355" y="128654"/>
                  <a:pt x="2970" y="-3374"/>
                  <a:pt x="59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2" name="フリーフォーム: 図形 3361">
            <a:extLst>
              <a:ext uri="{FF2B5EF4-FFF2-40B4-BE49-F238E27FC236}">
                <a16:creationId xmlns:a16="http://schemas.microsoft.com/office/drawing/2014/main" id="{85290565-FE3F-4769-B24C-E091C6B90A77}"/>
              </a:ext>
            </a:extLst>
          </p:cNvPr>
          <p:cNvSpPr/>
          <p:nvPr/>
        </p:nvSpPr>
        <p:spPr>
          <a:xfrm>
            <a:off x="764570" y="11229966"/>
            <a:ext cx="259440" cy="367463"/>
          </a:xfrm>
          <a:custGeom>
            <a:avLst/>
            <a:gdLst>
              <a:gd name="connsiteX0" fmla="*/ 605 w 259440"/>
              <a:gd name="connsiteY0" fmla="*/ 9 h 367463"/>
              <a:gd name="connsiteX1" fmla="*/ 59343 w 259440"/>
              <a:gd name="connsiteY1" fmla="*/ 149234 h 367463"/>
              <a:gd name="connsiteX2" fmla="*/ 256193 w 259440"/>
              <a:gd name="connsiteY2" fmla="*/ 365134 h 367463"/>
              <a:gd name="connsiteX3" fmla="*/ 175230 w 259440"/>
              <a:gd name="connsiteY3" fmla="*/ 257184 h 367463"/>
              <a:gd name="connsiteX4" fmla="*/ 86330 w 259440"/>
              <a:gd name="connsiteY4" fmla="*/ 155584 h 367463"/>
              <a:gd name="connsiteX5" fmla="*/ 605 w 259440"/>
              <a:gd name="connsiteY5" fmla="*/ 9 h 36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440" h="367463">
                <a:moveTo>
                  <a:pt x="605" y="9"/>
                </a:moveTo>
                <a:cubicBezTo>
                  <a:pt x="-3893" y="-1049"/>
                  <a:pt x="16745" y="88380"/>
                  <a:pt x="59343" y="149234"/>
                </a:cubicBezTo>
                <a:cubicBezTo>
                  <a:pt x="101941" y="210088"/>
                  <a:pt x="236879" y="347142"/>
                  <a:pt x="256193" y="365134"/>
                </a:cubicBezTo>
                <a:cubicBezTo>
                  <a:pt x="275507" y="383126"/>
                  <a:pt x="203541" y="292109"/>
                  <a:pt x="175230" y="257184"/>
                </a:cubicBezTo>
                <a:cubicBezTo>
                  <a:pt x="146920" y="222259"/>
                  <a:pt x="114111" y="193419"/>
                  <a:pt x="86330" y="155584"/>
                </a:cubicBezTo>
                <a:cubicBezTo>
                  <a:pt x="58549" y="117749"/>
                  <a:pt x="5103" y="1067"/>
                  <a:pt x="605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3" name="フリーフォーム: 図形 3362">
            <a:extLst>
              <a:ext uri="{FF2B5EF4-FFF2-40B4-BE49-F238E27FC236}">
                <a16:creationId xmlns:a16="http://schemas.microsoft.com/office/drawing/2014/main" id="{A7722CAF-D98C-4402-88D5-A13676A3D60C}"/>
              </a:ext>
            </a:extLst>
          </p:cNvPr>
          <p:cNvSpPr/>
          <p:nvPr/>
        </p:nvSpPr>
        <p:spPr>
          <a:xfrm>
            <a:off x="1361641" y="11679547"/>
            <a:ext cx="1243612" cy="430039"/>
          </a:xfrm>
          <a:custGeom>
            <a:avLst/>
            <a:gdLst>
              <a:gd name="connsiteX0" fmla="*/ 3609 w 1243612"/>
              <a:gd name="connsiteY0" fmla="*/ 2336 h 430039"/>
              <a:gd name="connsiteX1" fmla="*/ 560292 w 1243612"/>
              <a:gd name="connsiteY1" fmla="*/ 216120 h 430039"/>
              <a:gd name="connsiteX2" fmla="*/ 865092 w 1243612"/>
              <a:gd name="connsiteY2" fmla="*/ 330420 h 430039"/>
              <a:gd name="connsiteX3" fmla="*/ 1241859 w 1243612"/>
              <a:gd name="connsiteY3" fmla="*/ 429903 h 430039"/>
              <a:gd name="connsiteX4" fmla="*/ 1015376 w 1243612"/>
              <a:gd name="connsiteY4" fmla="*/ 353703 h 430039"/>
              <a:gd name="connsiteX5" fmla="*/ 628026 w 1243612"/>
              <a:gd name="connsiteY5" fmla="*/ 233053 h 430039"/>
              <a:gd name="connsiteX6" fmla="*/ 333809 w 1243612"/>
              <a:gd name="connsiteY6" fmla="*/ 110286 h 430039"/>
              <a:gd name="connsiteX7" fmla="*/ 3609 w 1243612"/>
              <a:gd name="connsiteY7" fmla="*/ 2336 h 43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612" h="430039">
                <a:moveTo>
                  <a:pt x="3609" y="2336"/>
                </a:moveTo>
                <a:cubicBezTo>
                  <a:pt x="41356" y="19975"/>
                  <a:pt x="560292" y="216120"/>
                  <a:pt x="560292" y="216120"/>
                </a:cubicBezTo>
                <a:cubicBezTo>
                  <a:pt x="703872" y="270801"/>
                  <a:pt x="751498" y="294790"/>
                  <a:pt x="865092" y="330420"/>
                </a:cubicBezTo>
                <a:cubicBezTo>
                  <a:pt x="978687" y="366051"/>
                  <a:pt x="1216812" y="426023"/>
                  <a:pt x="1241859" y="429903"/>
                </a:cubicBezTo>
                <a:cubicBezTo>
                  <a:pt x="1266906" y="433783"/>
                  <a:pt x="1015376" y="353703"/>
                  <a:pt x="1015376" y="353703"/>
                </a:cubicBezTo>
                <a:cubicBezTo>
                  <a:pt x="913070" y="320895"/>
                  <a:pt x="741620" y="273622"/>
                  <a:pt x="628026" y="233053"/>
                </a:cubicBezTo>
                <a:cubicBezTo>
                  <a:pt x="514432" y="192484"/>
                  <a:pt x="433292" y="149092"/>
                  <a:pt x="333809" y="110286"/>
                </a:cubicBezTo>
                <a:cubicBezTo>
                  <a:pt x="234326" y="71481"/>
                  <a:pt x="-34138" y="-15303"/>
                  <a:pt x="3609" y="23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4" name="フリーフォーム: 図形 3363">
            <a:extLst>
              <a:ext uri="{FF2B5EF4-FFF2-40B4-BE49-F238E27FC236}">
                <a16:creationId xmlns:a16="http://schemas.microsoft.com/office/drawing/2014/main" id="{47647FEA-79A1-481B-8D85-189F2AEBC76C}"/>
              </a:ext>
            </a:extLst>
          </p:cNvPr>
          <p:cNvSpPr/>
          <p:nvPr/>
        </p:nvSpPr>
        <p:spPr>
          <a:xfrm>
            <a:off x="1930363" y="11899786"/>
            <a:ext cx="76784" cy="413314"/>
          </a:xfrm>
          <a:custGeom>
            <a:avLst/>
            <a:gdLst>
              <a:gd name="connsiteX0" fmla="*/ 25437 w 76784"/>
              <a:gd name="connsiteY0" fmla="*/ 2231 h 413314"/>
              <a:gd name="connsiteX1" fmla="*/ 63537 w 76784"/>
              <a:gd name="connsiteY1" fmla="*/ 112297 h 413314"/>
              <a:gd name="connsiteX2" fmla="*/ 37 w 76784"/>
              <a:gd name="connsiteY2" fmla="*/ 410747 h 413314"/>
              <a:gd name="connsiteX3" fmla="*/ 74120 w 76784"/>
              <a:gd name="connsiteY3" fmla="*/ 245647 h 413314"/>
              <a:gd name="connsiteX4" fmla="*/ 59304 w 76784"/>
              <a:gd name="connsiteY4" fmla="*/ 53031 h 413314"/>
              <a:gd name="connsiteX5" fmla="*/ 25437 w 76784"/>
              <a:gd name="connsiteY5" fmla="*/ 2231 h 4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784" h="413314">
                <a:moveTo>
                  <a:pt x="25437" y="2231"/>
                </a:moveTo>
                <a:cubicBezTo>
                  <a:pt x="26142" y="12109"/>
                  <a:pt x="67770" y="44211"/>
                  <a:pt x="63537" y="112297"/>
                </a:cubicBezTo>
                <a:cubicBezTo>
                  <a:pt x="59304" y="180383"/>
                  <a:pt x="-1727" y="388522"/>
                  <a:pt x="37" y="410747"/>
                </a:cubicBezTo>
                <a:cubicBezTo>
                  <a:pt x="1801" y="432972"/>
                  <a:pt x="64242" y="305266"/>
                  <a:pt x="74120" y="245647"/>
                </a:cubicBezTo>
                <a:cubicBezTo>
                  <a:pt x="83998" y="186028"/>
                  <a:pt x="63537" y="89720"/>
                  <a:pt x="59304" y="53031"/>
                </a:cubicBezTo>
                <a:cubicBezTo>
                  <a:pt x="55071" y="16342"/>
                  <a:pt x="24732" y="-7647"/>
                  <a:pt x="25437" y="22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5" name="フリーフォーム: 図形 3364">
            <a:extLst>
              <a:ext uri="{FF2B5EF4-FFF2-40B4-BE49-F238E27FC236}">
                <a16:creationId xmlns:a16="http://schemas.microsoft.com/office/drawing/2014/main" id="{A426C6F2-BB75-4B64-8E74-C8070ABB225C}"/>
              </a:ext>
            </a:extLst>
          </p:cNvPr>
          <p:cNvSpPr/>
          <p:nvPr/>
        </p:nvSpPr>
        <p:spPr>
          <a:xfrm>
            <a:off x="2613024" y="12132083"/>
            <a:ext cx="689368" cy="147981"/>
          </a:xfrm>
          <a:custGeom>
            <a:avLst/>
            <a:gdLst>
              <a:gd name="connsiteX0" fmla="*/ 1059 w 689368"/>
              <a:gd name="connsiteY0" fmla="*/ 650 h 147981"/>
              <a:gd name="connsiteX1" fmla="*/ 661459 w 689368"/>
              <a:gd name="connsiteY1" fmla="*/ 144584 h 147981"/>
              <a:gd name="connsiteX2" fmla="*/ 511176 w 689368"/>
              <a:gd name="connsiteY2" fmla="*/ 93784 h 147981"/>
              <a:gd name="connsiteX3" fmla="*/ 1059 w 689368"/>
              <a:gd name="connsiteY3" fmla="*/ 650 h 14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368" h="147981">
                <a:moveTo>
                  <a:pt x="1059" y="650"/>
                </a:moveTo>
                <a:cubicBezTo>
                  <a:pt x="26106" y="9117"/>
                  <a:pt x="576440" y="129062"/>
                  <a:pt x="661459" y="144584"/>
                </a:cubicBezTo>
                <a:cubicBezTo>
                  <a:pt x="746478" y="160106"/>
                  <a:pt x="620184" y="118831"/>
                  <a:pt x="511176" y="93784"/>
                </a:cubicBezTo>
                <a:cubicBezTo>
                  <a:pt x="402168" y="68737"/>
                  <a:pt x="-23988" y="-7817"/>
                  <a:pt x="1059" y="6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6" name="フリーフォーム: 図形 3365">
            <a:extLst>
              <a:ext uri="{FF2B5EF4-FFF2-40B4-BE49-F238E27FC236}">
                <a16:creationId xmlns:a16="http://schemas.microsoft.com/office/drawing/2014/main" id="{CB0A03B0-52C9-4CCE-B2E8-AD8FEDE36146}"/>
              </a:ext>
            </a:extLst>
          </p:cNvPr>
          <p:cNvSpPr/>
          <p:nvPr/>
        </p:nvSpPr>
        <p:spPr>
          <a:xfrm>
            <a:off x="1352533" y="10175162"/>
            <a:ext cx="895972" cy="232553"/>
          </a:xfrm>
          <a:custGeom>
            <a:avLst/>
            <a:gdLst>
              <a:gd name="connsiteX0" fmla="*/ 17 w 895972"/>
              <a:gd name="connsiteY0" fmla="*/ 232488 h 232553"/>
              <a:gd name="connsiteX1" fmla="*/ 404300 w 895972"/>
              <a:gd name="connsiteY1" fmla="*/ 58921 h 232553"/>
              <a:gd name="connsiteX2" fmla="*/ 878434 w 895972"/>
              <a:gd name="connsiteY2" fmla="*/ 10238 h 232553"/>
              <a:gd name="connsiteX3" fmla="*/ 787417 w 895972"/>
              <a:gd name="connsiteY3" fmla="*/ 6005 h 232553"/>
              <a:gd name="connsiteX4" fmla="*/ 723917 w 895972"/>
              <a:gd name="connsiteY4" fmla="*/ 1771 h 232553"/>
              <a:gd name="connsiteX5" fmla="*/ 419117 w 895972"/>
              <a:gd name="connsiteY5" fmla="*/ 37755 h 232553"/>
              <a:gd name="connsiteX6" fmla="*/ 17 w 895972"/>
              <a:gd name="connsiteY6" fmla="*/ 232488 h 23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5972" h="232553">
                <a:moveTo>
                  <a:pt x="17" y="232488"/>
                </a:moveTo>
                <a:cubicBezTo>
                  <a:pt x="-2452" y="236016"/>
                  <a:pt x="257897" y="95963"/>
                  <a:pt x="404300" y="58921"/>
                </a:cubicBezTo>
                <a:cubicBezTo>
                  <a:pt x="550703" y="21879"/>
                  <a:pt x="814581" y="19057"/>
                  <a:pt x="878434" y="10238"/>
                </a:cubicBezTo>
                <a:cubicBezTo>
                  <a:pt x="942287" y="1419"/>
                  <a:pt x="813170" y="7416"/>
                  <a:pt x="787417" y="6005"/>
                </a:cubicBezTo>
                <a:cubicBezTo>
                  <a:pt x="761664" y="4594"/>
                  <a:pt x="785300" y="-3521"/>
                  <a:pt x="723917" y="1771"/>
                </a:cubicBezTo>
                <a:cubicBezTo>
                  <a:pt x="662534" y="7063"/>
                  <a:pt x="539767" y="2830"/>
                  <a:pt x="419117" y="37755"/>
                </a:cubicBezTo>
                <a:cubicBezTo>
                  <a:pt x="298467" y="72680"/>
                  <a:pt x="2486" y="228960"/>
                  <a:pt x="17" y="2324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7" name="フリーフォーム: 図形 3366">
            <a:extLst>
              <a:ext uri="{FF2B5EF4-FFF2-40B4-BE49-F238E27FC236}">
                <a16:creationId xmlns:a16="http://schemas.microsoft.com/office/drawing/2014/main" id="{9638502F-EB72-4EA0-9843-7C16FE8E9AD9}"/>
              </a:ext>
            </a:extLst>
          </p:cNvPr>
          <p:cNvSpPr/>
          <p:nvPr/>
        </p:nvSpPr>
        <p:spPr>
          <a:xfrm>
            <a:off x="1047495" y="10759656"/>
            <a:ext cx="361395" cy="355361"/>
          </a:xfrm>
          <a:custGeom>
            <a:avLst/>
            <a:gdLst>
              <a:gd name="connsiteX0" fmla="*/ 255 w 361395"/>
              <a:gd name="connsiteY0" fmla="*/ 354961 h 355361"/>
              <a:gd name="connsiteX1" fmla="*/ 159005 w 361395"/>
              <a:gd name="connsiteY1" fmla="*/ 166577 h 355361"/>
              <a:gd name="connsiteX2" fmla="*/ 357972 w 361395"/>
              <a:gd name="connsiteY2" fmla="*/ 1477 h 355361"/>
              <a:gd name="connsiteX3" fmla="*/ 273305 w 361395"/>
              <a:gd name="connsiteY3" fmla="*/ 92494 h 355361"/>
              <a:gd name="connsiteX4" fmla="*/ 125138 w 361395"/>
              <a:gd name="connsiteY4" fmla="*/ 213144 h 355361"/>
              <a:gd name="connsiteX5" fmla="*/ 255 w 361395"/>
              <a:gd name="connsiteY5" fmla="*/ 354961 h 35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395" h="355361">
                <a:moveTo>
                  <a:pt x="255" y="354961"/>
                </a:moveTo>
                <a:cubicBezTo>
                  <a:pt x="5900" y="347200"/>
                  <a:pt x="99386" y="225491"/>
                  <a:pt x="159005" y="166577"/>
                </a:cubicBezTo>
                <a:cubicBezTo>
                  <a:pt x="218625" y="107663"/>
                  <a:pt x="338922" y="13824"/>
                  <a:pt x="357972" y="1477"/>
                </a:cubicBezTo>
                <a:cubicBezTo>
                  <a:pt x="377022" y="-10870"/>
                  <a:pt x="312111" y="57216"/>
                  <a:pt x="273305" y="92494"/>
                </a:cubicBezTo>
                <a:cubicBezTo>
                  <a:pt x="234499" y="127772"/>
                  <a:pt x="166413" y="170811"/>
                  <a:pt x="125138" y="213144"/>
                </a:cubicBezTo>
                <a:cubicBezTo>
                  <a:pt x="83863" y="255477"/>
                  <a:pt x="-5390" y="362722"/>
                  <a:pt x="255" y="3549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8" name="フリーフォーム: 図形 3367">
            <a:extLst>
              <a:ext uri="{FF2B5EF4-FFF2-40B4-BE49-F238E27FC236}">
                <a16:creationId xmlns:a16="http://schemas.microsoft.com/office/drawing/2014/main" id="{4E3B3C3F-3AA0-4392-8408-00FA6F307D54}"/>
              </a:ext>
            </a:extLst>
          </p:cNvPr>
          <p:cNvSpPr/>
          <p:nvPr/>
        </p:nvSpPr>
        <p:spPr>
          <a:xfrm>
            <a:off x="1537894" y="10572745"/>
            <a:ext cx="1182247" cy="224701"/>
          </a:xfrm>
          <a:custGeom>
            <a:avLst/>
            <a:gdLst>
              <a:gd name="connsiteX0" fmla="*/ 5156 w 1182247"/>
              <a:gd name="connsiteY0" fmla="*/ 224372 h 224701"/>
              <a:gd name="connsiteX1" fmla="*/ 329006 w 1182247"/>
              <a:gd name="connsiteY1" fmla="*/ 205322 h 224701"/>
              <a:gd name="connsiteX2" fmla="*/ 902623 w 1182247"/>
              <a:gd name="connsiteY2" fmla="*/ 105838 h 224701"/>
              <a:gd name="connsiteX3" fmla="*/ 1182023 w 1182247"/>
              <a:gd name="connsiteY3" fmla="*/ 5 h 224701"/>
              <a:gd name="connsiteX4" fmla="*/ 942839 w 1182247"/>
              <a:gd name="connsiteY4" fmla="*/ 110072 h 224701"/>
              <a:gd name="connsiteX5" fmla="*/ 576656 w 1182247"/>
              <a:gd name="connsiteY5" fmla="*/ 198972 h 224701"/>
              <a:gd name="connsiteX6" fmla="*/ 5156 w 1182247"/>
              <a:gd name="connsiteY6" fmla="*/ 224372 h 22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247" h="224701">
                <a:moveTo>
                  <a:pt x="5156" y="224372"/>
                </a:moveTo>
                <a:cubicBezTo>
                  <a:pt x="-36119" y="225430"/>
                  <a:pt x="179428" y="225078"/>
                  <a:pt x="329006" y="205322"/>
                </a:cubicBezTo>
                <a:cubicBezTo>
                  <a:pt x="478584" y="185566"/>
                  <a:pt x="760454" y="140057"/>
                  <a:pt x="902623" y="105838"/>
                </a:cubicBezTo>
                <a:cubicBezTo>
                  <a:pt x="1044793" y="71618"/>
                  <a:pt x="1175320" y="-701"/>
                  <a:pt x="1182023" y="5"/>
                </a:cubicBezTo>
                <a:cubicBezTo>
                  <a:pt x="1188726" y="711"/>
                  <a:pt x="1043734" y="76911"/>
                  <a:pt x="942839" y="110072"/>
                </a:cubicBezTo>
                <a:cubicBezTo>
                  <a:pt x="841945" y="143233"/>
                  <a:pt x="734700" y="177453"/>
                  <a:pt x="576656" y="198972"/>
                </a:cubicBezTo>
                <a:cubicBezTo>
                  <a:pt x="418612" y="220491"/>
                  <a:pt x="46431" y="223314"/>
                  <a:pt x="5156" y="2243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9" name="フリーフォーム: 図形 3368">
            <a:extLst>
              <a:ext uri="{FF2B5EF4-FFF2-40B4-BE49-F238E27FC236}">
                <a16:creationId xmlns:a16="http://schemas.microsoft.com/office/drawing/2014/main" id="{6BE4C020-E89A-4CB2-AE98-2E98D3097C53}"/>
              </a:ext>
            </a:extLst>
          </p:cNvPr>
          <p:cNvSpPr/>
          <p:nvPr/>
        </p:nvSpPr>
        <p:spPr>
          <a:xfrm>
            <a:off x="1190463" y="10788650"/>
            <a:ext cx="509230" cy="240029"/>
          </a:xfrm>
          <a:custGeom>
            <a:avLst/>
            <a:gdLst>
              <a:gd name="connsiteX0" fmla="*/ 306020 w 509230"/>
              <a:gd name="connsiteY0" fmla="*/ 0 h 240029"/>
              <a:gd name="connsiteX1" fmla="*/ 13920 w 509230"/>
              <a:gd name="connsiteY1" fmla="*/ 224367 h 240029"/>
              <a:gd name="connsiteX2" fmla="*/ 60487 w 509230"/>
              <a:gd name="connsiteY2" fmla="*/ 218017 h 240029"/>
              <a:gd name="connsiteX3" fmla="*/ 181137 w 509230"/>
              <a:gd name="connsiteY3" fmla="*/ 239183 h 240029"/>
              <a:gd name="connsiteX4" fmla="*/ 225587 w 509230"/>
              <a:gd name="connsiteY4" fmla="*/ 184150 h 240029"/>
              <a:gd name="connsiteX5" fmla="*/ 509220 w 509230"/>
              <a:gd name="connsiteY5" fmla="*/ 78317 h 240029"/>
              <a:gd name="connsiteX6" fmla="*/ 236170 w 509230"/>
              <a:gd name="connsiteY6" fmla="*/ 156633 h 240029"/>
              <a:gd name="connsiteX7" fmla="*/ 170554 w 509230"/>
              <a:gd name="connsiteY7" fmla="*/ 211667 h 240029"/>
              <a:gd name="connsiteX8" fmla="*/ 62604 w 509230"/>
              <a:gd name="connsiteY8" fmla="*/ 198967 h 240029"/>
              <a:gd name="connsiteX9" fmla="*/ 168437 w 509230"/>
              <a:gd name="connsiteY9" fmla="*/ 122767 h 240029"/>
              <a:gd name="connsiteX10" fmla="*/ 306020 w 509230"/>
              <a:gd name="connsiteY10" fmla="*/ 0 h 24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230" h="240029">
                <a:moveTo>
                  <a:pt x="306020" y="0"/>
                </a:moveTo>
                <a:cubicBezTo>
                  <a:pt x="180431" y="94015"/>
                  <a:pt x="54842" y="188031"/>
                  <a:pt x="13920" y="224367"/>
                </a:cubicBezTo>
                <a:cubicBezTo>
                  <a:pt x="-27002" y="260703"/>
                  <a:pt x="32617" y="215548"/>
                  <a:pt x="60487" y="218017"/>
                </a:cubicBezTo>
                <a:cubicBezTo>
                  <a:pt x="88357" y="220486"/>
                  <a:pt x="153620" y="244827"/>
                  <a:pt x="181137" y="239183"/>
                </a:cubicBezTo>
                <a:cubicBezTo>
                  <a:pt x="208654" y="233539"/>
                  <a:pt x="170906" y="210961"/>
                  <a:pt x="225587" y="184150"/>
                </a:cubicBezTo>
                <a:cubicBezTo>
                  <a:pt x="280267" y="157339"/>
                  <a:pt x="507456" y="82903"/>
                  <a:pt x="509220" y="78317"/>
                </a:cubicBezTo>
                <a:cubicBezTo>
                  <a:pt x="510984" y="73731"/>
                  <a:pt x="292614" y="134408"/>
                  <a:pt x="236170" y="156633"/>
                </a:cubicBezTo>
                <a:cubicBezTo>
                  <a:pt x="179726" y="178858"/>
                  <a:pt x="199482" y="204611"/>
                  <a:pt x="170554" y="211667"/>
                </a:cubicBezTo>
                <a:cubicBezTo>
                  <a:pt x="141626" y="218723"/>
                  <a:pt x="62957" y="213784"/>
                  <a:pt x="62604" y="198967"/>
                </a:cubicBezTo>
                <a:cubicBezTo>
                  <a:pt x="62251" y="184150"/>
                  <a:pt x="168437" y="122767"/>
                  <a:pt x="168437" y="122767"/>
                </a:cubicBezTo>
                <a:lnTo>
                  <a:pt x="30602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0" name="フリーフォーム: 図形 3369">
            <a:extLst>
              <a:ext uri="{FF2B5EF4-FFF2-40B4-BE49-F238E27FC236}">
                <a16:creationId xmlns:a16="http://schemas.microsoft.com/office/drawing/2014/main" id="{0DEEE077-D78B-4330-BDE0-7058A643D26F}"/>
              </a:ext>
            </a:extLst>
          </p:cNvPr>
          <p:cNvSpPr/>
          <p:nvPr/>
        </p:nvSpPr>
        <p:spPr>
          <a:xfrm>
            <a:off x="1756602" y="10642600"/>
            <a:ext cx="792092" cy="251884"/>
          </a:xfrm>
          <a:custGeom>
            <a:avLst/>
            <a:gdLst>
              <a:gd name="connsiteX0" fmla="*/ 231 w 792092"/>
              <a:gd name="connsiteY0" fmla="*/ 251883 h 251884"/>
              <a:gd name="connsiteX1" fmla="*/ 368531 w 792092"/>
              <a:gd name="connsiteY1" fmla="*/ 158750 h 251884"/>
              <a:gd name="connsiteX2" fmla="*/ 791865 w 792092"/>
              <a:gd name="connsiteY2" fmla="*/ 0 h 251884"/>
              <a:gd name="connsiteX3" fmla="*/ 421448 w 792092"/>
              <a:gd name="connsiteY3" fmla="*/ 160867 h 251884"/>
              <a:gd name="connsiteX4" fmla="*/ 231 w 792092"/>
              <a:gd name="connsiteY4" fmla="*/ 251883 h 25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092" h="251884">
                <a:moveTo>
                  <a:pt x="231" y="251883"/>
                </a:moveTo>
                <a:cubicBezTo>
                  <a:pt x="-8588" y="251530"/>
                  <a:pt x="236592" y="200730"/>
                  <a:pt x="368531" y="158750"/>
                </a:cubicBezTo>
                <a:cubicBezTo>
                  <a:pt x="500470" y="116770"/>
                  <a:pt x="783046" y="-353"/>
                  <a:pt x="791865" y="0"/>
                </a:cubicBezTo>
                <a:cubicBezTo>
                  <a:pt x="800684" y="353"/>
                  <a:pt x="550565" y="116770"/>
                  <a:pt x="421448" y="160867"/>
                </a:cubicBezTo>
                <a:cubicBezTo>
                  <a:pt x="292331" y="204964"/>
                  <a:pt x="9050" y="252236"/>
                  <a:pt x="231" y="2518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1" name="フリーフォーム: 図形 3370">
            <a:extLst>
              <a:ext uri="{FF2B5EF4-FFF2-40B4-BE49-F238E27FC236}">
                <a16:creationId xmlns:a16="http://schemas.microsoft.com/office/drawing/2014/main" id="{D71F371A-9786-4B66-8395-4D331AEDF8EC}"/>
              </a:ext>
            </a:extLst>
          </p:cNvPr>
          <p:cNvSpPr/>
          <p:nvPr/>
        </p:nvSpPr>
        <p:spPr>
          <a:xfrm>
            <a:off x="1456939" y="10761133"/>
            <a:ext cx="724118" cy="78891"/>
          </a:xfrm>
          <a:custGeom>
            <a:avLst/>
            <a:gdLst>
              <a:gd name="connsiteX0" fmla="*/ 1444 w 724118"/>
              <a:gd name="connsiteY0" fmla="*/ 76200 h 78891"/>
              <a:gd name="connsiteX1" fmla="*/ 257561 w 724118"/>
              <a:gd name="connsiteY1" fmla="*/ 69850 h 78891"/>
              <a:gd name="connsiteX2" fmla="*/ 723228 w 724118"/>
              <a:gd name="connsiteY2" fmla="*/ 0 h 78891"/>
              <a:gd name="connsiteX3" fmla="*/ 365511 w 724118"/>
              <a:gd name="connsiteY3" fmla="*/ 69850 h 78891"/>
              <a:gd name="connsiteX4" fmla="*/ 1444 w 724118"/>
              <a:gd name="connsiteY4" fmla="*/ 76200 h 7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118" h="78891">
                <a:moveTo>
                  <a:pt x="1444" y="76200"/>
                </a:moveTo>
                <a:cubicBezTo>
                  <a:pt x="-16548" y="76200"/>
                  <a:pt x="137264" y="82550"/>
                  <a:pt x="257561" y="69850"/>
                </a:cubicBezTo>
                <a:cubicBezTo>
                  <a:pt x="377858" y="57150"/>
                  <a:pt x="705236" y="0"/>
                  <a:pt x="723228" y="0"/>
                </a:cubicBezTo>
                <a:cubicBezTo>
                  <a:pt x="741220" y="0"/>
                  <a:pt x="481928" y="54328"/>
                  <a:pt x="365511" y="69850"/>
                </a:cubicBezTo>
                <a:cubicBezTo>
                  <a:pt x="249094" y="85372"/>
                  <a:pt x="19436" y="76200"/>
                  <a:pt x="1444" y="762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2" name="フリーフォーム: 図形 3371">
            <a:extLst>
              <a:ext uri="{FF2B5EF4-FFF2-40B4-BE49-F238E27FC236}">
                <a16:creationId xmlns:a16="http://schemas.microsoft.com/office/drawing/2014/main" id="{92AAF274-ED8E-43CA-9B68-F6C9FCFD8C97}"/>
              </a:ext>
            </a:extLst>
          </p:cNvPr>
          <p:cNvSpPr/>
          <p:nvPr/>
        </p:nvSpPr>
        <p:spPr>
          <a:xfrm>
            <a:off x="1633811" y="10823091"/>
            <a:ext cx="726653" cy="196276"/>
          </a:xfrm>
          <a:custGeom>
            <a:avLst/>
            <a:gdLst>
              <a:gd name="connsiteX0" fmla="*/ 2372 w 726653"/>
              <a:gd name="connsiteY0" fmla="*/ 164526 h 196276"/>
              <a:gd name="connsiteX1" fmla="*/ 698756 w 726653"/>
              <a:gd name="connsiteY1" fmla="*/ 5776 h 196276"/>
              <a:gd name="connsiteX2" fmla="*/ 561172 w 726653"/>
              <a:gd name="connsiteY2" fmla="*/ 45992 h 196276"/>
              <a:gd name="connsiteX3" fmla="*/ 300822 w 726653"/>
              <a:gd name="connsiteY3" fmla="*/ 153942 h 196276"/>
              <a:gd name="connsiteX4" fmla="*/ 110322 w 726653"/>
              <a:gd name="connsiteY4" fmla="*/ 196276 h 196276"/>
              <a:gd name="connsiteX5" fmla="*/ 493439 w 726653"/>
              <a:gd name="connsiteY5" fmla="*/ 109492 h 196276"/>
              <a:gd name="connsiteX6" fmla="*/ 633139 w 726653"/>
              <a:gd name="connsiteY6" fmla="*/ 10009 h 196276"/>
              <a:gd name="connsiteX7" fmla="*/ 476506 w 726653"/>
              <a:gd name="connsiteY7" fmla="*/ 39642 h 196276"/>
              <a:gd name="connsiteX8" fmla="*/ 2372 w 726653"/>
              <a:gd name="connsiteY8" fmla="*/ 164526 h 19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6653" h="196276">
                <a:moveTo>
                  <a:pt x="2372" y="164526"/>
                </a:moveTo>
                <a:cubicBezTo>
                  <a:pt x="39414" y="158882"/>
                  <a:pt x="605623" y="25532"/>
                  <a:pt x="698756" y="5776"/>
                </a:cubicBezTo>
                <a:cubicBezTo>
                  <a:pt x="791889" y="-13980"/>
                  <a:pt x="627494" y="21298"/>
                  <a:pt x="561172" y="45992"/>
                </a:cubicBezTo>
                <a:cubicBezTo>
                  <a:pt x="494850" y="70686"/>
                  <a:pt x="375964" y="128895"/>
                  <a:pt x="300822" y="153942"/>
                </a:cubicBezTo>
                <a:cubicBezTo>
                  <a:pt x="225680" y="178989"/>
                  <a:pt x="110322" y="196276"/>
                  <a:pt x="110322" y="196276"/>
                </a:cubicBezTo>
                <a:cubicBezTo>
                  <a:pt x="142425" y="188868"/>
                  <a:pt x="406303" y="140536"/>
                  <a:pt x="493439" y="109492"/>
                </a:cubicBezTo>
                <a:cubicBezTo>
                  <a:pt x="580575" y="78448"/>
                  <a:pt x="635961" y="21651"/>
                  <a:pt x="633139" y="10009"/>
                </a:cubicBezTo>
                <a:cubicBezTo>
                  <a:pt x="630317" y="-1633"/>
                  <a:pt x="580223" y="14948"/>
                  <a:pt x="476506" y="39642"/>
                </a:cubicBezTo>
                <a:cubicBezTo>
                  <a:pt x="372789" y="64336"/>
                  <a:pt x="-34670" y="170170"/>
                  <a:pt x="2372" y="1645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3" name="フリーフォーム: 図形 3372">
            <a:extLst>
              <a:ext uri="{FF2B5EF4-FFF2-40B4-BE49-F238E27FC236}">
                <a16:creationId xmlns:a16="http://schemas.microsoft.com/office/drawing/2014/main" id="{F9D9FB0F-D3F8-45A6-8B52-F110BA3DCD33}"/>
              </a:ext>
            </a:extLst>
          </p:cNvPr>
          <p:cNvSpPr/>
          <p:nvPr/>
        </p:nvSpPr>
        <p:spPr>
          <a:xfrm>
            <a:off x="1601720" y="10738577"/>
            <a:ext cx="1733232" cy="423244"/>
          </a:xfrm>
          <a:custGeom>
            <a:avLst/>
            <a:gdLst>
              <a:gd name="connsiteX0" fmla="*/ 55630 w 1733232"/>
              <a:gd name="connsiteY0" fmla="*/ 399323 h 423244"/>
              <a:gd name="connsiteX1" fmla="*/ 119130 w 1733232"/>
              <a:gd name="connsiteY1" fmla="*/ 390856 h 423244"/>
              <a:gd name="connsiteX2" fmla="*/ 730847 w 1733232"/>
              <a:gd name="connsiteY2" fmla="*/ 187656 h 423244"/>
              <a:gd name="connsiteX3" fmla="*/ 1126663 w 1733232"/>
              <a:gd name="connsiteY3" fmla="*/ 20440 h 423244"/>
              <a:gd name="connsiteX4" fmla="*/ 1723563 w 1733232"/>
              <a:gd name="connsiteY4" fmla="*/ 60656 h 423244"/>
              <a:gd name="connsiteX5" fmla="*/ 1469563 w 1733232"/>
              <a:gd name="connsiteY5" fmla="*/ 14090 h 423244"/>
              <a:gd name="connsiteX6" fmla="*/ 1120313 w 1733232"/>
              <a:gd name="connsiteY6" fmla="*/ 1390 h 423244"/>
              <a:gd name="connsiteX7" fmla="*/ 950980 w 1733232"/>
              <a:gd name="connsiteY7" fmla="*/ 41606 h 423244"/>
              <a:gd name="connsiteX8" fmla="*/ 747780 w 1733232"/>
              <a:gd name="connsiteY8" fmla="*/ 160140 h 423244"/>
              <a:gd name="connsiteX9" fmla="*/ 55630 w 1733232"/>
              <a:gd name="connsiteY9" fmla="*/ 399323 h 42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3232" h="423244">
                <a:moveTo>
                  <a:pt x="55630" y="399323"/>
                </a:moveTo>
                <a:cubicBezTo>
                  <a:pt x="-49145" y="437776"/>
                  <a:pt x="6594" y="426134"/>
                  <a:pt x="119130" y="390856"/>
                </a:cubicBezTo>
                <a:cubicBezTo>
                  <a:pt x="231666" y="355578"/>
                  <a:pt x="562925" y="249392"/>
                  <a:pt x="730847" y="187656"/>
                </a:cubicBezTo>
                <a:cubicBezTo>
                  <a:pt x="898769" y="125920"/>
                  <a:pt x="961210" y="41607"/>
                  <a:pt x="1126663" y="20440"/>
                </a:cubicBezTo>
                <a:cubicBezTo>
                  <a:pt x="1292116" y="-727"/>
                  <a:pt x="1666413" y="61714"/>
                  <a:pt x="1723563" y="60656"/>
                </a:cubicBezTo>
                <a:cubicBezTo>
                  <a:pt x="1780713" y="59598"/>
                  <a:pt x="1570105" y="23968"/>
                  <a:pt x="1469563" y="14090"/>
                </a:cubicBezTo>
                <a:cubicBezTo>
                  <a:pt x="1369021" y="4212"/>
                  <a:pt x="1206743" y="-3196"/>
                  <a:pt x="1120313" y="1390"/>
                </a:cubicBezTo>
                <a:cubicBezTo>
                  <a:pt x="1033883" y="5976"/>
                  <a:pt x="1013069" y="15148"/>
                  <a:pt x="950980" y="41606"/>
                </a:cubicBezTo>
                <a:cubicBezTo>
                  <a:pt x="888891" y="68064"/>
                  <a:pt x="895594" y="100521"/>
                  <a:pt x="747780" y="160140"/>
                </a:cubicBezTo>
                <a:cubicBezTo>
                  <a:pt x="599966" y="219759"/>
                  <a:pt x="160405" y="360870"/>
                  <a:pt x="55630" y="3993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4" name="フリーフォーム: 図形 3373">
            <a:extLst>
              <a:ext uri="{FF2B5EF4-FFF2-40B4-BE49-F238E27FC236}">
                <a16:creationId xmlns:a16="http://schemas.microsoft.com/office/drawing/2014/main" id="{B4790031-D2EB-418A-8215-496AD71B7D65}"/>
              </a:ext>
            </a:extLst>
          </p:cNvPr>
          <p:cNvSpPr/>
          <p:nvPr/>
        </p:nvSpPr>
        <p:spPr>
          <a:xfrm>
            <a:off x="2164712" y="10778157"/>
            <a:ext cx="656525" cy="237030"/>
          </a:xfrm>
          <a:custGeom>
            <a:avLst/>
            <a:gdLst>
              <a:gd name="connsiteX0" fmla="*/ 638 w 656525"/>
              <a:gd name="connsiteY0" fmla="*/ 236976 h 237030"/>
              <a:gd name="connsiteX1" fmla="*/ 625055 w 656525"/>
              <a:gd name="connsiteY1" fmla="*/ 16843 h 237030"/>
              <a:gd name="connsiteX2" fmla="*/ 508638 w 656525"/>
              <a:gd name="connsiteY2" fmla="*/ 38010 h 237030"/>
              <a:gd name="connsiteX3" fmla="*/ 638 w 656525"/>
              <a:gd name="connsiteY3" fmla="*/ 236976 h 23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525" h="237030">
                <a:moveTo>
                  <a:pt x="638" y="236976"/>
                </a:moveTo>
                <a:cubicBezTo>
                  <a:pt x="20041" y="233448"/>
                  <a:pt x="540388" y="50004"/>
                  <a:pt x="625055" y="16843"/>
                </a:cubicBezTo>
                <a:cubicBezTo>
                  <a:pt x="709722" y="-16318"/>
                  <a:pt x="607416" y="4143"/>
                  <a:pt x="508638" y="38010"/>
                </a:cubicBezTo>
                <a:cubicBezTo>
                  <a:pt x="409860" y="71877"/>
                  <a:pt x="-18765" y="240504"/>
                  <a:pt x="638" y="23697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5" name="フリーフォーム: 図形 3374">
            <a:extLst>
              <a:ext uri="{FF2B5EF4-FFF2-40B4-BE49-F238E27FC236}">
                <a16:creationId xmlns:a16="http://schemas.microsoft.com/office/drawing/2014/main" id="{65C5C117-6DCE-4631-9305-9F74F5C9B504}"/>
              </a:ext>
            </a:extLst>
          </p:cNvPr>
          <p:cNvSpPr/>
          <p:nvPr/>
        </p:nvSpPr>
        <p:spPr>
          <a:xfrm>
            <a:off x="2880783" y="10780183"/>
            <a:ext cx="618967" cy="78440"/>
          </a:xfrm>
          <a:custGeom>
            <a:avLst/>
            <a:gdLst>
              <a:gd name="connsiteX0" fmla="*/ 0 w 618967"/>
              <a:gd name="connsiteY0" fmla="*/ 0 h 78440"/>
              <a:gd name="connsiteX1" fmla="*/ 404284 w 618967"/>
              <a:gd name="connsiteY1" fmla="*/ 23284 h 78440"/>
              <a:gd name="connsiteX2" fmla="*/ 618067 w 618967"/>
              <a:gd name="connsiteY2" fmla="*/ 78317 h 78440"/>
              <a:gd name="connsiteX3" fmla="*/ 478367 w 618967"/>
              <a:gd name="connsiteY3" fmla="*/ 38100 h 78440"/>
              <a:gd name="connsiteX4" fmla="*/ 414867 w 618967"/>
              <a:gd name="connsiteY4" fmla="*/ 33867 h 78440"/>
              <a:gd name="connsiteX5" fmla="*/ 0 w 618967"/>
              <a:gd name="connsiteY5" fmla="*/ 0 h 7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967" h="78440">
                <a:moveTo>
                  <a:pt x="0" y="0"/>
                </a:moveTo>
                <a:cubicBezTo>
                  <a:pt x="150636" y="5115"/>
                  <a:pt x="301273" y="10231"/>
                  <a:pt x="404284" y="23284"/>
                </a:cubicBezTo>
                <a:cubicBezTo>
                  <a:pt x="507295" y="36337"/>
                  <a:pt x="605720" y="75848"/>
                  <a:pt x="618067" y="78317"/>
                </a:cubicBezTo>
                <a:cubicBezTo>
                  <a:pt x="630414" y="80786"/>
                  <a:pt x="512234" y="45508"/>
                  <a:pt x="478367" y="38100"/>
                </a:cubicBezTo>
                <a:cubicBezTo>
                  <a:pt x="444500" y="30692"/>
                  <a:pt x="414867" y="33867"/>
                  <a:pt x="414867" y="33867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6" name="フリーフォーム: 図形 3375">
            <a:extLst>
              <a:ext uri="{FF2B5EF4-FFF2-40B4-BE49-F238E27FC236}">
                <a16:creationId xmlns:a16="http://schemas.microsoft.com/office/drawing/2014/main" id="{65ED97C0-A901-4398-8A4D-FA54BEDBBB6F}"/>
              </a:ext>
            </a:extLst>
          </p:cNvPr>
          <p:cNvSpPr/>
          <p:nvPr/>
        </p:nvSpPr>
        <p:spPr>
          <a:xfrm>
            <a:off x="2560795" y="10799447"/>
            <a:ext cx="678018" cy="154507"/>
          </a:xfrm>
          <a:custGeom>
            <a:avLst/>
            <a:gdLst>
              <a:gd name="connsiteX0" fmla="*/ 677705 w 678018"/>
              <a:gd name="connsiteY0" fmla="*/ 27303 h 154507"/>
              <a:gd name="connsiteX1" fmla="*/ 317872 w 678018"/>
              <a:gd name="connsiteY1" fmla="*/ 6136 h 154507"/>
              <a:gd name="connsiteX2" fmla="*/ 372 w 678018"/>
              <a:gd name="connsiteY2" fmla="*/ 154303 h 154507"/>
              <a:gd name="connsiteX3" fmla="*/ 256488 w 678018"/>
              <a:gd name="connsiteY3" fmla="*/ 37886 h 154507"/>
              <a:gd name="connsiteX4" fmla="*/ 379255 w 678018"/>
              <a:gd name="connsiteY4" fmla="*/ 18836 h 154507"/>
              <a:gd name="connsiteX5" fmla="*/ 677705 w 678018"/>
              <a:gd name="connsiteY5" fmla="*/ 27303 h 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018" h="154507">
                <a:moveTo>
                  <a:pt x="677705" y="27303"/>
                </a:moveTo>
                <a:cubicBezTo>
                  <a:pt x="667475" y="25186"/>
                  <a:pt x="430761" y="-15031"/>
                  <a:pt x="317872" y="6136"/>
                </a:cubicBezTo>
                <a:cubicBezTo>
                  <a:pt x="204983" y="27303"/>
                  <a:pt x="10603" y="149011"/>
                  <a:pt x="372" y="154303"/>
                </a:cubicBezTo>
                <a:cubicBezTo>
                  <a:pt x="-9859" y="159595"/>
                  <a:pt x="193341" y="60464"/>
                  <a:pt x="256488" y="37886"/>
                </a:cubicBezTo>
                <a:cubicBezTo>
                  <a:pt x="319635" y="15308"/>
                  <a:pt x="313286" y="18483"/>
                  <a:pt x="379255" y="18836"/>
                </a:cubicBezTo>
                <a:cubicBezTo>
                  <a:pt x="445224" y="19189"/>
                  <a:pt x="687935" y="29420"/>
                  <a:pt x="677705" y="273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7" name="フリーフォーム: 図形 3376">
            <a:extLst>
              <a:ext uri="{FF2B5EF4-FFF2-40B4-BE49-F238E27FC236}">
                <a16:creationId xmlns:a16="http://schemas.microsoft.com/office/drawing/2014/main" id="{3D83309E-5879-416D-915C-CF83B3FB3749}"/>
              </a:ext>
            </a:extLst>
          </p:cNvPr>
          <p:cNvSpPr/>
          <p:nvPr/>
        </p:nvSpPr>
        <p:spPr>
          <a:xfrm>
            <a:off x="7673793" y="8174038"/>
            <a:ext cx="240123" cy="225425"/>
          </a:xfrm>
          <a:custGeom>
            <a:avLst/>
            <a:gdLst>
              <a:gd name="connsiteX0" fmla="*/ 239895 w 240123"/>
              <a:gd name="connsiteY0" fmla="*/ 0 h 225425"/>
              <a:gd name="connsiteX1" fmla="*/ 141470 w 240123"/>
              <a:gd name="connsiteY1" fmla="*/ 68262 h 225425"/>
              <a:gd name="connsiteX2" fmla="*/ 182 w 240123"/>
              <a:gd name="connsiteY2" fmla="*/ 225425 h 225425"/>
              <a:gd name="connsiteX3" fmla="*/ 114482 w 240123"/>
              <a:gd name="connsiteY3" fmla="*/ 68262 h 225425"/>
              <a:gd name="connsiteX4" fmla="*/ 239895 w 240123"/>
              <a:gd name="connsiteY4" fmla="*/ 0 h 2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123" h="225425">
                <a:moveTo>
                  <a:pt x="239895" y="0"/>
                </a:moveTo>
                <a:cubicBezTo>
                  <a:pt x="244393" y="0"/>
                  <a:pt x="181422" y="30691"/>
                  <a:pt x="141470" y="68262"/>
                </a:cubicBezTo>
                <a:cubicBezTo>
                  <a:pt x="101518" y="105833"/>
                  <a:pt x="4680" y="225425"/>
                  <a:pt x="182" y="225425"/>
                </a:cubicBezTo>
                <a:cubicBezTo>
                  <a:pt x="-4316" y="225425"/>
                  <a:pt x="75324" y="104245"/>
                  <a:pt x="114482" y="68262"/>
                </a:cubicBezTo>
                <a:cubicBezTo>
                  <a:pt x="153640" y="32279"/>
                  <a:pt x="235397" y="0"/>
                  <a:pt x="239895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8" name="フリーフォーム: 図形 3377">
            <a:extLst>
              <a:ext uri="{FF2B5EF4-FFF2-40B4-BE49-F238E27FC236}">
                <a16:creationId xmlns:a16="http://schemas.microsoft.com/office/drawing/2014/main" id="{319EE0C2-1A8A-4B3C-AD0B-A45EE7186483}"/>
              </a:ext>
            </a:extLst>
          </p:cNvPr>
          <p:cNvSpPr/>
          <p:nvPr/>
        </p:nvSpPr>
        <p:spPr>
          <a:xfrm>
            <a:off x="7670160" y="8101845"/>
            <a:ext cx="158274" cy="258088"/>
          </a:xfrm>
          <a:custGeom>
            <a:avLst/>
            <a:gdLst>
              <a:gd name="connsiteX0" fmla="*/ 157803 w 158274"/>
              <a:gd name="connsiteY0" fmla="*/ 755 h 258088"/>
              <a:gd name="connsiteX1" fmla="*/ 87953 w 158274"/>
              <a:gd name="connsiteY1" fmla="*/ 61080 h 258088"/>
              <a:gd name="connsiteX2" fmla="*/ 640 w 158274"/>
              <a:gd name="connsiteY2" fmla="*/ 257930 h 258088"/>
              <a:gd name="connsiteX3" fmla="*/ 53028 w 158274"/>
              <a:gd name="connsiteY3" fmla="*/ 92830 h 258088"/>
              <a:gd name="connsiteX4" fmla="*/ 157803 w 158274"/>
              <a:gd name="connsiteY4" fmla="*/ 755 h 25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74" h="258088">
                <a:moveTo>
                  <a:pt x="157803" y="755"/>
                </a:moveTo>
                <a:cubicBezTo>
                  <a:pt x="163624" y="-4537"/>
                  <a:pt x="114147" y="18218"/>
                  <a:pt x="87953" y="61080"/>
                </a:cubicBezTo>
                <a:cubicBezTo>
                  <a:pt x="61759" y="103943"/>
                  <a:pt x="6461" y="252638"/>
                  <a:pt x="640" y="257930"/>
                </a:cubicBezTo>
                <a:cubicBezTo>
                  <a:pt x="-5181" y="263222"/>
                  <a:pt x="30009" y="134105"/>
                  <a:pt x="53028" y="92830"/>
                </a:cubicBezTo>
                <a:cubicBezTo>
                  <a:pt x="76047" y="51555"/>
                  <a:pt x="151982" y="6047"/>
                  <a:pt x="157803" y="7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9" name="フリーフォーム: 図形 3378">
            <a:extLst>
              <a:ext uri="{FF2B5EF4-FFF2-40B4-BE49-F238E27FC236}">
                <a16:creationId xmlns:a16="http://schemas.microsoft.com/office/drawing/2014/main" id="{AAA27EC5-0144-44EE-BC1F-B912E9F48304}"/>
              </a:ext>
            </a:extLst>
          </p:cNvPr>
          <p:cNvSpPr/>
          <p:nvPr/>
        </p:nvSpPr>
        <p:spPr>
          <a:xfrm>
            <a:off x="8278748" y="7267569"/>
            <a:ext cx="258365" cy="65117"/>
          </a:xfrm>
          <a:custGeom>
            <a:avLst/>
            <a:gdLst>
              <a:gd name="connsiteX0" fmla="*/ 65 w 258365"/>
              <a:gd name="connsiteY0" fmla="*/ 65094 h 65117"/>
              <a:gd name="connsiteX1" fmla="*/ 117540 w 258365"/>
              <a:gd name="connsiteY1" fmla="*/ 23819 h 65117"/>
              <a:gd name="connsiteX2" fmla="*/ 254065 w 258365"/>
              <a:gd name="connsiteY2" fmla="*/ 19056 h 65117"/>
              <a:gd name="connsiteX3" fmla="*/ 215965 w 258365"/>
              <a:gd name="connsiteY3" fmla="*/ 6 h 65117"/>
              <a:gd name="connsiteX4" fmla="*/ 133415 w 258365"/>
              <a:gd name="connsiteY4" fmla="*/ 17469 h 65117"/>
              <a:gd name="connsiteX5" fmla="*/ 65 w 258365"/>
              <a:gd name="connsiteY5" fmla="*/ 65094 h 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365" h="65117">
                <a:moveTo>
                  <a:pt x="65" y="65094"/>
                </a:moveTo>
                <a:cubicBezTo>
                  <a:pt x="-2581" y="66152"/>
                  <a:pt x="75207" y="31492"/>
                  <a:pt x="117540" y="23819"/>
                </a:cubicBezTo>
                <a:cubicBezTo>
                  <a:pt x="159873" y="16146"/>
                  <a:pt x="237661" y="23025"/>
                  <a:pt x="254065" y="19056"/>
                </a:cubicBezTo>
                <a:cubicBezTo>
                  <a:pt x="270469" y="15087"/>
                  <a:pt x="236073" y="270"/>
                  <a:pt x="215965" y="6"/>
                </a:cubicBezTo>
                <a:cubicBezTo>
                  <a:pt x="195857" y="-259"/>
                  <a:pt x="164900" y="8209"/>
                  <a:pt x="133415" y="17469"/>
                </a:cubicBezTo>
                <a:cubicBezTo>
                  <a:pt x="101930" y="26729"/>
                  <a:pt x="2711" y="64036"/>
                  <a:pt x="65" y="650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0" name="フリーフォーム: 図形 3379">
            <a:extLst>
              <a:ext uri="{FF2B5EF4-FFF2-40B4-BE49-F238E27FC236}">
                <a16:creationId xmlns:a16="http://schemas.microsoft.com/office/drawing/2014/main" id="{DBCEB53E-B1A2-4071-874E-AF45D9DD7C49}"/>
              </a:ext>
            </a:extLst>
          </p:cNvPr>
          <p:cNvSpPr/>
          <p:nvPr/>
        </p:nvSpPr>
        <p:spPr>
          <a:xfrm>
            <a:off x="7911949" y="8203192"/>
            <a:ext cx="612773" cy="222278"/>
          </a:xfrm>
          <a:custGeom>
            <a:avLst/>
            <a:gdLst>
              <a:gd name="connsiteX0" fmla="*/ 1739 w 612773"/>
              <a:gd name="connsiteY0" fmla="*/ 221671 h 222278"/>
              <a:gd name="connsiteX1" fmla="*/ 271614 w 612773"/>
              <a:gd name="connsiteY1" fmla="*/ 89908 h 222278"/>
              <a:gd name="connsiteX2" fmla="*/ 604989 w 612773"/>
              <a:gd name="connsiteY2" fmla="*/ 4183 h 222278"/>
              <a:gd name="connsiteX3" fmla="*/ 498626 w 612773"/>
              <a:gd name="connsiteY3" fmla="*/ 15296 h 222278"/>
              <a:gd name="connsiteX4" fmla="*/ 403376 w 612773"/>
              <a:gd name="connsiteY4" fmla="*/ 32758 h 222278"/>
              <a:gd name="connsiteX5" fmla="*/ 1739 w 612773"/>
              <a:gd name="connsiteY5" fmla="*/ 221671 h 2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773" h="222278">
                <a:moveTo>
                  <a:pt x="1739" y="221671"/>
                </a:moveTo>
                <a:cubicBezTo>
                  <a:pt x="-20221" y="231196"/>
                  <a:pt x="171073" y="126156"/>
                  <a:pt x="271614" y="89908"/>
                </a:cubicBezTo>
                <a:cubicBezTo>
                  <a:pt x="372155" y="53660"/>
                  <a:pt x="567154" y="16618"/>
                  <a:pt x="604989" y="4183"/>
                </a:cubicBezTo>
                <a:cubicBezTo>
                  <a:pt x="642824" y="-8252"/>
                  <a:pt x="532228" y="10534"/>
                  <a:pt x="498626" y="15296"/>
                </a:cubicBezTo>
                <a:cubicBezTo>
                  <a:pt x="465024" y="20058"/>
                  <a:pt x="483809" y="1273"/>
                  <a:pt x="403376" y="32758"/>
                </a:cubicBezTo>
                <a:cubicBezTo>
                  <a:pt x="322943" y="64243"/>
                  <a:pt x="23699" y="212146"/>
                  <a:pt x="1739" y="2216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1" name="フリーフォーム: 図形 3380">
            <a:extLst>
              <a:ext uri="{FF2B5EF4-FFF2-40B4-BE49-F238E27FC236}">
                <a16:creationId xmlns:a16="http://schemas.microsoft.com/office/drawing/2014/main" id="{FB468F00-CA9F-4DF1-A8AF-F90F2AE61566}"/>
              </a:ext>
            </a:extLst>
          </p:cNvPr>
          <p:cNvSpPr/>
          <p:nvPr/>
        </p:nvSpPr>
        <p:spPr>
          <a:xfrm>
            <a:off x="7551579" y="8239125"/>
            <a:ext cx="990759" cy="631097"/>
          </a:xfrm>
          <a:custGeom>
            <a:avLst/>
            <a:gdLst>
              <a:gd name="connsiteX0" fmla="*/ 990759 w 990759"/>
              <a:gd name="connsiteY0" fmla="*/ 0 h 631097"/>
              <a:gd name="connsiteX1" fmla="*/ 727234 w 990759"/>
              <a:gd name="connsiteY1" fmla="*/ 63500 h 631097"/>
              <a:gd name="connsiteX2" fmla="*/ 398621 w 990759"/>
              <a:gd name="connsiteY2" fmla="*/ 201613 h 631097"/>
              <a:gd name="connsiteX3" fmla="*/ 150971 w 990759"/>
              <a:gd name="connsiteY3" fmla="*/ 411163 h 631097"/>
              <a:gd name="connsiteX4" fmla="*/ 1746 w 990759"/>
              <a:gd name="connsiteY4" fmla="*/ 627063 h 631097"/>
              <a:gd name="connsiteX5" fmla="*/ 77946 w 990759"/>
              <a:gd name="connsiteY5" fmla="*/ 538163 h 631097"/>
              <a:gd name="connsiteX6" fmla="*/ 206534 w 990759"/>
              <a:gd name="connsiteY6" fmla="*/ 368300 h 631097"/>
              <a:gd name="connsiteX7" fmla="*/ 366871 w 990759"/>
              <a:gd name="connsiteY7" fmla="*/ 246063 h 631097"/>
              <a:gd name="connsiteX8" fmla="*/ 533559 w 990759"/>
              <a:gd name="connsiteY8" fmla="*/ 138113 h 631097"/>
              <a:gd name="connsiteX9" fmla="*/ 768509 w 990759"/>
              <a:gd name="connsiteY9" fmla="*/ 71438 h 631097"/>
              <a:gd name="connsiteX10" fmla="*/ 990759 w 990759"/>
              <a:gd name="connsiteY10" fmla="*/ 0 h 63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0759" h="631097">
                <a:moveTo>
                  <a:pt x="990759" y="0"/>
                </a:moveTo>
                <a:cubicBezTo>
                  <a:pt x="908341" y="14949"/>
                  <a:pt x="825924" y="29898"/>
                  <a:pt x="727234" y="63500"/>
                </a:cubicBezTo>
                <a:cubicBezTo>
                  <a:pt x="628544" y="97102"/>
                  <a:pt x="494665" y="143669"/>
                  <a:pt x="398621" y="201613"/>
                </a:cubicBezTo>
                <a:cubicBezTo>
                  <a:pt x="302577" y="259557"/>
                  <a:pt x="217117" y="340255"/>
                  <a:pt x="150971" y="411163"/>
                </a:cubicBezTo>
                <a:cubicBezTo>
                  <a:pt x="84825" y="482071"/>
                  <a:pt x="13917" y="605896"/>
                  <a:pt x="1746" y="627063"/>
                </a:cubicBezTo>
                <a:cubicBezTo>
                  <a:pt x="-10425" y="648230"/>
                  <a:pt x="43815" y="581290"/>
                  <a:pt x="77946" y="538163"/>
                </a:cubicBezTo>
                <a:cubicBezTo>
                  <a:pt x="112077" y="495036"/>
                  <a:pt x="158380" y="416983"/>
                  <a:pt x="206534" y="368300"/>
                </a:cubicBezTo>
                <a:cubicBezTo>
                  <a:pt x="254688" y="319617"/>
                  <a:pt x="312367" y="284428"/>
                  <a:pt x="366871" y="246063"/>
                </a:cubicBezTo>
                <a:cubicBezTo>
                  <a:pt x="421375" y="207699"/>
                  <a:pt x="466619" y="167217"/>
                  <a:pt x="533559" y="138113"/>
                </a:cubicBezTo>
                <a:cubicBezTo>
                  <a:pt x="600499" y="109009"/>
                  <a:pt x="768509" y="71438"/>
                  <a:pt x="768509" y="71438"/>
                </a:cubicBezTo>
                <a:lnTo>
                  <a:pt x="990759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2" name="フリーフォーム: 図形 3381">
            <a:extLst>
              <a:ext uri="{FF2B5EF4-FFF2-40B4-BE49-F238E27FC236}">
                <a16:creationId xmlns:a16="http://schemas.microsoft.com/office/drawing/2014/main" id="{E3680FF4-5D6D-4136-BA3F-C3AD27EDA368}"/>
              </a:ext>
            </a:extLst>
          </p:cNvPr>
          <p:cNvSpPr/>
          <p:nvPr/>
        </p:nvSpPr>
        <p:spPr>
          <a:xfrm>
            <a:off x="7692620" y="8434229"/>
            <a:ext cx="361153" cy="560649"/>
          </a:xfrm>
          <a:custGeom>
            <a:avLst/>
            <a:gdLst>
              <a:gd name="connsiteX0" fmla="*/ 360768 w 361153"/>
              <a:gd name="connsiteY0" fmla="*/ 159 h 560649"/>
              <a:gd name="connsiteX1" fmla="*/ 260755 w 361153"/>
              <a:gd name="connsiteY1" fmla="*/ 171609 h 560649"/>
              <a:gd name="connsiteX2" fmla="*/ 94068 w 361153"/>
              <a:gd name="connsiteY2" fmla="*/ 370046 h 560649"/>
              <a:gd name="connsiteX3" fmla="*/ 405 w 361153"/>
              <a:gd name="connsiteY3" fmla="*/ 560546 h 560649"/>
              <a:gd name="connsiteX4" fmla="*/ 67080 w 361153"/>
              <a:gd name="connsiteY4" fmla="*/ 393859 h 560649"/>
              <a:gd name="connsiteX5" fmla="*/ 225830 w 361153"/>
              <a:gd name="connsiteY5" fmla="*/ 201771 h 560649"/>
              <a:gd name="connsiteX6" fmla="*/ 360768 w 361153"/>
              <a:gd name="connsiteY6" fmla="*/ 159 h 5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153" h="560649">
                <a:moveTo>
                  <a:pt x="360768" y="159"/>
                </a:moveTo>
                <a:cubicBezTo>
                  <a:pt x="366589" y="-4868"/>
                  <a:pt x="305205" y="109961"/>
                  <a:pt x="260755" y="171609"/>
                </a:cubicBezTo>
                <a:cubicBezTo>
                  <a:pt x="216305" y="233257"/>
                  <a:pt x="137460" y="305223"/>
                  <a:pt x="94068" y="370046"/>
                </a:cubicBezTo>
                <a:cubicBezTo>
                  <a:pt x="50676" y="434869"/>
                  <a:pt x="4903" y="556577"/>
                  <a:pt x="405" y="560546"/>
                </a:cubicBezTo>
                <a:cubicBezTo>
                  <a:pt x="-4093" y="564515"/>
                  <a:pt x="29509" y="453655"/>
                  <a:pt x="67080" y="393859"/>
                </a:cubicBezTo>
                <a:cubicBezTo>
                  <a:pt x="104651" y="334063"/>
                  <a:pt x="180322" y="261832"/>
                  <a:pt x="225830" y="201771"/>
                </a:cubicBezTo>
                <a:cubicBezTo>
                  <a:pt x="271338" y="141711"/>
                  <a:pt x="354947" y="5186"/>
                  <a:pt x="360768" y="1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3" name="フリーフォーム: 図形 3382">
            <a:extLst>
              <a:ext uri="{FF2B5EF4-FFF2-40B4-BE49-F238E27FC236}">
                <a16:creationId xmlns:a16="http://schemas.microsoft.com/office/drawing/2014/main" id="{E5AC0092-7F02-49D9-A767-3467E5F5FAFC}"/>
              </a:ext>
            </a:extLst>
          </p:cNvPr>
          <p:cNvSpPr/>
          <p:nvPr/>
        </p:nvSpPr>
        <p:spPr>
          <a:xfrm>
            <a:off x="8791098" y="8997921"/>
            <a:ext cx="114755" cy="381533"/>
          </a:xfrm>
          <a:custGeom>
            <a:avLst/>
            <a:gdLst>
              <a:gd name="connsiteX0" fmla="*/ 35402 w 114755"/>
              <a:gd name="connsiteY0" fmla="*/ 29 h 381533"/>
              <a:gd name="connsiteX1" fmla="*/ 477 w 114755"/>
              <a:gd name="connsiteY1" fmla="*/ 119092 h 381533"/>
              <a:gd name="connsiteX2" fmla="*/ 65565 w 114755"/>
              <a:gd name="connsiteY2" fmla="*/ 219104 h 381533"/>
              <a:gd name="connsiteX3" fmla="*/ 113190 w 114755"/>
              <a:gd name="connsiteY3" fmla="*/ 381029 h 381533"/>
              <a:gd name="connsiteX4" fmla="*/ 95727 w 114755"/>
              <a:gd name="connsiteY4" fmla="*/ 265142 h 381533"/>
              <a:gd name="connsiteX5" fmla="*/ 22702 w 114755"/>
              <a:gd name="connsiteY5" fmla="*/ 130204 h 381533"/>
              <a:gd name="connsiteX6" fmla="*/ 35402 w 114755"/>
              <a:gd name="connsiteY6" fmla="*/ 29 h 38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55" h="381533">
                <a:moveTo>
                  <a:pt x="35402" y="29"/>
                </a:moveTo>
                <a:cubicBezTo>
                  <a:pt x="31698" y="-1823"/>
                  <a:pt x="-4550" y="82580"/>
                  <a:pt x="477" y="119092"/>
                </a:cubicBezTo>
                <a:cubicBezTo>
                  <a:pt x="5504" y="155604"/>
                  <a:pt x="46780" y="175448"/>
                  <a:pt x="65565" y="219104"/>
                </a:cubicBezTo>
                <a:cubicBezTo>
                  <a:pt x="84350" y="262760"/>
                  <a:pt x="108163" y="373356"/>
                  <a:pt x="113190" y="381029"/>
                </a:cubicBezTo>
                <a:cubicBezTo>
                  <a:pt x="118217" y="388702"/>
                  <a:pt x="110808" y="306946"/>
                  <a:pt x="95727" y="265142"/>
                </a:cubicBezTo>
                <a:cubicBezTo>
                  <a:pt x="80646" y="223338"/>
                  <a:pt x="35402" y="171479"/>
                  <a:pt x="22702" y="130204"/>
                </a:cubicBezTo>
                <a:cubicBezTo>
                  <a:pt x="10002" y="88929"/>
                  <a:pt x="39106" y="1881"/>
                  <a:pt x="35402" y="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4" name="フリーフォーム: 図形 3383">
            <a:extLst>
              <a:ext uri="{FF2B5EF4-FFF2-40B4-BE49-F238E27FC236}">
                <a16:creationId xmlns:a16="http://schemas.microsoft.com/office/drawing/2014/main" id="{8D9CB765-0B7D-4DF3-B7BD-AD553264FB27}"/>
              </a:ext>
            </a:extLst>
          </p:cNvPr>
          <p:cNvSpPr/>
          <p:nvPr/>
        </p:nvSpPr>
        <p:spPr>
          <a:xfrm>
            <a:off x="8750297" y="9080336"/>
            <a:ext cx="91890" cy="241904"/>
          </a:xfrm>
          <a:custGeom>
            <a:avLst/>
            <a:gdLst>
              <a:gd name="connsiteX0" fmla="*/ 22228 w 91890"/>
              <a:gd name="connsiteY0" fmla="*/ 164 h 241904"/>
              <a:gd name="connsiteX1" fmla="*/ 34928 w 91890"/>
              <a:gd name="connsiteY1" fmla="*/ 89064 h 241904"/>
              <a:gd name="connsiteX2" fmla="*/ 85728 w 91890"/>
              <a:gd name="connsiteY2" fmla="*/ 144627 h 241904"/>
              <a:gd name="connsiteX3" fmla="*/ 90491 w 91890"/>
              <a:gd name="connsiteY3" fmla="*/ 236702 h 241904"/>
              <a:gd name="connsiteX4" fmla="*/ 80966 w 91890"/>
              <a:gd name="connsiteY4" fmla="*/ 227177 h 241904"/>
              <a:gd name="connsiteX5" fmla="*/ 3 w 91890"/>
              <a:gd name="connsiteY5" fmla="*/ 200189 h 241904"/>
              <a:gd name="connsiteX6" fmla="*/ 77791 w 91890"/>
              <a:gd name="connsiteY6" fmla="*/ 211302 h 241904"/>
              <a:gd name="connsiteX7" fmla="*/ 84141 w 91890"/>
              <a:gd name="connsiteY7" fmla="*/ 170027 h 241904"/>
              <a:gd name="connsiteX8" fmla="*/ 71441 w 91890"/>
              <a:gd name="connsiteY8" fmla="*/ 112877 h 241904"/>
              <a:gd name="connsiteX9" fmla="*/ 22228 w 91890"/>
              <a:gd name="connsiteY9" fmla="*/ 164 h 24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890" h="241904">
                <a:moveTo>
                  <a:pt x="22228" y="164"/>
                </a:moveTo>
                <a:cubicBezTo>
                  <a:pt x="16143" y="-3805"/>
                  <a:pt x="24345" y="64987"/>
                  <a:pt x="34928" y="89064"/>
                </a:cubicBezTo>
                <a:cubicBezTo>
                  <a:pt x="45511" y="113141"/>
                  <a:pt x="76468" y="120021"/>
                  <a:pt x="85728" y="144627"/>
                </a:cubicBezTo>
                <a:cubicBezTo>
                  <a:pt x="94988" y="169233"/>
                  <a:pt x="91285" y="222944"/>
                  <a:pt x="90491" y="236702"/>
                </a:cubicBezTo>
                <a:cubicBezTo>
                  <a:pt x="89697" y="250460"/>
                  <a:pt x="96047" y="233263"/>
                  <a:pt x="80966" y="227177"/>
                </a:cubicBezTo>
                <a:cubicBezTo>
                  <a:pt x="65885" y="221092"/>
                  <a:pt x="532" y="202835"/>
                  <a:pt x="3" y="200189"/>
                </a:cubicBezTo>
                <a:cubicBezTo>
                  <a:pt x="-526" y="197543"/>
                  <a:pt x="63768" y="216329"/>
                  <a:pt x="77791" y="211302"/>
                </a:cubicBezTo>
                <a:cubicBezTo>
                  <a:pt x="91814" y="206275"/>
                  <a:pt x="85199" y="186431"/>
                  <a:pt x="84141" y="170027"/>
                </a:cubicBezTo>
                <a:cubicBezTo>
                  <a:pt x="83083" y="153623"/>
                  <a:pt x="80966" y="136160"/>
                  <a:pt x="71441" y="112877"/>
                </a:cubicBezTo>
                <a:cubicBezTo>
                  <a:pt x="61916" y="89594"/>
                  <a:pt x="28313" y="4133"/>
                  <a:pt x="22228" y="1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5" name="フリーフォーム: 図形 3384">
            <a:extLst>
              <a:ext uri="{FF2B5EF4-FFF2-40B4-BE49-F238E27FC236}">
                <a16:creationId xmlns:a16="http://schemas.microsoft.com/office/drawing/2014/main" id="{5C5C2E42-A557-4780-9085-1633C5BD075B}"/>
              </a:ext>
            </a:extLst>
          </p:cNvPr>
          <p:cNvSpPr/>
          <p:nvPr/>
        </p:nvSpPr>
        <p:spPr>
          <a:xfrm>
            <a:off x="8751857" y="9248736"/>
            <a:ext cx="126004" cy="138901"/>
          </a:xfrm>
          <a:custGeom>
            <a:avLst/>
            <a:gdLst>
              <a:gd name="connsiteX0" fmla="*/ 31 w 126004"/>
              <a:gd name="connsiteY0" fmla="*/ 55602 h 138901"/>
              <a:gd name="connsiteX1" fmla="*/ 104806 w 126004"/>
              <a:gd name="connsiteY1" fmla="*/ 77827 h 138901"/>
              <a:gd name="connsiteX2" fmla="*/ 96868 w 126004"/>
              <a:gd name="connsiteY2" fmla="*/ 39 h 138901"/>
              <a:gd name="connsiteX3" fmla="*/ 112743 w 126004"/>
              <a:gd name="connsiteY3" fmla="*/ 68302 h 138901"/>
              <a:gd name="connsiteX4" fmla="*/ 125443 w 126004"/>
              <a:gd name="connsiteY4" fmla="*/ 138152 h 138901"/>
              <a:gd name="connsiteX5" fmla="*/ 93693 w 126004"/>
              <a:gd name="connsiteY5" fmla="*/ 103227 h 138901"/>
              <a:gd name="connsiteX6" fmla="*/ 31 w 126004"/>
              <a:gd name="connsiteY6" fmla="*/ 55602 h 13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04" h="138901">
                <a:moveTo>
                  <a:pt x="31" y="55602"/>
                </a:moveTo>
                <a:cubicBezTo>
                  <a:pt x="1883" y="51369"/>
                  <a:pt x="88667" y="87088"/>
                  <a:pt x="104806" y="77827"/>
                </a:cubicBezTo>
                <a:cubicBezTo>
                  <a:pt x="120946" y="68567"/>
                  <a:pt x="95545" y="1626"/>
                  <a:pt x="96868" y="39"/>
                </a:cubicBezTo>
                <a:cubicBezTo>
                  <a:pt x="98191" y="-1548"/>
                  <a:pt x="107981" y="45283"/>
                  <a:pt x="112743" y="68302"/>
                </a:cubicBezTo>
                <a:cubicBezTo>
                  <a:pt x="117506" y="91321"/>
                  <a:pt x="128618" y="132331"/>
                  <a:pt x="125443" y="138152"/>
                </a:cubicBezTo>
                <a:cubicBezTo>
                  <a:pt x="122268" y="143973"/>
                  <a:pt x="109303" y="114340"/>
                  <a:pt x="93693" y="103227"/>
                </a:cubicBezTo>
                <a:cubicBezTo>
                  <a:pt x="78083" y="92114"/>
                  <a:pt x="-1821" y="59835"/>
                  <a:pt x="31" y="556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6" name="フリーフォーム: 図形 3385">
            <a:extLst>
              <a:ext uri="{FF2B5EF4-FFF2-40B4-BE49-F238E27FC236}">
                <a16:creationId xmlns:a16="http://schemas.microsoft.com/office/drawing/2014/main" id="{1A972C80-C8A2-494E-B8E7-BDFA44D0DB82}"/>
              </a:ext>
            </a:extLst>
          </p:cNvPr>
          <p:cNvSpPr/>
          <p:nvPr/>
        </p:nvSpPr>
        <p:spPr>
          <a:xfrm>
            <a:off x="8881609" y="9369425"/>
            <a:ext cx="104128" cy="348122"/>
          </a:xfrm>
          <a:custGeom>
            <a:avLst/>
            <a:gdLst>
              <a:gd name="connsiteX0" fmla="*/ 454 w 104128"/>
              <a:gd name="connsiteY0" fmla="*/ 0 h 348122"/>
              <a:gd name="connsiteX1" fmla="*/ 98879 w 104128"/>
              <a:gd name="connsiteY1" fmla="*/ 112713 h 348122"/>
              <a:gd name="connsiteX2" fmla="*/ 89354 w 104128"/>
              <a:gd name="connsiteY2" fmla="*/ 115888 h 348122"/>
              <a:gd name="connsiteX3" fmla="*/ 78241 w 104128"/>
              <a:gd name="connsiteY3" fmla="*/ 196850 h 348122"/>
              <a:gd name="connsiteX4" fmla="*/ 46491 w 104128"/>
              <a:gd name="connsiteY4" fmla="*/ 233363 h 348122"/>
              <a:gd name="connsiteX5" fmla="*/ 454 w 104128"/>
              <a:gd name="connsiteY5" fmla="*/ 347663 h 348122"/>
              <a:gd name="connsiteX6" fmla="*/ 76654 w 104128"/>
              <a:gd name="connsiteY6" fmla="*/ 185738 h 348122"/>
              <a:gd name="connsiteX7" fmla="*/ 86179 w 104128"/>
              <a:gd name="connsiteY7" fmla="*/ 114300 h 348122"/>
              <a:gd name="connsiteX8" fmla="*/ 454 w 104128"/>
              <a:gd name="connsiteY8" fmla="*/ 0 h 34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28" h="348122">
                <a:moveTo>
                  <a:pt x="454" y="0"/>
                </a:moveTo>
                <a:cubicBezTo>
                  <a:pt x="2571" y="-264"/>
                  <a:pt x="84062" y="93398"/>
                  <a:pt x="98879" y="112713"/>
                </a:cubicBezTo>
                <a:cubicBezTo>
                  <a:pt x="113696" y="132028"/>
                  <a:pt x="92794" y="101865"/>
                  <a:pt x="89354" y="115888"/>
                </a:cubicBezTo>
                <a:cubicBezTo>
                  <a:pt x="85914" y="129911"/>
                  <a:pt x="85385" y="177271"/>
                  <a:pt x="78241" y="196850"/>
                </a:cubicBezTo>
                <a:cubicBezTo>
                  <a:pt x="71097" y="216429"/>
                  <a:pt x="59455" y="208228"/>
                  <a:pt x="46491" y="233363"/>
                </a:cubicBezTo>
                <a:cubicBezTo>
                  <a:pt x="33527" y="258498"/>
                  <a:pt x="-4573" y="355600"/>
                  <a:pt x="454" y="347663"/>
                </a:cubicBezTo>
                <a:cubicBezTo>
                  <a:pt x="5481" y="339726"/>
                  <a:pt x="62367" y="224632"/>
                  <a:pt x="76654" y="185738"/>
                </a:cubicBezTo>
                <a:cubicBezTo>
                  <a:pt x="90941" y="146844"/>
                  <a:pt x="97821" y="142081"/>
                  <a:pt x="86179" y="114300"/>
                </a:cubicBezTo>
                <a:cubicBezTo>
                  <a:pt x="74537" y="86519"/>
                  <a:pt x="-1663" y="264"/>
                  <a:pt x="45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7" name="フリーフォーム: 図形 3386">
            <a:extLst>
              <a:ext uri="{FF2B5EF4-FFF2-40B4-BE49-F238E27FC236}">
                <a16:creationId xmlns:a16="http://schemas.microsoft.com/office/drawing/2014/main" id="{04553CB6-E8A3-45D5-9DD1-1580CCE8CA45}"/>
              </a:ext>
            </a:extLst>
          </p:cNvPr>
          <p:cNvSpPr/>
          <p:nvPr/>
        </p:nvSpPr>
        <p:spPr>
          <a:xfrm>
            <a:off x="8869308" y="9377251"/>
            <a:ext cx="76384" cy="216087"/>
          </a:xfrm>
          <a:custGeom>
            <a:avLst/>
            <a:gdLst>
              <a:gd name="connsiteX0" fmla="*/ 55 w 76384"/>
              <a:gd name="connsiteY0" fmla="*/ 112 h 216087"/>
              <a:gd name="connsiteX1" fmla="*/ 63555 w 76384"/>
              <a:gd name="connsiteY1" fmla="*/ 87424 h 216087"/>
              <a:gd name="connsiteX2" fmla="*/ 38155 w 76384"/>
              <a:gd name="connsiteY2" fmla="*/ 216012 h 216087"/>
              <a:gd name="connsiteX3" fmla="*/ 76255 w 76384"/>
              <a:gd name="connsiteY3" fmla="*/ 104887 h 216087"/>
              <a:gd name="connsiteX4" fmla="*/ 55 w 76384"/>
              <a:gd name="connsiteY4" fmla="*/ 112 h 21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84" h="216087">
                <a:moveTo>
                  <a:pt x="55" y="112"/>
                </a:moveTo>
                <a:cubicBezTo>
                  <a:pt x="-2062" y="-2798"/>
                  <a:pt x="57205" y="51441"/>
                  <a:pt x="63555" y="87424"/>
                </a:cubicBezTo>
                <a:cubicBezTo>
                  <a:pt x="69905" y="123407"/>
                  <a:pt x="36038" y="213102"/>
                  <a:pt x="38155" y="216012"/>
                </a:cubicBezTo>
                <a:cubicBezTo>
                  <a:pt x="40272" y="218922"/>
                  <a:pt x="78901" y="137166"/>
                  <a:pt x="76255" y="104887"/>
                </a:cubicBezTo>
                <a:cubicBezTo>
                  <a:pt x="73609" y="72608"/>
                  <a:pt x="2172" y="3022"/>
                  <a:pt x="55" y="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8" name="フリーフォーム: 図形 3387">
            <a:extLst>
              <a:ext uri="{FF2B5EF4-FFF2-40B4-BE49-F238E27FC236}">
                <a16:creationId xmlns:a16="http://schemas.microsoft.com/office/drawing/2014/main" id="{3B1EA762-5813-43EA-9FF9-0F10818C33D9}"/>
              </a:ext>
            </a:extLst>
          </p:cNvPr>
          <p:cNvSpPr/>
          <p:nvPr/>
        </p:nvSpPr>
        <p:spPr>
          <a:xfrm>
            <a:off x="8794506" y="9378617"/>
            <a:ext cx="123699" cy="243362"/>
          </a:xfrm>
          <a:custGeom>
            <a:avLst/>
            <a:gdLst>
              <a:gd name="connsiteX0" fmla="*/ 244 w 123699"/>
              <a:gd name="connsiteY0" fmla="*/ 333 h 243362"/>
              <a:gd name="connsiteX1" fmla="*/ 74857 w 123699"/>
              <a:gd name="connsiteY1" fmla="*/ 78121 h 243362"/>
              <a:gd name="connsiteX2" fmla="*/ 122482 w 123699"/>
              <a:gd name="connsiteY2" fmla="*/ 243221 h 243362"/>
              <a:gd name="connsiteX3" fmla="*/ 101844 w 123699"/>
              <a:gd name="connsiteY3" fmla="*/ 105108 h 243362"/>
              <a:gd name="connsiteX4" fmla="*/ 244 w 123699"/>
              <a:gd name="connsiteY4" fmla="*/ 333 h 24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99" h="243362">
                <a:moveTo>
                  <a:pt x="244" y="333"/>
                </a:moveTo>
                <a:cubicBezTo>
                  <a:pt x="-4254" y="-4165"/>
                  <a:pt x="54484" y="37640"/>
                  <a:pt x="74857" y="78121"/>
                </a:cubicBezTo>
                <a:cubicBezTo>
                  <a:pt x="95230" y="118602"/>
                  <a:pt x="117984" y="238723"/>
                  <a:pt x="122482" y="243221"/>
                </a:cubicBezTo>
                <a:cubicBezTo>
                  <a:pt x="126980" y="247719"/>
                  <a:pt x="118777" y="144002"/>
                  <a:pt x="101844" y="105108"/>
                </a:cubicBezTo>
                <a:cubicBezTo>
                  <a:pt x="84911" y="66214"/>
                  <a:pt x="4742" y="4831"/>
                  <a:pt x="244" y="3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9" name="フリーフォーム: 図形 3388">
            <a:extLst>
              <a:ext uri="{FF2B5EF4-FFF2-40B4-BE49-F238E27FC236}">
                <a16:creationId xmlns:a16="http://schemas.microsoft.com/office/drawing/2014/main" id="{ACBAC3F2-DF63-47EC-AD8B-049527F14F3E}"/>
              </a:ext>
            </a:extLst>
          </p:cNvPr>
          <p:cNvSpPr/>
          <p:nvPr/>
        </p:nvSpPr>
        <p:spPr>
          <a:xfrm>
            <a:off x="7781553" y="9260475"/>
            <a:ext cx="479831" cy="173206"/>
          </a:xfrm>
          <a:custGeom>
            <a:avLst/>
            <a:gdLst>
              <a:gd name="connsiteX0" fmla="*/ 1960 w 479831"/>
              <a:gd name="connsiteY0" fmla="*/ 172450 h 173206"/>
              <a:gd name="connsiteX1" fmla="*/ 211510 w 479831"/>
              <a:gd name="connsiteY1" fmla="*/ 75613 h 173206"/>
              <a:gd name="connsiteX2" fmla="*/ 476622 w 479831"/>
              <a:gd name="connsiteY2" fmla="*/ 5763 h 173206"/>
              <a:gd name="connsiteX3" fmla="*/ 336922 w 479831"/>
              <a:gd name="connsiteY3" fmla="*/ 20050 h 173206"/>
              <a:gd name="connsiteX4" fmla="*/ 1960 w 479831"/>
              <a:gd name="connsiteY4" fmla="*/ 172450 h 1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831" h="173206">
                <a:moveTo>
                  <a:pt x="1960" y="172450"/>
                </a:moveTo>
                <a:cubicBezTo>
                  <a:pt x="-18942" y="181711"/>
                  <a:pt x="132400" y="103394"/>
                  <a:pt x="211510" y="75613"/>
                </a:cubicBezTo>
                <a:cubicBezTo>
                  <a:pt x="290620" y="47832"/>
                  <a:pt x="455720" y="15023"/>
                  <a:pt x="476622" y="5763"/>
                </a:cubicBezTo>
                <a:cubicBezTo>
                  <a:pt x="497524" y="-3498"/>
                  <a:pt x="412328" y="-3498"/>
                  <a:pt x="336922" y="20050"/>
                </a:cubicBezTo>
                <a:cubicBezTo>
                  <a:pt x="261516" y="43598"/>
                  <a:pt x="22862" y="163189"/>
                  <a:pt x="1960" y="1724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0" name="フリーフォーム: 図形 3389">
            <a:extLst>
              <a:ext uri="{FF2B5EF4-FFF2-40B4-BE49-F238E27FC236}">
                <a16:creationId xmlns:a16="http://schemas.microsoft.com/office/drawing/2014/main" id="{D271B236-3C16-430E-9444-723B7C2F0B0C}"/>
              </a:ext>
            </a:extLst>
          </p:cNvPr>
          <p:cNvSpPr/>
          <p:nvPr/>
        </p:nvSpPr>
        <p:spPr>
          <a:xfrm>
            <a:off x="8279868" y="9272326"/>
            <a:ext cx="457934" cy="46363"/>
          </a:xfrm>
          <a:custGeom>
            <a:avLst/>
            <a:gdLst>
              <a:gd name="connsiteX0" fmla="*/ 3707 w 457934"/>
              <a:gd name="connsiteY0" fmla="*/ 9787 h 46363"/>
              <a:gd name="connsiteX1" fmla="*/ 210082 w 457934"/>
              <a:gd name="connsiteY1" fmla="*/ 262 h 46363"/>
              <a:gd name="connsiteX2" fmla="*/ 68795 w 457934"/>
              <a:gd name="connsiteY2" fmla="*/ 20899 h 46363"/>
              <a:gd name="connsiteX3" fmla="*/ 260882 w 457934"/>
              <a:gd name="connsiteY3" fmla="*/ 5024 h 46363"/>
              <a:gd name="connsiteX4" fmla="*/ 160870 w 457934"/>
              <a:gd name="connsiteY4" fmla="*/ 32012 h 46363"/>
              <a:gd name="connsiteX5" fmla="*/ 451382 w 457934"/>
              <a:gd name="connsiteY5" fmla="*/ 25662 h 46363"/>
              <a:gd name="connsiteX6" fmla="*/ 341845 w 457934"/>
              <a:gd name="connsiteY6" fmla="*/ 46299 h 46363"/>
              <a:gd name="connsiteX7" fmla="*/ 95782 w 457934"/>
              <a:gd name="connsiteY7" fmla="*/ 17724 h 46363"/>
              <a:gd name="connsiteX8" fmla="*/ 3707 w 457934"/>
              <a:gd name="connsiteY8" fmla="*/ 9787 h 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934" h="46363">
                <a:moveTo>
                  <a:pt x="3707" y="9787"/>
                </a:moveTo>
                <a:cubicBezTo>
                  <a:pt x="22757" y="6877"/>
                  <a:pt x="199234" y="-1590"/>
                  <a:pt x="210082" y="262"/>
                </a:cubicBezTo>
                <a:cubicBezTo>
                  <a:pt x="220930" y="2114"/>
                  <a:pt x="60328" y="20105"/>
                  <a:pt x="68795" y="20899"/>
                </a:cubicBezTo>
                <a:cubicBezTo>
                  <a:pt x="77262" y="21693"/>
                  <a:pt x="245536" y="3172"/>
                  <a:pt x="260882" y="5024"/>
                </a:cubicBezTo>
                <a:cubicBezTo>
                  <a:pt x="276228" y="6876"/>
                  <a:pt x="129120" y="28572"/>
                  <a:pt x="160870" y="32012"/>
                </a:cubicBezTo>
                <a:cubicBezTo>
                  <a:pt x="192620" y="35452"/>
                  <a:pt x="421220" y="23281"/>
                  <a:pt x="451382" y="25662"/>
                </a:cubicBezTo>
                <a:cubicBezTo>
                  <a:pt x="481545" y="28043"/>
                  <a:pt x="401112" y="47622"/>
                  <a:pt x="341845" y="46299"/>
                </a:cubicBezTo>
                <a:cubicBezTo>
                  <a:pt x="282578" y="44976"/>
                  <a:pt x="148963" y="23280"/>
                  <a:pt x="95782" y="17724"/>
                </a:cubicBezTo>
                <a:cubicBezTo>
                  <a:pt x="42601" y="12168"/>
                  <a:pt x="-15343" y="12697"/>
                  <a:pt x="3707" y="97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1" name="フリーフォーム: 図形 3390">
            <a:extLst>
              <a:ext uri="{FF2B5EF4-FFF2-40B4-BE49-F238E27FC236}">
                <a16:creationId xmlns:a16="http://schemas.microsoft.com/office/drawing/2014/main" id="{5862A7EC-026A-4DD5-9839-5464E5D69EA3}"/>
              </a:ext>
            </a:extLst>
          </p:cNvPr>
          <p:cNvSpPr/>
          <p:nvPr/>
        </p:nvSpPr>
        <p:spPr>
          <a:xfrm>
            <a:off x="8494708" y="9345169"/>
            <a:ext cx="316178" cy="405060"/>
          </a:xfrm>
          <a:custGeom>
            <a:avLst/>
            <a:gdLst>
              <a:gd name="connsiteX0" fmla="*/ 5 w 316178"/>
              <a:gd name="connsiteY0" fmla="*/ 444 h 405060"/>
              <a:gd name="connsiteX1" fmla="*/ 134942 w 316178"/>
              <a:gd name="connsiteY1" fmla="*/ 132206 h 405060"/>
              <a:gd name="connsiteX2" fmla="*/ 307980 w 316178"/>
              <a:gd name="connsiteY2" fmla="*/ 397319 h 405060"/>
              <a:gd name="connsiteX3" fmla="*/ 273055 w 316178"/>
              <a:gd name="connsiteY3" fmla="*/ 313181 h 405060"/>
              <a:gd name="connsiteX4" fmla="*/ 139705 w 316178"/>
              <a:gd name="connsiteY4" fmla="*/ 97281 h 405060"/>
              <a:gd name="connsiteX5" fmla="*/ 5 w 316178"/>
              <a:gd name="connsiteY5" fmla="*/ 444 h 40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178" h="405060">
                <a:moveTo>
                  <a:pt x="5" y="444"/>
                </a:moveTo>
                <a:cubicBezTo>
                  <a:pt x="-789" y="6265"/>
                  <a:pt x="83613" y="66060"/>
                  <a:pt x="134942" y="132206"/>
                </a:cubicBezTo>
                <a:cubicBezTo>
                  <a:pt x="186271" y="198352"/>
                  <a:pt x="284961" y="367157"/>
                  <a:pt x="307980" y="397319"/>
                </a:cubicBezTo>
                <a:cubicBezTo>
                  <a:pt x="330999" y="427481"/>
                  <a:pt x="301101" y="363187"/>
                  <a:pt x="273055" y="313181"/>
                </a:cubicBezTo>
                <a:cubicBezTo>
                  <a:pt x="245009" y="263175"/>
                  <a:pt x="182568" y="147552"/>
                  <a:pt x="139705" y="97281"/>
                </a:cubicBezTo>
                <a:cubicBezTo>
                  <a:pt x="96842" y="47010"/>
                  <a:pt x="799" y="-5377"/>
                  <a:pt x="5" y="4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2" name="フリーフォーム: 図形 3391">
            <a:extLst>
              <a:ext uri="{FF2B5EF4-FFF2-40B4-BE49-F238E27FC236}">
                <a16:creationId xmlns:a16="http://schemas.microsoft.com/office/drawing/2014/main" id="{F691D560-DA8A-4C19-9DD2-88CFBDF4E0FE}"/>
              </a:ext>
            </a:extLst>
          </p:cNvPr>
          <p:cNvSpPr/>
          <p:nvPr/>
        </p:nvSpPr>
        <p:spPr>
          <a:xfrm>
            <a:off x="7862331" y="9235984"/>
            <a:ext cx="415974" cy="96929"/>
          </a:xfrm>
          <a:custGeom>
            <a:avLst/>
            <a:gdLst>
              <a:gd name="connsiteX0" fmla="*/ 557 w 415974"/>
              <a:gd name="connsiteY0" fmla="*/ 96929 h 96929"/>
              <a:gd name="connsiteX1" fmla="*/ 216457 w 415974"/>
              <a:gd name="connsiteY1" fmla="*/ 6441 h 96929"/>
              <a:gd name="connsiteX2" fmla="*/ 414894 w 415974"/>
              <a:gd name="connsiteY2" fmla="*/ 8029 h 96929"/>
              <a:gd name="connsiteX3" fmla="*/ 283132 w 415974"/>
              <a:gd name="connsiteY3" fmla="*/ 4854 h 96929"/>
              <a:gd name="connsiteX4" fmla="*/ 557 w 415974"/>
              <a:gd name="connsiteY4" fmla="*/ 96929 h 9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74" h="96929">
                <a:moveTo>
                  <a:pt x="557" y="96929"/>
                </a:moveTo>
                <a:cubicBezTo>
                  <a:pt x="-10555" y="97193"/>
                  <a:pt x="147401" y="21258"/>
                  <a:pt x="216457" y="6441"/>
                </a:cubicBezTo>
                <a:cubicBezTo>
                  <a:pt x="285513" y="-8376"/>
                  <a:pt x="414894" y="8029"/>
                  <a:pt x="414894" y="8029"/>
                </a:cubicBezTo>
                <a:cubicBezTo>
                  <a:pt x="426006" y="7765"/>
                  <a:pt x="349278" y="-7581"/>
                  <a:pt x="283132" y="4854"/>
                </a:cubicBezTo>
                <a:cubicBezTo>
                  <a:pt x="216986" y="17289"/>
                  <a:pt x="11669" y="96665"/>
                  <a:pt x="557" y="969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3" name="フリーフォーム: 図形 3392">
            <a:extLst>
              <a:ext uri="{FF2B5EF4-FFF2-40B4-BE49-F238E27FC236}">
                <a16:creationId xmlns:a16="http://schemas.microsoft.com/office/drawing/2014/main" id="{FBFAA09D-1AE9-4AC6-A6FC-D0DF94CEDAFF}"/>
              </a:ext>
            </a:extLst>
          </p:cNvPr>
          <p:cNvSpPr/>
          <p:nvPr/>
        </p:nvSpPr>
        <p:spPr>
          <a:xfrm>
            <a:off x="7654509" y="9134597"/>
            <a:ext cx="402990" cy="425988"/>
          </a:xfrm>
          <a:custGeom>
            <a:avLst/>
            <a:gdLst>
              <a:gd name="connsiteX0" fmla="*/ 400466 w 402990"/>
              <a:gd name="connsiteY0" fmla="*/ 3053 h 425988"/>
              <a:gd name="connsiteX1" fmla="*/ 122654 w 402990"/>
              <a:gd name="connsiteY1" fmla="*/ 215778 h 425988"/>
              <a:gd name="connsiteX2" fmla="*/ 33754 w 402990"/>
              <a:gd name="connsiteY2" fmla="*/ 323728 h 425988"/>
              <a:gd name="connsiteX3" fmla="*/ 2004 w 402990"/>
              <a:gd name="connsiteY3" fmla="*/ 425328 h 425988"/>
              <a:gd name="connsiteX4" fmla="*/ 30579 w 402990"/>
              <a:gd name="connsiteY4" fmla="*/ 272928 h 425988"/>
              <a:gd name="connsiteX5" fmla="*/ 248066 w 402990"/>
              <a:gd name="connsiteY5" fmla="*/ 101478 h 425988"/>
              <a:gd name="connsiteX6" fmla="*/ 400466 w 402990"/>
              <a:gd name="connsiteY6" fmla="*/ 3053 h 42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90" h="425988">
                <a:moveTo>
                  <a:pt x="400466" y="3053"/>
                </a:moveTo>
                <a:cubicBezTo>
                  <a:pt x="379564" y="22103"/>
                  <a:pt x="183773" y="162332"/>
                  <a:pt x="122654" y="215778"/>
                </a:cubicBezTo>
                <a:cubicBezTo>
                  <a:pt x="61535" y="269224"/>
                  <a:pt x="53862" y="288803"/>
                  <a:pt x="33754" y="323728"/>
                </a:cubicBezTo>
                <a:cubicBezTo>
                  <a:pt x="13646" y="358653"/>
                  <a:pt x="2533" y="433795"/>
                  <a:pt x="2004" y="425328"/>
                </a:cubicBezTo>
                <a:cubicBezTo>
                  <a:pt x="1475" y="416861"/>
                  <a:pt x="-10431" y="326903"/>
                  <a:pt x="30579" y="272928"/>
                </a:cubicBezTo>
                <a:cubicBezTo>
                  <a:pt x="71589" y="218953"/>
                  <a:pt x="188799" y="144341"/>
                  <a:pt x="248066" y="101478"/>
                </a:cubicBezTo>
                <a:cubicBezTo>
                  <a:pt x="307333" y="58615"/>
                  <a:pt x="421368" y="-15997"/>
                  <a:pt x="400466" y="30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4" name="フリーフォーム: 図形 3393">
            <a:extLst>
              <a:ext uri="{FF2B5EF4-FFF2-40B4-BE49-F238E27FC236}">
                <a16:creationId xmlns:a16="http://schemas.microsoft.com/office/drawing/2014/main" id="{2F88FF2E-8C4C-4945-95EB-F1A07B310A08}"/>
              </a:ext>
            </a:extLst>
          </p:cNvPr>
          <p:cNvSpPr/>
          <p:nvPr/>
        </p:nvSpPr>
        <p:spPr>
          <a:xfrm>
            <a:off x="7778524" y="9165348"/>
            <a:ext cx="303854" cy="225175"/>
          </a:xfrm>
          <a:custGeom>
            <a:avLst/>
            <a:gdLst>
              <a:gd name="connsiteX0" fmla="*/ 301851 w 303854"/>
              <a:gd name="connsiteY0" fmla="*/ 877 h 225175"/>
              <a:gd name="connsiteX1" fmla="*/ 4989 w 303854"/>
              <a:gd name="connsiteY1" fmla="*/ 219952 h 225175"/>
              <a:gd name="connsiteX2" fmla="*/ 128814 w 303854"/>
              <a:gd name="connsiteY2" fmla="*/ 145340 h 225175"/>
              <a:gd name="connsiteX3" fmla="*/ 301851 w 303854"/>
              <a:gd name="connsiteY3" fmla="*/ 877 h 22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854" h="225175">
                <a:moveTo>
                  <a:pt x="301851" y="877"/>
                </a:moveTo>
                <a:cubicBezTo>
                  <a:pt x="281214" y="13312"/>
                  <a:pt x="33828" y="195875"/>
                  <a:pt x="4989" y="219952"/>
                </a:cubicBezTo>
                <a:cubicBezTo>
                  <a:pt x="-23850" y="244029"/>
                  <a:pt x="79602" y="178942"/>
                  <a:pt x="128814" y="145340"/>
                </a:cubicBezTo>
                <a:cubicBezTo>
                  <a:pt x="178026" y="111738"/>
                  <a:pt x="322488" y="-11558"/>
                  <a:pt x="301851" y="8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5" name="フリーフォーム: 図形 3394">
            <a:extLst>
              <a:ext uri="{FF2B5EF4-FFF2-40B4-BE49-F238E27FC236}">
                <a16:creationId xmlns:a16="http://schemas.microsoft.com/office/drawing/2014/main" id="{563DAF9A-ACA9-44B1-976F-FA4DE115973C}"/>
              </a:ext>
            </a:extLst>
          </p:cNvPr>
          <p:cNvSpPr/>
          <p:nvPr/>
        </p:nvSpPr>
        <p:spPr>
          <a:xfrm>
            <a:off x="8068702" y="9344543"/>
            <a:ext cx="452047" cy="153585"/>
          </a:xfrm>
          <a:custGeom>
            <a:avLst/>
            <a:gdLst>
              <a:gd name="connsiteX0" fmla="*/ 561 w 452047"/>
              <a:gd name="connsiteY0" fmla="*/ 153470 h 153585"/>
              <a:gd name="connsiteX1" fmla="*/ 218048 w 452047"/>
              <a:gd name="connsiteY1" fmla="*/ 80445 h 153585"/>
              <a:gd name="connsiteX2" fmla="*/ 327586 w 452047"/>
              <a:gd name="connsiteY2" fmla="*/ 9007 h 153585"/>
              <a:gd name="connsiteX3" fmla="*/ 422836 w 452047"/>
              <a:gd name="connsiteY3" fmla="*/ 56632 h 153585"/>
              <a:gd name="connsiteX4" fmla="*/ 133911 w 452047"/>
              <a:gd name="connsiteY4" fmla="*/ 121720 h 153585"/>
              <a:gd name="connsiteX5" fmla="*/ 426011 w 452047"/>
              <a:gd name="connsiteY5" fmla="*/ 72507 h 153585"/>
              <a:gd name="connsiteX6" fmla="*/ 429186 w 452047"/>
              <a:gd name="connsiteY6" fmla="*/ 45520 h 153585"/>
              <a:gd name="connsiteX7" fmla="*/ 349811 w 452047"/>
              <a:gd name="connsiteY7" fmla="*/ 1070 h 153585"/>
              <a:gd name="connsiteX8" fmla="*/ 316473 w 452047"/>
              <a:gd name="connsiteY8" fmla="*/ 16945 h 153585"/>
              <a:gd name="connsiteX9" fmla="*/ 249798 w 452047"/>
              <a:gd name="connsiteY9" fmla="*/ 51870 h 153585"/>
              <a:gd name="connsiteX10" fmla="*/ 157723 w 452047"/>
              <a:gd name="connsiteY10" fmla="*/ 96320 h 153585"/>
              <a:gd name="connsiteX11" fmla="*/ 561 w 452047"/>
              <a:gd name="connsiteY11" fmla="*/ 153470 h 15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2047" h="153585">
                <a:moveTo>
                  <a:pt x="561" y="153470"/>
                </a:moveTo>
                <a:cubicBezTo>
                  <a:pt x="10615" y="150824"/>
                  <a:pt x="163544" y="104522"/>
                  <a:pt x="218048" y="80445"/>
                </a:cubicBezTo>
                <a:cubicBezTo>
                  <a:pt x="272552" y="56368"/>
                  <a:pt x="293455" y="12976"/>
                  <a:pt x="327586" y="9007"/>
                </a:cubicBezTo>
                <a:cubicBezTo>
                  <a:pt x="361717" y="5038"/>
                  <a:pt x="455115" y="37846"/>
                  <a:pt x="422836" y="56632"/>
                </a:cubicBezTo>
                <a:cubicBezTo>
                  <a:pt x="390557" y="75418"/>
                  <a:pt x="133382" y="119074"/>
                  <a:pt x="133911" y="121720"/>
                </a:cubicBezTo>
                <a:cubicBezTo>
                  <a:pt x="134440" y="124366"/>
                  <a:pt x="376799" y="85207"/>
                  <a:pt x="426011" y="72507"/>
                </a:cubicBezTo>
                <a:cubicBezTo>
                  <a:pt x="475223" y="59807"/>
                  <a:pt x="441886" y="57426"/>
                  <a:pt x="429186" y="45520"/>
                </a:cubicBezTo>
                <a:cubicBezTo>
                  <a:pt x="416486" y="33614"/>
                  <a:pt x="368596" y="5832"/>
                  <a:pt x="349811" y="1070"/>
                </a:cubicBezTo>
                <a:cubicBezTo>
                  <a:pt x="331026" y="-3692"/>
                  <a:pt x="333142" y="8478"/>
                  <a:pt x="316473" y="16945"/>
                </a:cubicBezTo>
                <a:cubicBezTo>
                  <a:pt x="299804" y="25412"/>
                  <a:pt x="276256" y="38641"/>
                  <a:pt x="249798" y="51870"/>
                </a:cubicBezTo>
                <a:cubicBezTo>
                  <a:pt x="223340" y="65099"/>
                  <a:pt x="197146" y="80181"/>
                  <a:pt x="157723" y="96320"/>
                </a:cubicBezTo>
                <a:cubicBezTo>
                  <a:pt x="118300" y="112459"/>
                  <a:pt x="-9493" y="156116"/>
                  <a:pt x="561" y="1534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6" name="フリーフォーム: 図形 3395">
            <a:extLst>
              <a:ext uri="{FF2B5EF4-FFF2-40B4-BE49-F238E27FC236}">
                <a16:creationId xmlns:a16="http://schemas.microsoft.com/office/drawing/2014/main" id="{04481FFB-4F5E-4D60-A81E-7D362143FE6E}"/>
              </a:ext>
            </a:extLst>
          </p:cNvPr>
          <p:cNvSpPr/>
          <p:nvPr/>
        </p:nvSpPr>
        <p:spPr>
          <a:xfrm>
            <a:off x="8551851" y="9480458"/>
            <a:ext cx="224442" cy="310929"/>
          </a:xfrm>
          <a:custGeom>
            <a:avLst/>
            <a:gdLst>
              <a:gd name="connsiteX0" fmla="*/ 12 w 224442"/>
              <a:gd name="connsiteY0" fmla="*/ 92 h 310929"/>
              <a:gd name="connsiteX1" fmla="*/ 141299 w 224442"/>
              <a:gd name="connsiteY1" fmla="*/ 144555 h 310929"/>
              <a:gd name="connsiteX2" fmla="*/ 222262 w 224442"/>
              <a:gd name="connsiteY2" fmla="*/ 309655 h 310929"/>
              <a:gd name="connsiteX3" fmla="*/ 196862 w 224442"/>
              <a:gd name="connsiteY3" fmla="*/ 215992 h 310929"/>
              <a:gd name="connsiteX4" fmla="*/ 149237 w 224442"/>
              <a:gd name="connsiteY4" fmla="*/ 123917 h 310929"/>
              <a:gd name="connsiteX5" fmla="*/ 12 w 224442"/>
              <a:gd name="connsiteY5" fmla="*/ 92 h 31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442" h="310929">
                <a:moveTo>
                  <a:pt x="12" y="92"/>
                </a:moveTo>
                <a:cubicBezTo>
                  <a:pt x="-1311" y="3532"/>
                  <a:pt x="104257" y="92961"/>
                  <a:pt x="141299" y="144555"/>
                </a:cubicBezTo>
                <a:cubicBezTo>
                  <a:pt x="178341" y="196149"/>
                  <a:pt x="213002" y="297749"/>
                  <a:pt x="222262" y="309655"/>
                </a:cubicBezTo>
                <a:cubicBezTo>
                  <a:pt x="231523" y="321561"/>
                  <a:pt x="209033" y="246948"/>
                  <a:pt x="196862" y="215992"/>
                </a:cubicBezTo>
                <a:cubicBezTo>
                  <a:pt x="184691" y="185036"/>
                  <a:pt x="176225" y="157255"/>
                  <a:pt x="149237" y="123917"/>
                </a:cubicBezTo>
                <a:cubicBezTo>
                  <a:pt x="122250" y="90580"/>
                  <a:pt x="1335" y="-3348"/>
                  <a:pt x="12" y="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7" name="フリーフォーム: 図形 3396">
            <a:extLst>
              <a:ext uri="{FF2B5EF4-FFF2-40B4-BE49-F238E27FC236}">
                <a16:creationId xmlns:a16="http://schemas.microsoft.com/office/drawing/2014/main" id="{8FD3AD39-3394-43AA-BD73-399BDE20C37E}"/>
              </a:ext>
            </a:extLst>
          </p:cNvPr>
          <p:cNvSpPr/>
          <p:nvPr/>
        </p:nvSpPr>
        <p:spPr>
          <a:xfrm>
            <a:off x="7598697" y="9458992"/>
            <a:ext cx="896006" cy="321652"/>
          </a:xfrm>
          <a:custGeom>
            <a:avLst/>
            <a:gdLst>
              <a:gd name="connsiteX0" fmla="*/ 666 w 896006"/>
              <a:gd name="connsiteY0" fmla="*/ 321596 h 321652"/>
              <a:gd name="connsiteX1" fmla="*/ 389603 w 896006"/>
              <a:gd name="connsiteY1" fmla="*/ 119983 h 321652"/>
              <a:gd name="connsiteX2" fmla="*/ 884903 w 896006"/>
              <a:gd name="connsiteY2" fmla="*/ 4096 h 321652"/>
              <a:gd name="connsiteX3" fmla="*/ 722978 w 896006"/>
              <a:gd name="connsiteY3" fmla="*/ 29496 h 321652"/>
              <a:gd name="connsiteX4" fmla="*/ 591216 w 896006"/>
              <a:gd name="connsiteY4" fmla="*/ 62833 h 321652"/>
              <a:gd name="connsiteX5" fmla="*/ 418178 w 896006"/>
              <a:gd name="connsiteY5" fmla="*/ 99346 h 321652"/>
              <a:gd name="connsiteX6" fmla="*/ 368966 w 896006"/>
              <a:gd name="connsiteY6" fmla="*/ 116808 h 321652"/>
              <a:gd name="connsiteX7" fmla="*/ 297528 w 896006"/>
              <a:gd name="connsiteY7" fmla="*/ 140621 h 321652"/>
              <a:gd name="connsiteX8" fmla="*/ 666 w 896006"/>
              <a:gd name="connsiteY8" fmla="*/ 321596 h 32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6006" h="321652">
                <a:moveTo>
                  <a:pt x="666" y="321596"/>
                </a:moveTo>
                <a:cubicBezTo>
                  <a:pt x="16012" y="318156"/>
                  <a:pt x="242230" y="172900"/>
                  <a:pt x="389603" y="119983"/>
                </a:cubicBezTo>
                <a:cubicBezTo>
                  <a:pt x="536976" y="67066"/>
                  <a:pt x="829341" y="19177"/>
                  <a:pt x="884903" y="4096"/>
                </a:cubicBezTo>
                <a:cubicBezTo>
                  <a:pt x="940466" y="-10985"/>
                  <a:pt x="771926" y="19707"/>
                  <a:pt x="722978" y="29496"/>
                </a:cubicBezTo>
                <a:cubicBezTo>
                  <a:pt x="674030" y="39285"/>
                  <a:pt x="642016" y="51191"/>
                  <a:pt x="591216" y="62833"/>
                </a:cubicBezTo>
                <a:cubicBezTo>
                  <a:pt x="540416" y="74475"/>
                  <a:pt x="455220" y="90350"/>
                  <a:pt x="418178" y="99346"/>
                </a:cubicBezTo>
                <a:cubicBezTo>
                  <a:pt x="381136" y="108342"/>
                  <a:pt x="368966" y="116808"/>
                  <a:pt x="368966" y="116808"/>
                </a:cubicBezTo>
                <a:cubicBezTo>
                  <a:pt x="348858" y="123687"/>
                  <a:pt x="355472" y="109929"/>
                  <a:pt x="297528" y="140621"/>
                </a:cubicBezTo>
                <a:cubicBezTo>
                  <a:pt x="239584" y="171313"/>
                  <a:pt x="-14680" y="325036"/>
                  <a:pt x="666" y="3215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8" name="フリーフォーム: 図形 3397">
            <a:extLst>
              <a:ext uri="{FF2B5EF4-FFF2-40B4-BE49-F238E27FC236}">
                <a16:creationId xmlns:a16="http://schemas.microsoft.com/office/drawing/2014/main" id="{5C271284-DE4B-468C-9AA9-192377DA2256}"/>
              </a:ext>
            </a:extLst>
          </p:cNvPr>
          <p:cNvSpPr/>
          <p:nvPr/>
        </p:nvSpPr>
        <p:spPr>
          <a:xfrm>
            <a:off x="8315305" y="9545366"/>
            <a:ext cx="489585" cy="498242"/>
          </a:xfrm>
          <a:custGeom>
            <a:avLst/>
            <a:gdLst>
              <a:gd name="connsiteX0" fmla="*/ 20 w 489585"/>
              <a:gd name="connsiteY0" fmla="*/ 272 h 498242"/>
              <a:gd name="connsiteX1" fmla="*/ 282595 w 489585"/>
              <a:gd name="connsiteY1" fmla="*/ 179659 h 498242"/>
              <a:gd name="connsiteX2" fmla="*/ 484208 w 489585"/>
              <a:gd name="connsiteY2" fmla="*/ 492397 h 498242"/>
              <a:gd name="connsiteX3" fmla="*/ 428645 w 489585"/>
              <a:gd name="connsiteY3" fmla="*/ 378097 h 498242"/>
              <a:gd name="connsiteX4" fmla="*/ 396895 w 489585"/>
              <a:gd name="connsiteY4" fmla="*/ 308247 h 498242"/>
              <a:gd name="connsiteX5" fmla="*/ 268308 w 489585"/>
              <a:gd name="connsiteY5" fmla="*/ 143147 h 498242"/>
              <a:gd name="connsiteX6" fmla="*/ 20 w 489585"/>
              <a:gd name="connsiteY6" fmla="*/ 272 h 4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585" h="498242">
                <a:moveTo>
                  <a:pt x="20" y="272"/>
                </a:moveTo>
                <a:cubicBezTo>
                  <a:pt x="2401" y="6357"/>
                  <a:pt x="201897" y="97638"/>
                  <a:pt x="282595" y="179659"/>
                </a:cubicBezTo>
                <a:cubicBezTo>
                  <a:pt x="363293" y="261680"/>
                  <a:pt x="459866" y="459324"/>
                  <a:pt x="484208" y="492397"/>
                </a:cubicBezTo>
                <a:cubicBezTo>
                  <a:pt x="508550" y="525470"/>
                  <a:pt x="443197" y="408789"/>
                  <a:pt x="428645" y="378097"/>
                </a:cubicBezTo>
                <a:cubicBezTo>
                  <a:pt x="414093" y="347405"/>
                  <a:pt x="423618" y="347405"/>
                  <a:pt x="396895" y="308247"/>
                </a:cubicBezTo>
                <a:cubicBezTo>
                  <a:pt x="370172" y="269089"/>
                  <a:pt x="331543" y="194741"/>
                  <a:pt x="268308" y="143147"/>
                </a:cubicBezTo>
                <a:cubicBezTo>
                  <a:pt x="205073" y="91553"/>
                  <a:pt x="-2361" y="-5813"/>
                  <a:pt x="20" y="2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9" name="フリーフォーム: 図形 3398">
            <a:extLst>
              <a:ext uri="{FF2B5EF4-FFF2-40B4-BE49-F238E27FC236}">
                <a16:creationId xmlns:a16="http://schemas.microsoft.com/office/drawing/2014/main" id="{73EC4FBC-D721-4E17-A35C-A06F98A701C2}"/>
              </a:ext>
            </a:extLst>
          </p:cNvPr>
          <p:cNvSpPr/>
          <p:nvPr/>
        </p:nvSpPr>
        <p:spPr>
          <a:xfrm>
            <a:off x="7651617" y="9577153"/>
            <a:ext cx="960233" cy="232714"/>
          </a:xfrm>
          <a:custGeom>
            <a:avLst/>
            <a:gdLst>
              <a:gd name="connsiteX0" fmla="*/ 638308 w 960233"/>
              <a:gd name="connsiteY0" fmla="*/ 235 h 232714"/>
              <a:gd name="connsiteX1" fmla="*/ 841508 w 960233"/>
              <a:gd name="connsiteY1" fmla="*/ 109772 h 232714"/>
              <a:gd name="connsiteX2" fmla="*/ 951046 w 960233"/>
              <a:gd name="connsiteY2" fmla="*/ 227247 h 232714"/>
              <a:gd name="connsiteX3" fmla="*/ 922471 w 960233"/>
              <a:gd name="connsiteY3" fmla="*/ 201847 h 232714"/>
              <a:gd name="connsiteX4" fmla="*/ 671646 w 960233"/>
              <a:gd name="connsiteY4" fmla="*/ 136760 h 232714"/>
              <a:gd name="connsiteX5" fmla="*/ 379546 w 960233"/>
              <a:gd name="connsiteY5" fmla="*/ 128822 h 232714"/>
              <a:gd name="connsiteX6" fmla="*/ 144596 w 960233"/>
              <a:gd name="connsiteY6" fmla="*/ 146285 h 232714"/>
              <a:gd name="connsiteX7" fmla="*/ 133 w 960233"/>
              <a:gd name="connsiteY7" fmla="*/ 192322 h 232714"/>
              <a:gd name="connsiteX8" fmla="*/ 168408 w 960233"/>
              <a:gd name="connsiteY8" fmla="*/ 155810 h 232714"/>
              <a:gd name="connsiteX9" fmla="*/ 612908 w 960233"/>
              <a:gd name="connsiteY9" fmla="*/ 136760 h 232714"/>
              <a:gd name="connsiteX10" fmla="*/ 920883 w 960233"/>
              <a:gd name="connsiteY10" fmla="*/ 230422 h 232714"/>
              <a:gd name="connsiteX11" fmla="*/ 927233 w 960233"/>
              <a:gd name="connsiteY11" fmla="*/ 198672 h 232714"/>
              <a:gd name="connsiteX12" fmla="*/ 895483 w 960233"/>
              <a:gd name="connsiteY12" fmla="*/ 139935 h 232714"/>
              <a:gd name="connsiteX13" fmla="*/ 638308 w 960233"/>
              <a:gd name="connsiteY13" fmla="*/ 235 h 23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0233" h="232714">
                <a:moveTo>
                  <a:pt x="638308" y="235"/>
                </a:moveTo>
                <a:cubicBezTo>
                  <a:pt x="629312" y="-4792"/>
                  <a:pt x="789385" y="71937"/>
                  <a:pt x="841508" y="109772"/>
                </a:cubicBezTo>
                <a:cubicBezTo>
                  <a:pt x="893631" y="147607"/>
                  <a:pt x="937552" y="211901"/>
                  <a:pt x="951046" y="227247"/>
                </a:cubicBezTo>
                <a:cubicBezTo>
                  <a:pt x="964540" y="242593"/>
                  <a:pt x="969038" y="216928"/>
                  <a:pt x="922471" y="201847"/>
                </a:cubicBezTo>
                <a:cubicBezTo>
                  <a:pt x="875904" y="186766"/>
                  <a:pt x="762133" y="148931"/>
                  <a:pt x="671646" y="136760"/>
                </a:cubicBezTo>
                <a:cubicBezTo>
                  <a:pt x="581159" y="124589"/>
                  <a:pt x="467388" y="127235"/>
                  <a:pt x="379546" y="128822"/>
                </a:cubicBezTo>
                <a:cubicBezTo>
                  <a:pt x="291704" y="130410"/>
                  <a:pt x="207831" y="135702"/>
                  <a:pt x="144596" y="146285"/>
                </a:cubicBezTo>
                <a:cubicBezTo>
                  <a:pt x="81361" y="156868"/>
                  <a:pt x="-3836" y="190735"/>
                  <a:pt x="133" y="192322"/>
                </a:cubicBezTo>
                <a:cubicBezTo>
                  <a:pt x="4102" y="193909"/>
                  <a:pt x="66279" y="165070"/>
                  <a:pt x="168408" y="155810"/>
                </a:cubicBezTo>
                <a:cubicBezTo>
                  <a:pt x="270537" y="146550"/>
                  <a:pt x="487496" y="124325"/>
                  <a:pt x="612908" y="136760"/>
                </a:cubicBezTo>
                <a:cubicBezTo>
                  <a:pt x="738320" y="149195"/>
                  <a:pt x="868496" y="220103"/>
                  <a:pt x="920883" y="230422"/>
                </a:cubicBezTo>
                <a:cubicBezTo>
                  <a:pt x="973270" y="240741"/>
                  <a:pt x="931466" y="213753"/>
                  <a:pt x="927233" y="198672"/>
                </a:cubicBezTo>
                <a:cubicBezTo>
                  <a:pt x="923000" y="183591"/>
                  <a:pt x="940727" y="172743"/>
                  <a:pt x="895483" y="139935"/>
                </a:cubicBezTo>
                <a:cubicBezTo>
                  <a:pt x="850239" y="107127"/>
                  <a:pt x="647304" y="5262"/>
                  <a:pt x="638308" y="2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0" name="フリーフォーム: 図形 3399">
            <a:extLst>
              <a:ext uri="{FF2B5EF4-FFF2-40B4-BE49-F238E27FC236}">
                <a16:creationId xmlns:a16="http://schemas.microsoft.com/office/drawing/2014/main" id="{2D6273AD-F11A-4657-A648-02401DC87010}"/>
              </a:ext>
            </a:extLst>
          </p:cNvPr>
          <p:cNvSpPr/>
          <p:nvPr/>
        </p:nvSpPr>
        <p:spPr>
          <a:xfrm>
            <a:off x="8692994" y="9424834"/>
            <a:ext cx="114386" cy="282980"/>
          </a:xfrm>
          <a:custGeom>
            <a:avLst/>
            <a:gdLst>
              <a:gd name="connsiteX0" fmla="*/ 156 w 114386"/>
              <a:gd name="connsiteY0" fmla="*/ 154 h 282980"/>
              <a:gd name="connsiteX1" fmla="*/ 85881 w 114386"/>
              <a:gd name="connsiteY1" fmla="*/ 149379 h 282980"/>
              <a:gd name="connsiteX2" fmla="*/ 101756 w 114386"/>
              <a:gd name="connsiteY2" fmla="*/ 282729 h 282980"/>
              <a:gd name="connsiteX3" fmla="*/ 109694 w 114386"/>
              <a:gd name="connsiteY3" fmla="*/ 177954 h 282980"/>
              <a:gd name="connsiteX4" fmla="*/ 156 w 114386"/>
              <a:gd name="connsiteY4" fmla="*/ 154 h 28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86" h="282980">
                <a:moveTo>
                  <a:pt x="156" y="154"/>
                </a:moveTo>
                <a:cubicBezTo>
                  <a:pt x="-3813" y="-4608"/>
                  <a:pt x="68948" y="102283"/>
                  <a:pt x="85881" y="149379"/>
                </a:cubicBezTo>
                <a:cubicBezTo>
                  <a:pt x="102814" y="196475"/>
                  <a:pt x="97787" y="277967"/>
                  <a:pt x="101756" y="282729"/>
                </a:cubicBezTo>
                <a:cubicBezTo>
                  <a:pt x="105725" y="287491"/>
                  <a:pt x="122394" y="223727"/>
                  <a:pt x="109694" y="177954"/>
                </a:cubicBezTo>
                <a:cubicBezTo>
                  <a:pt x="96994" y="132181"/>
                  <a:pt x="4125" y="4916"/>
                  <a:pt x="156" y="1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1" name="フリーフォーム: 図形 3400">
            <a:extLst>
              <a:ext uri="{FF2B5EF4-FFF2-40B4-BE49-F238E27FC236}">
                <a16:creationId xmlns:a16="http://schemas.microsoft.com/office/drawing/2014/main" id="{BB65F32A-F49B-425E-80E5-F566A812213C}"/>
              </a:ext>
            </a:extLst>
          </p:cNvPr>
          <p:cNvSpPr/>
          <p:nvPr/>
        </p:nvSpPr>
        <p:spPr>
          <a:xfrm>
            <a:off x="8780457" y="9551925"/>
            <a:ext cx="65266" cy="509717"/>
          </a:xfrm>
          <a:custGeom>
            <a:avLst/>
            <a:gdLst>
              <a:gd name="connsiteX0" fmla="*/ 65093 w 65266"/>
              <a:gd name="connsiteY0" fmla="*/ 63 h 509717"/>
              <a:gd name="connsiteX1" fmla="*/ 49218 w 65266"/>
              <a:gd name="connsiteY1" fmla="*/ 288988 h 509717"/>
              <a:gd name="connsiteX2" fmla="*/ 39693 w 65266"/>
              <a:gd name="connsiteY2" fmla="*/ 501713 h 509717"/>
              <a:gd name="connsiteX3" fmla="*/ 39693 w 65266"/>
              <a:gd name="connsiteY3" fmla="*/ 442975 h 509717"/>
              <a:gd name="connsiteX4" fmla="*/ 6 w 65266"/>
              <a:gd name="connsiteY4" fmla="*/ 238188 h 509717"/>
              <a:gd name="connsiteX5" fmla="*/ 36518 w 65266"/>
              <a:gd name="connsiteY5" fmla="*/ 360425 h 509717"/>
              <a:gd name="connsiteX6" fmla="*/ 38106 w 65266"/>
              <a:gd name="connsiteY6" fmla="*/ 263588 h 509717"/>
              <a:gd name="connsiteX7" fmla="*/ 65093 w 65266"/>
              <a:gd name="connsiteY7" fmla="*/ 63 h 50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66" h="509717">
                <a:moveTo>
                  <a:pt x="65093" y="63"/>
                </a:moveTo>
                <a:cubicBezTo>
                  <a:pt x="66945" y="4296"/>
                  <a:pt x="53451" y="205380"/>
                  <a:pt x="49218" y="288988"/>
                </a:cubicBezTo>
                <a:cubicBezTo>
                  <a:pt x="44985" y="372596"/>
                  <a:pt x="41280" y="476049"/>
                  <a:pt x="39693" y="501713"/>
                </a:cubicBezTo>
                <a:cubicBezTo>
                  <a:pt x="38105" y="527378"/>
                  <a:pt x="46307" y="486896"/>
                  <a:pt x="39693" y="442975"/>
                </a:cubicBezTo>
                <a:cubicBezTo>
                  <a:pt x="33079" y="399054"/>
                  <a:pt x="535" y="251946"/>
                  <a:pt x="6" y="238188"/>
                </a:cubicBezTo>
                <a:cubicBezTo>
                  <a:pt x="-523" y="224430"/>
                  <a:pt x="30168" y="356192"/>
                  <a:pt x="36518" y="360425"/>
                </a:cubicBezTo>
                <a:cubicBezTo>
                  <a:pt x="42868" y="364658"/>
                  <a:pt x="34666" y="321796"/>
                  <a:pt x="38106" y="263588"/>
                </a:cubicBezTo>
                <a:cubicBezTo>
                  <a:pt x="41546" y="205380"/>
                  <a:pt x="63241" y="-4170"/>
                  <a:pt x="65093" y="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2" name="フリーフォーム: 図形 3401">
            <a:extLst>
              <a:ext uri="{FF2B5EF4-FFF2-40B4-BE49-F238E27FC236}">
                <a16:creationId xmlns:a16="http://schemas.microsoft.com/office/drawing/2014/main" id="{91A13365-105F-4DAB-9B01-7D9E3C92EF40}"/>
              </a:ext>
            </a:extLst>
          </p:cNvPr>
          <p:cNvSpPr/>
          <p:nvPr/>
        </p:nvSpPr>
        <p:spPr>
          <a:xfrm>
            <a:off x="8774092" y="9702018"/>
            <a:ext cx="108772" cy="738977"/>
          </a:xfrm>
          <a:custGeom>
            <a:avLst/>
            <a:gdLst>
              <a:gd name="connsiteX0" fmla="*/ 107971 w 108772"/>
              <a:gd name="connsiteY0" fmla="*/ 10307 h 738977"/>
              <a:gd name="connsiteX1" fmla="*/ 84158 w 108772"/>
              <a:gd name="connsiteY1" fmla="*/ 386545 h 738977"/>
              <a:gd name="connsiteX2" fmla="*/ 21 w 108772"/>
              <a:gd name="connsiteY2" fmla="*/ 738970 h 738977"/>
              <a:gd name="connsiteX3" fmla="*/ 76221 w 108772"/>
              <a:gd name="connsiteY3" fmla="*/ 396070 h 738977"/>
              <a:gd name="connsiteX4" fmla="*/ 100033 w 108772"/>
              <a:gd name="connsiteY4" fmla="*/ 129370 h 738977"/>
              <a:gd name="connsiteX5" fmla="*/ 107971 w 108772"/>
              <a:gd name="connsiteY5" fmla="*/ 10307 h 73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72" h="738977">
                <a:moveTo>
                  <a:pt x="107971" y="10307"/>
                </a:moveTo>
                <a:cubicBezTo>
                  <a:pt x="105325" y="53169"/>
                  <a:pt x="102150" y="265101"/>
                  <a:pt x="84158" y="386545"/>
                </a:cubicBezTo>
                <a:cubicBezTo>
                  <a:pt x="66166" y="507989"/>
                  <a:pt x="1344" y="737383"/>
                  <a:pt x="21" y="738970"/>
                </a:cubicBezTo>
                <a:cubicBezTo>
                  <a:pt x="-1302" y="740557"/>
                  <a:pt x="59552" y="497670"/>
                  <a:pt x="76221" y="396070"/>
                </a:cubicBezTo>
                <a:cubicBezTo>
                  <a:pt x="92890" y="294470"/>
                  <a:pt x="93683" y="190489"/>
                  <a:pt x="100033" y="129370"/>
                </a:cubicBezTo>
                <a:cubicBezTo>
                  <a:pt x="106383" y="68251"/>
                  <a:pt x="110617" y="-32555"/>
                  <a:pt x="107971" y="103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3" name="フリーフォーム: 図形 3402">
            <a:extLst>
              <a:ext uri="{FF2B5EF4-FFF2-40B4-BE49-F238E27FC236}">
                <a16:creationId xmlns:a16="http://schemas.microsoft.com/office/drawing/2014/main" id="{BC4930A5-A06A-4EDE-A013-7C6002D67642}"/>
              </a:ext>
            </a:extLst>
          </p:cNvPr>
          <p:cNvSpPr/>
          <p:nvPr/>
        </p:nvSpPr>
        <p:spPr>
          <a:xfrm>
            <a:off x="8107360" y="9733964"/>
            <a:ext cx="517681" cy="269504"/>
          </a:xfrm>
          <a:custGeom>
            <a:avLst/>
            <a:gdLst>
              <a:gd name="connsiteX0" fmla="*/ 3 w 517681"/>
              <a:gd name="connsiteY0" fmla="*/ 586 h 269504"/>
              <a:gd name="connsiteX1" fmla="*/ 273053 w 517681"/>
              <a:gd name="connsiteY1" fmla="*/ 11699 h 269504"/>
              <a:gd name="connsiteX2" fmla="*/ 190503 w 517681"/>
              <a:gd name="connsiteY2" fmla="*/ 22811 h 269504"/>
              <a:gd name="connsiteX3" fmla="*/ 450853 w 517681"/>
              <a:gd name="connsiteY3" fmla="*/ 89486 h 269504"/>
              <a:gd name="connsiteX4" fmla="*/ 488953 w 517681"/>
              <a:gd name="connsiteY4" fmla="*/ 210136 h 269504"/>
              <a:gd name="connsiteX5" fmla="*/ 487365 w 517681"/>
              <a:gd name="connsiteY5" fmla="*/ 167274 h 269504"/>
              <a:gd name="connsiteX6" fmla="*/ 517528 w 517681"/>
              <a:gd name="connsiteY6" fmla="*/ 268874 h 269504"/>
              <a:gd name="connsiteX7" fmla="*/ 484190 w 517681"/>
              <a:gd name="connsiteY7" fmla="*/ 110124 h 269504"/>
              <a:gd name="connsiteX8" fmla="*/ 279403 w 517681"/>
              <a:gd name="connsiteY8" fmla="*/ 30749 h 269504"/>
              <a:gd name="connsiteX9" fmla="*/ 3 w 517681"/>
              <a:gd name="connsiteY9" fmla="*/ 586 h 26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7681" h="269504">
                <a:moveTo>
                  <a:pt x="3" y="586"/>
                </a:moveTo>
                <a:cubicBezTo>
                  <a:pt x="-1055" y="-2589"/>
                  <a:pt x="241303" y="7995"/>
                  <a:pt x="273053" y="11699"/>
                </a:cubicBezTo>
                <a:cubicBezTo>
                  <a:pt x="304803" y="15403"/>
                  <a:pt x="160870" y="9847"/>
                  <a:pt x="190503" y="22811"/>
                </a:cubicBezTo>
                <a:cubicBezTo>
                  <a:pt x="220136" y="35776"/>
                  <a:pt x="401111" y="58265"/>
                  <a:pt x="450853" y="89486"/>
                </a:cubicBezTo>
                <a:cubicBezTo>
                  <a:pt x="500595" y="120707"/>
                  <a:pt x="482868" y="197172"/>
                  <a:pt x="488953" y="210136"/>
                </a:cubicBezTo>
                <a:cubicBezTo>
                  <a:pt x="495038" y="223100"/>
                  <a:pt x="482603" y="157484"/>
                  <a:pt x="487365" y="167274"/>
                </a:cubicBezTo>
                <a:cubicBezTo>
                  <a:pt x="492127" y="177064"/>
                  <a:pt x="518057" y="278399"/>
                  <a:pt x="517528" y="268874"/>
                </a:cubicBezTo>
                <a:cubicBezTo>
                  <a:pt x="516999" y="259349"/>
                  <a:pt x="523877" y="149811"/>
                  <a:pt x="484190" y="110124"/>
                </a:cubicBezTo>
                <a:cubicBezTo>
                  <a:pt x="444503" y="70437"/>
                  <a:pt x="358249" y="47153"/>
                  <a:pt x="279403" y="30749"/>
                </a:cubicBezTo>
                <a:cubicBezTo>
                  <a:pt x="200557" y="14345"/>
                  <a:pt x="1061" y="3761"/>
                  <a:pt x="3" y="5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4" name="フリーフォーム: 図形 3403">
            <a:extLst>
              <a:ext uri="{FF2B5EF4-FFF2-40B4-BE49-F238E27FC236}">
                <a16:creationId xmlns:a16="http://schemas.microsoft.com/office/drawing/2014/main" id="{C0B46B44-C427-41A2-9504-CB5D31A9F50C}"/>
              </a:ext>
            </a:extLst>
          </p:cNvPr>
          <p:cNvSpPr/>
          <p:nvPr/>
        </p:nvSpPr>
        <p:spPr>
          <a:xfrm>
            <a:off x="8624887" y="9826623"/>
            <a:ext cx="171476" cy="510512"/>
          </a:xfrm>
          <a:custGeom>
            <a:avLst/>
            <a:gdLst>
              <a:gd name="connsiteX0" fmla="*/ 1 w 171476"/>
              <a:gd name="connsiteY0" fmla="*/ 2 h 510512"/>
              <a:gd name="connsiteX1" fmla="*/ 157163 w 171476"/>
              <a:gd name="connsiteY1" fmla="*/ 228602 h 510512"/>
              <a:gd name="connsiteX2" fmla="*/ 163513 w 171476"/>
              <a:gd name="connsiteY2" fmla="*/ 368302 h 510512"/>
              <a:gd name="connsiteX3" fmla="*/ 150813 w 171476"/>
              <a:gd name="connsiteY3" fmla="*/ 509590 h 510512"/>
              <a:gd name="connsiteX4" fmla="*/ 152401 w 171476"/>
              <a:gd name="connsiteY4" fmla="*/ 296865 h 510512"/>
              <a:gd name="connsiteX5" fmla="*/ 153988 w 171476"/>
              <a:gd name="connsiteY5" fmla="*/ 233365 h 510512"/>
              <a:gd name="connsiteX6" fmla="*/ 1 w 171476"/>
              <a:gd name="connsiteY6" fmla="*/ 2 h 5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476" h="510512">
                <a:moveTo>
                  <a:pt x="1" y="2"/>
                </a:moveTo>
                <a:cubicBezTo>
                  <a:pt x="530" y="-792"/>
                  <a:pt x="129911" y="167219"/>
                  <a:pt x="157163" y="228602"/>
                </a:cubicBezTo>
                <a:cubicBezTo>
                  <a:pt x="184415" y="289985"/>
                  <a:pt x="164571" y="321471"/>
                  <a:pt x="163513" y="368302"/>
                </a:cubicBezTo>
                <a:cubicBezTo>
                  <a:pt x="162455" y="415133"/>
                  <a:pt x="152665" y="521496"/>
                  <a:pt x="150813" y="509590"/>
                </a:cubicBezTo>
                <a:cubicBezTo>
                  <a:pt x="148961" y="497684"/>
                  <a:pt x="151872" y="342902"/>
                  <a:pt x="152401" y="296865"/>
                </a:cubicBezTo>
                <a:cubicBezTo>
                  <a:pt x="152930" y="250828"/>
                  <a:pt x="179123" y="279667"/>
                  <a:pt x="153988" y="233365"/>
                </a:cubicBezTo>
                <a:cubicBezTo>
                  <a:pt x="128853" y="187063"/>
                  <a:pt x="-528" y="796"/>
                  <a:pt x="1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5" name="フリーフォーム: 図形 3404">
            <a:extLst>
              <a:ext uri="{FF2B5EF4-FFF2-40B4-BE49-F238E27FC236}">
                <a16:creationId xmlns:a16="http://schemas.microsoft.com/office/drawing/2014/main" id="{8636FC5B-0525-4BC5-9C4B-C5573FB4D55F}"/>
              </a:ext>
            </a:extLst>
          </p:cNvPr>
          <p:cNvSpPr/>
          <p:nvPr/>
        </p:nvSpPr>
        <p:spPr>
          <a:xfrm>
            <a:off x="8651493" y="9902687"/>
            <a:ext cx="121745" cy="455602"/>
          </a:xfrm>
          <a:custGeom>
            <a:avLst/>
            <a:gdLst>
              <a:gd name="connsiteX0" fmla="*/ 21020 w 121745"/>
              <a:gd name="connsiteY0" fmla="*/ 138 h 455602"/>
              <a:gd name="connsiteX1" fmla="*/ 5145 w 121745"/>
              <a:gd name="connsiteY1" fmla="*/ 133488 h 455602"/>
              <a:gd name="connsiteX2" fmla="*/ 121032 w 121745"/>
              <a:gd name="connsiteY2" fmla="*/ 454163 h 455602"/>
              <a:gd name="connsiteX3" fmla="*/ 52770 w 121745"/>
              <a:gd name="connsiteY3" fmla="*/ 247788 h 455602"/>
              <a:gd name="connsiteX4" fmla="*/ 27370 w 121745"/>
              <a:gd name="connsiteY4" fmla="*/ 154126 h 455602"/>
              <a:gd name="connsiteX5" fmla="*/ 21020 w 121745"/>
              <a:gd name="connsiteY5" fmla="*/ 138 h 45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45" h="455602">
                <a:moveTo>
                  <a:pt x="21020" y="138"/>
                </a:moveTo>
                <a:cubicBezTo>
                  <a:pt x="17316" y="-3302"/>
                  <a:pt x="-11524" y="57817"/>
                  <a:pt x="5145" y="133488"/>
                </a:cubicBezTo>
                <a:cubicBezTo>
                  <a:pt x="21814" y="209159"/>
                  <a:pt x="113095" y="435113"/>
                  <a:pt x="121032" y="454163"/>
                </a:cubicBezTo>
                <a:cubicBezTo>
                  <a:pt x="128969" y="473213"/>
                  <a:pt x="68380" y="297794"/>
                  <a:pt x="52770" y="247788"/>
                </a:cubicBezTo>
                <a:cubicBezTo>
                  <a:pt x="37160" y="197782"/>
                  <a:pt x="32926" y="191432"/>
                  <a:pt x="27370" y="154126"/>
                </a:cubicBezTo>
                <a:cubicBezTo>
                  <a:pt x="21814" y="116820"/>
                  <a:pt x="24724" y="3578"/>
                  <a:pt x="21020" y="13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6" name="フリーフォーム: 図形 3405">
            <a:extLst>
              <a:ext uri="{FF2B5EF4-FFF2-40B4-BE49-F238E27FC236}">
                <a16:creationId xmlns:a16="http://schemas.microsoft.com/office/drawing/2014/main" id="{FAEE693C-031B-4405-BE71-E7BC493A84F4}"/>
              </a:ext>
            </a:extLst>
          </p:cNvPr>
          <p:cNvSpPr/>
          <p:nvPr/>
        </p:nvSpPr>
        <p:spPr>
          <a:xfrm>
            <a:off x="8143392" y="9769355"/>
            <a:ext cx="430684" cy="311070"/>
          </a:xfrm>
          <a:custGeom>
            <a:avLst/>
            <a:gdLst>
              <a:gd name="connsiteX0" fmla="*/ 483 w 430684"/>
              <a:gd name="connsiteY0" fmla="*/ 120 h 311070"/>
              <a:gd name="connsiteX1" fmla="*/ 232258 w 430684"/>
              <a:gd name="connsiteY1" fmla="*/ 106483 h 311070"/>
              <a:gd name="connsiteX2" fmla="*/ 181458 w 430684"/>
              <a:gd name="connsiteY2" fmla="*/ 106483 h 311070"/>
              <a:gd name="connsiteX3" fmla="*/ 427521 w 430684"/>
              <a:gd name="connsiteY3" fmla="*/ 309683 h 311070"/>
              <a:gd name="connsiteX4" fmla="*/ 311633 w 430684"/>
              <a:gd name="connsiteY4" fmla="*/ 190620 h 311070"/>
              <a:gd name="connsiteX5" fmla="*/ 175108 w 430684"/>
              <a:gd name="connsiteY5" fmla="*/ 87433 h 311070"/>
              <a:gd name="connsiteX6" fmla="*/ 483 w 430684"/>
              <a:gd name="connsiteY6" fmla="*/ 120 h 31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684" h="311070">
                <a:moveTo>
                  <a:pt x="483" y="120"/>
                </a:moveTo>
                <a:cubicBezTo>
                  <a:pt x="10008" y="3295"/>
                  <a:pt x="202096" y="88756"/>
                  <a:pt x="232258" y="106483"/>
                </a:cubicBezTo>
                <a:cubicBezTo>
                  <a:pt x="262421" y="124210"/>
                  <a:pt x="148914" y="72616"/>
                  <a:pt x="181458" y="106483"/>
                </a:cubicBezTo>
                <a:cubicBezTo>
                  <a:pt x="214002" y="140350"/>
                  <a:pt x="405825" y="295660"/>
                  <a:pt x="427521" y="309683"/>
                </a:cubicBezTo>
                <a:cubicBezTo>
                  <a:pt x="449217" y="323706"/>
                  <a:pt x="353702" y="227662"/>
                  <a:pt x="311633" y="190620"/>
                </a:cubicBezTo>
                <a:cubicBezTo>
                  <a:pt x="269564" y="153578"/>
                  <a:pt x="225379" y="117596"/>
                  <a:pt x="175108" y="87433"/>
                </a:cubicBezTo>
                <a:cubicBezTo>
                  <a:pt x="124837" y="57271"/>
                  <a:pt x="-9042" y="-3055"/>
                  <a:pt x="483" y="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7" name="フリーフォーム: 図形 3406">
            <a:extLst>
              <a:ext uri="{FF2B5EF4-FFF2-40B4-BE49-F238E27FC236}">
                <a16:creationId xmlns:a16="http://schemas.microsoft.com/office/drawing/2014/main" id="{1EACA300-79C0-43B4-BD3D-100D556CE45B}"/>
              </a:ext>
            </a:extLst>
          </p:cNvPr>
          <p:cNvSpPr/>
          <p:nvPr/>
        </p:nvSpPr>
        <p:spPr>
          <a:xfrm>
            <a:off x="7607237" y="9781568"/>
            <a:ext cx="759251" cy="343535"/>
          </a:xfrm>
          <a:custGeom>
            <a:avLst/>
            <a:gdLst>
              <a:gd name="connsiteX0" fmla="*/ 63 w 759251"/>
              <a:gd name="connsiteY0" fmla="*/ 14895 h 343535"/>
              <a:gd name="connsiteX1" fmla="*/ 379476 w 759251"/>
              <a:gd name="connsiteY1" fmla="*/ 11720 h 343535"/>
              <a:gd name="connsiteX2" fmla="*/ 161988 w 759251"/>
              <a:gd name="connsiteY2" fmla="*/ 607 h 343535"/>
              <a:gd name="connsiteX3" fmla="*/ 382651 w 759251"/>
              <a:gd name="connsiteY3" fmla="*/ 32357 h 343535"/>
              <a:gd name="connsiteX4" fmla="*/ 506476 w 759251"/>
              <a:gd name="connsiteY4" fmla="*/ 91095 h 343535"/>
              <a:gd name="connsiteX5" fmla="*/ 758888 w 759251"/>
              <a:gd name="connsiteY5" fmla="*/ 343507 h 343535"/>
              <a:gd name="connsiteX6" fmla="*/ 558863 w 759251"/>
              <a:gd name="connsiteY6" fmla="*/ 106970 h 343535"/>
              <a:gd name="connsiteX7" fmla="*/ 412813 w 759251"/>
              <a:gd name="connsiteY7" fmla="*/ 19657 h 343535"/>
              <a:gd name="connsiteX8" fmla="*/ 63 w 759251"/>
              <a:gd name="connsiteY8" fmla="*/ 14895 h 34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251" h="343535">
                <a:moveTo>
                  <a:pt x="63" y="14895"/>
                </a:moveTo>
                <a:cubicBezTo>
                  <a:pt x="-5493" y="13572"/>
                  <a:pt x="352489" y="14101"/>
                  <a:pt x="379476" y="11720"/>
                </a:cubicBezTo>
                <a:cubicBezTo>
                  <a:pt x="406464" y="9339"/>
                  <a:pt x="161459" y="-2832"/>
                  <a:pt x="161988" y="607"/>
                </a:cubicBezTo>
                <a:cubicBezTo>
                  <a:pt x="162517" y="4046"/>
                  <a:pt x="325236" y="17276"/>
                  <a:pt x="382651" y="32357"/>
                </a:cubicBezTo>
                <a:cubicBezTo>
                  <a:pt x="440066" y="47438"/>
                  <a:pt x="443770" y="39237"/>
                  <a:pt x="506476" y="91095"/>
                </a:cubicBezTo>
                <a:cubicBezTo>
                  <a:pt x="569182" y="142953"/>
                  <a:pt x="750157" y="340861"/>
                  <a:pt x="758888" y="343507"/>
                </a:cubicBezTo>
                <a:cubicBezTo>
                  <a:pt x="767619" y="346153"/>
                  <a:pt x="616542" y="160945"/>
                  <a:pt x="558863" y="106970"/>
                </a:cubicBezTo>
                <a:cubicBezTo>
                  <a:pt x="501184" y="52995"/>
                  <a:pt x="500390" y="37120"/>
                  <a:pt x="412813" y="19657"/>
                </a:cubicBezTo>
                <a:cubicBezTo>
                  <a:pt x="325236" y="2194"/>
                  <a:pt x="5619" y="16218"/>
                  <a:pt x="63" y="148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8" name="フリーフォーム: 図形 3407">
            <a:extLst>
              <a:ext uri="{FF2B5EF4-FFF2-40B4-BE49-F238E27FC236}">
                <a16:creationId xmlns:a16="http://schemas.microsoft.com/office/drawing/2014/main" id="{0498F461-D510-44B8-ABF2-FEAADB2575EF}"/>
              </a:ext>
            </a:extLst>
          </p:cNvPr>
          <p:cNvSpPr/>
          <p:nvPr/>
        </p:nvSpPr>
        <p:spPr>
          <a:xfrm>
            <a:off x="8407399" y="10089665"/>
            <a:ext cx="240978" cy="531728"/>
          </a:xfrm>
          <a:custGeom>
            <a:avLst/>
            <a:gdLst>
              <a:gd name="connsiteX0" fmla="*/ 1 w 240978"/>
              <a:gd name="connsiteY0" fmla="*/ 485 h 531728"/>
              <a:gd name="connsiteX1" fmla="*/ 177801 w 240978"/>
              <a:gd name="connsiteY1" fmla="*/ 224323 h 531728"/>
              <a:gd name="connsiteX2" fmla="*/ 238126 w 240978"/>
              <a:gd name="connsiteY2" fmla="*/ 530710 h 531728"/>
              <a:gd name="connsiteX3" fmla="*/ 225426 w 240978"/>
              <a:gd name="connsiteY3" fmla="*/ 317985 h 531728"/>
              <a:gd name="connsiteX4" fmla="*/ 174626 w 240978"/>
              <a:gd name="connsiteY4" fmla="*/ 168760 h 531728"/>
              <a:gd name="connsiteX5" fmla="*/ 1 w 240978"/>
              <a:gd name="connsiteY5" fmla="*/ 485 h 5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978" h="531728">
                <a:moveTo>
                  <a:pt x="1" y="485"/>
                </a:moveTo>
                <a:cubicBezTo>
                  <a:pt x="530" y="9745"/>
                  <a:pt x="138114" y="135952"/>
                  <a:pt x="177801" y="224323"/>
                </a:cubicBezTo>
                <a:cubicBezTo>
                  <a:pt x="217488" y="312694"/>
                  <a:pt x="230189" y="515100"/>
                  <a:pt x="238126" y="530710"/>
                </a:cubicBezTo>
                <a:cubicBezTo>
                  <a:pt x="246064" y="546320"/>
                  <a:pt x="236009" y="378310"/>
                  <a:pt x="225426" y="317985"/>
                </a:cubicBezTo>
                <a:cubicBezTo>
                  <a:pt x="214843" y="257660"/>
                  <a:pt x="209022" y="220618"/>
                  <a:pt x="174626" y="168760"/>
                </a:cubicBezTo>
                <a:cubicBezTo>
                  <a:pt x="140230" y="116902"/>
                  <a:pt x="-528" y="-8775"/>
                  <a:pt x="1" y="4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9" name="フリーフォーム: 図形 3408">
            <a:extLst>
              <a:ext uri="{FF2B5EF4-FFF2-40B4-BE49-F238E27FC236}">
                <a16:creationId xmlns:a16="http://schemas.microsoft.com/office/drawing/2014/main" id="{3E90065F-A94E-4909-A376-00BD0641B462}"/>
              </a:ext>
            </a:extLst>
          </p:cNvPr>
          <p:cNvSpPr/>
          <p:nvPr/>
        </p:nvSpPr>
        <p:spPr>
          <a:xfrm>
            <a:off x="8352068" y="10074863"/>
            <a:ext cx="233371" cy="522309"/>
          </a:xfrm>
          <a:custGeom>
            <a:avLst/>
            <a:gdLst>
              <a:gd name="connsiteX0" fmla="*/ 6120 w 233371"/>
              <a:gd name="connsiteY0" fmla="*/ 8937 h 522309"/>
              <a:gd name="connsiteX1" fmla="*/ 171220 w 233371"/>
              <a:gd name="connsiteY1" fmla="*/ 237537 h 522309"/>
              <a:gd name="connsiteX2" fmla="*/ 231545 w 233371"/>
              <a:gd name="connsiteY2" fmla="*/ 512175 h 522309"/>
              <a:gd name="connsiteX3" fmla="*/ 217257 w 233371"/>
              <a:gd name="connsiteY3" fmla="*/ 451850 h 522309"/>
              <a:gd name="connsiteX4" fmla="*/ 212495 w 233371"/>
              <a:gd name="connsiteY4" fmla="*/ 343900 h 522309"/>
              <a:gd name="connsiteX5" fmla="*/ 48982 w 233371"/>
              <a:gd name="connsiteY5" fmla="*/ 72437 h 522309"/>
              <a:gd name="connsiteX6" fmla="*/ 6120 w 233371"/>
              <a:gd name="connsiteY6" fmla="*/ 8937 h 52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371" h="522309">
                <a:moveTo>
                  <a:pt x="6120" y="8937"/>
                </a:moveTo>
                <a:cubicBezTo>
                  <a:pt x="26493" y="36454"/>
                  <a:pt x="133649" y="153664"/>
                  <a:pt x="171220" y="237537"/>
                </a:cubicBezTo>
                <a:cubicBezTo>
                  <a:pt x="208791" y="321410"/>
                  <a:pt x="223872" y="476456"/>
                  <a:pt x="231545" y="512175"/>
                </a:cubicBezTo>
                <a:cubicBezTo>
                  <a:pt x="239218" y="547894"/>
                  <a:pt x="220432" y="479896"/>
                  <a:pt x="217257" y="451850"/>
                </a:cubicBezTo>
                <a:cubicBezTo>
                  <a:pt x="214082" y="423804"/>
                  <a:pt x="240541" y="407136"/>
                  <a:pt x="212495" y="343900"/>
                </a:cubicBezTo>
                <a:cubicBezTo>
                  <a:pt x="184449" y="280665"/>
                  <a:pt x="77557" y="123237"/>
                  <a:pt x="48982" y="72437"/>
                </a:cubicBezTo>
                <a:cubicBezTo>
                  <a:pt x="20407" y="21637"/>
                  <a:pt x="-14253" y="-18580"/>
                  <a:pt x="6120" y="89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0" name="フリーフォーム: 図形 3409">
            <a:extLst>
              <a:ext uri="{FF2B5EF4-FFF2-40B4-BE49-F238E27FC236}">
                <a16:creationId xmlns:a16="http://schemas.microsoft.com/office/drawing/2014/main" id="{535D1C92-F841-439B-87A3-A5978BB214A4}"/>
              </a:ext>
            </a:extLst>
          </p:cNvPr>
          <p:cNvSpPr/>
          <p:nvPr/>
        </p:nvSpPr>
        <p:spPr>
          <a:xfrm>
            <a:off x="8507413" y="10255206"/>
            <a:ext cx="114688" cy="269558"/>
          </a:xfrm>
          <a:custGeom>
            <a:avLst/>
            <a:gdLst>
              <a:gd name="connsiteX0" fmla="*/ 0 w 114688"/>
              <a:gd name="connsiteY0" fmla="*/ 44 h 269558"/>
              <a:gd name="connsiteX1" fmla="*/ 106362 w 114688"/>
              <a:gd name="connsiteY1" fmla="*/ 227057 h 269558"/>
              <a:gd name="connsiteX2" fmla="*/ 103187 w 114688"/>
              <a:gd name="connsiteY2" fmla="*/ 268332 h 269558"/>
              <a:gd name="connsiteX3" fmla="*/ 107950 w 114688"/>
              <a:gd name="connsiteY3" fmla="*/ 208007 h 269558"/>
              <a:gd name="connsiteX4" fmla="*/ 0 w 114688"/>
              <a:gd name="connsiteY4" fmla="*/ 44 h 26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88" h="269558">
                <a:moveTo>
                  <a:pt x="0" y="44"/>
                </a:moveTo>
                <a:cubicBezTo>
                  <a:pt x="-265" y="3219"/>
                  <a:pt x="89164" y="182342"/>
                  <a:pt x="106362" y="227057"/>
                </a:cubicBezTo>
                <a:cubicBezTo>
                  <a:pt x="123560" y="271772"/>
                  <a:pt x="102922" y="271507"/>
                  <a:pt x="103187" y="268332"/>
                </a:cubicBezTo>
                <a:cubicBezTo>
                  <a:pt x="103452" y="265157"/>
                  <a:pt x="125412" y="251134"/>
                  <a:pt x="107950" y="208007"/>
                </a:cubicBezTo>
                <a:cubicBezTo>
                  <a:pt x="90488" y="164880"/>
                  <a:pt x="265" y="-3131"/>
                  <a:pt x="0" y="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1" name="フリーフォーム: 図形 3410">
            <a:extLst>
              <a:ext uri="{FF2B5EF4-FFF2-40B4-BE49-F238E27FC236}">
                <a16:creationId xmlns:a16="http://schemas.microsoft.com/office/drawing/2014/main" id="{9FEDE5F4-D226-4F5B-9E55-1523F8D20499}"/>
              </a:ext>
            </a:extLst>
          </p:cNvPr>
          <p:cNvSpPr/>
          <p:nvPr/>
        </p:nvSpPr>
        <p:spPr>
          <a:xfrm>
            <a:off x="7699132" y="9810744"/>
            <a:ext cx="462695" cy="120656"/>
          </a:xfrm>
          <a:custGeom>
            <a:avLst/>
            <a:gdLst>
              <a:gd name="connsiteX0" fmla="*/ 243 w 462695"/>
              <a:gd name="connsiteY0" fmla="*/ 6 h 120656"/>
              <a:gd name="connsiteX1" fmla="*/ 257418 w 462695"/>
              <a:gd name="connsiteY1" fmla="*/ 28581 h 120656"/>
              <a:gd name="connsiteX2" fmla="*/ 462206 w 462695"/>
              <a:gd name="connsiteY2" fmla="*/ 120656 h 120656"/>
              <a:gd name="connsiteX3" fmla="*/ 305043 w 462695"/>
              <a:gd name="connsiteY3" fmla="*/ 26994 h 120656"/>
              <a:gd name="connsiteX4" fmla="*/ 243 w 462695"/>
              <a:gd name="connsiteY4" fmla="*/ 6 h 12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695" h="120656">
                <a:moveTo>
                  <a:pt x="243" y="6"/>
                </a:moveTo>
                <a:cubicBezTo>
                  <a:pt x="-7694" y="270"/>
                  <a:pt x="180424" y="8473"/>
                  <a:pt x="257418" y="28581"/>
                </a:cubicBezTo>
                <a:cubicBezTo>
                  <a:pt x="334412" y="48689"/>
                  <a:pt x="454269" y="120920"/>
                  <a:pt x="462206" y="120656"/>
                </a:cubicBezTo>
                <a:cubicBezTo>
                  <a:pt x="470143" y="120392"/>
                  <a:pt x="379920" y="46573"/>
                  <a:pt x="305043" y="26994"/>
                </a:cubicBezTo>
                <a:cubicBezTo>
                  <a:pt x="230166" y="7415"/>
                  <a:pt x="8180" y="-258"/>
                  <a:pt x="243" y="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2" name="フリーフォーム: 図形 3411">
            <a:extLst>
              <a:ext uri="{FF2B5EF4-FFF2-40B4-BE49-F238E27FC236}">
                <a16:creationId xmlns:a16="http://schemas.microsoft.com/office/drawing/2014/main" id="{3AE6EE3B-BE40-4BCA-B89B-2B90DF99B9F2}"/>
              </a:ext>
            </a:extLst>
          </p:cNvPr>
          <p:cNvSpPr/>
          <p:nvPr/>
        </p:nvSpPr>
        <p:spPr>
          <a:xfrm>
            <a:off x="8167608" y="9950430"/>
            <a:ext cx="387525" cy="581459"/>
          </a:xfrm>
          <a:custGeom>
            <a:avLst/>
            <a:gdLst>
              <a:gd name="connsiteX0" fmla="*/ 80 w 387525"/>
              <a:gd name="connsiteY0" fmla="*/ 20 h 581459"/>
              <a:gd name="connsiteX1" fmla="*/ 209630 w 387525"/>
              <a:gd name="connsiteY1" fmla="*/ 239733 h 581459"/>
              <a:gd name="connsiteX2" fmla="*/ 385842 w 387525"/>
              <a:gd name="connsiteY2" fmla="*/ 577870 h 581459"/>
              <a:gd name="connsiteX3" fmla="*/ 292180 w 387525"/>
              <a:gd name="connsiteY3" fmla="*/ 406420 h 581459"/>
              <a:gd name="connsiteX4" fmla="*/ 185817 w 387525"/>
              <a:gd name="connsiteY4" fmla="*/ 227033 h 581459"/>
              <a:gd name="connsiteX5" fmla="*/ 80 w 387525"/>
              <a:gd name="connsiteY5" fmla="*/ 20 h 58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525" h="581459">
                <a:moveTo>
                  <a:pt x="80" y="20"/>
                </a:moveTo>
                <a:cubicBezTo>
                  <a:pt x="4049" y="2137"/>
                  <a:pt x="145336" y="143425"/>
                  <a:pt x="209630" y="239733"/>
                </a:cubicBezTo>
                <a:cubicBezTo>
                  <a:pt x="273924" y="336041"/>
                  <a:pt x="372084" y="550089"/>
                  <a:pt x="385842" y="577870"/>
                </a:cubicBezTo>
                <a:cubicBezTo>
                  <a:pt x="399600" y="605651"/>
                  <a:pt x="325517" y="464893"/>
                  <a:pt x="292180" y="406420"/>
                </a:cubicBezTo>
                <a:cubicBezTo>
                  <a:pt x="258843" y="347947"/>
                  <a:pt x="231854" y="290004"/>
                  <a:pt x="185817" y="227033"/>
                </a:cubicBezTo>
                <a:cubicBezTo>
                  <a:pt x="139780" y="164062"/>
                  <a:pt x="-3889" y="-2097"/>
                  <a:pt x="80" y="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3" name="フリーフォーム: 図形 3412">
            <a:extLst>
              <a:ext uri="{FF2B5EF4-FFF2-40B4-BE49-F238E27FC236}">
                <a16:creationId xmlns:a16="http://schemas.microsoft.com/office/drawing/2014/main" id="{8093C8E2-3073-4F6A-8D12-EAFF8C40EE7E}"/>
              </a:ext>
            </a:extLst>
          </p:cNvPr>
          <p:cNvSpPr/>
          <p:nvPr/>
        </p:nvSpPr>
        <p:spPr>
          <a:xfrm>
            <a:off x="7834312" y="9846090"/>
            <a:ext cx="610942" cy="542449"/>
          </a:xfrm>
          <a:custGeom>
            <a:avLst/>
            <a:gdLst>
              <a:gd name="connsiteX0" fmla="*/ 1 w 610942"/>
              <a:gd name="connsiteY0" fmla="*/ 1173 h 542449"/>
              <a:gd name="connsiteX1" fmla="*/ 230188 w 610942"/>
              <a:gd name="connsiteY1" fmla="*/ 56735 h 542449"/>
              <a:gd name="connsiteX2" fmla="*/ 407988 w 610942"/>
              <a:gd name="connsiteY2" fmla="*/ 242473 h 542449"/>
              <a:gd name="connsiteX3" fmla="*/ 608013 w 610942"/>
              <a:gd name="connsiteY3" fmla="*/ 539335 h 542449"/>
              <a:gd name="connsiteX4" fmla="*/ 514351 w 610942"/>
              <a:gd name="connsiteY4" fmla="*/ 382173 h 542449"/>
              <a:gd name="connsiteX5" fmla="*/ 339726 w 610942"/>
              <a:gd name="connsiteY5" fmla="*/ 132935 h 542449"/>
              <a:gd name="connsiteX6" fmla="*/ 227013 w 610942"/>
              <a:gd name="connsiteY6" fmla="*/ 29748 h 542449"/>
              <a:gd name="connsiteX7" fmla="*/ 1 w 610942"/>
              <a:gd name="connsiteY7" fmla="*/ 1173 h 54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942" h="542449">
                <a:moveTo>
                  <a:pt x="1" y="1173"/>
                </a:moveTo>
                <a:cubicBezTo>
                  <a:pt x="530" y="5671"/>
                  <a:pt x="162190" y="16518"/>
                  <a:pt x="230188" y="56735"/>
                </a:cubicBezTo>
                <a:cubicBezTo>
                  <a:pt x="298186" y="96952"/>
                  <a:pt x="345017" y="162040"/>
                  <a:pt x="407988" y="242473"/>
                </a:cubicBezTo>
                <a:cubicBezTo>
                  <a:pt x="470959" y="322906"/>
                  <a:pt x="590286" y="516052"/>
                  <a:pt x="608013" y="539335"/>
                </a:cubicBezTo>
                <a:cubicBezTo>
                  <a:pt x="625740" y="562618"/>
                  <a:pt x="559065" y="449906"/>
                  <a:pt x="514351" y="382173"/>
                </a:cubicBezTo>
                <a:cubicBezTo>
                  <a:pt x="469637" y="314440"/>
                  <a:pt x="387616" y="191672"/>
                  <a:pt x="339726" y="132935"/>
                </a:cubicBezTo>
                <a:cubicBezTo>
                  <a:pt x="291836" y="74198"/>
                  <a:pt x="278871" y="54619"/>
                  <a:pt x="227013" y="29748"/>
                </a:cubicBezTo>
                <a:cubicBezTo>
                  <a:pt x="175155" y="4877"/>
                  <a:pt x="-528" y="-3325"/>
                  <a:pt x="1" y="11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4" name="フリーフォーム: 図形 3413">
            <a:extLst>
              <a:ext uri="{FF2B5EF4-FFF2-40B4-BE49-F238E27FC236}">
                <a16:creationId xmlns:a16="http://schemas.microsoft.com/office/drawing/2014/main" id="{09E3BF02-852E-41DF-B6E7-45DD841874E5}"/>
              </a:ext>
            </a:extLst>
          </p:cNvPr>
          <p:cNvSpPr/>
          <p:nvPr/>
        </p:nvSpPr>
        <p:spPr>
          <a:xfrm>
            <a:off x="8631443" y="10091459"/>
            <a:ext cx="136875" cy="296599"/>
          </a:xfrm>
          <a:custGeom>
            <a:avLst/>
            <a:gdLst>
              <a:gd name="connsiteX0" fmla="*/ 6145 w 136875"/>
              <a:gd name="connsiteY0" fmla="*/ 279 h 296599"/>
              <a:gd name="connsiteX1" fmla="*/ 10907 w 136875"/>
              <a:gd name="connsiteY1" fmla="*/ 98704 h 296599"/>
              <a:gd name="connsiteX2" fmla="*/ 136320 w 136875"/>
              <a:gd name="connsiteY2" fmla="*/ 295554 h 296599"/>
              <a:gd name="connsiteX3" fmla="*/ 56945 w 136875"/>
              <a:gd name="connsiteY3" fmla="*/ 174904 h 296599"/>
              <a:gd name="connsiteX4" fmla="*/ 58532 w 136875"/>
              <a:gd name="connsiteY4" fmla="*/ 135216 h 296599"/>
              <a:gd name="connsiteX5" fmla="*/ 7732 w 136875"/>
              <a:gd name="connsiteY5" fmla="*/ 70129 h 296599"/>
              <a:gd name="connsiteX6" fmla="*/ 6145 w 136875"/>
              <a:gd name="connsiteY6" fmla="*/ 279 h 2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875" h="296599">
                <a:moveTo>
                  <a:pt x="6145" y="279"/>
                </a:moveTo>
                <a:cubicBezTo>
                  <a:pt x="6674" y="5042"/>
                  <a:pt x="-10789" y="49492"/>
                  <a:pt x="10907" y="98704"/>
                </a:cubicBezTo>
                <a:cubicBezTo>
                  <a:pt x="32603" y="147916"/>
                  <a:pt x="128647" y="282854"/>
                  <a:pt x="136320" y="295554"/>
                </a:cubicBezTo>
                <a:cubicBezTo>
                  <a:pt x="143993" y="308254"/>
                  <a:pt x="69910" y="201627"/>
                  <a:pt x="56945" y="174904"/>
                </a:cubicBezTo>
                <a:cubicBezTo>
                  <a:pt x="43980" y="148181"/>
                  <a:pt x="66734" y="152678"/>
                  <a:pt x="58532" y="135216"/>
                </a:cubicBezTo>
                <a:cubicBezTo>
                  <a:pt x="50330" y="117754"/>
                  <a:pt x="16463" y="87327"/>
                  <a:pt x="7732" y="70129"/>
                </a:cubicBezTo>
                <a:cubicBezTo>
                  <a:pt x="-999" y="52931"/>
                  <a:pt x="5616" y="-4484"/>
                  <a:pt x="6145" y="2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5" name="フリーフォーム: 図形 3414">
            <a:extLst>
              <a:ext uri="{FF2B5EF4-FFF2-40B4-BE49-F238E27FC236}">
                <a16:creationId xmlns:a16="http://schemas.microsoft.com/office/drawing/2014/main" id="{34FFD1EE-3875-4EB4-BE0F-1E2233A8295E}"/>
              </a:ext>
            </a:extLst>
          </p:cNvPr>
          <p:cNvSpPr/>
          <p:nvPr/>
        </p:nvSpPr>
        <p:spPr>
          <a:xfrm>
            <a:off x="8441954" y="10454631"/>
            <a:ext cx="338674" cy="745696"/>
          </a:xfrm>
          <a:custGeom>
            <a:avLst/>
            <a:gdLst>
              <a:gd name="connsiteX0" fmla="*/ 338509 w 338674"/>
              <a:gd name="connsiteY0" fmla="*/ 644 h 745696"/>
              <a:gd name="connsiteX1" fmla="*/ 182934 w 338674"/>
              <a:gd name="connsiteY1" fmla="*/ 407044 h 745696"/>
              <a:gd name="connsiteX2" fmla="*/ 5134 w 338674"/>
              <a:gd name="connsiteY2" fmla="*/ 738832 h 745696"/>
              <a:gd name="connsiteX3" fmla="*/ 62284 w 338674"/>
              <a:gd name="connsiteY3" fmla="*/ 607069 h 745696"/>
              <a:gd name="connsiteX4" fmla="*/ 209921 w 338674"/>
              <a:gd name="connsiteY4" fmla="*/ 319732 h 745696"/>
              <a:gd name="connsiteX5" fmla="*/ 338509 w 338674"/>
              <a:gd name="connsiteY5" fmla="*/ 644 h 74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674" h="745696">
                <a:moveTo>
                  <a:pt x="338509" y="644"/>
                </a:moveTo>
                <a:cubicBezTo>
                  <a:pt x="334011" y="15196"/>
                  <a:pt x="238496" y="284013"/>
                  <a:pt x="182934" y="407044"/>
                </a:cubicBezTo>
                <a:cubicBezTo>
                  <a:pt x="127371" y="530075"/>
                  <a:pt x="25242" y="705495"/>
                  <a:pt x="5134" y="738832"/>
                </a:cubicBezTo>
                <a:cubicBezTo>
                  <a:pt x="-14974" y="772170"/>
                  <a:pt x="28153" y="676919"/>
                  <a:pt x="62284" y="607069"/>
                </a:cubicBezTo>
                <a:cubicBezTo>
                  <a:pt x="96415" y="537219"/>
                  <a:pt x="164942" y="417628"/>
                  <a:pt x="209921" y="319732"/>
                </a:cubicBezTo>
                <a:cubicBezTo>
                  <a:pt x="254900" y="221836"/>
                  <a:pt x="343007" y="-13908"/>
                  <a:pt x="338509" y="6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6" name="フリーフォーム: 図形 3415">
            <a:extLst>
              <a:ext uri="{FF2B5EF4-FFF2-40B4-BE49-F238E27FC236}">
                <a16:creationId xmlns:a16="http://schemas.microsoft.com/office/drawing/2014/main" id="{E3B79BA2-6E4F-450D-BC2A-E04D9AA8DA28}"/>
              </a:ext>
            </a:extLst>
          </p:cNvPr>
          <p:cNvSpPr/>
          <p:nvPr/>
        </p:nvSpPr>
        <p:spPr>
          <a:xfrm>
            <a:off x="8435007" y="10360365"/>
            <a:ext cx="317654" cy="842500"/>
          </a:xfrm>
          <a:custGeom>
            <a:avLst/>
            <a:gdLst>
              <a:gd name="connsiteX0" fmla="*/ 316881 w 317654"/>
              <a:gd name="connsiteY0" fmla="*/ 2835 h 842500"/>
              <a:gd name="connsiteX1" fmla="*/ 189881 w 317654"/>
              <a:gd name="connsiteY1" fmla="*/ 391773 h 842500"/>
              <a:gd name="connsiteX2" fmla="*/ 2556 w 317654"/>
              <a:gd name="connsiteY2" fmla="*/ 839448 h 842500"/>
              <a:gd name="connsiteX3" fmla="*/ 91456 w 317654"/>
              <a:gd name="connsiteY3" fmla="*/ 571160 h 842500"/>
              <a:gd name="connsiteX4" fmla="*/ 235918 w 317654"/>
              <a:gd name="connsiteY4" fmla="*/ 233023 h 842500"/>
              <a:gd name="connsiteX5" fmla="*/ 316881 w 317654"/>
              <a:gd name="connsiteY5" fmla="*/ 2835 h 84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654" h="842500">
                <a:moveTo>
                  <a:pt x="316881" y="2835"/>
                </a:moveTo>
                <a:cubicBezTo>
                  <a:pt x="309208" y="29293"/>
                  <a:pt x="242268" y="252338"/>
                  <a:pt x="189881" y="391773"/>
                </a:cubicBezTo>
                <a:cubicBezTo>
                  <a:pt x="137493" y="531209"/>
                  <a:pt x="18960" y="809550"/>
                  <a:pt x="2556" y="839448"/>
                </a:cubicBezTo>
                <a:cubicBezTo>
                  <a:pt x="-13848" y="869346"/>
                  <a:pt x="52562" y="672231"/>
                  <a:pt x="91456" y="571160"/>
                </a:cubicBezTo>
                <a:cubicBezTo>
                  <a:pt x="130350" y="470089"/>
                  <a:pt x="198347" y="324569"/>
                  <a:pt x="235918" y="233023"/>
                </a:cubicBezTo>
                <a:cubicBezTo>
                  <a:pt x="273489" y="141477"/>
                  <a:pt x="324554" y="-23623"/>
                  <a:pt x="316881" y="28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7" name="フリーフォーム: 図形 3416">
            <a:extLst>
              <a:ext uri="{FF2B5EF4-FFF2-40B4-BE49-F238E27FC236}">
                <a16:creationId xmlns:a16="http://schemas.microsoft.com/office/drawing/2014/main" id="{5110FB28-4E4B-4EC1-BCDE-E55536D5763D}"/>
              </a:ext>
            </a:extLst>
          </p:cNvPr>
          <p:cNvSpPr/>
          <p:nvPr/>
        </p:nvSpPr>
        <p:spPr>
          <a:xfrm>
            <a:off x="7931061" y="11159932"/>
            <a:ext cx="487702" cy="319838"/>
          </a:xfrm>
          <a:custGeom>
            <a:avLst/>
            <a:gdLst>
              <a:gd name="connsiteX0" fmla="*/ 487452 w 487702"/>
              <a:gd name="connsiteY0" fmla="*/ 193 h 319838"/>
              <a:gd name="connsiteX1" fmla="*/ 339814 w 487702"/>
              <a:gd name="connsiteY1" fmla="*/ 152593 h 319838"/>
              <a:gd name="connsiteX2" fmla="*/ 89 w 487702"/>
              <a:gd name="connsiteY2" fmla="*/ 319281 h 319838"/>
              <a:gd name="connsiteX3" fmla="*/ 308064 w 487702"/>
              <a:gd name="connsiteY3" fmla="*/ 201806 h 319838"/>
              <a:gd name="connsiteX4" fmla="*/ 487452 w 487702"/>
              <a:gd name="connsiteY4" fmla="*/ 71631 h 319838"/>
              <a:gd name="connsiteX5" fmla="*/ 309652 w 487702"/>
              <a:gd name="connsiteY5" fmla="*/ 184343 h 319838"/>
              <a:gd name="connsiteX6" fmla="*/ 487452 w 487702"/>
              <a:gd name="connsiteY6" fmla="*/ 193 h 31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702" h="319838">
                <a:moveTo>
                  <a:pt x="487452" y="193"/>
                </a:moveTo>
                <a:cubicBezTo>
                  <a:pt x="492479" y="-5099"/>
                  <a:pt x="421041" y="99412"/>
                  <a:pt x="339814" y="152593"/>
                </a:cubicBezTo>
                <a:cubicBezTo>
                  <a:pt x="258587" y="205774"/>
                  <a:pt x="5381" y="311079"/>
                  <a:pt x="89" y="319281"/>
                </a:cubicBezTo>
                <a:cubicBezTo>
                  <a:pt x="-5203" y="327483"/>
                  <a:pt x="226837" y="243081"/>
                  <a:pt x="308064" y="201806"/>
                </a:cubicBezTo>
                <a:cubicBezTo>
                  <a:pt x="389291" y="160531"/>
                  <a:pt x="487187" y="74541"/>
                  <a:pt x="487452" y="71631"/>
                </a:cubicBezTo>
                <a:cubicBezTo>
                  <a:pt x="487717" y="68721"/>
                  <a:pt x="308594" y="191487"/>
                  <a:pt x="309652" y="184343"/>
                </a:cubicBezTo>
                <a:cubicBezTo>
                  <a:pt x="310710" y="177199"/>
                  <a:pt x="482425" y="5485"/>
                  <a:pt x="487452" y="1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8" name="フリーフォーム: 図形 3417">
            <a:extLst>
              <a:ext uri="{FF2B5EF4-FFF2-40B4-BE49-F238E27FC236}">
                <a16:creationId xmlns:a16="http://schemas.microsoft.com/office/drawing/2014/main" id="{EE1B87F1-AB44-4D16-8DC1-8BC36D69B956}"/>
              </a:ext>
            </a:extLst>
          </p:cNvPr>
          <p:cNvSpPr/>
          <p:nvPr/>
        </p:nvSpPr>
        <p:spPr>
          <a:xfrm>
            <a:off x="6760100" y="11458001"/>
            <a:ext cx="1258240" cy="192717"/>
          </a:xfrm>
          <a:custGeom>
            <a:avLst/>
            <a:gdLst>
              <a:gd name="connsiteX0" fmla="*/ 1063 w 1258240"/>
              <a:gd name="connsiteY0" fmla="*/ 192662 h 192717"/>
              <a:gd name="connsiteX1" fmla="*/ 591613 w 1258240"/>
              <a:gd name="connsiteY1" fmla="*/ 162499 h 192717"/>
              <a:gd name="connsiteX2" fmla="*/ 1237725 w 1258240"/>
              <a:gd name="connsiteY2" fmla="*/ 6924 h 192717"/>
              <a:gd name="connsiteX3" fmla="*/ 1063100 w 1258240"/>
              <a:gd name="connsiteY3" fmla="*/ 37087 h 192717"/>
              <a:gd name="connsiteX4" fmla="*/ 717025 w 1258240"/>
              <a:gd name="connsiteY4" fmla="*/ 125987 h 192717"/>
              <a:gd name="connsiteX5" fmla="*/ 453500 w 1258240"/>
              <a:gd name="connsiteY5" fmla="*/ 160912 h 192717"/>
              <a:gd name="connsiteX6" fmla="*/ 1063 w 1258240"/>
              <a:gd name="connsiteY6" fmla="*/ 192662 h 19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240" h="192717">
                <a:moveTo>
                  <a:pt x="1063" y="192662"/>
                </a:moveTo>
                <a:cubicBezTo>
                  <a:pt x="24082" y="192926"/>
                  <a:pt x="385503" y="193455"/>
                  <a:pt x="591613" y="162499"/>
                </a:cubicBezTo>
                <a:cubicBezTo>
                  <a:pt x="797723" y="131543"/>
                  <a:pt x="1159144" y="27826"/>
                  <a:pt x="1237725" y="6924"/>
                </a:cubicBezTo>
                <a:cubicBezTo>
                  <a:pt x="1316306" y="-13978"/>
                  <a:pt x="1149883" y="17243"/>
                  <a:pt x="1063100" y="37087"/>
                </a:cubicBezTo>
                <a:cubicBezTo>
                  <a:pt x="976317" y="56931"/>
                  <a:pt x="818625" y="105349"/>
                  <a:pt x="717025" y="125987"/>
                </a:cubicBezTo>
                <a:cubicBezTo>
                  <a:pt x="615425" y="146625"/>
                  <a:pt x="572033" y="150329"/>
                  <a:pt x="453500" y="160912"/>
                </a:cubicBezTo>
                <a:cubicBezTo>
                  <a:pt x="334967" y="171495"/>
                  <a:pt x="-21956" y="192398"/>
                  <a:pt x="1063" y="1926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9" name="フリーフォーム: 図形 3418">
            <a:extLst>
              <a:ext uri="{FF2B5EF4-FFF2-40B4-BE49-F238E27FC236}">
                <a16:creationId xmlns:a16="http://schemas.microsoft.com/office/drawing/2014/main" id="{58787EE0-644C-4E10-A9D3-824640D6993E}"/>
              </a:ext>
            </a:extLst>
          </p:cNvPr>
          <p:cNvSpPr/>
          <p:nvPr/>
        </p:nvSpPr>
        <p:spPr>
          <a:xfrm>
            <a:off x="5554663" y="11474366"/>
            <a:ext cx="945720" cy="219459"/>
          </a:xfrm>
          <a:custGeom>
            <a:avLst/>
            <a:gdLst>
              <a:gd name="connsiteX0" fmla="*/ 0 w 945720"/>
              <a:gd name="connsiteY0" fmla="*/ 84 h 219459"/>
              <a:gd name="connsiteX1" fmla="*/ 346075 w 945720"/>
              <a:gd name="connsiteY1" fmla="*/ 131847 h 219459"/>
              <a:gd name="connsiteX2" fmla="*/ 520700 w 945720"/>
              <a:gd name="connsiteY2" fmla="*/ 196934 h 219459"/>
              <a:gd name="connsiteX3" fmla="*/ 944562 w 945720"/>
              <a:gd name="connsiteY3" fmla="*/ 177884 h 219459"/>
              <a:gd name="connsiteX4" fmla="*/ 636587 w 945720"/>
              <a:gd name="connsiteY4" fmla="*/ 219159 h 219459"/>
              <a:gd name="connsiteX5" fmla="*/ 344487 w 945720"/>
              <a:gd name="connsiteY5" fmla="*/ 152484 h 219459"/>
              <a:gd name="connsiteX6" fmla="*/ 0 w 945720"/>
              <a:gd name="connsiteY6" fmla="*/ 84 h 21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720" h="219459">
                <a:moveTo>
                  <a:pt x="0" y="84"/>
                </a:moveTo>
                <a:cubicBezTo>
                  <a:pt x="265" y="-3355"/>
                  <a:pt x="259292" y="99039"/>
                  <a:pt x="346075" y="131847"/>
                </a:cubicBezTo>
                <a:cubicBezTo>
                  <a:pt x="432858" y="164655"/>
                  <a:pt x="420952" y="189261"/>
                  <a:pt x="520700" y="196934"/>
                </a:cubicBezTo>
                <a:cubicBezTo>
                  <a:pt x="620448" y="204607"/>
                  <a:pt x="925248" y="174180"/>
                  <a:pt x="944562" y="177884"/>
                </a:cubicBezTo>
                <a:cubicBezTo>
                  <a:pt x="963876" y="181588"/>
                  <a:pt x="736599" y="223392"/>
                  <a:pt x="636587" y="219159"/>
                </a:cubicBezTo>
                <a:cubicBezTo>
                  <a:pt x="536575" y="214926"/>
                  <a:pt x="447410" y="187938"/>
                  <a:pt x="344487" y="152484"/>
                </a:cubicBezTo>
                <a:cubicBezTo>
                  <a:pt x="241564" y="117030"/>
                  <a:pt x="-265" y="3523"/>
                  <a:pt x="0" y="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0" name="フリーフォーム: 図形 3419">
            <a:extLst>
              <a:ext uri="{FF2B5EF4-FFF2-40B4-BE49-F238E27FC236}">
                <a16:creationId xmlns:a16="http://schemas.microsoft.com/office/drawing/2014/main" id="{C0F4DE27-35C8-4EBC-9295-A73026CBCDF6}"/>
              </a:ext>
            </a:extLst>
          </p:cNvPr>
          <p:cNvSpPr/>
          <p:nvPr/>
        </p:nvSpPr>
        <p:spPr>
          <a:xfrm>
            <a:off x="6048337" y="11614150"/>
            <a:ext cx="717696" cy="17402"/>
          </a:xfrm>
          <a:custGeom>
            <a:avLst/>
            <a:gdLst>
              <a:gd name="connsiteX0" fmla="*/ 38 w 717696"/>
              <a:gd name="connsiteY0" fmla="*/ 7938 h 17402"/>
              <a:gd name="connsiteX1" fmla="*/ 458826 w 717696"/>
              <a:gd name="connsiteY1" fmla="*/ 15875 h 17402"/>
              <a:gd name="connsiteX2" fmla="*/ 717588 w 717696"/>
              <a:gd name="connsiteY2" fmla="*/ 15875 h 17402"/>
              <a:gd name="connsiteX3" fmla="*/ 484226 w 717696"/>
              <a:gd name="connsiteY3" fmla="*/ 0 h 17402"/>
              <a:gd name="connsiteX4" fmla="*/ 38 w 717696"/>
              <a:gd name="connsiteY4" fmla="*/ 7938 h 1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696" h="17402">
                <a:moveTo>
                  <a:pt x="38" y="7938"/>
                </a:moveTo>
                <a:cubicBezTo>
                  <a:pt x="-4195" y="10584"/>
                  <a:pt x="339234" y="14552"/>
                  <a:pt x="458826" y="15875"/>
                </a:cubicBezTo>
                <a:cubicBezTo>
                  <a:pt x="578418" y="17198"/>
                  <a:pt x="713355" y="18521"/>
                  <a:pt x="717588" y="15875"/>
                </a:cubicBezTo>
                <a:cubicBezTo>
                  <a:pt x="721821" y="13229"/>
                  <a:pt x="601436" y="1058"/>
                  <a:pt x="484226" y="0"/>
                </a:cubicBezTo>
                <a:lnTo>
                  <a:pt x="38" y="7938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1" name="フリーフォーム: 図形 3420">
            <a:extLst>
              <a:ext uri="{FF2B5EF4-FFF2-40B4-BE49-F238E27FC236}">
                <a16:creationId xmlns:a16="http://schemas.microsoft.com/office/drawing/2014/main" id="{03CE65AA-6C21-4BAF-B041-8048CD2E48F7}"/>
              </a:ext>
            </a:extLst>
          </p:cNvPr>
          <p:cNvSpPr/>
          <p:nvPr/>
        </p:nvSpPr>
        <p:spPr>
          <a:xfrm>
            <a:off x="7625894" y="9803711"/>
            <a:ext cx="735997" cy="747130"/>
          </a:xfrm>
          <a:custGeom>
            <a:avLst/>
            <a:gdLst>
              <a:gd name="connsiteX0" fmla="*/ 456 w 735997"/>
              <a:gd name="connsiteY0" fmla="*/ 689 h 747130"/>
              <a:gd name="connsiteX1" fmla="*/ 197306 w 735997"/>
              <a:gd name="connsiteY1" fmla="*/ 67364 h 747130"/>
              <a:gd name="connsiteX2" fmla="*/ 387806 w 735997"/>
              <a:gd name="connsiteY2" fmla="*/ 295964 h 747130"/>
              <a:gd name="connsiteX3" fmla="*/ 725944 w 735997"/>
              <a:gd name="connsiteY3" fmla="*/ 737289 h 747130"/>
              <a:gd name="connsiteX4" fmla="*/ 617994 w 735997"/>
              <a:gd name="connsiteY4" fmla="*/ 569014 h 747130"/>
              <a:gd name="connsiteX5" fmla="*/ 322719 w 735997"/>
              <a:gd name="connsiteY5" fmla="*/ 186427 h 747130"/>
              <a:gd name="connsiteX6" fmla="*/ 254456 w 735997"/>
              <a:gd name="connsiteY6" fmla="*/ 97527 h 747130"/>
              <a:gd name="connsiteX7" fmla="*/ 456 w 735997"/>
              <a:gd name="connsiteY7" fmla="*/ 689 h 7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997" h="747130">
                <a:moveTo>
                  <a:pt x="456" y="689"/>
                </a:moveTo>
                <a:cubicBezTo>
                  <a:pt x="-9069" y="-4338"/>
                  <a:pt x="132748" y="18152"/>
                  <a:pt x="197306" y="67364"/>
                </a:cubicBezTo>
                <a:cubicBezTo>
                  <a:pt x="261864" y="116576"/>
                  <a:pt x="299700" y="184310"/>
                  <a:pt x="387806" y="295964"/>
                </a:cubicBezTo>
                <a:cubicBezTo>
                  <a:pt x="475912" y="407618"/>
                  <a:pt x="687579" y="691781"/>
                  <a:pt x="725944" y="737289"/>
                </a:cubicBezTo>
                <a:cubicBezTo>
                  <a:pt x="764309" y="782797"/>
                  <a:pt x="685198" y="660824"/>
                  <a:pt x="617994" y="569014"/>
                </a:cubicBezTo>
                <a:cubicBezTo>
                  <a:pt x="550790" y="477204"/>
                  <a:pt x="322719" y="186427"/>
                  <a:pt x="322719" y="186427"/>
                </a:cubicBezTo>
                <a:cubicBezTo>
                  <a:pt x="262129" y="107846"/>
                  <a:pt x="303668" y="129012"/>
                  <a:pt x="254456" y="97527"/>
                </a:cubicBezTo>
                <a:cubicBezTo>
                  <a:pt x="205244" y="66042"/>
                  <a:pt x="9981" y="5716"/>
                  <a:pt x="456" y="6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2" name="フリーフォーム: 図形 3421">
            <a:extLst>
              <a:ext uri="{FF2B5EF4-FFF2-40B4-BE49-F238E27FC236}">
                <a16:creationId xmlns:a16="http://schemas.microsoft.com/office/drawing/2014/main" id="{725A9538-BF2F-4A6C-90A5-B4989BAC30FE}"/>
              </a:ext>
            </a:extLst>
          </p:cNvPr>
          <p:cNvSpPr/>
          <p:nvPr/>
        </p:nvSpPr>
        <p:spPr>
          <a:xfrm>
            <a:off x="7972376" y="9941258"/>
            <a:ext cx="423243" cy="447801"/>
          </a:xfrm>
          <a:custGeom>
            <a:avLst/>
            <a:gdLst>
              <a:gd name="connsiteX0" fmla="*/ 49 w 423243"/>
              <a:gd name="connsiteY0" fmla="*/ 1255 h 447801"/>
              <a:gd name="connsiteX1" fmla="*/ 169912 w 423243"/>
              <a:gd name="connsiteY1" fmla="*/ 129842 h 447801"/>
              <a:gd name="connsiteX2" fmla="*/ 417562 w 423243"/>
              <a:gd name="connsiteY2" fmla="*/ 442580 h 447801"/>
              <a:gd name="connsiteX3" fmla="*/ 331837 w 423243"/>
              <a:gd name="connsiteY3" fmla="*/ 312405 h 447801"/>
              <a:gd name="connsiteX4" fmla="*/ 196899 w 423243"/>
              <a:gd name="connsiteY4" fmla="*/ 140955 h 447801"/>
              <a:gd name="connsiteX5" fmla="*/ 152449 w 423243"/>
              <a:gd name="connsiteY5" fmla="*/ 67930 h 447801"/>
              <a:gd name="connsiteX6" fmla="*/ 49 w 423243"/>
              <a:gd name="connsiteY6" fmla="*/ 1255 h 44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43" h="447801">
                <a:moveTo>
                  <a:pt x="49" y="1255"/>
                </a:moveTo>
                <a:cubicBezTo>
                  <a:pt x="2959" y="11574"/>
                  <a:pt x="100327" y="56288"/>
                  <a:pt x="169912" y="129842"/>
                </a:cubicBezTo>
                <a:cubicBezTo>
                  <a:pt x="239497" y="203396"/>
                  <a:pt x="390575" y="412153"/>
                  <a:pt x="417562" y="442580"/>
                </a:cubicBezTo>
                <a:cubicBezTo>
                  <a:pt x="444550" y="473007"/>
                  <a:pt x="368614" y="362676"/>
                  <a:pt x="331837" y="312405"/>
                </a:cubicBezTo>
                <a:cubicBezTo>
                  <a:pt x="295060" y="262134"/>
                  <a:pt x="226797" y="181701"/>
                  <a:pt x="196899" y="140955"/>
                </a:cubicBezTo>
                <a:cubicBezTo>
                  <a:pt x="167001" y="100209"/>
                  <a:pt x="180495" y="88832"/>
                  <a:pt x="152449" y="67930"/>
                </a:cubicBezTo>
                <a:cubicBezTo>
                  <a:pt x="124403" y="47028"/>
                  <a:pt x="-2861" y="-9064"/>
                  <a:pt x="49" y="12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3" name="フリーフォーム: 図形 3422">
            <a:extLst>
              <a:ext uri="{FF2B5EF4-FFF2-40B4-BE49-F238E27FC236}">
                <a16:creationId xmlns:a16="http://schemas.microsoft.com/office/drawing/2014/main" id="{5CE1DDF7-D973-47F1-967B-1C2125061E02}"/>
              </a:ext>
            </a:extLst>
          </p:cNvPr>
          <p:cNvSpPr/>
          <p:nvPr/>
        </p:nvSpPr>
        <p:spPr>
          <a:xfrm>
            <a:off x="8427712" y="10388504"/>
            <a:ext cx="101980" cy="252212"/>
          </a:xfrm>
          <a:custGeom>
            <a:avLst/>
            <a:gdLst>
              <a:gd name="connsiteX0" fmla="*/ 326 w 101980"/>
              <a:gd name="connsiteY0" fmla="*/ 1684 h 252212"/>
              <a:gd name="connsiteX1" fmla="*/ 65413 w 101980"/>
              <a:gd name="connsiteY1" fmla="*/ 82646 h 252212"/>
              <a:gd name="connsiteX2" fmla="*/ 93988 w 101980"/>
              <a:gd name="connsiteY2" fmla="*/ 250921 h 252212"/>
              <a:gd name="connsiteX3" fmla="*/ 95576 w 101980"/>
              <a:gd name="connsiteY3" fmla="*/ 152496 h 252212"/>
              <a:gd name="connsiteX4" fmla="*/ 326 w 101980"/>
              <a:gd name="connsiteY4" fmla="*/ 1684 h 2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980" h="252212">
                <a:moveTo>
                  <a:pt x="326" y="1684"/>
                </a:moveTo>
                <a:cubicBezTo>
                  <a:pt x="-4701" y="-9958"/>
                  <a:pt x="49803" y="41107"/>
                  <a:pt x="65413" y="82646"/>
                </a:cubicBezTo>
                <a:cubicBezTo>
                  <a:pt x="81023" y="124186"/>
                  <a:pt x="88961" y="239279"/>
                  <a:pt x="93988" y="250921"/>
                </a:cubicBezTo>
                <a:cubicBezTo>
                  <a:pt x="99015" y="262563"/>
                  <a:pt x="108276" y="192713"/>
                  <a:pt x="95576" y="152496"/>
                </a:cubicBezTo>
                <a:cubicBezTo>
                  <a:pt x="82876" y="112279"/>
                  <a:pt x="5353" y="13326"/>
                  <a:pt x="326" y="16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4" name="フリーフォーム: 図形 3423">
            <a:extLst>
              <a:ext uri="{FF2B5EF4-FFF2-40B4-BE49-F238E27FC236}">
                <a16:creationId xmlns:a16="http://schemas.microsoft.com/office/drawing/2014/main" id="{658C5EE9-6CB3-429B-BA00-B152E625B80A}"/>
              </a:ext>
            </a:extLst>
          </p:cNvPr>
          <p:cNvSpPr/>
          <p:nvPr/>
        </p:nvSpPr>
        <p:spPr>
          <a:xfrm>
            <a:off x="6974417" y="9531241"/>
            <a:ext cx="690037" cy="396767"/>
          </a:xfrm>
          <a:custGeom>
            <a:avLst/>
            <a:gdLst>
              <a:gd name="connsiteX0" fmla="*/ 690033 w 690037"/>
              <a:gd name="connsiteY0" fmla="*/ 109 h 396767"/>
              <a:gd name="connsiteX1" fmla="*/ 565150 w 690037"/>
              <a:gd name="connsiteY1" fmla="*/ 118642 h 396767"/>
              <a:gd name="connsiteX2" fmla="*/ 484716 w 690037"/>
              <a:gd name="connsiteY2" fmla="*/ 332426 h 396767"/>
              <a:gd name="connsiteX3" fmla="*/ 442383 w 690037"/>
              <a:gd name="connsiteY3" fmla="*/ 374759 h 396767"/>
              <a:gd name="connsiteX4" fmla="*/ 0 w 690037"/>
              <a:gd name="connsiteY4" fmla="*/ 395926 h 396767"/>
              <a:gd name="connsiteX5" fmla="*/ 444500 w 690037"/>
              <a:gd name="connsiteY5" fmla="*/ 347242 h 396767"/>
              <a:gd name="connsiteX6" fmla="*/ 510116 w 690037"/>
              <a:gd name="connsiteY6" fmla="*/ 304909 h 396767"/>
              <a:gd name="connsiteX7" fmla="*/ 569383 w 690037"/>
              <a:gd name="connsiteY7" fmla="*/ 137692 h 396767"/>
              <a:gd name="connsiteX8" fmla="*/ 690033 w 690037"/>
              <a:gd name="connsiteY8" fmla="*/ 109 h 39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037" h="396767">
                <a:moveTo>
                  <a:pt x="690033" y="109"/>
                </a:moveTo>
                <a:cubicBezTo>
                  <a:pt x="689328" y="-3066"/>
                  <a:pt x="599369" y="63256"/>
                  <a:pt x="565150" y="118642"/>
                </a:cubicBezTo>
                <a:cubicBezTo>
                  <a:pt x="530930" y="174028"/>
                  <a:pt x="505177" y="289740"/>
                  <a:pt x="484716" y="332426"/>
                </a:cubicBezTo>
                <a:cubicBezTo>
                  <a:pt x="464255" y="375112"/>
                  <a:pt x="523169" y="364176"/>
                  <a:pt x="442383" y="374759"/>
                </a:cubicBezTo>
                <a:cubicBezTo>
                  <a:pt x="361597" y="385342"/>
                  <a:pt x="-353" y="400512"/>
                  <a:pt x="0" y="395926"/>
                </a:cubicBezTo>
                <a:cubicBezTo>
                  <a:pt x="353" y="391340"/>
                  <a:pt x="359481" y="362411"/>
                  <a:pt x="444500" y="347242"/>
                </a:cubicBezTo>
                <a:cubicBezTo>
                  <a:pt x="529519" y="332073"/>
                  <a:pt x="489302" y="339834"/>
                  <a:pt x="510116" y="304909"/>
                </a:cubicBezTo>
                <a:cubicBezTo>
                  <a:pt x="530930" y="269984"/>
                  <a:pt x="540455" y="187081"/>
                  <a:pt x="569383" y="137692"/>
                </a:cubicBezTo>
                <a:cubicBezTo>
                  <a:pt x="598311" y="88303"/>
                  <a:pt x="690738" y="3284"/>
                  <a:pt x="690033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5" name="フリーフォーム: 図形 3424">
            <a:extLst>
              <a:ext uri="{FF2B5EF4-FFF2-40B4-BE49-F238E27FC236}">
                <a16:creationId xmlns:a16="http://schemas.microsoft.com/office/drawing/2014/main" id="{E409F1FD-B245-408F-89F9-E60A8250D5B3}"/>
              </a:ext>
            </a:extLst>
          </p:cNvPr>
          <p:cNvSpPr/>
          <p:nvPr/>
        </p:nvSpPr>
        <p:spPr>
          <a:xfrm>
            <a:off x="6607162" y="9895919"/>
            <a:ext cx="425490" cy="67245"/>
          </a:xfrm>
          <a:custGeom>
            <a:avLst/>
            <a:gdLst>
              <a:gd name="connsiteX0" fmla="*/ 13 w 425490"/>
              <a:gd name="connsiteY0" fmla="*/ 67231 h 67245"/>
              <a:gd name="connsiteX1" fmla="*/ 255601 w 425490"/>
              <a:gd name="connsiteY1" fmla="*/ 556 h 67245"/>
              <a:gd name="connsiteX2" fmla="*/ 425463 w 425490"/>
              <a:gd name="connsiteY2" fmla="*/ 33894 h 67245"/>
              <a:gd name="connsiteX3" fmla="*/ 266713 w 425490"/>
              <a:gd name="connsiteY3" fmla="*/ 6906 h 67245"/>
              <a:gd name="connsiteX4" fmla="*/ 13 w 425490"/>
              <a:gd name="connsiteY4" fmla="*/ 67231 h 6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490" h="67245">
                <a:moveTo>
                  <a:pt x="13" y="67231"/>
                </a:moveTo>
                <a:cubicBezTo>
                  <a:pt x="-1839" y="66173"/>
                  <a:pt x="184693" y="6112"/>
                  <a:pt x="255601" y="556"/>
                </a:cubicBezTo>
                <a:cubicBezTo>
                  <a:pt x="326509" y="-5000"/>
                  <a:pt x="423611" y="32836"/>
                  <a:pt x="425463" y="33894"/>
                </a:cubicBezTo>
                <a:cubicBezTo>
                  <a:pt x="427315" y="34952"/>
                  <a:pt x="335240" y="1085"/>
                  <a:pt x="266713" y="6906"/>
                </a:cubicBezTo>
                <a:cubicBezTo>
                  <a:pt x="198186" y="12727"/>
                  <a:pt x="1865" y="68289"/>
                  <a:pt x="13" y="672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6" name="フリーフォーム: 図形 3425">
            <a:extLst>
              <a:ext uri="{FF2B5EF4-FFF2-40B4-BE49-F238E27FC236}">
                <a16:creationId xmlns:a16="http://schemas.microsoft.com/office/drawing/2014/main" id="{501440C5-F01A-45EB-9CEE-29353341267D}"/>
              </a:ext>
            </a:extLst>
          </p:cNvPr>
          <p:cNvSpPr/>
          <p:nvPr/>
        </p:nvSpPr>
        <p:spPr>
          <a:xfrm>
            <a:off x="6557650" y="9881184"/>
            <a:ext cx="367791" cy="71068"/>
          </a:xfrm>
          <a:custGeom>
            <a:avLst/>
            <a:gdLst>
              <a:gd name="connsiteX0" fmla="*/ 313 w 367791"/>
              <a:gd name="connsiteY0" fmla="*/ 70854 h 71068"/>
              <a:gd name="connsiteX1" fmla="*/ 208275 w 367791"/>
              <a:gd name="connsiteY1" fmla="*/ 24816 h 71068"/>
              <a:gd name="connsiteX2" fmla="*/ 367025 w 367791"/>
              <a:gd name="connsiteY2" fmla="*/ 7354 h 71068"/>
              <a:gd name="connsiteX3" fmla="*/ 257488 w 367791"/>
              <a:gd name="connsiteY3" fmla="*/ 4179 h 71068"/>
              <a:gd name="connsiteX4" fmla="*/ 313 w 367791"/>
              <a:gd name="connsiteY4" fmla="*/ 70854 h 7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791" h="71068">
                <a:moveTo>
                  <a:pt x="313" y="70854"/>
                </a:moveTo>
                <a:cubicBezTo>
                  <a:pt x="-7889" y="74293"/>
                  <a:pt x="147156" y="35399"/>
                  <a:pt x="208275" y="24816"/>
                </a:cubicBezTo>
                <a:cubicBezTo>
                  <a:pt x="269394" y="14233"/>
                  <a:pt x="358823" y="10793"/>
                  <a:pt x="367025" y="7354"/>
                </a:cubicBezTo>
                <a:cubicBezTo>
                  <a:pt x="375227" y="3915"/>
                  <a:pt x="316226" y="-5346"/>
                  <a:pt x="257488" y="4179"/>
                </a:cubicBezTo>
                <a:cubicBezTo>
                  <a:pt x="198751" y="13704"/>
                  <a:pt x="8515" y="67415"/>
                  <a:pt x="313" y="708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7" name="フリーフォーム: 図形 3426">
            <a:extLst>
              <a:ext uri="{FF2B5EF4-FFF2-40B4-BE49-F238E27FC236}">
                <a16:creationId xmlns:a16="http://schemas.microsoft.com/office/drawing/2014/main" id="{9643B2B0-365A-4784-ABD0-45BD523182A4}"/>
              </a:ext>
            </a:extLst>
          </p:cNvPr>
          <p:cNvSpPr/>
          <p:nvPr/>
        </p:nvSpPr>
        <p:spPr>
          <a:xfrm>
            <a:off x="6397499" y="9901234"/>
            <a:ext cx="545929" cy="274785"/>
          </a:xfrm>
          <a:custGeom>
            <a:avLst/>
            <a:gdLst>
              <a:gd name="connsiteX0" fmla="*/ 126 w 545929"/>
              <a:gd name="connsiteY0" fmla="*/ 4 h 274785"/>
              <a:gd name="connsiteX1" fmla="*/ 230314 w 545929"/>
              <a:gd name="connsiteY1" fmla="*/ 79379 h 274785"/>
              <a:gd name="connsiteX2" fmla="*/ 536701 w 545929"/>
              <a:gd name="connsiteY2" fmla="*/ 271466 h 274785"/>
              <a:gd name="connsiteX3" fmla="*/ 447801 w 545929"/>
              <a:gd name="connsiteY3" fmla="*/ 192091 h 274785"/>
              <a:gd name="connsiteX4" fmla="*/ 260476 w 545929"/>
              <a:gd name="connsiteY4" fmla="*/ 76204 h 274785"/>
              <a:gd name="connsiteX5" fmla="*/ 126 w 545929"/>
              <a:gd name="connsiteY5" fmla="*/ 4 h 27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929" h="274785">
                <a:moveTo>
                  <a:pt x="126" y="4"/>
                </a:moveTo>
                <a:cubicBezTo>
                  <a:pt x="-4901" y="533"/>
                  <a:pt x="140885" y="34135"/>
                  <a:pt x="230314" y="79379"/>
                </a:cubicBezTo>
                <a:cubicBezTo>
                  <a:pt x="319743" y="124623"/>
                  <a:pt x="500453" y="252681"/>
                  <a:pt x="536701" y="271466"/>
                </a:cubicBezTo>
                <a:cubicBezTo>
                  <a:pt x="572949" y="290251"/>
                  <a:pt x="493838" y="224635"/>
                  <a:pt x="447801" y="192091"/>
                </a:cubicBezTo>
                <a:cubicBezTo>
                  <a:pt x="401764" y="159547"/>
                  <a:pt x="330590" y="107689"/>
                  <a:pt x="260476" y="76204"/>
                </a:cubicBezTo>
                <a:cubicBezTo>
                  <a:pt x="190362" y="44719"/>
                  <a:pt x="5153" y="-525"/>
                  <a:pt x="126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8" name="フリーフォーム: 図形 3427">
            <a:extLst>
              <a:ext uri="{FF2B5EF4-FFF2-40B4-BE49-F238E27FC236}">
                <a16:creationId xmlns:a16="http://schemas.microsoft.com/office/drawing/2014/main" id="{FC28473D-E5B3-4D2C-9EDA-6BDB2B32D8B3}"/>
              </a:ext>
            </a:extLst>
          </p:cNvPr>
          <p:cNvSpPr/>
          <p:nvPr/>
        </p:nvSpPr>
        <p:spPr>
          <a:xfrm>
            <a:off x="6371799" y="9915523"/>
            <a:ext cx="493325" cy="195268"/>
          </a:xfrm>
          <a:custGeom>
            <a:avLst/>
            <a:gdLst>
              <a:gd name="connsiteX0" fmla="*/ 426 w 493325"/>
              <a:gd name="connsiteY0" fmla="*/ 2 h 195268"/>
              <a:gd name="connsiteX1" fmla="*/ 260776 w 493325"/>
              <a:gd name="connsiteY1" fmla="*/ 101602 h 195268"/>
              <a:gd name="connsiteX2" fmla="*/ 492551 w 493325"/>
              <a:gd name="connsiteY2" fmla="*/ 195265 h 195268"/>
              <a:gd name="connsiteX3" fmla="*/ 324276 w 493325"/>
              <a:gd name="connsiteY3" fmla="*/ 104777 h 195268"/>
              <a:gd name="connsiteX4" fmla="*/ 426 w 493325"/>
              <a:gd name="connsiteY4" fmla="*/ 2 h 19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325" h="195268">
                <a:moveTo>
                  <a:pt x="426" y="2"/>
                </a:moveTo>
                <a:cubicBezTo>
                  <a:pt x="-10157" y="-527"/>
                  <a:pt x="178755" y="69058"/>
                  <a:pt x="260776" y="101602"/>
                </a:cubicBezTo>
                <a:cubicBezTo>
                  <a:pt x="342797" y="134146"/>
                  <a:pt x="481968" y="194736"/>
                  <a:pt x="492551" y="195265"/>
                </a:cubicBezTo>
                <a:cubicBezTo>
                  <a:pt x="503134" y="195794"/>
                  <a:pt x="403122" y="137321"/>
                  <a:pt x="324276" y="104777"/>
                </a:cubicBezTo>
                <a:cubicBezTo>
                  <a:pt x="245430" y="72233"/>
                  <a:pt x="11009" y="531"/>
                  <a:pt x="426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9" name="フリーフォーム: 図形 3428">
            <a:extLst>
              <a:ext uri="{FF2B5EF4-FFF2-40B4-BE49-F238E27FC236}">
                <a16:creationId xmlns:a16="http://schemas.microsoft.com/office/drawing/2014/main" id="{DB5DD360-676D-4760-B3F2-CADC53B7C0B4}"/>
              </a:ext>
            </a:extLst>
          </p:cNvPr>
          <p:cNvSpPr/>
          <p:nvPr/>
        </p:nvSpPr>
        <p:spPr>
          <a:xfrm>
            <a:off x="4975949" y="9923373"/>
            <a:ext cx="1466406" cy="84227"/>
          </a:xfrm>
          <a:custGeom>
            <a:avLst/>
            <a:gdLst>
              <a:gd name="connsiteX0" fmla="*/ 42139 w 1466406"/>
              <a:gd name="connsiteY0" fmla="*/ 84227 h 84227"/>
              <a:gd name="connsiteX1" fmla="*/ 899389 w 1466406"/>
              <a:gd name="connsiteY1" fmla="*/ 68352 h 84227"/>
              <a:gd name="connsiteX2" fmla="*/ 1342301 w 1466406"/>
              <a:gd name="connsiteY2" fmla="*/ 36602 h 84227"/>
              <a:gd name="connsiteX3" fmla="*/ 1461364 w 1466406"/>
              <a:gd name="connsiteY3" fmla="*/ 90 h 84227"/>
              <a:gd name="connsiteX4" fmla="*/ 1215301 w 1466406"/>
              <a:gd name="connsiteY4" fmla="*/ 47715 h 84227"/>
              <a:gd name="connsiteX5" fmla="*/ 916851 w 1466406"/>
              <a:gd name="connsiteY5" fmla="*/ 55652 h 84227"/>
              <a:gd name="connsiteX6" fmla="*/ 212001 w 1466406"/>
              <a:gd name="connsiteY6" fmla="*/ 68352 h 84227"/>
              <a:gd name="connsiteX7" fmla="*/ 42139 w 1466406"/>
              <a:gd name="connsiteY7" fmla="*/ 84227 h 8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6406" h="84227">
                <a:moveTo>
                  <a:pt x="42139" y="84227"/>
                </a:moveTo>
                <a:cubicBezTo>
                  <a:pt x="156704" y="84227"/>
                  <a:pt x="682695" y="76289"/>
                  <a:pt x="899389" y="68352"/>
                </a:cubicBezTo>
                <a:cubicBezTo>
                  <a:pt x="1116083" y="60415"/>
                  <a:pt x="1248639" y="47979"/>
                  <a:pt x="1342301" y="36602"/>
                </a:cubicBezTo>
                <a:cubicBezTo>
                  <a:pt x="1435963" y="25225"/>
                  <a:pt x="1482531" y="-1762"/>
                  <a:pt x="1461364" y="90"/>
                </a:cubicBezTo>
                <a:cubicBezTo>
                  <a:pt x="1440197" y="1942"/>
                  <a:pt x="1306053" y="38455"/>
                  <a:pt x="1215301" y="47715"/>
                </a:cubicBezTo>
                <a:cubicBezTo>
                  <a:pt x="1124549" y="56975"/>
                  <a:pt x="916851" y="55652"/>
                  <a:pt x="916851" y="55652"/>
                </a:cubicBezTo>
                <a:lnTo>
                  <a:pt x="212001" y="68352"/>
                </a:lnTo>
                <a:cubicBezTo>
                  <a:pt x="67539" y="71527"/>
                  <a:pt x="-72426" y="84227"/>
                  <a:pt x="42139" y="842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0" name="フリーフォーム: 図形 3429">
            <a:extLst>
              <a:ext uri="{FF2B5EF4-FFF2-40B4-BE49-F238E27FC236}">
                <a16:creationId xmlns:a16="http://schemas.microsoft.com/office/drawing/2014/main" id="{F13FD0CA-B57B-41EA-8611-79C54C2C6C36}"/>
              </a:ext>
            </a:extLst>
          </p:cNvPr>
          <p:cNvSpPr/>
          <p:nvPr/>
        </p:nvSpPr>
        <p:spPr>
          <a:xfrm>
            <a:off x="4943475" y="9909175"/>
            <a:ext cx="1498928" cy="71705"/>
          </a:xfrm>
          <a:custGeom>
            <a:avLst/>
            <a:gdLst>
              <a:gd name="connsiteX0" fmla="*/ 0 w 1498928"/>
              <a:gd name="connsiteY0" fmla="*/ 71438 h 71705"/>
              <a:gd name="connsiteX1" fmla="*/ 760413 w 1498928"/>
              <a:gd name="connsiteY1" fmla="*/ 39688 h 71705"/>
              <a:gd name="connsiteX2" fmla="*/ 1490663 w 1498928"/>
              <a:gd name="connsiteY2" fmla="*/ 0 h 71705"/>
              <a:gd name="connsiteX3" fmla="*/ 1119188 w 1498928"/>
              <a:gd name="connsiteY3" fmla="*/ 44450 h 71705"/>
              <a:gd name="connsiteX4" fmla="*/ 577850 w 1498928"/>
              <a:gd name="connsiteY4" fmla="*/ 66675 h 71705"/>
              <a:gd name="connsiteX5" fmla="*/ 0 w 1498928"/>
              <a:gd name="connsiteY5" fmla="*/ 71438 h 7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928" h="71705">
                <a:moveTo>
                  <a:pt x="0" y="71438"/>
                </a:moveTo>
                <a:lnTo>
                  <a:pt x="760413" y="39688"/>
                </a:lnTo>
                <a:lnTo>
                  <a:pt x="1490663" y="0"/>
                </a:lnTo>
                <a:cubicBezTo>
                  <a:pt x="1550459" y="794"/>
                  <a:pt x="1271323" y="33338"/>
                  <a:pt x="1119188" y="44450"/>
                </a:cubicBezTo>
                <a:cubicBezTo>
                  <a:pt x="967053" y="55562"/>
                  <a:pt x="768879" y="61913"/>
                  <a:pt x="577850" y="66675"/>
                </a:cubicBezTo>
                <a:cubicBezTo>
                  <a:pt x="386821" y="71437"/>
                  <a:pt x="179917" y="72231"/>
                  <a:pt x="0" y="7143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1" name="フリーフォーム: 図形 3430">
            <a:extLst>
              <a:ext uri="{FF2B5EF4-FFF2-40B4-BE49-F238E27FC236}">
                <a16:creationId xmlns:a16="http://schemas.microsoft.com/office/drawing/2014/main" id="{C2AA3565-9EC1-4B21-9CB2-DDC04E56F101}"/>
              </a:ext>
            </a:extLst>
          </p:cNvPr>
          <p:cNvSpPr/>
          <p:nvPr/>
        </p:nvSpPr>
        <p:spPr>
          <a:xfrm>
            <a:off x="4650108" y="9969223"/>
            <a:ext cx="326431" cy="75773"/>
          </a:xfrm>
          <a:custGeom>
            <a:avLst/>
            <a:gdLst>
              <a:gd name="connsiteX0" fmla="*/ 209 w 326431"/>
              <a:gd name="connsiteY0" fmla="*/ 48960 h 75773"/>
              <a:gd name="connsiteX1" fmla="*/ 158959 w 326431"/>
              <a:gd name="connsiteY1" fmla="*/ 74360 h 75773"/>
              <a:gd name="connsiteX2" fmla="*/ 326175 w 326431"/>
              <a:gd name="connsiteY2" fmla="*/ 277 h 75773"/>
              <a:gd name="connsiteX3" fmla="*/ 192825 w 326431"/>
              <a:gd name="connsiteY3" fmla="*/ 48960 h 75773"/>
              <a:gd name="connsiteX4" fmla="*/ 209 w 326431"/>
              <a:gd name="connsiteY4" fmla="*/ 48960 h 7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431" h="75773">
                <a:moveTo>
                  <a:pt x="209" y="48960"/>
                </a:moveTo>
                <a:cubicBezTo>
                  <a:pt x="-5435" y="53193"/>
                  <a:pt x="104631" y="82474"/>
                  <a:pt x="158959" y="74360"/>
                </a:cubicBezTo>
                <a:cubicBezTo>
                  <a:pt x="213287" y="66246"/>
                  <a:pt x="320531" y="4510"/>
                  <a:pt x="326175" y="277"/>
                </a:cubicBezTo>
                <a:cubicBezTo>
                  <a:pt x="331819" y="-3956"/>
                  <a:pt x="242919" y="41552"/>
                  <a:pt x="192825" y="48960"/>
                </a:cubicBezTo>
                <a:cubicBezTo>
                  <a:pt x="142731" y="56368"/>
                  <a:pt x="5853" y="44727"/>
                  <a:pt x="209" y="489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2" name="フリーフォーム: 図形 3431">
            <a:extLst>
              <a:ext uri="{FF2B5EF4-FFF2-40B4-BE49-F238E27FC236}">
                <a16:creationId xmlns:a16="http://schemas.microsoft.com/office/drawing/2014/main" id="{2F744C1E-0E91-445E-9BDF-16FD329A60DB}"/>
              </a:ext>
            </a:extLst>
          </p:cNvPr>
          <p:cNvSpPr/>
          <p:nvPr/>
        </p:nvSpPr>
        <p:spPr>
          <a:xfrm>
            <a:off x="4878097" y="8680094"/>
            <a:ext cx="519283" cy="1233771"/>
          </a:xfrm>
          <a:custGeom>
            <a:avLst/>
            <a:gdLst>
              <a:gd name="connsiteX0" fmla="*/ 510936 w 519283"/>
              <a:gd name="connsiteY0" fmla="*/ 15173 h 1233771"/>
              <a:gd name="connsiteX1" fmla="*/ 151103 w 519283"/>
              <a:gd name="connsiteY1" fmla="*/ 891473 h 1233771"/>
              <a:gd name="connsiteX2" fmla="*/ 820 w 519283"/>
              <a:gd name="connsiteY2" fmla="*/ 1232256 h 1233771"/>
              <a:gd name="connsiteX3" fmla="*/ 208253 w 519283"/>
              <a:gd name="connsiteY3" fmla="*/ 779289 h 1233771"/>
              <a:gd name="connsiteX4" fmla="*/ 388170 w 519283"/>
              <a:gd name="connsiteY4" fmla="*/ 366539 h 1233771"/>
              <a:gd name="connsiteX5" fmla="*/ 510936 w 519283"/>
              <a:gd name="connsiteY5" fmla="*/ 15173 h 123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283" h="1233771">
                <a:moveTo>
                  <a:pt x="510936" y="15173"/>
                </a:moveTo>
                <a:cubicBezTo>
                  <a:pt x="471425" y="102662"/>
                  <a:pt x="236122" y="688626"/>
                  <a:pt x="151103" y="891473"/>
                </a:cubicBezTo>
                <a:cubicBezTo>
                  <a:pt x="66084" y="1094320"/>
                  <a:pt x="-8705" y="1250953"/>
                  <a:pt x="820" y="1232256"/>
                </a:cubicBezTo>
                <a:cubicBezTo>
                  <a:pt x="10345" y="1213559"/>
                  <a:pt x="143695" y="923575"/>
                  <a:pt x="208253" y="779289"/>
                </a:cubicBezTo>
                <a:cubicBezTo>
                  <a:pt x="272811" y="635003"/>
                  <a:pt x="336665" y="491422"/>
                  <a:pt x="388170" y="366539"/>
                </a:cubicBezTo>
                <a:cubicBezTo>
                  <a:pt x="439675" y="241656"/>
                  <a:pt x="550447" y="-72316"/>
                  <a:pt x="510936" y="151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3" name="フリーフォーム: 図形 3432">
            <a:extLst>
              <a:ext uri="{FF2B5EF4-FFF2-40B4-BE49-F238E27FC236}">
                <a16:creationId xmlns:a16="http://schemas.microsoft.com/office/drawing/2014/main" id="{B868E864-10CD-4625-B2C5-2A1BA732C748}"/>
              </a:ext>
            </a:extLst>
          </p:cNvPr>
          <p:cNvSpPr/>
          <p:nvPr/>
        </p:nvSpPr>
        <p:spPr>
          <a:xfrm>
            <a:off x="4923101" y="8594090"/>
            <a:ext cx="628954" cy="1352127"/>
          </a:xfrm>
          <a:custGeom>
            <a:avLst/>
            <a:gdLst>
              <a:gd name="connsiteX0" fmla="*/ 628916 w 628954"/>
              <a:gd name="connsiteY0" fmla="*/ 3810 h 1352127"/>
              <a:gd name="connsiteX1" fmla="*/ 499799 w 628954"/>
              <a:gd name="connsiteY1" fmla="*/ 149860 h 1352127"/>
              <a:gd name="connsiteX2" fmla="*/ 194999 w 628954"/>
              <a:gd name="connsiteY2" fmla="*/ 928793 h 1352127"/>
              <a:gd name="connsiteX3" fmla="*/ 266 w 628954"/>
              <a:gd name="connsiteY3" fmla="*/ 1352127 h 1352127"/>
              <a:gd name="connsiteX4" fmla="*/ 161132 w 628954"/>
              <a:gd name="connsiteY4" fmla="*/ 928793 h 1352127"/>
              <a:gd name="connsiteX5" fmla="*/ 489216 w 628954"/>
              <a:gd name="connsiteY5" fmla="*/ 215477 h 1352127"/>
              <a:gd name="connsiteX6" fmla="*/ 628916 w 628954"/>
              <a:gd name="connsiteY6" fmla="*/ 3810 h 135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954" h="1352127">
                <a:moveTo>
                  <a:pt x="628916" y="3810"/>
                </a:moveTo>
                <a:cubicBezTo>
                  <a:pt x="630680" y="-7126"/>
                  <a:pt x="572118" y="-4304"/>
                  <a:pt x="499799" y="149860"/>
                </a:cubicBezTo>
                <a:cubicBezTo>
                  <a:pt x="427480" y="304024"/>
                  <a:pt x="278254" y="728415"/>
                  <a:pt x="194999" y="928793"/>
                </a:cubicBezTo>
                <a:cubicBezTo>
                  <a:pt x="111743" y="1129171"/>
                  <a:pt x="5910" y="1352127"/>
                  <a:pt x="266" y="1352127"/>
                </a:cubicBezTo>
                <a:cubicBezTo>
                  <a:pt x="-5378" y="1352127"/>
                  <a:pt x="79640" y="1118235"/>
                  <a:pt x="161132" y="928793"/>
                </a:cubicBezTo>
                <a:cubicBezTo>
                  <a:pt x="242624" y="739351"/>
                  <a:pt x="414427" y="371405"/>
                  <a:pt x="489216" y="215477"/>
                </a:cubicBezTo>
                <a:cubicBezTo>
                  <a:pt x="564005" y="59549"/>
                  <a:pt x="627152" y="14746"/>
                  <a:pt x="628916" y="38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4" name="フリーフォーム: 図形 3433">
            <a:extLst>
              <a:ext uri="{FF2B5EF4-FFF2-40B4-BE49-F238E27FC236}">
                <a16:creationId xmlns:a16="http://schemas.microsoft.com/office/drawing/2014/main" id="{75B449C2-9B2F-4E1C-8333-B1574FAAFB62}"/>
              </a:ext>
            </a:extLst>
          </p:cNvPr>
          <p:cNvSpPr/>
          <p:nvPr/>
        </p:nvSpPr>
        <p:spPr>
          <a:xfrm>
            <a:off x="4470905" y="8947499"/>
            <a:ext cx="290335" cy="1079283"/>
          </a:xfrm>
          <a:custGeom>
            <a:avLst/>
            <a:gdLst>
              <a:gd name="connsiteX0" fmla="*/ 7962 w 290335"/>
              <a:gd name="connsiteY0" fmla="*/ 20818 h 1079283"/>
              <a:gd name="connsiteX1" fmla="*/ 204812 w 290335"/>
              <a:gd name="connsiteY1" fmla="*/ 657934 h 1079283"/>
              <a:gd name="connsiteX2" fmla="*/ 289478 w 290335"/>
              <a:gd name="connsiteY2" fmla="*/ 1072801 h 1079283"/>
              <a:gd name="connsiteX3" fmla="*/ 236562 w 290335"/>
              <a:gd name="connsiteY3" fmla="*/ 861134 h 1079283"/>
              <a:gd name="connsiteX4" fmla="*/ 56645 w 290335"/>
              <a:gd name="connsiteY4" fmla="*/ 217668 h 1079283"/>
              <a:gd name="connsiteX5" fmla="*/ 7962 w 290335"/>
              <a:gd name="connsiteY5" fmla="*/ 20818 h 107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335" h="1079283">
                <a:moveTo>
                  <a:pt x="7962" y="20818"/>
                </a:moveTo>
                <a:cubicBezTo>
                  <a:pt x="32657" y="94196"/>
                  <a:pt x="157893" y="482604"/>
                  <a:pt x="204812" y="657934"/>
                </a:cubicBezTo>
                <a:cubicBezTo>
                  <a:pt x="251731" y="833264"/>
                  <a:pt x="284186" y="1038934"/>
                  <a:pt x="289478" y="1072801"/>
                </a:cubicBezTo>
                <a:cubicBezTo>
                  <a:pt x="294770" y="1106668"/>
                  <a:pt x="275367" y="1003656"/>
                  <a:pt x="236562" y="861134"/>
                </a:cubicBezTo>
                <a:cubicBezTo>
                  <a:pt x="197757" y="718612"/>
                  <a:pt x="92628" y="354193"/>
                  <a:pt x="56645" y="217668"/>
                </a:cubicBezTo>
                <a:cubicBezTo>
                  <a:pt x="20662" y="81143"/>
                  <a:pt x="-16733" y="-52560"/>
                  <a:pt x="7962" y="208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5" name="フリーフォーム: 図形 3434">
            <a:extLst>
              <a:ext uri="{FF2B5EF4-FFF2-40B4-BE49-F238E27FC236}">
                <a16:creationId xmlns:a16="http://schemas.microsoft.com/office/drawing/2014/main" id="{B44D37CF-76B3-4CAA-8712-95750311CE2C}"/>
              </a:ext>
            </a:extLst>
          </p:cNvPr>
          <p:cNvSpPr/>
          <p:nvPr/>
        </p:nvSpPr>
        <p:spPr>
          <a:xfrm>
            <a:off x="4518700" y="8947259"/>
            <a:ext cx="292944" cy="1097210"/>
          </a:xfrm>
          <a:custGeom>
            <a:avLst/>
            <a:gdLst>
              <a:gd name="connsiteX0" fmla="*/ 383 w 292944"/>
              <a:gd name="connsiteY0" fmla="*/ 4124 h 1097210"/>
              <a:gd name="connsiteX1" fmla="*/ 127383 w 292944"/>
              <a:gd name="connsiteY1" fmla="*/ 385124 h 1097210"/>
              <a:gd name="connsiteX2" fmla="*/ 277667 w 292944"/>
              <a:gd name="connsiteY2" fmla="*/ 1062458 h 1097210"/>
              <a:gd name="connsiteX3" fmla="*/ 267083 w 292944"/>
              <a:gd name="connsiteY3" fmla="*/ 918524 h 1097210"/>
              <a:gd name="connsiteX4" fmla="*/ 93517 w 292944"/>
              <a:gd name="connsiteY4" fmla="*/ 228491 h 1097210"/>
              <a:gd name="connsiteX5" fmla="*/ 383 w 292944"/>
              <a:gd name="connsiteY5" fmla="*/ 4124 h 109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944" h="1097210">
                <a:moveTo>
                  <a:pt x="383" y="4124"/>
                </a:moveTo>
                <a:cubicBezTo>
                  <a:pt x="6027" y="30229"/>
                  <a:pt x="81169" y="208735"/>
                  <a:pt x="127383" y="385124"/>
                </a:cubicBezTo>
                <a:cubicBezTo>
                  <a:pt x="173597" y="561513"/>
                  <a:pt x="254384" y="973558"/>
                  <a:pt x="277667" y="1062458"/>
                </a:cubicBezTo>
                <a:cubicBezTo>
                  <a:pt x="300950" y="1151358"/>
                  <a:pt x="297775" y="1057518"/>
                  <a:pt x="267083" y="918524"/>
                </a:cubicBezTo>
                <a:cubicBezTo>
                  <a:pt x="236391" y="779530"/>
                  <a:pt x="134439" y="378421"/>
                  <a:pt x="93517" y="228491"/>
                </a:cubicBezTo>
                <a:cubicBezTo>
                  <a:pt x="52595" y="78561"/>
                  <a:pt x="-5261" y="-21981"/>
                  <a:pt x="383" y="4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6" name="フリーフォーム: 図形 3435">
            <a:extLst>
              <a:ext uri="{FF2B5EF4-FFF2-40B4-BE49-F238E27FC236}">
                <a16:creationId xmlns:a16="http://schemas.microsoft.com/office/drawing/2014/main" id="{93DE38A0-C490-4CBE-9950-39132828903C}"/>
              </a:ext>
            </a:extLst>
          </p:cNvPr>
          <p:cNvSpPr/>
          <p:nvPr/>
        </p:nvSpPr>
        <p:spPr>
          <a:xfrm>
            <a:off x="4480210" y="10044683"/>
            <a:ext cx="178541" cy="23302"/>
          </a:xfrm>
          <a:custGeom>
            <a:avLst/>
            <a:gdLst>
              <a:gd name="connsiteX0" fmla="*/ 1303 w 178541"/>
              <a:gd name="connsiteY0" fmla="*/ 23242 h 23302"/>
              <a:gd name="connsiteX1" fmla="*/ 175928 w 178541"/>
              <a:gd name="connsiteY1" fmla="*/ 7367 h 23302"/>
              <a:gd name="connsiteX2" fmla="*/ 99728 w 178541"/>
              <a:gd name="connsiteY2" fmla="*/ 1017 h 23302"/>
              <a:gd name="connsiteX3" fmla="*/ 1303 w 178541"/>
              <a:gd name="connsiteY3" fmla="*/ 23242 h 23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41" h="23302">
                <a:moveTo>
                  <a:pt x="1303" y="23242"/>
                </a:moveTo>
                <a:cubicBezTo>
                  <a:pt x="14003" y="24300"/>
                  <a:pt x="159524" y="11071"/>
                  <a:pt x="175928" y="7367"/>
                </a:cubicBezTo>
                <a:cubicBezTo>
                  <a:pt x="192332" y="3663"/>
                  <a:pt x="127245" y="-2423"/>
                  <a:pt x="99728" y="1017"/>
                </a:cubicBezTo>
                <a:cubicBezTo>
                  <a:pt x="72211" y="4457"/>
                  <a:pt x="-11397" y="22184"/>
                  <a:pt x="1303" y="232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7" name="フリーフォーム: 図形 3436">
            <a:extLst>
              <a:ext uri="{FF2B5EF4-FFF2-40B4-BE49-F238E27FC236}">
                <a16:creationId xmlns:a16="http://schemas.microsoft.com/office/drawing/2014/main" id="{980D5339-92CE-4CF7-8A1B-582580592ED4}"/>
              </a:ext>
            </a:extLst>
          </p:cNvPr>
          <p:cNvSpPr/>
          <p:nvPr/>
        </p:nvSpPr>
        <p:spPr>
          <a:xfrm>
            <a:off x="4491854" y="10074970"/>
            <a:ext cx="269253" cy="516879"/>
          </a:xfrm>
          <a:custGeom>
            <a:avLst/>
            <a:gdLst>
              <a:gd name="connsiteX0" fmla="*/ 771 w 269253"/>
              <a:gd name="connsiteY0" fmla="*/ 4068 h 516879"/>
              <a:gd name="connsiteX1" fmla="*/ 84909 w 269253"/>
              <a:gd name="connsiteY1" fmla="*/ 199330 h 516879"/>
              <a:gd name="connsiteX2" fmla="*/ 124596 w 269253"/>
              <a:gd name="connsiteY2" fmla="*/ 304105 h 516879"/>
              <a:gd name="connsiteX3" fmla="*/ 269059 w 269253"/>
              <a:gd name="connsiteY3" fmla="*/ 516830 h 516879"/>
              <a:gd name="connsiteX4" fmla="*/ 153171 w 269253"/>
              <a:gd name="connsiteY4" fmla="*/ 321568 h 516879"/>
              <a:gd name="connsiteX5" fmla="*/ 48396 w 269253"/>
              <a:gd name="connsiteY5" fmla="*/ 86618 h 516879"/>
              <a:gd name="connsiteX6" fmla="*/ 771 w 269253"/>
              <a:gd name="connsiteY6" fmla="*/ 4068 h 51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253" h="516879">
                <a:moveTo>
                  <a:pt x="771" y="4068"/>
                </a:moveTo>
                <a:cubicBezTo>
                  <a:pt x="6856" y="22853"/>
                  <a:pt x="64272" y="149324"/>
                  <a:pt x="84909" y="199330"/>
                </a:cubicBezTo>
                <a:cubicBezTo>
                  <a:pt x="105546" y="249336"/>
                  <a:pt x="93904" y="251188"/>
                  <a:pt x="124596" y="304105"/>
                </a:cubicBezTo>
                <a:cubicBezTo>
                  <a:pt x="155288" y="357022"/>
                  <a:pt x="264297" y="513920"/>
                  <a:pt x="269059" y="516830"/>
                </a:cubicBezTo>
                <a:cubicBezTo>
                  <a:pt x="273821" y="519740"/>
                  <a:pt x="189948" y="393270"/>
                  <a:pt x="153171" y="321568"/>
                </a:cubicBezTo>
                <a:cubicBezTo>
                  <a:pt x="116394" y="249866"/>
                  <a:pt x="70885" y="138476"/>
                  <a:pt x="48396" y="86618"/>
                </a:cubicBezTo>
                <a:cubicBezTo>
                  <a:pt x="25907" y="34760"/>
                  <a:pt x="-5314" y="-14717"/>
                  <a:pt x="771" y="40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8" name="フリーフォーム: 図形 3437">
            <a:extLst>
              <a:ext uri="{FF2B5EF4-FFF2-40B4-BE49-F238E27FC236}">
                <a16:creationId xmlns:a16="http://schemas.microsoft.com/office/drawing/2014/main" id="{7473CC06-9EF8-4DE6-AE83-C912393812B2}"/>
              </a:ext>
            </a:extLst>
          </p:cNvPr>
          <p:cNvSpPr/>
          <p:nvPr/>
        </p:nvSpPr>
        <p:spPr>
          <a:xfrm>
            <a:off x="4537060" y="10077388"/>
            <a:ext cx="100060" cy="282676"/>
          </a:xfrm>
          <a:custGeom>
            <a:avLst/>
            <a:gdLst>
              <a:gd name="connsiteX0" fmla="*/ 100028 w 100060"/>
              <a:gd name="connsiteY0" fmla="*/ 1650 h 282676"/>
              <a:gd name="connsiteX1" fmla="*/ 11128 w 100060"/>
              <a:gd name="connsiteY1" fmla="*/ 9587 h 282676"/>
              <a:gd name="connsiteX2" fmla="*/ 19065 w 100060"/>
              <a:gd name="connsiteY2" fmla="*/ 49275 h 282676"/>
              <a:gd name="connsiteX3" fmla="*/ 84153 w 100060"/>
              <a:gd name="connsiteY3" fmla="*/ 282637 h 282676"/>
              <a:gd name="connsiteX4" fmla="*/ 15 w 100060"/>
              <a:gd name="connsiteY4" fmla="*/ 30225 h 282676"/>
              <a:gd name="connsiteX5" fmla="*/ 100028 w 100060"/>
              <a:gd name="connsiteY5" fmla="*/ 1650 h 28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60" h="282676">
                <a:moveTo>
                  <a:pt x="100028" y="1650"/>
                </a:moveTo>
                <a:cubicBezTo>
                  <a:pt x="101880" y="-1790"/>
                  <a:pt x="24622" y="1650"/>
                  <a:pt x="11128" y="9587"/>
                </a:cubicBezTo>
                <a:cubicBezTo>
                  <a:pt x="-2366" y="17524"/>
                  <a:pt x="6894" y="3767"/>
                  <a:pt x="19065" y="49275"/>
                </a:cubicBezTo>
                <a:cubicBezTo>
                  <a:pt x="31236" y="94783"/>
                  <a:pt x="87328" y="285812"/>
                  <a:pt x="84153" y="282637"/>
                </a:cubicBezTo>
                <a:cubicBezTo>
                  <a:pt x="80978" y="279462"/>
                  <a:pt x="-1308" y="75733"/>
                  <a:pt x="15" y="30225"/>
                </a:cubicBezTo>
                <a:cubicBezTo>
                  <a:pt x="1338" y="-15283"/>
                  <a:pt x="98176" y="5090"/>
                  <a:pt x="100028" y="16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9" name="フリーフォーム: 図形 3438">
            <a:extLst>
              <a:ext uri="{FF2B5EF4-FFF2-40B4-BE49-F238E27FC236}">
                <a16:creationId xmlns:a16="http://schemas.microsoft.com/office/drawing/2014/main" id="{E55C6AC3-CD9B-4E46-A954-B27866D0574C}"/>
              </a:ext>
            </a:extLst>
          </p:cNvPr>
          <p:cNvSpPr/>
          <p:nvPr/>
        </p:nvSpPr>
        <p:spPr>
          <a:xfrm>
            <a:off x="4630733" y="10043205"/>
            <a:ext cx="217497" cy="925637"/>
          </a:xfrm>
          <a:custGeom>
            <a:avLst/>
            <a:gdLst>
              <a:gd name="connsiteX0" fmla="*/ 5 w 217497"/>
              <a:gd name="connsiteY0" fmla="*/ 908 h 925637"/>
              <a:gd name="connsiteX1" fmla="*/ 115892 w 217497"/>
              <a:gd name="connsiteY1" fmla="*/ 504145 h 925637"/>
              <a:gd name="connsiteX2" fmla="*/ 192092 w 217497"/>
              <a:gd name="connsiteY2" fmla="*/ 807358 h 925637"/>
              <a:gd name="connsiteX3" fmla="*/ 217492 w 217497"/>
              <a:gd name="connsiteY3" fmla="*/ 924833 h 925637"/>
              <a:gd name="connsiteX4" fmla="*/ 190505 w 217497"/>
              <a:gd name="connsiteY4" fmla="*/ 758145 h 925637"/>
              <a:gd name="connsiteX5" fmla="*/ 111130 w 217497"/>
              <a:gd name="connsiteY5" fmla="*/ 389845 h 925637"/>
              <a:gd name="connsiteX6" fmla="*/ 5 w 217497"/>
              <a:gd name="connsiteY6" fmla="*/ 908 h 92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497" h="925637">
                <a:moveTo>
                  <a:pt x="5" y="908"/>
                </a:moveTo>
                <a:cubicBezTo>
                  <a:pt x="799" y="19958"/>
                  <a:pt x="83878" y="369737"/>
                  <a:pt x="115892" y="504145"/>
                </a:cubicBezTo>
                <a:cubicBezTo>
                  <a:pt x="147906" y="638553"/>
                  <a:pt x="175159" y="737243"/>
                  <a:pt x="192092" y="807358"/>
                </a:cubicBezTo>
                <a:cubicBezTo>
                  <a:pt x="209025" y="877473"/>
                  <a:pt x="217756" y="933035"/>
                  <a:pt x="217492" y="924833"/>
                </a:cubicBezTo>
                <a:cubicBezTo>
                  <a:pt x="217228" y="916631"/>
                  <a:pt x="208232" y="847310"/>
                  <a:pt x="190505" y="758145"/>
                </a:cubicBezTo>
                <a:cubicBezTo>
                  <a:pt x="172778" y="668980"/>
                  <a:pt x="144732" y="512347"/>
                  <a:pt x="111130" y="389845"/>
                </a:cubicBezTo>
                <a:cubicBezTo>
                  <a:pt x="77528" y="267343"/>
                  <a:pt x="-789" y="-18142"/>
                  <a:pt x="5" y="9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0" name="フリーフォーム: 図形 3439">
            <a:extLst>
              <a:ext uri="{FF2B5EF4-FFF2-40B4-BE49-F238E27FC236}">
                <a16:creationId xmlns:a16="http://schemas.microsoft.com/office/drawing/2014/main" id="{C4FD2AC0-0FDA-48CE-9E88-1CA9556A7FC2}"/>
              </a:ext>
            </a:extLst>
          </p:cNvPr>
          <p:cNvSpPr/>
          <p:nvPr/>
        </p:nvSpPr>
        <p:spPr>
          <a:xfrm>
            <a:off x="4637064" y="10029816"/>
            <a:ext cx="216622" cy="901725"/>
          </a:xfrm>
          <a:custGeom>
            <a:avLst/>
            <a:gdLst>
              <a:gd name="connsiteX0" fmla="*/ 24 w 216622"/>
              <a:gd name="connsiteY0" fmla="*/ 9 h 901725"/>
              <a:gd name="connsiteX1" fmla="*/ 90511 w 216622"/>
              <a:gd name="connsiteY1" fmla="*/ 195272 h 901725"/>
              <a:gd name="connsiteX2" fmla="*/ 176236 w 216622"/>
              <a:gd name="connsiteY2" fmla="*/ 625484 h 901725"/>
              <a:gd name="connsiteX3" fmla="*/ 215924 w 216622"/>
              <a:gd name="connsiteY3" fmla="*/ 901709 h 901725"/>
              <a:gd name="connsiteX4" fmla="*/ 192111 w 216622"/>
              <a:gd name="connsiteY4" fmla="*/ 636597 h 901725"/>
              <a:gd name="connsiteX5" fmla="*/ 82574 w 216622"/>
              <a:gd name="connsiteY5" fmla="*/ 201622 h 901725"/>
              <a:gd name="connsiteX6" fmla="*/ 24 w 216622"/>
              <a:gd name="connsiteY6" fmla="*/ 9 h 9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622" h="901725">
                <a:moveTo>
                  <a:pt x="24" y="9"/>
                </a:moveTo>
                <a:cubicBezTo>
                  <a:pt x="1347" y="-1049"/>
                  <a:pt x="61142" y="91026"/>
                  <a:pt x="90511" y="195272"/>
                </a:cubicBezTo>
                <a:cubicBezTo>
                  <a:pt x="119880" y="299518"/>
                  <a:pt x="155334" y="507745"/>
                  <a:pt x="176236" y="625484"/>
                </a:cubicBezTo>
                <a:cubicBezTo>
                  <a:pt x="197138" y="743223"/>
                  <a:pt x="213278" y="899857"/>
                  <a:pt x="215924" y="901709"/>
                </a:cubicBezTo>
                <a:cubicBezTo>
                  <a:pt x="218570" y="903561"/>
                  <a:pt x="214336" y="753278"/>
                  <a:pt x="192111" y="636597"/>
                </a:cubicBezTo>
                <a:cubicBezTo>
                  <a:pt x="169886" y="519916"/>
                  <a:pt x="113001" y="306662"/>
                  <a:pt x="82574" y="201622"/>
                </a:cubicBezTo>
                <a:cubicBezTo>
                  <a:pt x="52147" y="96582"/>
                  <a:pt x="-1299" y="1067"/>
                  <a:pt x="24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1" name="フリーフォーム: 図形 3440">
            <a:extLst>
              <a:ext uri="{FF2B5EF4-FFF2-40B4-BE49-F238E27FC236}">
                <a16:creationId xmlns:a16="http://schemas.microsoft.com/office/drawing/2014/main" id="{101ADDEF-FADD-45BF-A178-452A14B7C659}"/>
              </a:ext>
            </a:extLst>
          </p:cNvPr>
          <p:cNvSpPr/>
          <p:nvPr/>
        </p:nvSpPr>
        <p:spPr>
          <a:xfrm>
            <a:off x="4816280" y="10966428"/>
            <a:ext cx="749170" cy="83066"/>
          </a:xfrm>
          <a:custGeom>
            <a:avLst/>
            <a:gdLst>
              <a:gd name="connsiteX0" fmla="*/ 1783 w 749170"/>
              <a:gd name="connsiteY0" fmla="*/ 55585 h 83066"/>
              <a:gd name="connsiteX1" fmla="*/ 165295 w 749170"/>
              <a:gd name="connsiteY1" fmla="*/ 68285 h 83066"/>
              <a:gd name="connsiteX2" fmla="*/ 743145 w 749170"/>
              <a:gd name="connsiteY2" fmla="*/ 82572 h 83066"/>
              <a:gd name="connsiteX3" fmla="*/ 447870 w 749170"/>
              <a:gd name="connsiteY3" fmla="*/ 49235 h 83066"/>
              <a:gd name="connsiteX4" fmla="*/ 136720 w 749170"/>
              <a:gd name="connsiteY4" fmla="*/ 22 h 83066"/>
              <a:gd name="connsiteX5" fmla="*/ 595508 w 749170"/>
              <a:gd name="connsiteY5" fmla="*/ 42885 h 83066"/>
              <a:gd name="connsiteX6" fmla="*/ 239908 w 749170"/>
              <a:gd name="connsiteY6" fmla="*/ 41297 h 83066"/>
              <a:gd name="connsiteX7" fmla="*/ 1783 w 749170"/>
              <a:gd name="connsiteY7" fmla="*/ 55585 h 8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170" h="83066">
                <a:moveTo>
                  <a:pt x="1783" y="55585"/>
                </a:moveTo>
                <a:cubicBezTo>
                  <a:pt x="-10652" y="60083"/>
                  <a:pt x="41735" y="63787"/>
                  <a:pt x="165295" y="68285"/>
                </a:cubicBezTo>
                <a:cubicBezTo>
                  <a:pt x="288855" y="72783"/>
                  <a:pt x="696049" y="85747"/>
                  <a:pt x="743145" y="82572"/>
                </a:cubicBezTo>
                <a:cubicBezTo>
                  <a:pt x="790241" y="79397"/>
                  <a:pt x="548941" y="62993"/>
                  <a:pt x="447870" y="49235"/>
                </a:cubicBezTo>
                <a:cubicBezTo>
                  <a:pt x="346799" y="35477"/>
                  <a:pt x="112114" y="1080"/>
                  <a:pt x="136720" y="22"/>
                </a:cubicBezTo>
                <a:cubicBezTo>
                  <a:pt x="161326" y="-1036"/>
                  <a:pt x="578310" y="36006"/>
                  <a:pt x="595508" y="42885"/>
                </a:cubicBezTo>
                <a:cubicBezTo>
                  <a:pt x="612706" y="49764"/>
                  <a:pt x="336216" y="39974"/>
                  <a:pt x="239908" y="41297"/>
                </a:cubicBezTo>
                <a:cubicBezTo>
                  <a:pt x="143600" y="42620"/>
                  <a:pt x="14218" y="51087"/>
                  <a:pt x="1783" y="555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2" name="フリーフォーム: 図形 3441">
            <a:extLst>
              <a:ext uri="{FF2B5EF4-FFF2-40B4-BE49-F238E27FC236}">
                <a16:creationId xmlns:a16="http://schemas.microsoft.com/office/drawing/2014/main" id="{818FA0AB-98E3-4180-A3CC-C3F811A098F9}"/>
              </a:ext>
            </a:extLst>
          </p:cNvPr>
          <p:cNvSpPr/>
          <p:nvPr/>
        </p:nvSpPr>
        <p:spPr>
          <a:xfrm>
            <a:off x="5154613" y="11085513"/>
            <a:ext cx="517525" cy="47810"/>
          </a:xfrm>
          <a:custGeom>
            <a:avLst/>
            <a:gdLst>
              <a:gd name="connsiteX0" fmla="*/ 0 w 517525"/>
              <a:gd name="connsiteY0" fmla="*/ 0 h 47810"/>
              <a:gd name="connsiteX1" fmla="*/ 282575 w 517525"/>
              <a:gd name="connsiteY1" fmla="*/ 25400 h 47810"/>
              <a:gd name="connsiteX2" fmla="*/ 517525 w 517525"/>
              <a:gd name="connsiteY2" fmla="*/ 47625 h 47810"/>
              <a:gd name="connsiteX3" fmla="*/ 238125 w 517525"/>
              <a:gd name="connsiteY3" fmla="*/ 34925 h 47810"/>
              <a:gd name="connsiteX4" fmla="*/ 0 w 517525"/>
              <a:gd name="connsiteY4" fmla="*/ 0 h 4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525" h="47810">
                <a:moveTo>
                  <a:pt x="0" y="0"/>
                </a:moveTo>
                <a:lnTo>
                  <a:pt x="282575" y="25400"/>
                </a:lnTo>
                <a:lnTo>
                  <a:pt x="517525" y="47625"/>
                </a:lnTo>
                <a:cubicBezTo>
                  <a:pt x="510117" y="49212"/>
                  <a:pt x="319087" y="40217"/>
                  <a:pt x="238125" y="34925"/>
                </a:cubicBezTo>
                <a:cubicBezTo>
                  <a:pt x="157163" y="29633"/>
                  <a:pt x="94456" y="22754"/>
                  <a:pt x="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3" name="フリーフォーム: 図形 3442">
            <a:extLst>
              <a:ext uri="{FF2B5EF4-FFF2-40B4-BE49-F238E27FC236}">
                <a16:creationId xmlns:a16="http://schemas.microsoft.com/office/drawing/2014/main" id="{202424A7-EFB5-4043-AAEB-9D40ACAC050E}"/>
              </a:ext>
            </a:extLst>
          </p:cNvPr>
          <p:cNvSpPr/>
          <p:nvPr/>
        </p:nvSpPr>
        <p:spPr>
          <a:xfrm>
            <a:off x="4708107" y="10991848"/>
            <a:ext cx="445564" cy="171487"/>
          </a:xfrm>
          <a:custGeom>
            <a:avLst/>
            <a:gdLst>
              <a:gd name="connsiteX0" fmla="*/ 2006 w 445564"/>
              <a:gd name="connsiteY0" fmla="*/ 2 h 171487"/>
              <a:gd name="connsiteX1" fmla="*/ 17881 w 445564"/>
              <a:gd name="connsiteY1" fmla="*/ 84140 h 171487"/>
              <a:gd name="connsiteX2" fmla="*/ 65506 w 445564"/>
              <a:gd name="connsiteY2" fmla="*/ 87315 h 171487"/>
              <a:gd name="connsiteX3" fmla="*/ 160756 w 445564"/>
              <a:gd name="connsiteY3" fmla="*/ 161927 h 171487"/>
              <a:gd name="connsiteX4" fmla="*/ 187743 w 445564"/>
              <a:gd name="connsiteY4" fmla="*/ 136527 h 171487"/>
              <a:gd name="connsiteX5" fmla="*/ 222668 w 445564"/>
              <a:gd name="connsiteY5" fmla="*/ 155577 h 171487"/>
              <a:gd name="connsiteX6" fmla="*/ 279818 w 445564"/>
              <a:gd name="connsiteY6" fmla="*/ 98427 h 171487"/>
              <a:gd name="connsiteX7" fmla="*/ 384593 w 445564"/>
              <a:gd name="connsiteY7" fmla="*/ 90490 h 171487"/>
              <a:gd name="connsiteX8" fmla="*/ 444918 w 445564"/>
              <a:gd name="connsiteY8" fmla="*/ 171452 h 171487"/>
              <a:gd name="connsiteX9" fmla="*/ 408406 w 445564"/>
              <a:gd name="connsiteY9" fmla="*/ 79377 h 171487"/>
              <a:gd name="connsiteX10" fmla="*/ 289343 w 445564"/>
              <a:gd name="connsiteY10" fmla="*/ 77790 h 171487"/>
              <a:gd name="connsiteX11" fmla="*/ 216318 w 445564"/>
              <a:gd name="connsiteY11" fmla="*/ 123827 h 171487"/>
              <a:gd name="connsiteX12" fmla="*/ 149643 w 445564"/>
              <a:gd name="connsiteY12" fmla="*/ 144465 h 171487"/>
              <a:gd name="connsiteX13" fmla="*/ 59156 w 445564"/>
              <a:gd name="connsiteY13" fmla="*/ 87315 h 171487"/>
              <a:gd name="connsiteX14" fmla="*/ 2006 w 445564"/>
              <a:gd name="connsiteY14" fmla="*/ 2 h 1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5564" h="171487">
                <a:moveTo>
                  <a:pt x="2006" y="2"/>
                </a:moveTo>
                <a:cubicBezTo>
                  <a:pt x="-4873" y="-527"/>
                  <a:pt x="7298" y="69588"/>
                  <a:pt x="17881" y="84140"/>
                </a:cubicBezTo>
                <a:cubicBezTo>
                  <a:pt x="28464" y="98692"/>
                  <a:pt x="41694" y="74351"/>
                  <a:pt x="65506" y="87315"/>
                </a:cubicBezTo>
                <a:cubicBezTo>
                  <a:pt x="89318" y="100279"/>
                  <a:pt x="140383" y="153725"/>
                  <a:pt x="160756" y="161927"/>
                </a:cubicBezTo>
                <a:cubicBezTo>
                  <a:pt x="181129" y="170129"/>
                  <a:pt x="177424" y="137585"/>
                  <a:pt x="187743" y="136527"/>
                </a:cubicBezTo>
                <a:cubicBezTo>
                  <a:pt x="198062" y="135469"/>
                  <a:pt x="207322" y="161927"/>
                  <a:pt x="222668" y="155577"/>
                </a:cubicBezTo>
                <a:cubicBezTo>
                  <a:pt x="238014" y="149227"/>
                  <a:pt x="252831" y="109275"/>
                  <a:pt x="279818" y="98427"/>
                </a:cubicBezTo>
                <a:cubicBezTo>
                  <a:pt x="306805" y="87579"/>
                  <a:pt x="357076" y="78319"/>
                  <a:pt x="384593" y="90490"/>
                </a:cubicBezTo>
                <a:cubicBezTo>
                  <a:pt x="412110" y="102661"/>
                  <a:pt x="440949" y="173304"/>
                  <a:pt x="444918" y="171452"/>
                </a:cubicBezTo>
                <a:cubicBezTo>
                  <a:pt x="448887" y="169600"/>
                  <a:pt x="434335" y="94987"/>
                  <a:pt x="408406" y="79377"/>
                </a:cubicBezTo>
                <a:cubicBezTo>
                  <a:pt x="382477" y="63767"/>
                  <a:pt x="321358" y="70382"/>
                  <a:pt x="289343" y="77790"/>
                </a:cubicBezTo>
                <a:cubicBezTo>
                  <a:pt x="257328" y="85198"/>
                  <a:pt x="239601" y="112715"/>
                  <a:pt x="216318" y="123827"/>
                </a:cubicBezTo>
                <a:cubicBezTo>
                  <a:pt x="193035" y="134939"/>
                  <a:pt x="175837" y="150550"/>
                  <a:pt x="149643" y="144465"/>
                </a:cubicBezTo>
                <a:cubicBezTo>
                  <a:pt x="123449" y="138380"/>
                  <a:pt x="80852" y="108746"/>
                  <a:pt x="59156" y="87315"/>
                </a:cubicBezTo>
                <a:cubicBezTo>
                  <a:pt x="37460" y="65884"/>
                  <a:pt x="8885" y="531"/>
                  <a:pt x="2006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4" name="フリーフォーム: 図形 3443">
            <a:extLst>
              <a:ext uri="{FF2B5EF4-FFF2-40B4-BE49-F238E27FC236}">
                <a16:creationId xmlns:a16="http://schemas.microsoft.com/office/drawing/2014/main" id="{BB0E4DC3-D625-4A06-967D-99637E9815E3}"/>
              </a:ext>
            </a:extLst>
          </p:cNvPr>
          <p:cNvSpPr/>
          <p:nvPr/>
        </p:nvSpPr>
        <p:spPr>
          <a:xfrm>
            <a:off x="5157788" y="11053763"/>
            <a:ext cx="336554" cy="46044"/>
          </a:xfrm>
          <a:custGeom>
            <a:avLst/>
            <a:gdLst>
              <a:gd name="connsiteX0" fmla="*/ 0 w 336554"/>
              <a:gd name="connsiteY0" fmla="*/ 3175 h 46044"/>
              <a:gd name="connsiteX1" fmla="*/ 177800 w 336554"/>
              <a:gd name="connsiteY1" fmla="*/ 12700 h 46044"/>
              <a:gd name="connsiteX2" fmla="*/ 292100 w 336554"/>
              <a:gd name="connsiteY2" fmla="*/ 7937 h 46044"/>
              <a:gd name="connsiteX3" fmla="*/ 219075 w 336554"/>
              <a:gd name="connsiteY3" fmla="*/ 46037 h 46044"/>
              <a:gd name="connsiteX4" fmla="*/ 336550 w 336554"/>
              <a:gd name="connsiteY4" fmla="*/ 11112 h 46044"/>
              <a:gd name="connsiteX5" fmla="*/ 214312 w 336554"/>
              <a:gd name="connsiteY5" fmla="*/ 0 h 46044"/>
              <a:gd name="connsiteX6" fmla="*/ 0 w 336554"/>
              <a:gd name="connsiteY6" fmla="*/ 3175 h 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554" h="46044">
                <a:moveTo>
                  <a:pt x="0" y="3175"/>
                </a:moveTo>
                <a:cubicBezTo>
                  <a:pt x="64558" y="7540"/>
                  <a:pt x="129117" y="11906"/>
                  <a:pt x="177800" y="12700"/>
                </a:cubicBezTo>
                <a:cubicBezTo>
                  <a:pt x="226483" y="13494"/>
                  <a:pt x="285221" y="2381"/>
                  <a:pt x="292100" y="7937"/>
                </a:cubicBezTo>
                <a:cubicBezTo>
                  <a:pt x="298979" y="13493"/>
                  <a:pt x="211667" y="45508"/>
                  <a:pt x="219075" y="46037"/>
                </a:cubicBezTo>
                <a:cubicBezTo>
                  <a:pt x="226483" y="46566"/>
                  <a:pt x="337344" y="18785"/>
                  <a:pt x="336550" y="11112"/>
                </a:cubicBezTo>
                <a:cubicBezTo>
                  <a:pt x="335756" y="3439"/>
                  <a:pt x="214312" y="0"/>
                  <a:pt x="214312" y="0"/>
                </a:cubicBezTo>
                <a:lnTo>
                  <a:pt x="0" y="3175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5" name="フリーフォーム: 図形 3444">
            <a:extLst>
              <a:ext uri="{FF2B5EF4-FFF2-40B4-BE49-F238E27FC236}">
                <a16:creationId xmlns:a16="http://schemas.microsoft.com/office/drawing/2014/main" id="{B44F8B01-2A55-45D7-81DA-386278147B25}"/>
              </a:ext>
            </a:extLst>
          </p:cNvPr>
          <p:cNvSpPr/>
          <p:nvPr/>
        </p:nvSpPr>
        <p:spPr>
          <a:xfrm>
            <a:off x="4752439" y="11004441"/>
            <a:ext cx="225970" cy="89589"/>
          </a:xfrm>
          <a:custGeom>
            <a:avLst/>
            <a:gdLst>
              <a:gd name="connsiteX0" fmla="*/ 6886 w 225970"/>
              <a:gd name="connsiteY0" fmla="*/ 109 h 89589"/>
              <a:gd name="connsiteX1" fmla="*/ 32286 w 225970"/>
              <a:gd name="connsiteY1" fmla="*/ 52497 h 89589"/>
              <a:gd name="connsiteX2" fmla="*/ 144999 w 225970"/>
              <a:gd name="connsiteY2" fmla="*/ 52497 h 89589"/>
              <a:gd name="connsiteX3" fmla="*/ 159286 w 225970"/>
              <a:gd name="connsiteY3" fmla="*/ 89009 h 89589"/>
              <a:gd name="connsiteX4" fmla="*/ 225961 w 225970"/>
              <a:gd name="connsiteY4" fmla="*/ 19159 h 89589"/>
              <a:gd name="connsiteX5" fmla="*/ 164049 w 225970"/>
              <a:gd name="connsiteY5" fmla="*/ 71547 h 89589"/>
              <a:gd name="connsiteX6" fmla="*/ 140236 w 225970"/>
              <a:gd name="connsiteY6" fmla="*/ 68372 h 89589"/>
              <a:gd name="connsiteX7" fmla="*/ 6886 w 225970"/>
              <a:gd name="connsiteY7" fmla="*/ 109 h 8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970" h="89589">
                <a:moveTo>
                  <a:pt x="6886" y="109"/>
                </a:moveTo>
                <a:cubicBezTo>
                  <a:pt x="-11106" y="-2537"/>
                  <a:pt x="9267" y="43766"/>
                  <a:pt x="32286" y="52497"/>
                </a:cubicBezTo>
                <a:cubicBezTo>
                  <a:pt x="55305" y="61228"/>
                  <a:pt x="123832" y="46412"/>
                  <a:pt x="144999" y="52497"/>
                </a:cubicBezTo>
                <a:cubicBezTo>
                  <a:pt x="166166" y="58582"/>
                  <a:pt x="145792" y="94565"/>
                  <a:pt x="159286" y="89009"/>
                </a:cubicBezTo>
                <a:cubicBezTo>
                  <a:pt x="172780" y="83453"/>
                  <a:pt x="225167" y="22069"/>
                  <a:pt x="225961" y="19159"/>
                </a:cubicBezTo>
                <a:cubicBezTo>
                  <a:pt x="226755" y="16249"/>
                  <a:pt x="178337" y="63345"/>
                  <a:pt x="164049" y="71547"/>
                </a:cubicBezTo>
                <a:cubicBezTo>
                  <a:pt x="149761" y="79749"/>
                  <a:pt x="163255" y="76574"/>
                  <a:pt x="140236" y="68372"/>
                </a:cubicBezTo>
                <a:cubicBezTo>
                  <a:pt x="117217" y="60170"/>
                  <a:pt x="24878" y="2755"/>
                  <a:pt x="6886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6" name="フリーフォーム: 図形 3445">
            <a:extLst>
              <a:ext uri="{FF2B5EF4-FFF2-40B4-BE49-F238E27FC236}">
                <a16:creationId xmlns:a16="http://schemas.microsoft.com/office/drawing/2014/main" id="{651B8D00-4788-41ED-93D5-D03D0563CBA0}"/>
              </a:ext>
            </a:extLst>
          </p:cNvPr>
          <p:cNvSpPr/>
          <p:nvPr/>
        </p:nvSpPr>
        <p:spPr>
          <a:xfrm>
            <a:off x="4751382" y="11032955"/>
            <a:ext cx="133383" cy="101941"/>
          </a:xfrm>
          <a:custGeom>
            <a:avLst/>
            <a:gdLst>
              <a:gd name="connsiteX0" fmla="*/ 6 w 133383"/>
              <a:gd name="connsiteY0" fmla="*/ 170 h 101941"/>
              <a:gd name="connsiteX1" fmla="*/ 95256 w 133383"/>
              <a:gd name="connsiteY1" fmla="*/ 58908 h 101941"/>
              <a:gd name="connsiteX2" fmla="*/ 133356 w 133383"/>
              <a:gd name="connsiteY2" fmla="*/ 101770 h 101941"/>
              <a:gd name="connsiteX3" fmla="*/ 100018 w 133383"/>
              <a:gd name="connsiteY3" fmla="*/ 43033 h 101941"/>
              <a:gd name="connsiteX4" fmla="*/ 6 w 133383"/>
              <a:gd name="connsiteY4" fmla="*/ 170 h 10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83" h="101941">
                <a:moveTo>
                  <a:pt x="6" y="170"/>
                </a:moveTo>
                <a:cubicBezTo>
                  <a:pt x="-788" y="2816"/>
                  <a:pt x="73031" y="41975"/>
                  <a:pt x="95256" y="58908"/>
                </a:cubicBezTo>
                <a:cubicBezTo>
                  <a:pt x="117481" y="75841"/>
                  <a:pt x="132562" y="104416"/>
                  <a:pt x="133356" y="101770"/>
                </a:cubicBezTo>
                <a:cubicBezTo>
                  <a:pt x="134150" y="99124"/>
                  <a:pt x="117745" y="59702"/>
                  <a:pt x="100018" y="43033"/>
                </a:cubicBezTo>
                <a:cubicBezTo>
                  <a:pt x="82291" y="26364"/>
                  <a:pt x="800" y="-2476"/>
                  <a:pt x="6" y="1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7" name="フリーフォーム: 図形 3446">
            <a:extLst>
              <a:ext uri="{FF2B5EF4-FFF2-40B4-BE49-F238E27FC236}">
                <a16:creationId xmlns:a16="http://schemas.microsoft.com/office/drawing/2014/main" id="{A090BBC6-5578-4D85-A60A-DEDDD1EBFE8B}"/>
              </a:ext>
            </a:extLst>
          </p:cNvPr>
          <p:cNvSpPr/>
          <p:nvPr/>
        </p:nvSpPr>
        <p:spPr>
          <a:xfrm>
            <a:off x="5103716" y="11041011"/>
            <a:ext cx="80032" cy="120727"/>
          </a:xfrm>
          <a:custGeom>
            <a:avLst/>
            <a:gdLst>
              <a:gd name="connsiteX0" fmla="*/ 97 w 80032"/>
              <a:gd name="connsiteY0" fmla="*/ 52 h 120727"/>
              <a:gd name="connsiteX1" fmla="*/ 62009 w 80032"/>
              <a:gd name="connsiteY1" fmla="*/ 50852 h 120727"/>
              <a:gd name="connsiteX2" fmla="*/ 74709 w 80032"/>
              <a:gd name="connsiteY2" fmla="*/ 120702 h 120727"/>
              <a:gd name="connsiteX3" fmla="*/ 77884 w 80032"/>
              <a:gd name="connsiteY3" fmla="*/ 42914 h 120727"/>
              <a:gd name="connsiteX4" fmla="*/ 97 w 80032"/>
              <a:gd name="connsiteY4" fmla="*/ 52 h 12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32" h="120727">
                <a:moveTo>
                  <a:pt x="97" y="52"/>
                </a:moveTo>
                <a:cubicBezTo>
                  <a:pt x="-2549" y="1375"/>
                  <a:pt x="49574" y="30744"/>
                  <a:pt x="62009" y="50852"/>
                </a:cubicBezTo>
                <a:cubicBezTo>
                  <a:pt x="74444" y="70960"/>
                  <a:pt x="72063" y="122025"/>
                  <a:pt x="74709" y="120702"/>
                </a:cubicBezTo>
                <a:cubicBezTo>
                  <a:pt x="77355" y="119379"/>
                  <a:pt x="83176" y="63022"/>
                  <a:pt x="77884" y="42914"/>
                </a:cubicBezTo>
                <a:cubicBezTo>
                  <a:pt x="72592" y="22806"/>
                  <a:pt x="2743" y="-1271"/>
                  <a:pt x="97" y="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8" name="フリーフォーム: 図形 3447">
            <a:extLst>
              <a:ext uri="{FF2B5EF4-FFF2-40B4-BE49-F238E27FC236}">
                <a16:creationId xmlns:a16="http://schemas.microsoft.com/office/drawing/2014/main" id="{05D8689C-43BF-4D09-B382-1D2A4CA42960}"/>
              </a:ext>
            </a:extLst>
          </p:cNvPr>
          <p:cNvSpPr/>
          <p:nvPr/>
        </p:nvSpPr>
        <p:spPr>
          <a:xfrm>
            <a:off x="5212830" y="11075955"/>
            <a:ext cx="196613" cy="7176"/>
          </a:xfrm>
          <a:custGeom>
            <a:avLst/>
            <a:gdLst>
              <a:gd name="connsiteX0" fmla="*/ 520 w 196613"/>
              <a:gd name="connsiteY0" fmla="*/ 6383 h 7176"/>
              <a:gd name="connsiteX1" fmla="*/ 191020 w 196613"/>
              <a:gd name="connsiteY1" fmla="*/ 6383 h 7176"/>
              <a:gd name="connsiteX2" fmla="*/ 135458 w 196613"/>
              <a:gd name="connsiteY2" fmla="*/ 33 h 7176"/>
              <a:gd name="connsiteX3" fmla="*/ 520 w 196613"/>
              <a:gd name="connsiteY3" fmla="*/ 6383 h 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613" h="7176">
                <a:moveTo>
                  <a:pt x="520" y="6383"/>
                </a:moveTo>
                <a:cubicBezTo>
                  <a:pt x="9780" y="7441"/>
                  <a:pt x="168530" y="7441"/>
                  <a:pt x="191020" y="6383"/>
                </a:cubicBezTo>
                <a:cubicBezTo>
                  <a:pt x="213510" y="5325"/>
                  <a:pt x="162710" y="562"/>
                  <a:pt x="135458" y="33"/>
                </a:cubicBezTo>
                <a:cubicBezTo>
                  <a:pt x="108206" y="-496"/>
                  <a:pt x="-8740" y="5325"/>
                  <a:pt x="520" y="63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9" name="フリーフォーム: 図形 3448">
            <a:extLst>
              <a:ext uri="{FF2B5EF4-FFF2-40B4-BE49-F238E27FC236}">
                <a16:creationId xmlns:a16="http://schemas.microsoft.com/office/drawing/2014/main" id="{C3C0C283-CF19-49BF-9823-D7E8DA5EB543}"/>
              </a:ext>
            </a:extLst>
          </p:cNvPr>
          <p:cNvSpPr/>
          <p:nvPr/>
        </p:nvSpPr>
        <p:spPr>
          <a:xfrm>
            <a:off x="4754536" y="11137762"/>
            <a:ext cx="392312" cy="104156"/>
          </a:xfrm>
          <a:custGeom>
            <a:avLst/>
            <a:gdLst>
              <a:gd name="connsiteX0" fmla="*/ 27 w 392312"/>
              <a:gd name="connsiteY0" fmla="*/ 138 h 104156"/>
              <a:gd name="connsiteX1" fmla="*/ 128614 w 392312"/>
              <a:gd name="connsiteY1" fmla="*/ 103326 h 104156"/>
              <a:gd name="connsiteX2" fmla="*/ 392139 w 392312"/>
              <a:gd name="connsiteY2" fmla="*/ 50938 h 104156"/>
              <a:gd name="connsiteX3" fmla="*/ 168302 w 392312"/>
              <a:gd name="connsiteY3" fmla="*/ 92213 h 104156"/>
              <a:gd name="connsiteX4" fmla="*/ 117502 w 392312"/>
              <a:gd name="connsiteY4" fmla="*/ 81101 h 104156"/>
              <a:gd name="connsiteX5" fmla="*/ 27 w 392312"/>
              <a:gd name="connsiteY5" fmla="*/ 138 h 1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312" h="104156">
                <a:moveTo>
                  <a:pt x="27" y="138"/>
                </a:moveTo>
                <a:cubicBezTo>
                  <a:pt x="1879" y="3842"/>
                  <a:pt x="63262" y="94859"/>
                  <a:pt x="128614" y="103326"/>
                </a:cubicBezTo>
                <a:cubicBezTo>
                  <a:pt x="193966" y="111793"/>
                  <a:pt x="385524" y="52790"/>
                  <a:pt x="392139" y="50938"/>
                </a:cubicBezTo>
                <a:cubicBezTo>
                  <a:pt x="398754" y="49086"/>
                  <a:pt x="214075" y="87186"/>
                  <a:pt x="168302" y="92213"/>
                </a:cubicBezTo>
                <a:cubicBezTo>
                  <a:pt x="122529" y="97240"/>
                  <a:pt x="143431" y="93801"/>
                  <a:pt x="117502" y="81101"/>
                </a:cubicBezTo>
                <a:cubicBezTo>
                  <a:pt x="91573" y="68401"/>
                  <a:pt x="-1825" y="-3566"/>
                  <a:pt x="27" y="13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0" name="フリーフォーム: 図形 3449">
            <a:extLst>
              <a:ext uri="{FF2B5EF4-FFF2-40B4-BE49-F238E27FC236}">
                <a16:creationId xmlns:a16="http://schemas.microsoft.com/office/drawing/2014/main" id="{29B8A49B-BA84-4C7D-B58F-967A81C39BDB}"/>
              </a:ext>
            </a:extLst>
          </p:cNvPr>
          <p:cNvSpPr/>
          <p:nvPr/>
        </p:nvSpPr>
        <p:spPr>
          <a:xfrm>
            <a:off x="4883051" y="11171236"/>
            <a:ext cx="731881" cy="329357"/>
          </a:xfrm>
          <a:custGeom>
            <a:avLst/>
            <a:gdLst>
              <a:gd name="connsiteX0" fmla="*/ 1687 w 731881"/>
              <a:gd name="connsiteY0" fmla="*/ 1589 h 329357"/>
              <a:gd name="connsiteX1" fmla="*/ 381099 w 731881"/>
              <a:gd name="connsiteY1" fmla="*/ 180977 h 329357"/>
              <a:gd name="connsiteX2" fmla="*/ 722412 w 731881"/>
              <a:gd name="connsiteY2" fmla="*/ 327027 h 329357"/>
              <a:gd name="connsiteX3" fmla="*/ 603349 w 731881"/>
              <a:gd name="connsiteY3" fmla="*/ 258764 h 329357"/>
              <a:gd name="connsiteX4" fmla="*/ 255687 w 731881"/>
              <a:gd name="connsiteY4" fmla="*/ 101602 h 329357"/>
              <a:gd name="connsiteX5" fmla="*/ 1687 w 731881"/>
              <a:gd name="connsiteY5" fmla="*/ 1589 h 32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881" h="329357">
                <a:moveTo>
                  <a:pt x="1687" y="1589"/>
                </a:moveTo>
                <a:cubicBezTo>
                  <a:pt x="22589" y="14818"/>
                  <a:pt x="260978" y="126737"/>
                  <a:pt x="381099" y="180977"/>
                </a:cubicBezTo>
                <a:cubicBezTo>
                  <a:pt x="501220" y="235217"/>
                  <a:pt x="685370" y="314062"/>
                  <a:pt x="722412" y="327027"/>
                </a:cubicBezTo>
                <a:cubicBezTo>
                  <a:pt x="759454" y="339992"/>
                  <a:pt x="681136" y="296335"/>
                  <a:pt x="603349" y="258764"/>
                </a:cubicBezTo>
                <a:cubicBezTo>
                  <a:pt x="525562" y="221193"/>
                  <a:pt x="352260" y="142348"/>
                  <a:pt x="255687" y="101602"/>
                </a:cubicBezTo>
                <a:cubicBezTo>
                  <a:pt x="159114" y="60856"/>
                  <a:pt x="-19215" y="-11640"/>
                  <a:pt x="1687" y="15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1" name="フリーフォーム: 図形 3450">
            <a:extLst>
              <a:ext uri="{FF2B5EF4-FFF2-40B4-BE49-F238E27FC236}">
                <a16:creationId xmlns:a16="http://schemas.microsoft.com/office/drawing/2014/main" id="{16278AB1-95CF-4FEE-BEA5-A8E6810018E6}"/>
              </a:ext>
            </a:extLst>
          </p:cNvPr>
          <p:cNvSpPr/>
          <p:nvPr/>
        </p:nvSpPr>
        <p:spPr>
          <a:xfrm>
            <a:off x="4867065" y="11079095"/>
            <a:ext cx="162264" cy="102311"/>
          </a:xfrm>
          <a:custGeom>
            <a:avLst/>
            <a:gdLst>
              <a:gd name="connsiteX0" fmla="*/ 158960 w 162264"/>
              <a:gd name="connsiteY0" fmla="*/ 68 h 102311"/>
              <a:gd name="connsiteX1" fmla="*/ 108160 w 162264"/>
              <a:gd name="connsiteY1" fmla="*/ 84205 h 102311"/>
              <a:gd name="connsiteX2" fmla="*/ 210 w 162264"/>
              <a:gd name="connsiteY2" fmla="*/ 74680 h 102311"/>
              <a:gd name="connsiteX3" fmla="*/ 138323 w 162264"/>
              <a:gd name="connsiteY3" fmla="*/ 100080 h 102311"/>
              <a:gd name="connsiteX4" fmla="*/ 158960 w 162264"/>
              <a:gd name="connsiteY4" fmla="*/ 68 h 10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64" h="102311">
                <a:moveTo>
                  <a:pt x="158960" y="68"/>
                </a:moveTo>
                <a:cubicBezTo>
                  <a:pt x="153933" y="-2578"/>
                  <a:pt x="134618" y="71770"/>
                  <a:pt x="108160" y="84205"/>
                </a:cubicBezTo>
                <a:cubicBezTo>
                  <a:pt x="81702" y="96640"/>
                  <a:pt x="-4817" y="72034"/>
                  <a:pt x="210" y="74680"/>
                </a:cubicBezTo>
                <a:cubicBezTo>
                  <a:pt x="5237" y="77326"/>
                  <a:pt x="109483" y="111192"/>
                  <a:pt x="138323" y="100080"/>
                </a:cubicBezTo>
                <a:cubicBezTo>
                  <a:pt x="167163" y="88968"/>
                  <a:pt x="163987" y="2714"/>
                  <a:pt x="158960" y="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2" name="フリーフォーム: 図形 3451">
            <a:extLst>
              <a:ext uri="{FF2B5EF4-FFF2-40B4-BE49-F238E27FC236}">
                <a16:creationId xmlns:a16="http://schemas.microsoft.com/office/drawing/2014/main" id="{D3935646-89C5-45E4-B80F-FBD3A22F92DE}"/>
              </a:ext>
            </a:extLst>
          </p:cNvPr>
          <p:cNvSpPr/>
          <p:nvPr/>
        </p:nvSpPr>
        <p:spPr>
          <a:xfrm>
            <a:off x="5057542" y="11094915"/>
            <a:ext cx="423199" cy="63443"/>
          </a:xfrm>
          <a:custGeom>
            <a:avLst/>
            <a:gdLst>
              <a:gd name="connsiteX0" fmla="*/ 233 w 423199"/>
              <a:gd name="connsiteY0" fmla="*/ 123 h 63443"/>
              <a:gd name="connsiteX1" fmla="*/ 101833 w 423199"/>
              <a:gd name="connsiteY1" fmla="*/ 57273 h 63443"/>
              <a:gd name="connsiteX2" fmla="*/ 422508 w 423199"/>
              <a:gd name="connsiteY2" fmla="*/ 60448 h 63443"/>
              <a:gd name="connsiteX3" fmla="*/ 189146 w 423199"/>
              <a:gd name="connsiteY3" fmla="*/ 44573 h 63443"/>
              <a:gd name="connsiteX4" fmla="*/ 252646 w 423199"/>
              <a:gd name="connsiteY4" fmla="*/ 1710 h 63443"/>
              <a:gd name="connsiteX5" fmla="*/ 163746 w 423199"/>
              <a:gd name="connsiteY5" fmla="*/ 36635 h 63443"/>
              <a:gd name="connsiteX6" fmla="*/ 122471 w 423199"/>
              <a:gd name="connsiteY6" fmla="*/ 41398 h 63443"/>
              <a:gd name="connsiteX7" fmla="*/ 233 w 423199"/>
              <a:gd name="connsiteY7" fmla="*/ 123 h 6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199" h="63443">
                <a:moveTo>
                  <a:pt x="233" y="123"/>
                </a:moveTo>
                <a:cubicBezTo>
                  <a:pt x="-3207" y="2769"/>
                  <a:pt x="31454" y="47219"/>
                  <a:pt x="101833" y="57273"/>
                </a:cubicBezTo>
                <a:cubicBezTo>
                  <a:pt x="172212" y="67327"/>
                  <a:pt x="407956" y="62565"/>
                  <a:pt x="422508" y="60448"/>
                </a:cubicBezTo>
                <a:cubicBezTo>
                  <a:pt x="437060" y="58331"/>
                  <a:pt x="217456" y="54363"/>
                  <a:pt x="189146" y="44573"/>
                </a:cubicBezTo>
                <a:cubicBezTo>
                  <a:pt x="160836" y="34783"/>
                  <a:pt x="256879" y="3033"/>
                  <a:pt x="252646" y="1710"/>
                </a:cubicBezTo>
                <a:cubicBezTo>
                  <a:pt x="248413" y="387"/>
                  <a:pt x="185442" y="30020"/>
                  <a:pt x="163746" y="36635"/>
                </a:cubicBezTo>
                <a:cubicBezTo>
                  <a:pt x="142050" y="43250"/>
                  <a:pt x="148136" y="44573"/>
                  <a:pt x="122471" y="41398"/>
                </a:cubicBezTo>
                <a:cubicBezTo>
                  <a:pt x="96806" y="38223"/>
                  <a:pt x="3673" y="-2523"/>
                  <a:pt x="233" y="1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3" name="フリーフォーム: 図形 3452">
            <a:extLst>
              <a:ext uri="{FF2B5EF4-FFF2-40B4-BE49-F238E27FC236}">
                <a16:creationId xmlns:a16="http://schemas.microsoft.com/office/drawing/2014/main" id="{19684BE6-7DD7-4A3B-B19D-A7AE6D36E243}"/>
              </a:ext>
            </a:extLst>
          </p:cNvPr>
          <p:cNvSpPr/>
          <p:nvPr/>
        </p:nvSpPr>
        <p:spPr>
          <a:xfrm>
            <a:off x="5413375" y="11193286"/>
            <a:ext cx="779792" cy="31927"/>
          </a:xfrm>
          <a:custGeom>
            <a:avLst/>
            <a:gdLst>
              <a:gd name="connsiteX0" fmla="*/ 0 w 779792"/>
              <a:gd name="connsiteY0" fmla="*/ 31927 h 31927"/>
              <a:gd name="connsiteX1" fmla="*/ 425450 w 779792"/>
              <a:gd name="connsiteY1" fmla="*/ 177 h 31927"/>
              <a:gd name="connsiteX2" fmla="*/ 779463 w 779792"/>
              <a:gd name="connsiteY2" fmla="*/ 19227 h 31927"/>
              <a:gd name="connsiteX3" fmla="*/ 363538 w 779792"/>
              <a:gd name="connsiteY3" fmla="*/ 22402 h 31927"/>
              <a:gd name="connsiteX4" fmla="*/ 0 w 779792"/>
              <a:gd name="connsiteY4" fmla="*/ 31927 h 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792" h="31927">
                <a:moveTo>
                  <a:pt x="0" y="31927"/>
                </a:moveTo>
                <a:cubicBezTo>
                  <a:pt x="10319" y="28223"/>
                  <a:pt x="295540" y="2294"/>
                  <a:pt x="425450" y="177"/>
                </a:cubicBezTo>
                <a:cubicBezTo>
                  <a:pt x="555360" y="-1940"/>
                  <a:pt x="789782" y="15523"/>
                  <a:pt x="779463" y="19227"/>
                </a:cubicBezTo>
                <a:cubicBezTo>
                  <a:pt x="769144" y="22931"/>
                  <a:pt x="490803" y="19227"/>
                  <a:pt x="363538" y="22402"/>
                </a:cubicBezTo>
                <a:lnTo>
                  <a:pt x="0" y="31927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C1FEB430-E391-49C8-9F70-E5FE586DDDFB}"/>
              </a:ext>
            </a:extLst>
          </p:cNvPr>
          <p:cNvSpPr/>
          <p:nvPr/>
        </p:nvSpPr>
        <p:spPr>
          <a:xfrm>
            <a:off x="7505516" y="9861921"/>
            <a:ext cx="710537" cy="634393"/>
          </a:xfrm>
          <a:custGeom>
            <a:avLst/>
            <a:gdLst>
              <a:gd name="connsiteX0" fmla="*/ 184 w 710537"/>
              <a:gd name="connsiteY0" fmla="*/ 18679 h 634393"/>
              <a:gd name="connsiteX1" fmla="*/ 193859 w 710537"/>
              <a:gd name="connsiteY1" fmla="*/ 40904 h 634393"/>
              <a:gd name="connsiteX2" fmla="*/ 495484 w 710537"/>
              <a:gd name="connsiteY2" fmla="*/ 304429 h 634393"/>
              <a:gd name="connsiteX3" fmla="*/ 698684 w 710537"/>
              <a:gd name="connsiteY3" fmla="*/ 628279 h 634393"/>
              <a:gd name="connsiteX4" fmla="*/ 651059 w 710537"/>
              <a:gd name="connsiteY4" fmla="*/ 485404 h 634393"/>
              <a:gd name="connsiteX5" fmla="*/ 358959 w 710537"/>
              <a:gd name="connsiteY5" fmla="*/ 110754 h 634393"/>
              <a:gd name="connsiteX6" fmla="*/ 162109 w 710537"/>
              <a:gd name="connsiteY6" fmla="*/ 5979 h 634393"/>
              <a:gd name="connsiteX7" fmla="*/ 184 w 710537"/>
              <a:gd name="connsiteY7" fmla="*/ 18679 h 63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0537" h="634393">
                <a:moveTo>
                  <a:pt x="184" y="18679"/>
                </a:moveTo>
                <a:cubicBezTo>
                  <a:pt x="5476" y="24500"/>
                  <a:pt x="111309" y="-6721"/>
                  <a:pt x="193859" y="40904"/>
                </a:cubicBezTo>
                <a:cubicBezTo>
                  <a:pt x="276409" y="88529"/>
                  <a:pt x="411347" y="206533"/>
                  <a:pt x="495484" y="304429"/>
                </a:cubicBezTo>
                <a:cubicBezTo>
                  <a:pt x="579622" y="402325"/>
                  <a:pt x="672755" y="598117"/>
                  <a:pt x="698684" y="628279"/>
                </a:cubicBezTo>
                <a:cubicBezTo>
                  <a:pt x="724613" y="658441"/>
                  <a:pt x="707680" y="571658"/>
                  <a:pt x="651059" y="485404"/>
                </a:cubicBezTo>
                <a:cubicBezTo>
                  <a:pt x="594438" y="399150"/>
                  <a:pt x="440451" y="190658"/>
                  <a:pt x="358959" y="110754"/>
                </a:cubicBezTo>
                <a:cubicBezTo>
                  <a:pt x="277467" y="30850"/>
                  <a:pt x="219259" y="22912"/>
                  <a:pt x="162109" y="5979"/>
                </a:cubicBezTo>
                <a:cubicBezTo>
                  <a:pt x="104959" y="-10954"/>
                  <a:pt x="-5108" y="12858"/>
                  <a:pt x="184" y="186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7EA7383F-AF6F-40F2-9E97-1CF7451F35B2}"/>
              </a:ext>
            </a:extLst>
          </p:cNvPr>
          <p:cNvSpPr/>
          <p:nvPr/>
        </p:nvSpPr>
        <p:spPr>
          <a:xfrm>
            <a:off x="7730050" y="9988514"/>
            <a:ext cx="395245" cy="425635"/>
          </a:xfrm>
          <a:custGeom>
            <a:avLst/>
            <a:gdLst>
              <a:gd name="connsiteX0" fmla="*/ 17 w 395245"/>
              <a:gd name="connsiteY0" fmla="*/ 36 h 425635"/>
              <a:gd name="connsiteX1" fmla="*/ 182050 w 395245"/>
              <a:gd name="connsiteY1" fmla="*/ 129153 h 425635"/>
              <a:gd name="connsiteX2" fmla="*/ 383133 w 395245"/>
              <a:gd name="connsiteY2" fmla="*/ 410669 h 425635"/>
              <a:gd name="connsiteX3" fmla="*/ 359850 w 395245"/>
              <a:gd name="connsiteY3" fmla="*/ 372569 h 425635"/>
              <a:gd name="connsiteX4" fmla="*/ 254017 w 395245"/>
              <a:gd name="connsiteY4" fmla="*/ 249803 h 425635"/>
              <a:gd name="connsiteX5" fmla="*/ 171467 w 395245"/>
              <a:gd name="connsiteY5" fmla="*/ 139736 h 425635"/>
              <a:gd name="connsiteX6" fmla="*/ 17 w 395245"/>
              <a:gd name="connsiteY6" fmla="*/ 36 h 42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45" h="425635">
                <a:moveTo>
                  <a:pt x="17" y="36"/>
                </a:moveTo>
                <a:cubicBezTo>
                  <a:pt x="1781" y="-1728"/>
                  <a:pt x="118197" y="60714"/>
                  <a:pt x="182050" y="129153"/>
                </a:cubicBezTo>
                <a:cubicBezTo>
                  <a:pt x="245903" y="197592"/>
                  <a:pt x="353500" y="370100"/>
                  <a:pt x="383133" y="410669"/>
                </a:cubicBezTo>
                <a:cubicBezTo>
                  <a:pt x="412766" y="451238"/>
                  <a:pt x="381369" y="399380"/>
                  <a:pt x="359850" y="372569"/>
                </a:cubicBezTo>
                <a:cubicBezTo>
                  <a:pt x="338331" y="345758"/>
                  <a:pt x="285414" y="288609"/>
                  <a:pt x="254017" y="249803"/>
                </a:cubicBezTo>
                <a:cubicBezTo>
                  <a:pt x="222620" y="210998"/>
                  <a:pt x="208861" y="179600"/>
                  <a:pt x="171467" y="139736"/>
                </a:cubicBezTo>
                <a:cubicBezTo>
                  <a:pt x="134073" y="99872"/>
                  <a:pt x="-1747" y="1800"/>
                  <a:pt x="17" y="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8A2CDB52-2CA5-4B7E-9C6F-1C6D538C421D}"/>
              </a:ext>
            </a:extLst>
          </p:cNvPr>
          <p:cNvSpPr/>
          <p:nvPr/>
        </p:nvSpPr>
        <p:spPr>
          <a:xfrm>
            <a:off x="8262762" y="10500538"/>
            <a:ext cx="152173" cy="216595"/>
          </a:xfrm>
          <a:custGeom>
            <a:avLst/>
            <a:gdLst>
              <a:gd name="connsiteX0" fmla="*/ 705 w 152173"/>
              <a:gd name="connsiteY0" fmla="*/ 245 h 216595"/>
              <a:gd name="connsiteX1" fmla="*/ 66321 w 152173"/>
              <a:gd name="connsiteY1" fmla="*/ 112429 h 216595"/>
              <a:gd name="connsiteX2" fmla="*/ 150988 w 152173"/>
              <a:gd name="connsiteY2" fmla="*/ 216145 h 216595"/>
              <a:gd name="connsiteX3" fmla="*/ 108655 w 152173"/>
              <a:gd name="connsiteY3" fmla="*/ 144179 h 216595"/>
              <a:gd name="connsiteX4" fmla="*/ 705 w 152173"/>
              <a:gd name="connsiteY4" fmla="*/ 245 h 21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73" h="216595">
                <a:moveTo>
                  <a:pt x="705" y="245"/>
                </a:moveTo>
                <a:cubicBezTo>
                  <a:pt x="-6351" y="-5047"/>
                  <a:pt x="41274" y="76446"/>
                  <a:pt x="66321" y="112429"/>
                </a:cubicBezTo>
                <a:cubicBezTo>
                  <a:pt x="91368" y="148412"/>
                  <a:pt x="143932" y="210853"/>
                  <a:pt x="150988" y="216145"/>
                </a:cubicBezTo>
                <a:cubicBezTo>
                  <a:pt x="158044" y="221437"/>
                  <a:pt x="132291" y="179104"/>
                  <a:pt x="108655" y="144179"/>
                </a:cubicBezTo>
                <a:cubicBezTo>
                  <a:pt x="85019" y="109254"/>
                  <a:pt x="7761" y="5537"/>
                  <a:pt x="705" y="2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4F03D5B6-B3CF-4CC2-A7D5-8975975EADCD}"/>
              </a:ext>
            </a:extLst>
          </p:cNvPr>
          <p:cNvSpPr/>
          <p:nvPr/>
        </p:nvSpPr>
        <p:spPr>
          <a:xfrm>
            <a:off x="5058833" y="10037233"/>
            <a:ext cx="1843068" cy="743349"/>
          </a:xfrm>
          <a:custGeom>
            <a:avLst/>
            <a:gdLst>
              <a:gd name="connsiteX0" fmla="*/ 0 w 1843068"/>
              <a:gd name="connsiteY0" fmla="*/ 0 h 743349"/>
              <a:gd name="connsiteX1" fmla="*/ 584200 w 1843068"/>
              <a:gd name="connsiteY1" fmla="*/ 268817 h 743349"/>
              <a:gd name="connsiteX2" fmla="*/ 1498600 w 1843068"/>
              <a:gd name="connsiteY2" fmla="*/ 632884 h 743349"/>
              <a:gd name="connsiteX3" fmla="*/ 1839384 w 1843068"/>
              <a:gd name="connsiteY3" fmla="*/ 740834 h 743349"/>
              <a:gd name="connsiteX4" fmla="*/ 1659467 w 1843068"/>
              <a:gd name="connsiteY4" fmla="*/ 696384 h 743349"/>
              <a:gd name="connsiteX5" fmla="*/ 1352550 w 1843068"/>
              <a:gd name="connsiteY5" fmla="*/ 556684 h 743349"/>
              <a:gd name="connsiteX6" fmla="*/ 637117 w 1843068"/>
              <a:gd name="connsiteY6" fmla="*/ 270934 h 743349"/>
              <a:gd name="connsiteX7" fmla="*/ 0 w 1843068"/>
              <a:gd name="connsiteY7" fmla="*/ 0 h 74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3068" h="743349">
                <a:moveTo>
                  <a:pt x="0" y="0"/>
                </a:moveTo>
                <a:cubicBezTo>
                  <a:pt x="167216" y="81668"/>
                  <a:pt x="334433" y="163336"/>
                  <a:pt x="584200" y="268817"/>
                </a:cubicBezTo>
                <a:cubicBezTo>
                  <a:pt x="833967" y="374298"/>
                  <a:pt x="1289403" y="554215"/>
                  <a:pt x="1498600" y="632884"/>
                </a:cubicBezTo>
                <a:cubicBezTo>
                  <a:pt x="1707797" y="711554"/>
                  <a:pt x="1812573" y="730251"/>
                  <a:pt x="1839384" y="740834"/>
                </a:cubicBezTo>
                <a:cubicBezTo>
                  <a:pt x="1866195" y="751417"/>
                  <a:pt x="1740606" y="727076"/>
                  <a:pt x="1659467" y="696384"/>
                </a:cubicBezTo>
                <a:cubicBezTo>
                  <a:pt x="1578328" y="665692"/>
                  <a:pt x="1522942" y="627592"/>
                  <a:pt x="1352550" y="556684"/>
                </a:cubicBezTo>
                <a:cubicBezTo>
                  <a:pt x="1182158" y="485776"/>
                  <a:pt x="637117" y="270934"/>
                  <a:pt x="637117" y="270934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16913E9C-028D-4505-966E-9712BD0BE24F}"/>
              </a:ext>
            </a:extLst>
          </p:cNvPr>
          <p:cNvSpPr/>
          <p:nvPr/>
        </p:nvSpPr>
        <p:spPr>
          <a:xfrm>
            <a:off x="5491837" y="10289949"/>
            <a:ext cx="876456" cy="472056"/>
          </a:xfrm>
          <a:custGeom>
            <a:avLst/>
            <a:gdLst>
              <a:gd name="connsiteX0" fmla="*/ 13613 w 876456"/>
              <a:gd name="connsiteY0" fmla="*/ 9751 h 472056"/>
              <a:gd name="connsiteX1" fmla="*/ 623213 w 876456"/>
              <a:gd name="connsiteY1" fmla="*/ 253168 h 472056"/>
              <a:gd name="connsiteX2" fmla="*/ 868746 w 876456"/>
              <a:gd name="connsiteY2" fmla="*/ 469068 h 472056"/>
              <a:gd name="connsiteX3" fmla="*/ 792546 w 876456"/>
              <a:gd name="connsiteY3" fmla="*/ 367468 h 472056"/>
              <a:gd name="connsiteX4" fmla="*/ 570296 w 876456"/>
              <a:gd name="connsiteY4" fmla="*/ 204484 h 472056"/>
              <a:gd name="connsiteX5" fmla="*/ 227396 w 876456"/>
              <a:gd name="connsiteY5" fmla="*/ 62668 h 472056"/>
              <a:gd name="connsiteX6" fmla="*/ 13613 w 876456"/>
              <a:gd name="connsiteY6" fmla="*/ 9751 h 47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456" h="472056">
                <a:moveTo>
                  <a:pt x="13613" y="9751"/>
                </a:moveTo>
                <a:cubicBezTo>
                  <a:pt x="79583" y="41501"/>
                  <a:pt x="480691" y="176615"/>
                  <a:pt x="623213" y="253168"/>
                </a:cubicBezTo>
                <a:cubicBezTo>
                  <a:pt x="765735" y="329721"/>
                  <a:pt x="840524" y="450018"/>
                  <a:pt x="868746" y="469068"/>
                </a:cubicBezTo>
                <a:cubicBezTo>
                  <a:pt x="896968" y="488118"/>
                  <a:pt x="842288" y="411565"/>
                  <a:pt x="792546" y="367468"/>
                </a:cubicBezTo>
                <a:cubicBezTo>
                  <a:pt x="742804" y="323371"/>
                  <a:pt x="664488" y="255284"/>
                  <a:pt x="570296" y="204484"/>
                </a:cubicBezTo>
                <a:cubicBezTo>
                  <a:pt x="476104" y="153684"/>
                  <a:pt x="316649" y="94065"/>
                  <a:pt x="227396" y="62668"/>
                </a:cubicBezTo>
                <a:cubicBezTo>
                  <a:pt x="138143" y="31271"/>
                  <a:pt x="-52357" y="-21999"/>
                  <a:pt x="13613" y="97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CFD34587-4787-4027-9471-7871736D1541}"/>
              </a:ext>
            </a:extLst>
          </p:cNvPr>
          <p:cNvSpPr/>
          <p:nvPr/>
        </p:nvSpPr>
        <p:spPr>
          <a:xfrm>
            <a:off x="5528732" y="11057287"/>
            <a:ext cx="510871" cy="112821"/>
          </a:xfrm>
          <a:custGeom>
            <a:avLst/>
            <a:gdLst>
              <a:gd name="connsiteX0" fmla="*/ 1 w 510871"/>
              <a:gd name="connsiteY0" fmla="*/ 4413 h 112821"/>
              <a:gd name="connsiteX1" fmla="*/ 289985 w 510871"/>
              <a:gd name="connsiteY1" fmla="*/ 31930 h 112821"/>
              <a:gd name="connsiteX2" fmla="*/ 508001 w 510871"/>
              <a:gd name="connsiteY2" fmla="*/ 112363 h 112821"/>
              <a:gd name="connsiteX3" fmla="*/ 412751 w 510871"/>
              <a:gd name="connsiteY3" fmla="*/ 63680 h 112821"/>
              <a:gd name="connsiteX4" fmla="*/ 383118 w 510871"/>
              <a:gd name="connsiteY4" fmla="*/ 40396 h 112821"/>
              <a:gd name="connsiteX5" fmla="*/ 294218 w 510871"/>
              <a:gd name="connsiteY5" fmla="*/ 4413 h 112821"/>
              <a:gd name="connsiteX6" fmla="*/ 1 w 510871"/>
              <a:gd name="connsiteY6" fmla="*/ 4413 h 1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871" h="112821">
                <a:moveTo>
                  <a:pt x="1" y="4413"/>
                </a:moveTo>
                <a:cubicBezTo>
                  <a:pt x="-705" y="8999"/>
                  <a:pt x="205318" y="13938"/>
                  <a:pt x="289985" y="31930"/>
                </a:cubicBezTo>
                <a:cubicBezTo>
                  <a:pt x="374652" y="49922"/>
                  <a:pt x="487540" y="107071"/>
                  <a:pt x="508001" y="112363"/>
                </a:cubicBezTo>
                <a:cubicBezTo>
                  <a:pt x="528462" y="117655"/>
                  <a:pt x="433565" y="75674"/>
                  <a:pt x="412751" y="63680"/>
                </a:cubicBezTo>
                <a:cubicBezTo>
                  <a:pt x="391937" y="51686"/>
                  <a:pt x="402873" y="50274"/>
                  <a:pt x="383118" y="40396"/>
                </a:cubicBezTo>
                <a:cubicBezTo>
                  <a:pt x="363363" y="30518"/>
                  <a:pt x="354896" y="11468"/>
                  <a:pt x="294218" y="4413"/>
                </a:cubicBezTo>
                <a:cubicBezTo>
                  <a:pt x="233540" y="-2642"/>
                  <a:pt x="707" y="-173"/>
                  <a:pt x="1" y="44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4" name="フリーフォーム: 図形 3453">
            <a:extLst>
              <a:ext uri="{FF2B5EF4-FFF2-40B4-BE49-F238E27FC236}">
                <a16:creationId xmlns:a16="http://schemas.microsoft.com/office/drawing/2014/main" id="{38A2530D-4C7B-42F2-AB78-01E47701886A}"/>
              </a:ext>
            </a:extLst>
          </p:cNvPr>
          <p:cNvSpPr/>
          <p:nvPr/>
        </p:nvSpPr>
        <p:spPr>
          <a:xfrm>
            <a:off x="3897002" y="10078842"/>
            <a:ext cx="633713" cy="14787"/>
          </a:xfrm>
          <a:custGeom>
            <a:avLst/>
            <a:gdLst>
              <a:gd name="connsiteX0" fmla="*/ 1898 w 633713"/>
              <a:gd name="connsiteY0" fmla="*/ 11308 h 14787"/>
              <a:gd name="connsiteX1" fmla="*/ 238436 w 633713"/>
              <a:gd name="connsiteY1" fmla="*/ 14483 h 14787"/>
              <a:gd name="connsiteX2" fmla="*/ 632136 w 633713"/>
              <a:gd name="connsiteY2" fmla="*/ 4958 h 14787"/>
              <a:gd name="connsiteX3" fmla="*/ 362261 w 633713"/>
              <a:gd name="connsiteY3" fmla="*/ 196 h 14787"/>
              <a:gd name="connsiteX4" fmla="*/ 1898 w 633713"/>
              <a:gd name="connsiteY4" fmla="*/ 11308 h 1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713" h="14787">
                <a:moveTo>
                  <a:pt x="1898" y="11308"/>
                </a:moveTo>
                <a:cubicBezTo>
                  <a:pt x="-18740" y="13689"/>
                  <a:pt x="133396" y="15541"/>
                  <a:pt x="238436" y="14483"/>
                </a:cubicBezTo>
                <a:cubicBezTo>
                  <a:pt x="343476" y="13425"/>
                  <a:pt x="611499" y="7339"/>
                  <a:pt x="632136" y="4958"/>
                </a:cubicBezTo>
                <a:cubicBezTo>
                  <a:pt x="652774" y="2577"/>
                  <a:pt x="465978" y="-862"/>
                  <a:pt x="362261" y="196"/>
                </a:cubicBezTo>
                <a:cubicBezTo>
                  <a:pt x="258544" y="1254"/>
                  <a:pt x="22536" y="8927"/>
                  <a:pt x="1898" y="113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5" name="フリーフォーム: 図形 3454">
            <a:extLst>
              <a:ext uri="{FF2B5EF4-FFF2-40B4-BE49-F238E27FC236}">
                <a16:creationId xmlns:a16="http://schemas.microsoft.com/office/drawing/2014/main" id="{3312E880-9239-43BE-9027-388362B9DD96}"/>
              </a:ext>
            </a:extLst>
          </p:cNvPr>
          <p:cNvSpPr/>
          <p:nvPr/>
        </p:nvSpPr>
        <p:spPr>
          <a:xfrm>
            <a:off x="3918493" y="10121298"/>
            <a:ext cx="595448" cy="70752"/>
          </a:xfrm>
          <a:custGeom>
            <a:avLst/>
            <a:gdLst>
              <a:gd name="connsiteX0" fmla="*/ 2632 w 595448"/>
              <a:gd name="connsiteY0" fmla="*/ 70452 h 70752"/>
              <a:gd name="connsiteX1" fmla="*/ 102645 w 595448"/>
              <a:gd name="connsiteY1" fmla="*/ 27590 h 70752"/>
              <a:gd name="connsiteX2" fmla="*/ 591595 w 595448"/>
              <a:gd name="connsiteY2" fmla="*/ 8540 h 70752"/>
              <a:gd name="connsiteX3" fmla="*/ 343945 w 595448"/>
              <a:gd name="connsiteY3" fmla="*/ 5365 h 70752"/>
              <a:gd name="connsiteX4" fmla="*/ 158207 w 595448"/>
              <a:gd name="connsiteY4" fmla="*/ 3777 h 70752"/>
              <a:gd name="connsiteX5" fmla="*/ 2632 w 595448"/>
              <a:gd name="connsiteY5" fmla="*/ 70452 h 7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448" h="70752">
                <a:moveTo>
                  <a:pt x="2632" y="70452"/>
                </a:moveTo>
                <a:cubicBezTo>
                  <a:pt x="-6628" y="74421"/>
                  <a:pt x="4485" y="37909"/>
                  <a:pt x="102645" y="27590"/>
                </a:cubicBezTo>
                <a:cubicBezTo>
                  <a:pt x="200806" y="17271"/>
                  <a:pt x="551378" y="12244"/>
                  <a:pt x="591595" y="8540"/>
                </a:cubicBezTo>
                <a:cubicBezTo>
                  <a:pt x="631812" y="4836"/>
                  <a:pt x="343945" y="5365"/>
                  <a:pt x="343945" y="5365"/>
                </a:cubicBezTo>
                <a:cubicBezTo>
                  <a:pt x="271714" y="4571"/>
                  <a:pt x="215622" y="-5219"/>
                  <a:pt x="158207" y="3777"/>
                </a:cubicBezTo>
                <a:cubicBezTo>
                  <a:pt x="100792" y="12773"/>
                  <a:pt x="11892" y="66483"/>
                  <a:pt x="2632" y="704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6" name="フリーフォーム: 図形 3455">
            <a:extLst>
              <a:ext uri="{FF2B5EF4-FFF2-40B4-BE49-F238E27FC236}">
                <a16:creationId xmlns:a16="http://schemas.microsoft.com/office/drawing/2014/main" id="{B1ADDC43-4424-48D6-B37B-267CCE4B6C10}"/>
              </a:ext>
            </a:extLst>
          </p:cNvPr>
          <p:cNvSpPr/>
          <p:nvPr/>
        </p:nvSpPr>
        <p:spPr>
          <a:xfrm>
            <a:off x="3724202" y="10787597"/>
            <a:ext cx="1125973" cy="233024"/>
          </a:xfrm>
          <a:custGeom>
            <a:avLst/>
            <a:gdLst>
              <a:gd name="connsiteX0" fmla="*/ 73 w 1125973"/>
              <a:gd name="connsiteY0" fmla="*/ 5816 h 233024"/>
              <a:gd name="connsiteX1" fmla="*/ 235023 w 1125973"/>
              <a:gd name="connsiteY1" fmla="*/ 7403 h 233024"/>
              <a:gd name="connsiteX2" fmla="*/ 212798 w 1125973"/>
              <a:gd name="connsiteY2" fmla="*/ 15341 h 233024"/>
              <a:gd name="connsiteX3" fmla="*/ 706511 w 1125973"/>
              <a:gd name="connsiteY3" fmla="*/ 134403 h 233024"/>
              <a:gd name="connsiteX4" fmla="*/ 700161 w 1125973"/>
              <a:gd name="connsiteY4" fmla="*/ 134403 h 233024"/>
              <a:gd name="connsiteX5" fmla="*/ 889073 w 1125973"/>
              <a:gd name="connsiteY5" fmla="*/ 166153 h 233024"/>
              <a:gd name="connsiteX6" fmla="*/ 993848 w 1125973"/>
              <a:gd name="connsiteY6" fmla="*/ 166153 h 233024"/>
              <a:gd name="connsiteX7" fmla="*/ 960511 w 1125973"/>
              <a:gd name="connsiteY7" fmla="*/ 175678 h 233024"/>
              <a:gd name="connsiteX8" fmla="*/ 1125611 w 1125973"/>
              <a:gd name="connsiteY8" fmla="*/ 232828 h 233024"/>
              <a:gd name="connsiteX9" fmla="*/ 908123 w 1125973"/>
              <a:gd name="connsiteY9" fmla="*/ 153453 h 233024"/>
              <a:gd name="connsiteX10" fmla="*/ 430286 w 1125973"/>
              <a:gd name="connsiteY10" fmla="*/ 50266 h 233024"/>
              <a:gd name="connsiteX11" fmla="*/ 262011 w 1125973"/>
              <a:gd name="connsiteY11" fmla="*/ 2641 h 233024"/>
              <a:gd name="connsiteX12" fmla="*/ 73 w 1125973"/>
              <a:gd name="connsiteY12" fmla="*/ 5816 h 23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5973" h="233024">
                <a:moveTo>
                  <a:pt x="73" y="5816"/>
                </a:moveTo>
                <a:cubicBezTo>
                  <a:pt x="-4425" y="6610"/>
                  <a:pt x="199569" y="5816"/>
                  <a:pt x="235023" y="7403"/>
                </a:cubicBezTo>
                <a:cubicBezTo>
                  <a:pt x="270477" y="8990"/>
                  <a:pt x="134217" y="-5826"/>
                  <a:pt x="212798" y="15341"/>
                </a:cubicBezTo>
                <a:cubicBezTo>
                  <a:pt x="291379" y="36508"/>
                  <a:pt x="625284" y="114559"/>
                  <a:pt x="706511" y="134403"/>
                </a:cubicBezTo>
                <a:cubicBezTo>
                  <a:pt x="787738" y="154247"/>
                  <a:pt x="700161" y="134403"/>
                  <a:pt x="700161" y="134403"/>
                </a:cubicBezTo>
                <a:cubicBezTo>
                  <a:pt x="730588" y="139695"/>
                  <a:pt x="840125" y="160861"/>
                  <a:pt x="889073" y="166153"/>
                </a:cubicBezTo>
                <a:cubicBezTo>
                  <a:pt x="938021" y="171445"/>
                  <a:pt x="981942" y="164566"/>
                  <a:pt x="993848" y="166153"/>
                </a:cubicBezTo>
                <a:cubicBezTo>
                  <a:pt x="1005754" y="167740"/>
                  <a:pt x="938551" y="164566"/>
                  <a:pt x="960511" y="175678"/>
                </a:cubicBezTo>
                <a:cubicBezTo>
                  <a:pt x="982471" y="186790"/>
                  <a:pt x="1134342" y="236532"/>
                  <a:pt x="1125611" y="232828"/>
                </a:cubicBezTo>
                <a:cubicBezTo>
                  <a:pt x="1116880" y="229124"/>
                  <a:pt x="1024011" y="183880"/>
                  <a:pt x="908123" y="153453"/>
                </a:cubicBezTo>
                <a:cubicBezTo>
                  <a:pt x="792235" y="123026"/>
                  <a:pt x="537971" y="75401"/>
                  <a:pt x="430286" y="50266"/>
                </a:cubicBezTo>
                <a:cubicBezTo>
                  <a:pt x="322601" y="25131"/>
                  <a:pt x="329744" y="9785"/>
                  <a:pt x="262011" y="2641"/>
                </a:cubicBezTo>
                <a:cubicBezTo>
                  <a:pt x="194278" y="-4503"/>
                  <a:pt x="4571" y="5022"/>
                  <a:pt x="73" y="58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7" name="フリーフォーム: 図形 3456">
            <a:extLst>
              <a:ext uri="{FF2B5EF4-FFF2-40B4-BE49-F238E27FC236}">
                <a16:creationId xmlns:a16="http://schemas.microsoft.com/office/drawing/2014/main" id="{5ECA2C16-C422-4BB1-8B15-0E68F5E5E693}"/>
              </a:ext>
            </a:extLst>
          </p:cNvPr>
          <p:cNvSpPr/>
          <p:nvPr/>
        </p:nvSpPr>
        <p:spPr>
          <a:xfrm>
            <a:off x="4694225" y="10739426"/>
            <a:ext cx="85023" cy="201664"/>
          </a:xfrm>
          <a:custGeom>
            <a:avLst/>
            <a:gdLst>
              <a:gd name="connsiteX0" fmla="*/ 73038 w 85023"/>
              <a:gd name="connsiteY0" fmla="*/ 12 h 201664"/>
              <a:gd name="connsiteX1" fmla="*/ 80975 w 85023"/>
              <a:gd name="connsiteY1" fmla="*/ 138124 h 201664"/>
              <a:gd name="connsiteX2" fmla="*/ 13 w 85023"/>
              <a:gd name="connsiteY2" fmla="*/ 201624 h 201664"/>
              <a:gd name="connsiteX3" fmla="*/ 74625 w 85023"/>
              <a:gd name="connsiteY3" fmla="*/ 130187 h 201664"/>
              <a:gd name="connsiteX4" fmla="*/ 73038 w 85023"/>
              <a:gd name="connsiteY4" fmla="*/ 12 h 20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23" h="201664">
                <a:moveTo>
                  <a:pt x="73038" y="12"/>
                </a:moveTo>
                <a:cubicBezTo>
                  <a:pt x="74096" y="1335"/>
                  <a:pt x="93146" y="104522"/>
                  <a:pt x="80975" y="138124"/>
                </a:cubicBezTo>
                <a:cubicBezTo>
                  <a:pt x="68804" y="171726"/>
                  <a:pt x="1071" y="202947"/>
                  <a:pt x="13" y="201624"/>
                </a:cubicBezTo>
                <a:cubicBezTo>
                  <a:pt x="-1045" y="200301"/>
                  <a:pt x="61396" y="160614"/>
                  <a:pt x="74625" y="130187"/>
                </a:cubicBezTo>
                <a:cubicBezTo>
                  <a:pt x="87854" y="99760"/>
                  <a:pt x="71980" y="-1311"/>
                  <a:pt x="73038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8" name="フリーフォーム: 図形 3457">
            <a:extLst>
              <a:ext uri="{FF2B5EF4-FFF2-40B4-BE49-F238E27FC236}">
                <a16:creationId xmlns:a16="http://schemas.microsoft.com/office/drawing/2014/main" id="{B79BFEDF-FA52-4CB3-B1B9-8B728F1734C7}"/>
              </a:ext>
            </a:extLst>
          </p:cNvPr>
          <p:cNvSpPr/>
          <p:nvPr/>
        </p:nvSpPr>
        <p:spPr>
          <a:xfrm>
            <a:off x="3790755" y="10628884"/>
            <a:ext cx="696109" cy="176698"/>
          </a:xfrm>
          <a:custGeom>
            <a:avLst/>
            <a:gdLst>
              <a:gd name="connsiteX0" fmla="*/ 1783 w 696109"/>
              <a:gd name="connsiteY0" fmla="*/ 2604 h 176698"/>
              <a:gd name="connsiteX1" fmla="*/ 258958 w 696109"/>
              <a:gd name="connsiteY1" fmla="*/ 31179 h 176698"/>
              <a:gd name="connsiteX2" fmla="*/ 690758 w 696109"/>
              <a:gd name="connsiteY2" fmla="*/ 175641 h 176698"/>
              <a:gd name="connsiteX3" fmla="*/ 485970 w 696109"/>
              <a:gd name="connsiteY3" fmla="*/ 93091 h 176698"/>
              <a:gd name="connsiteX4" fmla="*/ 271658 w 696109"/>
              <a:gd name="connsiteY4" fmla="*/ 26416 h 176698"/>
              <a:gd name="connsiteX5" fmla="*/ 151008 w 696109"/>
              <a:gd name="connsiteY5" fmla="*/ 4191 h 176698"/>
              <a:gd name="connsiteX6" fmla="*/ 1783 w 696109"/>
              <a:gd name="connsiteY6" fmla="*/ 2604 h 17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109" h="176698">
                <a:moveTo>
                  <a:pt x="1783" y="2604"/>
                </a:moveTo>
                <a:cubicBezTo>
                  <a:pt x="19775" y="7102"/>
                  <a:pt x="144129" y="2340"/>
                  <a:pt x="258958" y="31179"/>
                </a:cubicBezTo>
                <a:cubicBezTo>
                  <a:pt x="373787" y="60018"/>
                  <a:pt x="652923" y="165322"/>
                  <a:pt x="690758" y="175641"/>
                </a:cubicBezTo>
                <a:cubicBezTo>
                  <a:pt x="728593" y="185960"/>
                  <a:pt x="555820" y="117962"/>
                  <a:pt x="485970" y="93091"/>
                </a:cubicBezTo>
                <a:cubicBezTo>
                  <a:pt x="416120" y="68220"/>
                  <a:pt x="327485" y="41233"/>
                  <a:pt x="271658" y="26416"/>
                </a:cubicBezTo>
                <a:cubicBezTo>
                  <a:pt x="215831" y="11599"/>
                  <a:pt x="195193" y="8424"/>
                  <a:pt x="151008" y="4191"/>
                </a:cubicBezTo>
                <a:cubicBezTo>
                  <a:pt x="106823" y="-42"/>
                  <a:pt x="-16209" y="-1894"/>
                  <a:pt x="1783" y="26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9" name="フリーフォーム: 図形 3458">
            <a:extLst>
              <a:ext uri="{FF2B5EF4-FFF2-40B4-BE49-F238E27FC236}">
                <a16:creationId xmlns:a16="http://schemas.microsoft.com/office/drawing/2014/main" id="{B8DB693B-F31C-43CE-AD08-5545471FDCF9}"/>
              </a:ext>
            </a:extLst>
          </p:cNvPr>
          <p:cNvSpPr/>
          <p:nvPr/>
        </p:nvSpPr>
        <p:spPr>
          <a:xfrm>
            <a:off x="3714728" y="10228194"/>
            <a:ext cx="149260" cy="277916"/>
          </a:xfrm>
          <a:custGeom>
            <a:avLst/>
            <a:gdLst>
              <a:gd name="connsiteX0" fmla="*/ 149247 w 149260"/>
              <a:gd name="connsiteY0" fmla="*/ 69 h 277916"/>
              <a:gd name="connsiteX1" fmla="*/ 60347 w 149260"/>
              <a:gd name="connsiteY1" fmla="*/ 103256 h 277916"/>
              <a:gd name="connsiteX2" fmla="*/ 22 w 149260"/>
              <a:gd name="connsiteY2" fmla="*/ 277881 h 277916"/>
              <a:gd name="connsiteX3" fmla="*/ 66697 w 149260"/>
              <a:gd name="connsiteY3" fmla="*/ 117544 h 277916"/>
              <a:gd name="connsiteX4" fmla="*/ 149247 w 149260"/>
              <a:gd name="connsiteY4" fmla="*/ 69 h 27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60" h="277916">
                <a:moveTo>
                  <a:pt x="149247" y="69"/>
                </a:moveTo>
                <a:cubicBezTo>
                  <a:pt x="148189" y="-2312"/>
                  <a:pt x="85218" y="56954"/>
                  <a:pt x="60347" y="103256"/>
                </a:cubicBezTo>
                <a:cubicBezTo>
                  <a:pt x="35476" y="149558"/>
                  <a:pt x="-1036" y="275500"/>
                  <a:pt x="22" y="277881"/>
                </a:cubicBezTo>
                <a:cubicBezTo>
                  <a:pt x="1080" y="280262"/>
                  <a:pt x="43414" y="161994"/>
                  <a:pt x="66697" y="117544"/>
                </a:cubicBezTo>
                <a:cubicBezTo>
                  <a:pt x="89980" y="73094"/>
                  <a:pt x="150305" y="2450"/>
                  <a:pt x="149247" y="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0" name="フリーフォーム: 図形 3459">
            <a:extLst>
              <a:ext uri="{FF2B5EF4-FFF2-40B4-BE49-F238E27FC236}">
                <a16:creationId xmlns:a16="http://schemas.microsoft.com/office/drawing/2014/main" id="{1629D710-61DC-4093-A149-FA30D7C82A33}"/>
              </a:ext>
            </a:extLst>
          </p:cNvPr>
          <p:cNvSpPr/>
          <p:nvPr/>
        </p:nvSpPr>
        <p:spPr>
          <a:xfrm>
            <a:off x="3486466" y="9964084"/>
            <a:ext cx="212318" cy="142572"/>
          </a:xfrm>
          <a:custGeom>
            <a:avLst/>
            <a:gdLst>
              <a:gd name="connsiteX0" fmla="*/ 210822 w 212318"/>
              <a:gd name="connsiteY0" fmla="*/ 2241 h 142572"/>
              <a:gd name="connsiteX1" fmla="*/ 80647 w 212318"/>
              <a:gd name="connsiteY1" fmla="*/ 70504 h 142572"/>
              <a:gd name="connsiteX2" fmla="*/ 1272 w 212318"/>
              <a:gd name="connsiteY2" fmla="*/ 141941 h 142572"/>
              <a:gd name="connsiteX3" fmla="*/ 142559 w 212318"/>
              <a:gd name="connsiteY3" fmla="*/ 27641 h 142572"/>
              <a:gd name="connsiteX4" fmla="*/ 210822 w 212318"/>
              <a:gd name="connsiteY4" fmla="*/ 2241 h 14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18" h="142572">
                <a:moveTo>
                  <a:pt x="210822" y="2241"/>
                </a:moveTo>
                <a:cubicBezTo>
                  <a:pt x="200503" y="9385"/>
                  <a:pt x="115572" y="47221"/>
                  <a:pt x="80647" y="70504"/>
                </a:cubicBezTo>
                <a:cubicBezTo>
                  <a:pt x="45722" y="93787"/>
                  <a:pt x="-9047" y="149085"/>
                  <a:pt x="1272" y="141941"/>
                </a:cubicBezTo>
                <a:cubicBezTo>
                  <a:pt x="11591" y="134797"/>
                  <a:pt x="109222" y="49866"/>
                  <a:pt x="142559" y="27641"/>
                </a:cubicBezTo>
                <a:cubicBezTo>
                  <a:pt x="175896" y="5416"/>
                  <a:pt x="221141" y="-4903"/>
                  <a:pt x="210822" y="2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1" name="フリーフォーム: 図形 3460">
            <a:extLst>
              <a:ext uri="{FF2B5EF4-FFF2-40B4-BE49-F238E27FC236}">
                <a16:creationId xmlns:a16="http://schemas.microsoft.com/office/drawing/2014/main" id="{26414820-2C70-42D9-9B84-74A95263A125}"/>
              </a:ext>
            </a:extLst>
          </p:cNvPr>
          <p:cNvSpPr/>
          <p:nvPr/>
        </p:nvSpPr>
        <p:spPr>
          <a:xfrm>
            <a:off x="3692201" y="9972671"/>
            <a:ext cx="254858" cy="17005"/>
          </a:xfrm>
          <a:custGeom>
            <a:avLst/>
            <a:gdLst>
              <a:gd name="connsiteX0" fmla="*/ 1912 w 254858"/>
              <a:gd name="connsiteY0" fmla="*/ 4 h 17005"/>
              <a:gd name="connsiteX1" fmla="*/ 251149 w 254858"/>
              <a:gd name="connsiteY1" fmla="*/ 14292 h 17005"/>
              <a:gd name="connsiteX2" fmla="*/ 141612 w 254858"/>
              <a:gd name="connsiteY2" fmla="*/ 15879 h 17005"/>
              <a:gd name="connsiteX3" fmla="*/ 1912 w 254858"/>
              <a:gd name="connsiteY3" fmla="*/ 4 h 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858" h="17005">
                <a:moveTo>
                  <a:pt x="1912" y="4"/>
                </a:moveTo>
                <a:cubicBezTo>
                  <a:pt x="20168" y="-260"/>
                  <a:pt x="227866" y="11646"/>
                  <a:pt x="251149" y="14292"/>
                </a:cubicBezTo>
                <a:cubicBezTo>
                  <a:pt x="274432" y="16938"/>
                  <a:pt x="182093" y="17996"/>
                  <a:pt x="141612" y="15879"/>
                </a:cubicBezTo>
                <a:cubicBezTo>
                  <a:pt x="101131" y="13762"/>
                  <a:pt x="-16344" y="268"/>
                  <a:pt x="1912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2" name="フリーフォーム: 図形 3461">
            <a:extLst>
              <a:ext uri="{FF2B5EF4-FFF2-40B4-BE49-F238E27FC236}">
                <a16:creationId xmlns:a16="http://schemas.microsoft.com/office/drawing/2014/main" id="{461D0483-D5A9-4EAB-ACA4-D829916ACB00}"/>
              </a:ext>
            </a:extLst>
          </p:cNvPr>
          <p:cNvSpPr/>
          <p:nvPr/>
        </p:nvSpPr>
        <p:spPr>
          <a:xfrm>
            <a:off x="3678167" y="9997431"/>
            <a:ext cx="230433" cy="13476"/>
          </a:xfrm>
          <a:custGeom>
            <a:avLst/>
            <a:gdLst>
              <a:gd name="connsiteX0" fmla="*/ 71 w 230433"/>
              <a:gd name="connsiteY0" fmla="*/ 644 h 13476"/>
              <a:gd name="connsiteX1" fmla="*/ 138183 w 230433"/>
              <a:gd name="connsiteY1" fmla="*/ 13344 h 13476"/>
              <a:gd name="connsiteX2" fmla="*/ 230258 w 230433"/>
              <a:gd name="connsiteY2" fmla="*/ 6994 h 13476"/>
              <a:gd name="connsiteX3" fmla="*/ 157233 w 230433"/>
              <a:gd name="connsiteY3" fmla="*/ 2232 h 13476"/>
              <a:gd name="connsiteX4" fmla="*/ 71 w 230433"/>
              <a:gd name="connsiteY4" fmla="*/ 644 h 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33" h="13476">
                <a:moveTo>
                  <a:pt x="71" y="644"/>
                </a:moveTo>
                <a:cubicBezTo>
                  <a:pt x="-3104" y="2496"/>
                  <a:pt x="99819" y="12286"/>
                  <a:pt x="138183" y="13344"/>
                </a:cubicBezTo>
                <a:cubicBezTo>
                  <a:pt x="176547" y="14402"/>
                  <a:pt x="227083" y="8846"/>
                  <a:pt x="230258" y="6994"/>
                </a:cubicBezTo>
                <a:cubicBezTo>
                  <a:pt x="233433" y="5142"/>
                  <a:pt x="192952" y="3026"/>
                  <a:pt x="157233" y="2232"/>
                </a:cubicBezTo>
                <a:cubicBezTo>
                  <a:pt x="121514" y="1438"/>
                  <a:pt x="3246" y="-1208"/>
                  <a:pt x="71" y="6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3" name="フリーフォーム: 図形 3462">
            <a:extLst>
              <a:ext uri="{FF2B5EF4-FFF2-40B4-BE49-F238E27FC236}">
                <a16:creationId xmlns:a16="http://schemas.microsoft.com/office/drawing/2014/main" id="{0E74EC69-E0F7-4A66-913B-EB8D4EDD3703}"/>
              </a:ext>
            </a:extLst>
          </p:cNvPr>
          <p:cNvSpPr/>
          <p:nvPr/>
        </p:nvSpPr>
        <p:spPr>
          <a:xfrm>
            <a:off x="3495252" y="10043820"/>
            <a:ext cx="348219" cy="105075"/>
          </a:xfrm>
          <a:custGeom>
            <a:avLst/>
            <a:gdLst>
              <a:gd name="connsiteX0" fmla="*/ 423 w 348219"/>
              <a:gd name="connsiteY0" fmla="*/ 86018 h 105075"/>
              <a:gd name="connsiteX1" fmla="*/ 100436 w 348219"/>
              <a:gd name="connsiteY1" fmla="*/ 20930 h 105075"/>
              <a:gd name="connsiteX2" fmla="*/ 256011 w 348219"/>
              <a:gd name="connsiteY2" fmla="*/ 28868 h 105075"/>
              <a:gd name="connsiteX3" fmla="*/ 348086 w 348219"/>
              <a:gd name="connsiteY3" fmla="*/ 105068 h 105075"/>
              <a:gd name="connsiteX4" fmla="*/ 275061 w 348219"/>
              <a:gd name="connsiteY4" fmla="*/ 24105 h 105075"/>
              <a:gd name="connsiteX5" fmla="*/ 217911 w 348219"/>
              <a:gd name="connsiteY5" fmla="*/ 1880 h 105075"/>
              <a:gd name="connsiteX6" fmla="*/ 70273 w 348219"/>
              <a:gd name="connsiteY6" fmla="*/ 8230 h 105075"/>
              <a:gd name="connsiteX7" fmla="*/ 423 w 348219"/>
              <a:gd name="connsiteY7" fmla="*/ 86018 h 10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219" h="105075">
                <a:moveTo>
                  <a:pt x="423" y="86018"/>
                </a:moveTo>
                <a:cubicBezTo>
                  <a:pt x="5450" y="88135"/>
                  <a:pt x="57838" y="30455"/>
                  <a:pt x="100436" y="20930"/>
                </a:cubicBezTo>
                <a:cubicBezTo>
                  <a:pt x="143034" y="11405"/>
                  <a:pt x="214736" y="14845"/>
                  <a:pt x="256011" y="28868"/>
                </a:cubicBezTo>
                <a:cubicBezTo>
                  <a:pt x="297286" y="42891"/>
                  <a:pt x="344911" y="105862"/>
                  <a:pt x="348086" y="105068"/>
                </a:cubicBezTo>
                <a:cubicBezTo>
                  <a:pt x="351261" y="104274"/>
                  <a:pt x="296757" y="41303"/>
                  <a:pt x="275061" y="24105"/>
                </a:cubicBezTo>
                <a:cubicBezTo>
                  <a:pt x="253365" y="6907"/>
                  <a:pt x="252042" y="4526"/>
                  <a:pt x="217911" y="1880"/>
                </a:cubicBezTo>
                <a:cubicBezTo>
                  <a:pt x="183780" y="-766"/>
                  <a:pt x="104404" y="-2089"/>
                  <a:pt x="70273" y="8230"/>
                </a:cubicBezTo>
                <a:cubicBezTo>
                  <a:pt x="36142" y="18549"/>
                  <a:pt x="-4604" y="83901"/>
                  <a:pt x="423" y="860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4" name="フリーフォーム: 図形 3463">
            <a:extLst>
              <a:ext uri="{FF2B5EF4-FFF2-40B4-BE49-F238E27FC236}">
                <a16:creationId xmlns:a16="http://schemas.microsoft.com/office/drawing/2014/main" id="{21F3F4EC-FEBE-4FCE-A8BA-74B9BF329D04}"/>
              </a:ext>
            </a:extLst>
          </p:cNvPr>
          <p:cNvSpPr/>
          <p:nvPr/>
        </p:nvSpPr>
        <p:spPr>
          <a:xfrm>
            <a:off x="3644900" y="9991466"/>
            <a:ext cx="273651" cy="55873"/>
          </a:xfrm>
          <a:custGeom>
            <a:avLst/>
            <a:gdLst>
              <a:gd name="connsiteX0" fmla="*/ 0 w 273651"/>
              <a:gd name="connsiteY0" fmla="*/ 8197 h 55873"/>
              <a:gd name="connsiteX1" fmla="*/ 158750 w 273651"/>
              <a:gd name="connsiteY1" fmla="*/ 55822 h 55873"/>
              <a:gd name="connsiteX2" fmla="*/ 273050 w 273651"/>
              <a:gd name="connsiteY2" fmla="*/ 259 h 55873"/>
              <a:gd name="connsiteX3" fmla="*/ 201613 w 273651"/>
              <a:gd name="connsiteY3" fmla="*/ 35184 h 55873"/>
              <a:gd name="connsiteX4" fmla="*/ 152400 w 273651"/>
              <a:gd name="connsiteY4" fmla="*/ 39947 h 55873"/>
              <a:gd name="connsiteX5" fmla="*/ 0 w 273651"/>
              <a:gd name="connsiteY5" fmla="*/ 8197 h 5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651" h="55873">
                <a:moveTo>
                  <a:pt x="0" y="8197"/>
                </a:moveTo>
                <a:cubicBezTo>
                  <a:pt x="56621" y="32671"/>
                  <a:pt x="113242" y="57145"/>
                  <a:pt x="158750" y="55822"/>
                </a:cubicBezTo>
                <a:cubicBezTo>
                  <a:pt x="204258" y="54499"/>
                  <a:pt x="265906" y="3699"/>
                  <a:pt x="273050" y="259"/>
                </a:cubicBezTo>
                <a:cubicBezTo>
                  <a:pt x="280194" y="-3181"/>
                  <a:pt x="221721" y="28569"/>
                  <a:pt x="201613" y="35184"/>
                </a:cubicBezTo>
                <a:cubicBezTo>
                  <a:pt x="181505" y="41799"/>
                  <a:pt x="181769" y="39418"/>
                  <a:pt x="152400" y="39947"/>
                </a:cubicBezTo>
                <a:lnTo>
                  <a:pt x="0" y="8197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5" name="フリーフォーム: 図形 3464">
            <a:extLst>
              <a:ext uri="{FF2B5EF4-FFF2-40B4-BE49-F238E27FC236}">
                <a16:creationId xmlns:a16="http://schemas.microsoft.com/office/drawing/2014/main" id="{6384DD67-2F1C-4502-9FC3-D4C5CA64CAC8}"/>
              </a:ext>
            </a:extLst>
          </p:cNvPr>
          <p:cNvSpPr/>
          <p:nvPr/>
        </p:nvSpPr>
        <p:spPr>
          <a:xfrm>
            <a:off x="3827370" y="10023197"/>
            <a:ext cx="136753" cy="135223"/>
          </a:xfrm>
          <a:custGeom>
            <a:avLst/>
            <a:gdLst>
              <a:gd name="connsiteX0" fmla="*/ 136618 w 136753"/>
              <a:gd name="connsiteY0" fmla="*/ 278 h 135223"/>
              <a:gd name="connsiteX1" fmla="*/ 3268 w 136753"/>
              <a:gd name="connsiteY1" fmla="*/ 25678 h 135223"/>
              <a:gd name="connsiteX2" fmla="*/ 39780 w 136753"/>
              <a:gd name="connsiteY2" fmla="*/ 57428 h 135223"/>
              <a:gd name="connsiteX3" fmla="*/ 27080 w 136753"/>
              <a:gd name="connsiteY3" fmla="*/ 135216 h 135223"/>
              <a:gd name="connsiteX4" fmla="*/ 19143 w 136753"/>
              <a:gd name="connsiteY4" fmla="*/ 52666 h 135223"/>
              <a:gd name="connsiteX5" fmla="*/ 28668 w 136753"/>
              <a:gd name="connsiteY5" fmla="*/ 14566 h 135223"/>
              <a:gd name="connsiteX6" fmla="*/ 136618 w 136753"/>
              <a:gd name="connsiteY6" fmla="*/ 278 h 13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53" h="135223">
                <a:moveTo>
                  <a:pt x="136618" y="278"/>
                </a:moveTo>
                <a:cubicBezTo>
                  <a:pt x="132385" y="2130"/>
                  <a:pt x="19408" y="16153"/>
                  <a:pt x="3268" y="25678"/>
                </a:cubicBezTo>
                <a:cubicBezTo>
                  <a:pt x="-12872" y="35203"/>
                  <a:pt x="35811" y="39172"/>
                  <a:pt x="39780" y="57428"/>
                </a:cubicBezTo>
                <a:cubicBezTo>
                  <a:pt x="43749" y="75684"/>
                  <a:pt x="30519" y="136010"/>
                  <a:pt x="27080" y="135216"/>
                </a:cubicBezTo>
                <a:cubicBezTo>
                  <a:pt x="23641" y="134422"/>
                  <a:pt x="18878" y="72774"/>
                  <a:pt x="19143" y="52666"/>
                </a:cubicBezTo>
                <a:cubicBezTo>
                  <a:pt x="19408" y="32558"/>
                  <a:pt x="13058" y="23033"/>
                  <a:pt x="28668" y="14566"/>
                </a:cubicBezTo>
                <a:cubicBezTo>
                  <a:pt x="44278" y="6099"/>
                  <a:pt x="140851" y="-1574"/>
                  <a:pt x="136618" y="2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6" name="フリーフォーム: 図形 3465">
            <a:extLst>
              <a:ext uri="{FF2B5EF4-FFF2-40B4-BE49-F238E27FC236}">
                <a16:creationId xmlns:a16="http://schemas.microsoft.com/office/drawing/2014/main" id="{0B969118-A44A-416A-8D58-4FD7B08467BD}"/>
              </a:ext>
            </a:extLst>
          </p:cNvPr>
          <p:cNvSpPr/>
          <p:nvPr/>
        </p:nvSpPr>
        <p:spPr>
          <a:xfrm>
            <a:off x="3494060" y="10063072"/>
            <a:ext cx="95432" cy="103316"/>
          </a:xfrm>
          <a:custGeom>
            <a:avLst/>
            <a:gdLst>
              <a:gd name="connsiteX0" fmla="*/ 28 w 95432"/>
              <a:gd name="connsiteY0" fmla="*/ 103278 h 103316"/>
              <a:gd name="connsiteX1" fmla="*/ 87340 w 95432"/>
              <a:gd name="connsiteY1" fmla="*/ 39778 h 103316"/>
              <a:gd name="connsiteX2" fmla="*/ 90515 w 95432"/>
              <a:gd name="connsiteY2" fmla="*/ 91 h 103316"/>
              <a:gd name="connsiteX3" fmla="*/ 77815 w 95432"/>
              <a:gd name="connsiteY3" fmla="*/ 30253 h 103316"/>
              <a:gd name="connsiteX4" fmla="*/ 28 w 95432"/>
              <a:gd name="connsiteY4" fmla="*/ 103278 h 10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32" h="103316">
                <a:moveTo>
                  <a:pt x="28" y="103278"/>
                </a:moveTo>
                <a:cubicBezTo>
                  <a:pt x="1615" y="104865"/>
                  <a:pt x="72259" y="56976"/>
                  <a:pt x="87340" y="39778"/>
                </a:cubicBezTo>
                <a:cubicBezTo>
                  <a:pt x="102421" y="22580"/>
                  <a:pt x="92102" y="1678"/>
                  <a:pt x="90515" y="91"/>
                </a:cubicBezTo>
                <a:cubicBezTo>
                  <a:pt x="88928" y="-1496"/>
                  <a:pt x="91044" y="17818"/>
                  <a:pt x="77815" y="30253"/>
                </a:cubicBezTo>
                <a:cubicBezTo>
                  <a:pt x="64586" y="42688"/>
                  <a:pt x="-1559" y="101691"/>
                  <a:pt x="28" y="1032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7" name="フリーフォーム: 図形 3466">
            <a:extLst>
              <a:ext uri="{FF2B5EF4-FFF2-40B4-BE49-F238E27FC236}">
                <a16:creationId xmlns:a16="http://schemas.microsoft.com/office/drawing/2014/main" id="{B4E6201C-2EF5-4F47-B958-66220C911776}"/>
              </a:ext>
            </a:extLst>
          </p:cNvPr>
          <p:cNvSpPr/>
          <p:nvPr/>
        </p:nvSpPr>
        <p:spPr>
          <a:xfrm>
            <a:off x="3554793" y="10077011"/>
            <a:ext cx="291843" cy="87886"/>
          </a:xfrm>
          <a:custGeom>
            <a:avLst/>
            <a:gdLst>
              <a:gd name="connsiteX0" fmla="*/ 4382 w 291843"/>
              <a:gd name="connsiteY0" fmla="*/ 8377 h 87886"/>
              <a:gd name="connsiteX1" fmla="*/ 179007 w 291843"/>
              <a:gd name="connsiteY1" fmla="*/ 5202 h 87886"/>
              <a:gd name="connsiteX2" fmla="*/ 291720 w 291843"/>
              <a:gd name="connsiteY2" fmla="*/ 87752 h 87886"/>
              <a:gd name="connsiteX3" fmla="*/ 199645 w 291843"/>
              <a:gd name="connsiteY3" fmla="*/ 24252 h 87886"/>
              <a:gd name="connsiteX4" fmla="*/ 134557 w 291843"/>
              <a:gd name="connsiteY4" fmla="*/ 11552 h 87886"/>
              <a:gd name="connsiteX5" fmla="*/ 56770 w 291843"/>
              <a:gd name="connsiteY5" fmla="*/ 6789 h 87886"/>
              <a:gd name="connsiteX6" fmla="*/ 4382 w 291843"/>
              <a:gd name="connsiteY6" fmla="*/ 8377 h 8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843" h="87886">
                <a:moveTo>
                  <a:pt x="4382" y="8377"/>
                </a:moveTo>
                <a:cubicBezTo>
                  <a:pt x="24755" y="8113"/>
                  <a:pt x="131117" y="-8027"/>
                  <a:pt x="179007" y="5202"/>
                </a:cubicBezTo>
                <a:cubicBezTo>
                  <a:pt x="226897" y="18431"/>
                  <a:pt x="288280" y="84577"/>
                  <a:pt x="291720" y="87752"/>
                </a:cubicBezTo>
                <a:cubicBezTo>
                  <a:pt x="295160" y="90927"/>
                  <a:pt x="225839" y="36952"/>
                  <a:pt x="199645" y="24252"/>
                </a:cubicBezTo>
                <a:cubicBezTo>
                  <a:pt x="173451" y="11552"/>
                  <a:pt x="158369" y="14462"/>
                  <a:pt x="134557" y="11552"/>
                </a:cubicBezTo>
                <a:cubicBezTo>
                  <a:pt x="110745" y="8642"/>
                  <a:pt x="73174" y="7847"/>
                  <a:pt x="56770" y="6789"/>
                </a:cubicBezTo>
                <a:cubicBezTo>
                  <a:pt x="40366" y="5731"/>
                  <a:pt x="-15991" y="8641"/>
                  <a:pt x="4382" y="83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8" name="フリーフォーム: 図形 3467">
            <a:extLst>
              <a:ext uri="{FF2B5EF4-FFF2-40B4-BE49-F238E27FC236}">
                <a16:creationId xmlns:a16="http://schemas.microsoft.com/office/drawing/2014/main" id="{9AC19F16-919E-4D24-BEB5-535C86B75267}"/>
              </a:ext>
            </a:extLst>
          </p:cNvPr>
          <p:cNvSpPr/>
          <p:nvPr/>
        </p:nvSpPr>
        <p:spPr>
          <a:xfrm>
            <a:off x="3587750" y="10110436"/>
            <a:ext cx="191630" cy="92473"/>
          </a:xfrm>
          <a:custGeom>
            <a:avLst/>
            <a:gdLst>
              <a:gd name="connsiteX0" fmla="*/ 0 w 191630"/>
              <a:gd name="connsiteY0" fmla="*/ 352 h 92473"/>
              <a:gd name="connsiteX1" fmla="*/ 184150 w 191630"/>
              <a:gd name="connsiteY1" fmla="*/ 3527 h 92473"/>
              <a:gd name="connsiteX2" fmla="*/ 152400 w 191630"/>
              <a:gd name="connsiteY2" fmla="*/ 25752 h 92473"/>
              <a:gd name="connsiteX3" fmla="*/ 120650 w 191630"/>
              <a:gd name="connsiteY3" fmla="*/ 92427 h 92473"/>
              <a:gd name="connsiteX4" fmla="*/ 152400 w 191630"/>
              <a:gd name="connsiteY4" fmla="*/ 14639 h 92473"/>
              <a:gd name="connsiteX5" fmla="*/ 144463 w 191630"/>
              <a:gd name="connsiteY5" fmla="*/ 13052 h 92473"/>
              <a:gd name="connsiteX6" fmla="*/ 0 w 191630"/>
              <a:gd name="connsiteY6" fmla="*/ 352 h 9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630" h="92473">
                <a:moveTo>
                  <a:pt x="0" y="352"/>
                </a:moveTo>
                <a:cubicBezTo>
                  <a:pt x="79375" y="-177"/>
                  <a:pt x="158750" y="-706"/>
                  <a:pt x="184150" y="3527"/>
                </a:cubicBezTo>
                <a:cubicBezTo>
                  <a:pt x="209550" y="7760"/>
                  <a:pt x="162983" y="10935"/>
                  <a:pt x="152400" y="25752"/>
                </a:cubicBezTo>
                <a:cubicBezTo>
                  <a:pt x="141817" y="40569"/>
                  <a:pt x="120650" y="94279"/>
                  <a:pt x="120650" y="92427"/>
                </a:cubicBezTo>
                <a:cubicBezTo>
                  <a:pt x="120650" y="90575"/>
                  <a:pt x="148431" y="27868"/>
                  <a:pt x="152400" y="14639"/>
                </a:cubicBezTo>
                <a:cubicBezTo>
                  <a:pt x="156369" y="1410"/>
                  <a:pt x="144463" y="13052"/>
                  <a:pt x="144463" y="13052"/>
                </a:cubicBezTo>
                <a:lnTo>
                  <a:pt x="0" y="352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9" name="フリーフォーム: 図形 3468">
            <a:extLst>
              <a:ext uri="{FF2B5EF4-FFF2-40B4-BE49-F238E27FC236}">
                <a16:creationId xmlns:a16="http://schemas.microsoft.com/office/drawing/2014/main" id="{9C14F848-5D26-4F3D-A3BE-83B5D2E129D2}"/>
              </a:ext>
            </a:extLst>
          </p:cNvPr>
          <p:cNvSpPr/>
          <p:nvPr/>
        </p:nvSpPr>
        <p:spPr>
          <a:xfrm>
            <a:off x="3709985" y="10140937"/>
            <a:ext cx="98584" cy="203673"/>
          </a:xfrm>
          <a:custGeom>
            <a:avLst/>
            <a:gdLst>
              <a:gd name="connsiteX0" fmla="*/ 98428 w 98584"/>
              <a:gd name="connsiteY0" fmla="*/ 13 h 203673"/>
              <a:gd name="connsiteX1" fmla="*/ 42865 w 98584"/>
              <a:gd name="connsiteY1" fmla="*/ 84151 h 203673"/>
              <a:gd name="connsiteX2" fmla="*/ 22228 w 98584"/>
              <a:gd name="connsiteY2" fmla="*/ 128601 h 203673"/>
              <a:gd name="connsiteX3" fmla="*/ 3 w 98584"/>
              <a:gd name="connsiteY3" fmla="*/ 203213 h 203673"/>
              <a:gd name="connsiteX4" fmla="*/ 23815 w 98584"/>
              <a:gd name="connsiteY4" fmla="*/ 90501 h 203673"/>
              <a:gd name="connsiteX5" fmla="*/ 98428 w 98584"/>
              <a:gd name="connsiteY5" fmla="*/ 13 h 20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84" h="203673">
                <a:moveTo>
                  <a:pt x="98428" y="13"/>
                </a:moveTo>
                <a:cubicBezTo>
                  <a:pt x="101603" y="-1045"/>
                  <a:pt x="55565" y="62720"/>
                  <a:pt x="42865" y="84151"/>
                </a:cubicBezTo>
                <a:cubicBezTo>
                  <a:pt x="30165" y="105582"/>
                  <a:pt x="29372" y="108757"/>
                  <a:pt x="22228" y="128601"/>
                </a:cubicBezTo>
                <a:cubicBezTo>
                  <a:pt x="15084" y="148445"/>
                  <a:pt x="-261" y="209563"/>
                  <a:pt x="3" y="203213"/>
                </a:cubicBezTo>
                <a:cubicBezTo>
                  <a:pt x="267" y="196863"/>
                  <a:pt x="6617" y="122515"/>
                  <a:pt x="23815" y="90501"/>
                </a:cubicBezTo>
                <a:cubicBezTo>
                  <a:pt x="41013" y="58487"/>
                  <a:pt x="95253" y="1071"/>
                  <a:pt x="98428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0" name="フリーフォーム: 図形 3469">
            <a:extLst>
              <a:ext uri="{FF2B5EF4-FFF2-40B4-BE49-F238E27FC236}">
                <a16:creationId xmlns:a16="http://schemas.microsoft.com/office/drawing/2014/main" id="{5B0F925C-ABA2-43D5-9814-9B490B25A1EB}"/>
              </a:ext>
            </a:extLst>
          </p:cNvPr>
          <p:cNvSpPr/>
          <p:nvPr/>
        </p:nvSpPr>
        <p:spPr>
          <a:xfrm>
            <a:off x="3554432" y="10129300"/>
            <a:ext cx="196832" cy="48627"/>
          </a:xfrm>
          <a:custGeom>
            <a:avLst/>
            <a:gdLst>
              <a:gd name="connsiteX0" fmla="*/ 196831 w 196832"/>
              <a:gd name="connsiteY0" fmla="*/ 22763 h 48627"/>
              <a:gd name="connsiteX1" fmla="*/ 41256 w 196832"/>
              <a:gd name="connsiteY1" fmla="*/ 10063 h 48627"/>
              <a:gd name="connsiteX2" fmla="*/ 4743 w 196832"/>
              <a:gd name="connsiteY2" fmla="*/ 41813 h 48627"/>
              <a:gd name="connsiteX3" fmla="*/ 125393 w 196832"/>
              <a:gd name="connsiteY3" fmla="*/ 48163 h 48627"/>
              <a:gd name="connsiteX4" fmla="*/ 30143 w 196832"/>
              <a:gd name="connsiteY4" fmla="*/ 33875 h 48627"/>
              <a:gd name="connsiteX5" fmla="*/ 44431 w 196832"/>
              <a:gd name="connsiteY5" fmla="*/ 538 h 48627"/>
              <a:gd name="connsiteX6" fmla="*/ 196831 w 196832"/>
              <a:gd name="connsiteY6" fmla="*/ 22763 h 4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832" h="48627">
                <a:moveTo>
                  <a:pt x="196831" y="22763"/>
                </a:moveTo>
                <a:cubicBezTo>
                  <a:pt x="196302" y="24350"/>
                  <a:pt x="73271" y="6888"/>
                  <a:pt x="41256" y="10063"/>
                </a:cubicBezTo>
                <a:cubicBezTo>
                  <a:pt x="9241" y="13238"/>
                  <a:pt x="-9280" y="35463"/>
                  <a:pt x="4743" y="41813"/>
                </a:cubicBezTo>
                <a:cubicBezTo>
                  <a:pt x="18766" y="48163"/>
                  <a:pt x="121160" y="49486"/>
                  <a:pt x="125393" y="48163"/>
                </a:cubicBezTo>
                <a:cubicBezTo>
                  <a:pt x="129626" y="46840"/>
                  <a:pt x="43637" y="41812"/>
                  <a:pt x="30143" y="33875"/>
                </a:cubicBezTo>
                <a:cubicBezTo>
                  <a:pt x="16649" y="25938"/>
                  <a:pt x="15591" y="5036"/>
                  <a:pt x="44431" y="538"/>
                </a:cubicBezTo>
                <a:cubicBezTo>
                  <a:pt x="73271" y="-3960"/>
                  <a:pt x="197360" y="21176"/>
                  <a:pt x="196831" y="227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1" name="フリーフォーム: 図形 3470">
            <a:extLst>
              <a:ext uri="{FF2B5EF4-FFF2-40B4-BE49-F238E27FC236}">
                <a16:creationId xmlns:a16="http://schemas.microsoft.com/office/drawing/2014/main" id="{C4EFB857-1116-4444-AE26-7F74F04F6597}"/>
              </a:ext>
            </a:extLst>
          </p:cNvPr>
          <p:cNvSpPr/>
          <p:nvPr/>
        </p:nvSpPr>
        <p:spPr>
          <a:xfrm>
            <a:off x="3691298" y="10133013"/>
            <a:ext cx="91871" cy="127000"/>
          </a:xfrm>
          <a:custGeom>
            <a:avLst/>
            <a:gdLst>
              <a:gd name="connsiteX0" fmla="*/ 91715 w 91871"/>
              <a:gd name="connsiteY0" fmla="*/ 0 h 127000"/>
              <a:gd name="connsiteX1" fmla="*/ 15515 w 91871"/>
              <a:gd name="connsiteY1" fmla="*/ 52387 h 127000"/>
              <a:gd name="connsiteX2" fmla="*/ 1227 w 91871"/>
              <a:gd name="connsiteY2" fmla="*/ 127000 h 127000"/>
              <a:gd name="connsiteX3" fmla="*/ 34565 w 91871"/>
              <a:gd name="connsiteY3" fmla="*/ 52387 h 127000"/>
              <a:gd name="connsiteX4" fmla="*/ 91715 w 91871"/>
              <a:gd name="connsiteY4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71" h="127000">
                <a:moveTo>
                  <a:pt x="91715" y="0"/>
                </a:moveTo>
                <a:cubicBezTo>
                  <a:pt x="88540" y="0"/>
                  <a:pt x="30596" y="31220"/>
                  <a:pt x="15515" y="52387"/>
                </a:cubicBezTo>
                <a:cubicBezTo>
                  <a:pt x="434" y="73554"/>
                  <a:pt x="-1948" y="127000"/>
                  <a:pt x="1227" y="127000"/>
                </a:cubicBezTo>
                <a:cubicBezTo>
                  <a:pt x="4402" y="127000"/>
                  <a:pt x="20278" y="73818"/>
                  <a:pt x="34565" y="52387"/>
                </a:cubicBezTo>
                <a:cubicBezTo>
                  <a:pt x="48852" y="30956"/>
                  <a:pt x="94890" y="0"/>
                  <a:pt x="91715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2" name="フリーフォーム: 図形 3471">
            <a:extLst>
              <a:ext uri="{FF2B5EF4-FFF2-40B4-BE49-F238E27FC236}">
                <a16:creationId xmlns:a16="http://schemas.microsoft.com/office/drawing/2014/main" id="{E0D4F8BA-484F-4841-A47B-7B508277453F}"/>
              </a:ext>
            </a:extLst>
          </p:cNvPr>
          <p:cNvSpPr/>
          <p:nvPr/>
        </p:nvSpPr>
        <p:spPr>
          <a:xfrm>
            <a:off x="3536223" y="10188532"/>
            <a:ext cx="168653" cy="5401"/>
          </a:xfrm>
          <a:custGeom>
            <a:avLst/>
            <a:gdLst>
              <a:gd name="connsiteX0" fmla="*/ 2315 w 168653"/>
              <a:gd name="connsiteY0" fmla="*/ 4806 h 5401"/>
              <a:gd name="connsiteX1" fmla="*/ 167415 w 168653"/>
              <a:gd name="connsiteY1" fmla="*/ 4806 h 5401"/>
              <a:gd name="connsiteX2" fmla="*/ 75340 w 168653"/>
              <a:gd name="connsiteY2" fmla="*/ 43 h 5401"/>
              <a:gd name="connsiteX3" fmla="*/ 2315 w 168653"/>
              <a:gd name="connsiteY3" fmla="*/ 4806 h 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53" h="5401">
                <a:moveTo>
                  <a:pt x="2315" y="4806"/>
                </a:moveTo>
                <a:cubicBezTo>
                  <a:pt x="17661" y="5600"/>
                  <a:pt x="155244" y="5600"/>
                  <a:pt x="167415" y="4806"/>
                </a:cubicBezTo>
                <a:cubicBezTo>
                  <a:pt x="179586" y="4012"/>
                  <a:pt x="98623" y="572"/>
                  <a:pt x="75340" y="43"/>
                </a:cubicBezTo>
                <a:cubicBezTo>
                  <a:pt x="52057" y="-486"/>
                  <a:pt x="-13031" y="4012"/>
                  <a:pt x="2315" y="48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3" name="フリーフォーム: 図形 3472">
            <a:extLst>
              <a:ext uri="{FF2B5EF4-FFF2-40B4-BE49-F238E27FC236}">
                <a16:creationId xmlns:a16="http://schemas.microsoft.com/office/drawing/2014/main" id="{9B774CC4-E70E-4C89-B6A4-A92D7E06112C}"/>
              </a:ext>
            </a:extLst>
          </p:cNvPr>
          <p:cNvSpPr/>
          <p:nvPr/>
        </p:nvSpPr>
        <p:spPr>
          <a:xfrm>
            <a:off x="3548247" y="10223116"/>
            <a:ext cx="145860" cy="17847"/>
          </a:xfrm>
          <a:custGeom>
            <a:avLst/>
            <a:gdLst>
              <a:gd name="connsiteX0" fmla="*/ 1403 w 145860"/>
              <a:gd name="connsiteY0" fmla="*/ 384 h 17847"/>
              <a:gd name="connsiteX1" fmla="*/ 144278 w 145860"/>
              <a:gd name="connsiteY1" fmla="*/ 6734 h 17847"/>
              <a:gd name="connsiteX2" fmla="*/ 74428 w 145860"/>
              <a:gd name="connsiteY2" fmla="*/ 17847 h 17847"/>
              <a:gd name="connsiteX3" fmla="*/ 1403 w 145860"/>
              <a:gd name="connsiteY3" fmla="*/ 384 h 1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860" h="17847">
                <a:moveTo>
                  <a:pt x="1403" y="384"/>
                </a:moveTo>
                <a:cubicBezTo>
                  <a:pt x="13045" y="-1468"/>
                  <a:pt x="132107" y="3824"/>
                  <a:pt x="144278" y="6734"/>
                </a:cubicBezTo>
                <a:cubicBezTo>
                  <a:pt x="156449" y="9645"/>
                  <a:pt x="95065" y="17847"/>
                  <a:pt x="74428" y="17847"/>
                </a:cubicBezTo>
                <a:cubicBezTo>
                  <a:pt x="53791" y="17847"/>
                  <a:pt x="-10239" y="2236"/>
                  <a:pt x="1403" y="3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4" name="フリーフォーム: 図形 3473">
            <a:extLst>
              <a:ext uri="{FF2B5EF4-FFF2-40B4-BE49-F238E27FC236}">
                <a16:creationId xmlns:a16="http://schemas.microsoft.com/office/drawing/2014/main" id="{E5AAC82A-653C-4A0A-B001-C99AE96EBC54}"/>
              </a:ext>
            </a:extLst>
          </p:cNvPr>
          <p:cNvSpPr/>
          <p:nvPr/>
        </p:nvSpPr>
        <p:spPr>
          <a:xfrm>
            <a:off x="3425767" y="10183730"/>
            <a:ext cx="81032" cy="270038"/>
          </a:xfrm>
          <a:custGeom>
            <a:avLst/>
            <a:gdLst>
              <a:gd name="connsiteX0" fmla="*/ 81021 w 81032"/>
              <a:gd name="connsiteY0" fmla="*/ 83 h 270038"/>
              <a:gd name="connsiteX1" fmla="*/ 30221 w 81032"/>
              <a:gd name="connsiteY1" fmla="*/ 114383 h 270038"/>
              <a:gd name="connsiteX2" fmla="*/ 69908 w 81032"/>
              <a:gd name="connsiteY2" fmla="*/ 123908 h 270038"/>
              <a:gd name="connsiteX3" fmla="*/ 28633 w 81032"/>
              <a:gd name="connsiteY3" fmla="*/ 138195 h 270038"/>
              <a:gd name="connsiteX4" fmla="*/ 4821 w 81032"/>
              <a:gd name="connsiteY4" fmla="*/ 222333 h 270038"/>
              <a:gd name="connsiteX5" fmla="*/ 30221 w 81032"/>
              <a:gd name="connsiteY5" fmla="*/ 269958 h 270038"/>
              <a:gd name="connsiteX6" fmla="*/ 58 w 81032"/>
              <a:gd name="connsiteY6" fmla="*/ 231858 h 270038"/>
              <a:gd name="connsiteX7" fmla="*/ 39746 w 81032"/>
              <a:gd name="connsiteY7" fmla="*/ 165183 h 270038"/>
              <a:gd name="connsiteX8" fmla="*/ 34983 w 81032"/>
              <a:gd name="connsiteY8" fmla="*/ 96920 h 270038"/>
              <a:gd name="connsiteX9" fmla="*/ 81021 w 81032"/>
              <a:gd name="connsiteY9" fmla="*/ 83 h 27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032" h="270038">
                <a:moveTo>
                  <a:pt x="81021" y="83"/>
                </a:moveTo>
                <a:cubicBezTo>
                  <a:pt x="80227" y="2993"/>
                  <a:pt x="32073" y="93746"/>
                  <a:pt x="30221" y="114383"/>
                </a:cubicBezTo>
                <a:cubicBezTo>
                  <a:pt x="28369" y="135021"/>
                  <a:pt x="70173" y="119939"/>
                  <a:pt x="69908" y="123908"/>
                </a:cubicBezTo>
                <a:cubicBezTo>
                  <a:pt x="69643" y="127877"/>
                  <a:pt x="39481" y="121791"/>
                  <a:pt x="28633" y="138195"/>
                </a:cubicBezTo>
                <a:cubicBezTo>
                  <a:pt x="17785" y="154599"/>
                  <a:pt x="4556" y="200373"/>
                  <a:pt x="4821" y="222333"/>
                </a:cubicBezTo>
                <a:cubicBezTo>
                  <a:pt x="5086" y="244293"/>
                  <a:pt x="31015" y="268371"/>
                  <a:pt x="30221" y="269958"/>
                </a:cubicBezTo>
                <a:cubicBezTo>
                  <a:pt x="29427" y="271545"/>
                  <a:pt x="-1529" y="249320"/>
                  <a:pt x="58" y="231858"/>
                </a:cubicBezTo>
                <a:cubicBezTo>
                  <a:pt x="1645" y="214396"/>
                  <a:pt x="33925" y="187673"/>
                  <a:pt x="39746" y="165183"/>
                </a:cubicBezTo>
                <a:cubicBezTo>
                  <a:pt x="45567" y="142693"/>
                  <a:pt x="29427" y="122585"/>
                  <a:pt x="34983" y="96920"/>
                </a:cubicBezTo>
                <a:cubicBezTo>
                  <a:pt x="40539" y="71255"/>
                  <a:pt x="81815" y="-2827"/>
                  <a:pt x="81021" y="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5" name="フリーフォーム: 図形 3474">
            <a:extLst>
              <a:ext uri="{FF2B5EF4-FFF2-40B4-BE49-F238E27FC236}">
                <a16:creationId xmlns:a16="http://schemas.microsoft.com/office/drawing/2014/main" id="{8A9424D9-AB31-46BF-9602-27DB3716B544}"/>
              </a:ext>
            </a:extLst>
          </p:cNvPr>
          <p:cNvSpPr/>
          <p:nvPr/>
        </p:nvSpPr>
        <p:spPr>
          <a:xfrm>
            <a:off x="3503404" y="10163108"/>
            <a:ext cx="43072" cy="181073"/>
          </a:xfrm>
          <a:custGeom>
            <a:avLst/>
            <a:gdLst>
              <a:gd name="connsiteX0" fmla="*/ 12909 w 43072"/>
              <a:gd name="connsiteY0" fmla="*/ 67 h 181073"/>
              <a:gd name="connsiteX1" fmla="*/ 43071 w 43072"/>
              <a:gd name="connsiteY1" fmla="*/ 50867 h 181073"/>
              <a:gd name="connsiteX2" fmla="*/ 11321 w 43072"/>
              <a:gd name="connsiteY2" fmla="*/ 95317 h 181073"/>
              <a:gd name="connsiteX3" fmla="*/ 14496 w 43072"/>
              <a:gd name="connsiteY3" fmla="*/ 181042 h 181073"/>
              <a:gd name="connsiteX4" fmla="*/ 209 w 43072"/>
              <a:gd name="connsiteY4" fmla="*/ 104842 h 181073"/>
              <a:gd name="connsiteX5" fmla="*/ 27196 w 43072"/>
              <a:gd name="connsiteY5" fmla="*/ 61980 h 181073"/>
              <a:gd name="connsiteX6" fmla="*/ 12909 w 43072"/>
              <a:gd name="connsiteY6" fmla="*/ 67 h 18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72" h="181073">
                <a:moveTo>
                  <a:pt x="12909" y="67"/>
                </a:moveTo>
                <a:cubicBezTo>
                  <a:pt x="15555" y="-1785"/>
                  <a:pt x="43336" y="34992"/>
                  <a:pt x="43071" y="50867"/>
                </a:cubicBezTo>
                <a:cubicBezTo>
                  <a:pt x="42806" y="66742"/>
                  <a:pt x="16083" y="73621"/>
                  <a:pt x="11321" y="95317"/>
                </a:cubicBezTo>
                <a:cubicBezTo>
                  <a:pt x="6559" y="117013"/>
                  <a:pt x="16348" y="179455"/>
                  <a:pt x="14496" y="181042"/>
                </a:cubicBezTo>
                <a:cubicBezTo>
                  <a:pt x="12644" y="182629"/>
                  <a:pt x="-1908" y="124685"/>
                  <a:pt x="209" y="104842"/>
                </a:cubicBezTo>
                <a:cubicBezTo>
                  <a:pt x="2326" y="84999"/>
                  <a:pt x="23227" y="77326"/>
                  <a:pt x="27196" y="61980"/>
                </a:cubicBezTo>
                <a:cubicBezTo>
                  <a:pt x="31165" y="46634"/>
                  <a:pt x="10263" y="1919"/>
                  <a:pt x="12909" y="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6" name="フリーフォーム: 図形 3475">
            <a:extLst>
              <a:ext uri="{FF2B5EF4-FFF2-40B4-BE49-F238E27FC236}">
                <a16:creationId xmlns:a16="http://schemas.microsoft.com/office/drawing/2014/main" id="{F55F2B8E-DF93-43A1-83EE-22EDB9ADD75B}"/>
              </a:ext>
            </a:extLst>
          </p:cNvPr>
          <p:cNvSpPr/>
          <p:nvPr/>
        </p:nvSpPr>
        <p:spPr>
          <a:xfrm>
            <a:off x="3548819" y="10267425"/>
            <a:ext cx="153128" cy="14926"/>
          </a:xfrm>
          <a:custGeom>
            <a:avLst/>
            <a:gdLst>
              <a:gd name="connsiteX0" fmla="*/ 831 w 153128"/>
              <a:gd name="connsiteY0" fmla="*/ 6875 h 14926"/>
              <a:gd name="connsiteX1" fmla="*/ 150056 w 153128"/>
              <a:gd name="connsiteY1" fmla="*/ 14813 h 14926"/>
              <a:gd name="connsiteX2" fmla="*/ 92906 w 153128"/>
              <a:gd name="connsiteY2" fmla="*/ 525 h 14926"/>
              <a:gd name="connsiteX3" fmla="*/ 831 w 153128"/>
              <a:gd name="connsiteY3" fmla="*/ 6875 h 1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128" h="14926">
                <a:moveTo>
                  <a:pt x="831" y="6875"/>
                </a:moveTo>
                <a:cubicBezTo>
                  <a:pt x="10356" y="9256"/>
                  <a:pt x="134710" y="15871"/>
                  <a:pt x="150056" y="14813"/>
                </a:cubicBezTo>
                <a:cubicBezTo>
                  <a:pt x="165402" y="13755"/>
                  <a:pt x="119629" y="2906"/>
                  <a:pt x="92906" y="525"/>
                </a:cubicBezTo>
                <a:cubicBezTo>
                  <a:pt x="66183" y="-1856"/>
                  <a:pt x="-8694" y="4494"/>
                  <a:pt x="831" y="68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7" name="フリーフォーム: 図形 3476">
            <a:extLst>
              <a:ext uri="{FF2B5EF4-FFF2-40B4-BE49-F238E27FC236}">
                <a16:creationId xmlns:a16="http://schemas.microsoft.com/office/drawing/2014/main" id="{17AD10BD-CB13-40B3-8FAF-24E98DDA2ACC}"/>
              </a:ext>
            </a:extLst>
          </p:cNvPr>
          <p:cNvSpPr/>
          <p:nvPr/>
        </p:nvSpPr>
        <p:spPr>
          <a:xfrm>
            <a:off x="3642898" y="10333025"/>
            <a:ext cx="60826" cy="154100"/>
          </a:xfrm>
          <a:custGeom>
            <a:avLst/>
            <a:gdLst>
              <a:gd name="connsiteX0" fmla="*/ 60740 w 60826"/>
              <a:gd name="connsiteY0" fmla="*/ 13 h 154100"/>
              <a:gd name="connsiteX1" fmla="*/ 21052 w 60826"/>
              <a:gd name="connsiteY1" fmla="*/ 46050 h 154100"/>
              <a:gd name="connsiteX2" fmla="*/ 33752 w 60826"/>
              <a:gd name="connsiteY2" fmla="*/ 154000 h 154100"/>
              <a:gd name="connsiteX3" fmla="*/ 2002 w 60826"/>
              <a:gd name="connsiteY3" fmla="*/ 65100 h 154100"/>
              <a:gd name="connsiteX4" fmla="*/ 8352 w 60826"/>
              <a:gd name="connsiteY4" fmla="*/ 41288 h 154100"/>
              <a:gd name="connsiteX5" fmla="*/ 60740 w 60826"/>
              <a:gd name="connsiteY5" fmla="*/ 13 h 1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26" h="154100">
                <a:moveTo>
                  <a:pt x="60740" y="13"/>
                </a:moveTo>
                <a:cubicBezTo>
                  <a:pt x="62857" y="807"/>
                  <a:pt x="25550" y="20386"/>
                  <a:pt x="21052" y="46050"/>
                </a:cubicBezTo>
                <a:cubicBezTo>
                  <a:pt x="16554" y="71714"/>
                  <a:pt x="36927" y="150825"/>
                  <a:pt x="33752" y="154000"/>
                </a:cubicBezTo>
                <a:cubicBezTo>
                  <a:pt x="30577" y="157175"/>
                  <a:pt x="6235" y="83885"/>
                  <a:pt x="2002" y="65100"/>
                </a:cubicBezTo>
                <a:cubicBezTo>
                  <a:pt x="-2231" y="46315"/>
                  <a:pt x="415" y="50019"/>
                  <a:pt x="8352" y="41288"/>
                </a:cubicBezTo>
                <a:cubicBezTo>
                  <a:pt x="16289" y="32557"/>
                  <a:pt x="58623" y="-781"/>
                  <a:pt x="60740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8" name="フリーフォーム: 図形 3477">
            <a:extLst>
              <a:ext uri="{FF2B5EF4-FFF2-40B4-BE49-F238E27FC236}">
                <a16:creationId xmlns:a16="http://schemas.microsoft.com/office/drawing/2014/main" id="{3E5984CC-A25C-4BA3-98FF-BCC713B46B01}"/>
              </a:ext>
            </a:extLst>
          </p:cNvPr>
          <p:cNvSpPr/>
          <p:nvPr/>
        </p:nvSpPr>
        <p:spPr>
          <a:xfrm>
            <a:off x="3482943" y="10266305"/>
            <a:ext cx="157500" cy="78044"/>
          </a:xfrm>
          <a:custGeom>
            <a:avLst/>
            <a:gdLst>
              <a:gd name="connsiteX0" fmla="*/ 155607 w 157500"/>
              <a:gd name="connsiteY0" fmla="*/ 58 h 78044"/>
              <a:gd name="connsiteX1" fmla="*/ 154020 w 157500"/>
              <a:gd name="connsiteY1" fmla="*/ 73083 h 78044"/>
              <a:gd name="connsiteX2" fmla="*/ 127032 w 157500"/>
              <a:gd name="connsiteY2" fmla="*/ 71495 h 78044"/>
              <a:gd name="connsiteX3" fmla="*/ 32 w 157500"/>
              <a:gd name="connsiteY3" fmla="*/ 71495 h 78044"/>
              <a:gd name="connsiteX4" fmla="*/ 139732 w 157500"/>
              <a:gd name="connsiteY4" fmla="*/ 60383 h 78044"/>
              <a:gd name="connsiteX5" fmla="*/ 155607 w 157500"/>
              <a:gd name="connsiteY5" fmla="*/ 58 h 7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00" h="78044">
                <a:moveTo>
                  <a:pt x="155607" y="58"/>
                </a:moveTo>
                <a:cubicBezTo>
                  <a:pt x="157988" y="2175"/>
                  <a:pt x="158783" y="61177"/>
                  <a:pt x="154020" y="73083"/>
                </a:cubicBezTo>
                <a:cubicBezTo>
                  <a:pt x="149257" y="84989"/>
                  <a:pt x="152697" y="71760"/>
                  <a:pt x="127032" y="71495"/>
                </a:cubicBezTo>
                <a:cubicBezTo>
                  <a:pt x="101367" y="71230"/>
                  <a:pt x="-2085" y="73347"/>
                  <a:pt x="32" y="71495"/>
                </a:cubicBezTo>
                <a:cubicBezTo>
                  <a:pt x="2149" y="69643"/>
                  <a:pt x="113803" y="67262"/>
                  <a:pt x="139732" y="60383"/>
                </a:cubicBezTo>
                <a:cubicBezTo>
                  <a:pt x="165661" y="53504"/>
                  <a:pt x="153226" y="-2059"/>
                  <a:pt x="155607" y="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9" name="フリーフォーム: 図形 3478">
            <a:extLst>
              <a:ext uri="{FF2B5EF4-FFF2-40B4-BE49-F238E27FC236}">
                <a16:creationId xmlns:a16="http://schemas.microsoft.com/office/drawing/2014/main" id="{1A5208C2-631F-405A-AE04-FEC30145F8C4}"/>
              </a:ext>
            </a:extLst>
          </p:cNvPr>
          <p:cNvSpPr/>
          <p:nvPr/>
        </p:nvSpPr>
        <p:spPr>
          <a:xfrm>
            <a:off x="3468511" y="10336150"/>
            <a:ext cx="182092" cy="71971"/>
          </a:xfrm>
          <a:custGeom>
            <a:avLst/>
            <a:gdLst>
              <a:gd name="connsiteX0" fmla="*/ 9702 w 182092"/>
              <a:gd name="connsiteY0" fmla="*/ 63 h 71971"/>
              <a:gd name="connsiteX1" fmla="*/ 12877 w 182092"/>
              <a:gd name="connsiteY1" fmla="*/ 68325 h 71971"/>
              <a:gd name="connsiteX2" fmla="*/ 77964 w 182092"/>
              <a:gd name="connsiteY2" fmla="*/ 63563 h 71971"/>
              <a:gd name="connsiteX3" fmla="*/ 181152 w 182092"/>
              <a:gd name="connsiteY3" fmla="*/ 71500 h 71971"/>
              <a:gd name="connsiteX4" fmla="*/ 12877 w 182092"/>
              <a:gd name="connsiteY4" fmla="*/ 55625 h 71971"/>
              <a:gd name="connsiteX5" fmla="*/ 9702 w 182092"/>
              <a:gd name="connsiteY5" fmla="*/ 63 h 7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092" h="71971">
                <a:moveTo>
                  <a:pt x="9702" y="63"/>
                </a:moveTo>
                <a:cubicBezTo>
                  <a:pt x="9702" y="2180"/>
                  <a:pt x="1500" y="57742"/>
                  <a:pt x="12877" y="68325"/>
                </a:cubicBezTo>
                <a:cubicBezTo>
                  <a:pt x="24254" y="78908"/>
                  <a:pt x="49918" y="63034"/>
                  <a:pt x="77964" y="63563"/>
                </a:cubicBezTo>
                <a:cubicBezTo>
                  <a:pt x="106010" y="64092"/>
                  <a:pt x="192000" y="72823"/>
                  <a:pt x="181152" y="71500"/>
                </a:cubicBezTo>
                <a:cubicBezTo>
                  <a:pt x="170304" y="70177"/>
                  <a:pt x="39865" y="62240"/>
                  <a:pt x="12877" y="55625"/>
                </a:cubicBezTo>
                <a:cubicBezTo>
                  <a:pt x="-14111" y="49011"/>
                  <a:pt x="9702" y="-2054"/>
                  <a:pt x="9702" y="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0" name="フリーフォーム: 図形 3479">
            <a:extLst>
              <a:ext uri="{FF2B5EF4-FFF2-40B4-BE49-F238E27FC236}">
                <a16:creationId xmlns:a16="http://schemas.microsoft.com/office/drawing/2014/main" id="{86AFC81B-143F-451F-BE23-7C8D42349BA7}"/>
              </a:ext>
            </a:extLst>
          </p:cNvPr>
          <p:cNvSpPr/>
          <p:nvPr/>
        </p:nvSpPr>
        <p:spPr>
          <a:xfrm>
            <a:off x="3611151" y="10306050"/>
            <a:ext cx="52898" cy="179389"/>
          </a:xfrm>
          <a:custGeom>
            <a:avLst/>
            <a:gdLst>
              <a:gd name="connsiteX0" fmla="*/ 46449 w 52898"/>
              <a:gd name="connsiteY0" fmla="*/ 0 h 179389"/>
              <a:gd name="connsiteX1" fmla="*/ 14699 w 52898"/>
              <a:gd name="connsiteY1" fmla="*/ 77788 h 179389"/>
              <a:gd name="connsiteX2" fmla="*/ 16287 w 52898"/>
              <a:gd name="connsiteY2" fmla="*/ 112713 h 179389"/>
              <a:gd name="connsiteX3" fmla="*/ 52799 w 52898"/>
              <a:gd name="connsiteY3" fmla="*/ 179388 h 179389"/>
              <a:gd name="connsiteX4" fmla="*/ 3587 w 52898"/>
              <a:gd name="connsiteY4" fmla="*/ 114300 h 179389"/>
              <a:gd name="connsiteX5" fmla="*/ 6762 w 52898"/>
              <a:gd name="connsiteY5" fmla="*/ 77788 h 179389"/>
              <a:gd name="connsiteX6" fmla="*/ 46449 w 52898"/>
              <a:gd name="connsiteY6" fmla="*/ 0 h 17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98" h="179389">
                <a:moveTo>
                  <a:pt x="46449" y="0"/>
                </a:moveTo>
                <a:cubicBezTo>
                  <a:pt x="47772" y="0"/>
                  <a:pt x="19726" y="59003"/>
                  <a:pt x="14699" y="77788"/>
                </a:cubicBezTo>
                <a:cubicBezTo>
                  <a:pt x="9672" y="96573"/>
                  <a:pt x="9937" y="95780"/>
                  <a:pt x="16287" y="112713"/>
                </a:cubicBezTo>
                <a:cubicBezTo>
                  <a:pt x="22637" y="129646"/>
                  <a:pt x="54916" y="179124"/>
                  <a:pt x="52799" y="179388"/>
                </a:cubicBezTo>
                <a:cubicBezTo>
                  <a:pt x="50682" y="179652"/>
                  <a:pt x="11260" y="131233"/>
                  <a:pt x="3587" y="114300"/>
                </a:cubicBezTo>
                <a:cubicBezTo>
                  <a:pt x="-4086" y="97367"/>
                  <a:pt x="2264" y="92869"/>
                  <a:pt x="6762" y="77788"/>
                </a:cubicBezTo>
                <a:cubicBezTo>
                  <a:pt x="11260" y="62707"/>
                  <a:pt x="45126" y="0"/>
                  <a:pt x="4644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1" name="フリーフォーム: 図形 3480">
            <a:extLst>
              <a:ext uri="{FF2B5EF4-FFF2-40B4-BE49-F238E27FC236}">
                <a16:creationId xmlns:a16="http://schemas.microsoft.com/office/drawing/2014/main" id="{B3F97C04-6180-4DD6-A8AB-00434F8BE62E}"/>
              </a:ext>
            </a:extLst>
          </p:cNvPr>
          <p:cNvSpPr/>
          <p:nvPr/>
        </p:nvSpPr>
        <p:spPr>
          <a:xfrm>
            <a:off x="3452708" y="10371125"/>
            <a:ext cx="166799" cy="62041"/>
          </a:xfrm>
          <a:custGeom>
            <a:avLst/>
            <a:gdLst>
              <a:gd name="connsiteX0" fmla="*/ 166792 w 166799"/>
              <a:gd name="connsiteY0" fmla="*/ 61925 h 62041"/>
              <a:gd name="connsiteX1" fmla="*/ 20742 w 166799"/>
              <a:gd name="connsiteY1" fmla="*/ 49225 h 62041"/>
              <a:gd name="connsiteX2" fmla="*/ 1692 w 166799"/>
              <a:gd name="connsiteY2" fmla="*/ 13 h 62041"/>
              <a:gd name="connsiteX3" fmla="*/ 27092 w 166799"/>
              <a:gd name="connsiteY3" fmla="*/ 44463 h 62041"/>
              <a:gd name="connsiteX4" fmla="*/ 166792 w 166799"/>
              <a:gd name="connsiteY4" fmla="*/ 61925 h 6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99" h="62041">
                <a:moveTo>
                  <a:pt x="166792" y="61925"/>
                </a:moveTo>
                <a:cubicBezTo>
                  <a:pt x="165734" y="62719"/>
                  <a:pt x="48259" y="59544"/>
                  <a:pt x="20742" y="49225"/>
                </a:cubicBezTo>
                <a:cubicBezTo>
                  <a:pt x="-6775" y="38906"/>
                  <a:pt x="634" y="807"/>
                  <a:pt x="1692" y="13"/>
                </a:cubicBezTo>
                <a:cubicBezTo>
                  <a:pt x="2750" y="-781"/>
                  <a:pt x="-3335" y="34938"/>
                  <a:pt x="27092" y="44463"/>
                </a:cubicBezTo>
                <a:cubicBezTo>
                  <a:pt x="57519" y="53988"/>
                  <a:pt x="167850" y="61131"/>
                  <a:pt x="166792" y="619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2" name="フリーフォーム: 図形 3481">
            <a:extLst>
              <a:ext uri="{FF2B5EF4-FFF2-40B4-BE49-F238E27FC236}">
                <a16:creationId xmlns:a16="http://schemas.microsoft.com/office/drawing/2014/main" id="{54B15304-696D-4E28-A4C7-D0B1B8EF8DC8}"/>
              </a:ext>
            </a:extLst>
          </p:cNvPr>
          <p:cNvSpPr/>
          <p:nvPr/>
        </p:nvSpPr>
        <p:spPr>
          <a:xfrm>
            <a:off x="3463999" y="10453316"/>
            <a:ext cx="168687" cy="22600"/>
          </a:xfrm>
          <a:custGeom>
            <a:avLst/>
            <a:gdLst>
              <a:gd name="connsiteX0" fmla="*/ 1514 w 168687"/>
              <a:gd name="connsiteY0" fmla="*/ 1959 h 22600"/>
              <a:gd name="connsiteX1" fmla="*/ 166614 w 168687"/>
              <a:gd name="connsiteY1" fmla="*/ 22597 h 22600"/>
              <a:gd name="connsiteX2" fmla="*/ 88826 w 168687"/>
              <a:gd name="connsiteY2" fmla="*/ 3547 h 22600"/>
              <a:gd name="connsiteX3" fmla="*/ 1514 w 168687"/>
              <a:gd name="connsiteY3" fmla="*/ 1959 h 2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687" h="22600">
                <a:moveTo>
                  <a:pt x="1514" y="1959"/>
                </a:moveTo>
                <a:cubicBezTo>
                  <a:pt x="14479" y="5134"/>
                  <a:pt x="152062" y="22332"/>
                  <a:pt x="166614" y="22597"/>
                </a:cubicBezTo>
                <a:cubicBezTo>
                  <a:pt x="181166" y="22862"/>
                  <a:pt x="115284" y="7516"/>
                  <a:pt x="88826" y="3547"/>
                </a:cubicBezTo>
                <a:cubicBezTo>
                  <a:pt x="62368" y="-422"/>
                  <a:pt x="-11451" y="-1216"/>
                  <a:pt x="1514" y="19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3" name="フリーフォーム: 図形 3482">
            <a:extLst>
              <a:ext uri="{FF2B5EF4-FFF2-40B4-BE49-F238E27FC236}">
                <a16:creationId xmlns:a16="http://schemas.microsoft.com/office/drawing/2014/main" id="{7328FF9D-D0B2-4C72-97E3-15BD567D172C}"/>
              </a:ext>
            </a:extLst>
          </p:cNvPr>
          <p:cNvSpPr/>
          <p:nvPr/>
        </p:nvSpPr>
        <p:spPr>
          <a:xfrm>
            <a:off x="3430084" y="10472590"/>
            <a:ext cx="218299" cy="35266"/>
          </a:xfrm>
          <a:custGeom>
            <a:avLst/>
            <a:gdLst>
              <a:gd name="connsiteX0" fmla="*/ 504 w 218299"/>
              <a:gd name="connsiteY0" fmla="*/ 148 h 35266"/>
              <a:gd name="connsiteX1" fmla="*/ 76704 w 218299"/>
              <a:gd name="connsiteY1" fmla="*/ 22373 h 35266"/>
              <a:gd name="connsiteX2" fmla="*/ 217991 w 218299"/>
              <a:gd name="connsiteY2" fmla="*/ 19198 h 35266"/>
              <a:gd name="connsiteX3" fmla="*/ 111629 w 218299"/>
              <a:gd name="connsiteY3" fmla="*/ 35073 h 35266"/>
              <a:gd name="connsiteX4" fmla="*/ 504 w 218299"/>
              <a:gd name="connsiteY4" fmla="*/ 148 h 3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299" h="35266">
                <a:moveTo>
                  <a:pt x="504" y="148"/>
                </a:moveTo>
                <a:cubicBezTo>
                  <a:pt x="-5317" y="-1969"/>
                  <a:pt x="40456" y="19198"/>
                  <a:pt x="76704" y="22373"/>
                </a:cubicBezTo>
                <a:cubicBezTo>
                  <a:pt x="112952" y="25548"/>
                  <a:pt x="212170" y="17081"/>
                  <a:pt x="217991" y="19198"/>
                </a:cubicBezTo>
                <a:cubicBezTo>
                  <a:pt x="223812" y="21315"/>
                  <a:pt x="145760" y="37190"/>
                  <a:pt x="111629" y="35073"/>
                </a:cubicBezTo>
                <a:cubicBezTo>
                  <a:pt x="77498" y="32956"/>
                  <a:pt x="6325" y="2265"/>
                  <a:pt x="504" y="1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4" name="フリーフォーム: 図形 3483">
            <a:extLst>
              <a:ext uri="{FF2B5EF4-FFF2-40B4-BE49-F238E27FC236}">
                <a16:creationId xmlns:a16="http://schemas.microsoft.com/office/drawing/2014/main" id="{F496FB4B-9C18-4894-AC40-1838B8AB3BE7}"/>
              </a:ext>
            </a:extLst>
          </p:cNvPr>
          <p:cNvSpPr/>
          <p:nvPr/>
        </p:nvSpPr>
        <p:spPr>
          <a:xfrm>
            <a:off x="3433581" y="10477158"/>
            <a:ext cx="28889" cy="188069"/>
          </a:xfrm>
          <a:custGeom>
            <a:avLst/>
            <a:gdLst>
              <a:gd name="connsiteX0" fmla="*/ 182 w 28889"/>
              <a:gd name="connsiteY0" fmla="*/ 342 h 188069"/>
              <a:gd name="connsiteX1" fmla="*/ 16057 w 28889"/>
              <a:gd name="connsiteY1" fmla="*/ 92417 h 188069"/>
              <a:gd name="connsiteX2" fmla="*/ 6532 w 28889"/>
              <a:gd name="connsiteY2" fmla="*/ 120992 h 188069"/>
              <a:gd name="connsiteX3" fmla="*/ 27169 w 28889"/>
              <a:gd name="connsiteY3" fmla="*/ 187667 h 188069"/>
              <a:gd name="connsiteX4" fmla="*/ 20819 w 28889"/>
              <a:gd name="connsiteY4" fmla="*/ 144805 h 188069"/>
              <a:gd name="connsiteX5" fmla="*/ 28757 w 28889"/>
              <a:gd name="connsiteY5" fmla="*/ 63842 h 188069"/>
              <a:gd name="connsiteX6" fmla="*/ 182 w 28889"/>
              <a:gd name="connsiteY6" fmla="*/ 342 h 18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89" h="188069">
                <a:moveTo>
                  <a:pt x="182" y="342"/>
                </a:moveTo>
                <a:cubicBezTo>
                  <a:pt x="-1935" y="5104"/>
                  <a:pt x="14999" y="72309"/>
                  <a:pt x="16057" y="92417"/>
                </a:cubicBezTo>
                <a:cubicBezTo>
                  <a:pt x="17115" y="112525"/>
                  <a:pt x="4680" y="105117"/>
                  <a:pt x="6532" y="120992"/>
                </a:cubicBezTo>
                <a:cubicBezTo>
                  <a:pt x="8384" y="136867"/>
                  <a:pt x="24788" y="183698"/>
                  <a:pt x="27169" y="187667"/>
                </a:cubicBezTo>
                <a:cubicBezTo>
                  <a:pt x="29550" y="191636"/>
                  <a:pt x="20554" y="165442"/>
                  <a:pt x="20819" y="144805"/>
                </a:cubicBezTo>
                <a:cubicBezTo>
                  <a:pt x="21084" y="124168"/>
                  <a:pt x="30080" y="86067"/>
                  <a:pt x="28757" y="63842"/>
                </a:cubicBezTo>
                <a:cubicBezTo>
                  <a:pt x="27434" y="41617"/>
                  <a:pt x="2299" y="-4420"/>
                  <a:pt x="182" y="3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5" name="フリーフォーム: 図形 3484">
            <a:extLst>
              <a:ext uri="{FF2B5EF4-FFF2-40B4-BE49-F238E27FC236}">
                <a16:creationId xmlns:a16="http://schemas.microsoft.com/office/drawing/2014/main" id="{2D64F34D-FAA8-42DA-973B-80B374F057CA}"/>
              </a:ext>
            </a:extLst>
          </p:cNvPr>
          <p:cNvSpPr/>
          <p:nvPr/>
        </p:nvSpPr>
        <p:spPr>
          <a:xfrm>
            <a:off x="3454397" y="10523182"/>
            <a:ext cx="181866" cy="140904"/>
          </a:xfrm>
          <a:custGeom>
            <a:avLst/>
            <a:gdLst>
              <a:gd name="connsiteX0" fmla="*/ 3 w 181866"/>
              <a:gd name="connsiteY0" fmla="*/ 356 h 140904"/>
              <a:gd name="connsiteX1" fmla="*/ 173041 w 181866"/>
              <a:gd name="connsiteY1" fmla="*/ 11468 h 140904"/>
              <a:gd name="connsiteX2" fmla="*/ 158753 w 181866"/>
              <a:gd name="connsiteY2" fmla="*/ 47981 h 140904"/>
              <a:gd name="connsiteX3" fmla="*/ 177803 w 181866"/>
              <a:gd name="connsiteY3" fmla="*/ 119418 h 140904"/>
              <a:gd name="connsiteX4" fmla="*/ 179391 w 181866"/>
              <a:gd name="connsiteY4" fmla="*/ 133706 h 140904"/>
              <a:gd name="connsiteX5" fmla="*/ 174628 w 181866"/>
              <a:gd name="connsiteY5" fmla="*/ 16231 h 140904"/>
              <a:gd name="connsiteX6" fmla="*/ 168278 w 181866"/>
              <a:gd name="connsiteY6" fmla="*/ 3531 h 140904"/>
              <a:gd name="connsiteX7" fmla="*/ 3 w 181866"/>
              <a:gd name="connsiteY7" fmla="*/ 356 h 14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866" h="140904">
                <a:moveTo>
                  <a:pt x="3" y="356"/>
                </a:moveTo>
                <a:cubicBezTo>
                  <a:pt x="797" y="1679"/>
                  <a:pt x="146583" y="3530"/>
                  <a:pt x="173041" y="11468"/>
                </a:cubicBezTo>
                <a:cubicBezTo>
                  <a:pt x="199499" y="19406"/>
                  <a:pt x="157959" y="29989"/>
                  <a:pt x="158753" y="47981"/>
                </a:cubicBezTo>
                <a:cubicBezTo>
                  <a:pt x="159547" y="65973"/>
                  <a:pt x="174363" y="105131"/>
                  <a:pt x="177803" y="119418"/>
                </a:cubicBezTo>
                <a:cubicBezTo>
                  <a:pt x="181243" y="133706"/>
                  <a:pt x="179920" y="150904"/>
                  <a:pt x="179391" y="133706"/>
                </a:cubicBezTo>
                <a:cubicBezTo>
                  <a:pt x="178862" y="116508"/>
                  <a:pt x="176480" y="37927"/>
                  <a:pt x="174628" y="16231"/>
                </a:cubicBezTo>
                <a:cubicBezTo>
                  <a:pt x="172776" y="-5465"/>
                  <a:pt x="193413" y="5383"/>
                  <a:pt x="168278" y="3531"/>
                </a:cubicBezTo>
                <a:cubicBezTo>
                  <a:pt x="143143" y="1679"/>
                  <a:pt x="-791" y="-967"/>
                  <a:pt x="3" y="3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6" name="フリーフォーム: 図形 3485">
            <a:extLst>
              <a:ext uri="{FF2B5EF4-FFF2-40B4-BE49-F238E27FC236}">
                <a16:creationId xmlns:a16="http://schemas.microsoft.com/office/drawing/2014/main" id="{9F24B15F-03F6-449F-BBD5-E8C561832E2A}"/>
              </a:ext>
            </a:extLst>
          </p:cNvPr>
          <p:cNvSpPr/>
          <p:nvPr/>
        </p:nvSpPr>
        <p:spPr>
          <a:xfrm>
            <a:off x="3451225" y="10491788"/>
            <a:ext cx="212165" cy="46068"/>
          </a:xfrm>
          <a:custGeom>
            <a:avLst/>
            <a:gdLst>
              <a:gd name="connsiteX0" fmla="*/ 0 w 212165"/>
              <a:gd name="connsiteY0" fmla="*/ 4762 h 46068"/>
              <a:gd name="connsiteX1" fmla="*/ 206375 w 212165"/>
              <a:gd name="connsiteY1" fmla="*/ 14287 h 46068"/>
              <a:gd name="connsiteX2" fmla="*/ 157163 w 212165"/>
              <a:gd name="connsiteY2" fmla="*/ 46037 h 46068"/>
              <a:gd name="connsiteX3" fmla="*/ 179388 w 212165"/>
              <a:gd name="connsiteY3" fmla="*/ 7937 h 46068"/>
              <a:gd name="connsiteX4" fmla="*/ 157163 w 212165"/>
              <a:gd name="connsiteY4" fmla="*/ 0 h 46068"/>
              <a:gd name="connsiteX5" fmla="*/ 0 w 212165"/>
              <a:gd name="connsiteY5" fmla="*/ 4762 h 4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165" h="46068">
                <a:moveTo>
                  <a:pt x="0" y="4762"/>
                </a:moveTo>
                <a:cubicBezTo>
                  <a:pt x="90090" y="6085"/>
                  <a:pt x="180181" y="7408"/>
                  <a:pt x="206375" y="14287"/>
                </a:cubicBezTo>
                <a:cubicBezTo>
                  <a:pt x="232569" y="21166"/>
                  <a:pt x="161661" y="47095"/>
                  <a:pt x="157163" y="46037"/>
                </a:cubicBezTo>
                <a:cubicBezTo>
                  <a:pt x="152665" y="44979"/>
                  <a:pt x="179388" y="15610"/>
                  <a:pt x="179388" y="7937"/>
                </a:cubicBezTo>
                <a:cubicBezTo>
                  <a:pt x="179388" y="264"/>
                  <a:pt x="157163" y="0"/>
                  <a:pt x="157163" y="0"/>
                </a:cubicBezTo>
                <a:lnTo>
                  <a:pt x="0" y="4762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7" name="フリーフォーム: 図形 3486">
            <a:extLst>
              <a:ext uri="{FF2B5EF4-FFF2-40B4-BE49-F238E27FC236}">
                <a16:creationId xmlns:a16="http://schemas.microsoft.com/office/drawing/2014/main" id="{54D9185C-9B13-4B97-B161-4C247AFE19D2}"/>
              </a:ext>
            </a:extLst>
          </p:cNvPr>
          <p:cNvSpPr/>
          <p:nvPr/>
        </p:nvSpPr>
        <p:spPr>
          <a:xfrm>
            <a:off x="3460531" y="10617045"/>
            <a:ext cx="186554" cy="46646"/>
          </a:xfrm>
          <a:custGeom>
            <a:avLst/>
            <a:gdLst>
              <a:gd name="connsiteX0" fmla="*/ 3394 w 186554"/>
              <a:gd name="connsiteY0" fmla="*/ 43018 h 46646"/>
              <a:gd name="connsiteX1" fmla="*/ 176432 w 186554"/>
              <a:gd name="connsiteY1" fmla="*/ 43018 h 46646"/>
              <a:gd name="connsiteX2" fmla="*/ 165319 w 186554"/>
              <a:gd name="connsiteY2" fmla="*/ 155 h 46646"/>
              <a:gd name="connsiteX3" fmla="*/ 158969 w 186554"/>
              <a:gd name="connsiteY3" fmla="*/ 28730 h 46646"/>
              <a:gd name="connsiteX4" fmla="*/ 68482 w 186554"/>
              <a:gd name="connsiteY4" fmla="*/ 31905 h 46646"/>
              <a:gd name="connsiteX5" fmla="*/ 3394 w 186554"/>
              <a:gd name="connsiteY5" fmla="*/ 43018 h 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554" h="46646">
                <a:moveTo>
                  <a:pt x="3394" y="43018"/>
                </a:moveTo>
                <a:cubicBezTo>
                  <a:pt x="21386" y="44870"/>
                  <a:pt x="149445" y="50162"/>
                  <a:pt x="176432" y="43018"/>
                </a:cubicBezTo>
                <a:cubicBezTo>
                  <a:pt x="203419" y="35874"/>
                  <a:pt x="168229" y="2536"/>
                  <a:pt x="165319" y="155"/>
                </a:cubicBezTo>
                <a:cubicBezTo>
                  <a:pt x="162409" y="-2226"/>
                  <a:pt x="175108" y="23438"/>
                  <a:pt x="158969" y="28730"/>
                </a:cubicBezTo>
                <a:cubicBezTo>
                  <a:pt x="142830" y="34022"/>
                  <a:pt x="93353" y="32169"/>
                  <a:pt x="68482" y="31905"/>
                </a:cubicBezTo>
                <a:cubicBezTo>
                  <a:pt x="43611" y="31641"/>
                  <a:pt x="-14598" y="41166"/>
                  <a:pt x="3394" y="430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8" name="フリーフォーム: 図形 3487">
            <a:extLst>
              <a:ext uri="{FF2B5EF4-FFF2-40B4-BE49-F238E27FC236}">
                <a16:creationId xmlns:a16="http://schemas.microsoft.com/office/drawing/2014/main" id="{6130F3DD-7D53-42D7-8065-7F0E74C52929}"/>
              </a:ext>
            </a:extLst>
          </p:cNvPr>
          <p:cNvSpPr/>
          <p:nvPr/>
        </p:nvSpPr>
        <p:spPr>
          <a:xfrm>
            <a:off x="3452500" y="10589826"/>
            <a:ext cx="171181" cy="16553"/>
          </a:xfrm>
          <a:custGeom>
            <a:avLst/>
            <a:gdLst>
              <a:gd name="connsiteX0" fmla="*/ 313 w 171181"/>
              <a:gd name="connsiteY0" fmla="*/ 9912 h 16553"/>
              <a:gd name="connsiteX1" fmla="*/ 165413 w 171181"/>
              <a:gd name="connsiteY1" fmla="*/ 16262 h 16553"/>
              <a:gd name="connsiteX2" fmla="*/ 124138 w 171181"/>
              <a:gd name="connsiteY2" fmla="*/ 387 h 16553"/>
              <a:gd name="connsiteX3" fmla="*/ 313 w 171181"/>
              <a:gd name="connsiteY3" fmla="*/ 9912 h 1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181" h="16553">
                <a:moveTo>
                  <a:pt x="313" y="9912"/>
                </a:moveTo>
                <a:cubicBezTo>
                  <a:pt x="7192" y="12558"/>
                  <a:pt x="144776" y="17849"/>
                  <a:pt x="165413" y="16262"/>
                </a:cubicBezTo>
                <a:cubicBezTo>
                  <a:pt x="186050" y="14675"/>
                  <a:pt x="146363" y="2768"/>
                  <a:pt x="124138" y="387"/>
                </a:cubicBezTo>
                <a:cubicBezTo>
                  <a:pt x="101913" y="-1994"/>
                  <a:pt x="-6566" y="7266"/>
                  <a:pt x="313" y="99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9" name="フリーフォーム: 図形 3488">
            <a:extLst>
              <a:ext uri="{FF2B5EF4-FFF2-40B4-BE49-F238E27FC236}">
                <a16:creationId xmlns:a16="http://schemas.microsoft.com/office/drawing/2014/main" id="{6A47B8A2-27F4-4518-9057-3FF124B3B542}"/>
              </a:ext>
            </a:extLst>
          </p:cNvPr>
          <p:cNvSpPr/>
          <p:nvPr/>
        </p:nvSpPr>
        <p:spPr>
          <a:xfrm>
            <a:off x="3407960" y="10488189"/>
            <a:ext cx="40103" cy="199208"/>
          </a:xfrm>
          <a:custGeom>
            <a:avLst/>
            <a:gdLst>
              <a:gd name="connsiteX0" fmla="*/ 27390 w 40103"/>
              <a:gd name="connsiteY0" fmla="*/ 424 h 199208"/>
              <a:gd name="connsiteX1" fmla="*/ 5165 w 40103"/>
              <a:gd name="connsiteY1" fmla="*/ 78211 h 199208"/>
              <a:gd name="connsiteX2" fmla="*/ 40090 w 40103"/>
              <a:gd name="connsiteY2" fmla="*/ 198861 h 199208"/>
              <a:gd name="connsiteX3" fmla="*/ 403 w 40103"/>
              <a:gd name="connsiteY3" fmla="*/ 111549 h 199208"/>
              <a:gd name="connsiteX4" fmla="*/ 27390 w 40103"/>
              <a:gd name="connsiteY4" fmla="*/ 424 h 19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03" h="199208">
                <a:moveTo>
                  <a:pt x="27390" y="424"/>
                </a:moveTo>
                <a:cubicBezTo>
                  <a:pt x="28184" y="-5132"/>
                  <a:pt x="3048" y="45138"/>
                  <a:pt x="5165" y="78211"/>
                </a:cubicBezTo>
                <a:cubicBezTo>
                  <a:pt x="7282" y="111284"/>
                  <a:pt x="40884" y="193305"/>
                  <a:pt x="40090" y="198861"/>
                </a:cubicBezTo>
                <a:cubicBezTo>
                  <a:pt x="39296" y="204417"/>
                  <a:pt x="4636" y="141976"/>
                  <a:pt x="403" y="111549"/>
                </a:cubicBezTo>
                <a:cubicBezTo>
                  <a:pt x="-3830" y="81122"/>
                  <a:pt x="26596" y="5980"/>
                  <a:pt x="27390" y="4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0" name="フリーフォーム: 図形 3489">
            <a:extLst>
              <a:ext uri="{FF2B5EF4-FFF2-40B4-BE49-F238E27FC236}">
                <a16:creationId xmlns:a16="http://schemas.microsoft.com/office/drawing/2014/main" id="{5276E470-949A-40B1-BC05-C743304CF186}"/>
              </a:ext>
            </a:extLst>
          </p:cNvPr>
          <p:cNvSpPr/>
          <p:nvPr/>
        </p:nvSpPr>
        <p:spPr>
          <a:xfrm>
            <a:off x="3406538" y="10642585"/>
            <a:ext cx="24060" cy="157199"/>
          </a:xfrm>
          <a:custGeom>
            <a:avLst/>
            <a:gdLst>
              <a:gd name="connsiteX0" fmla="*/ 24050 w 24060"/>
              <a:gd name="connsiteY0" fmla="*/ 15 h 157199"/>
              <a:gd name="connsiteX1" fmla="*/ 237 w 24060"/>
              <a:gd name="connsiteY1" fmla="*/ 74628 h 157199"/>
              <a:gd name="connsiteX2" fmla="*/ 11350 w 24060"/>
              <a:gd name="connsiteY2" fmla="*/ 106378 h 157199"/>
              <a:gd name="connsiteX3" fmla="*/ 3412 w 24060"/>
              <a:gd name="connsiteY3" fmla="*/ 157178 h 157199"/>
              <a:gd name="connsiteX4" fmla="*/ 20875 w 24060"/>
              <a:gd name="connsiteY4" fmla="*/ 100028 h 157199"/>
              <a:gd name="connsiteX5" fmla="*/ 3412 w 24060"/>
              <a:gd name="connsiteY5" fmla="*/ 68278 h 157199"/>
              <a:gd name="connsiteX6" fmla="*/ 24050 w 24060"/>
              <a:gd name="connsiteY6" fmla="*/ 15 h 15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0" h="157199">
                <a:moveTo>
                  <a:pt x="24050" y="15"/>
                </a:moveTo>
                <a:cubicBezTo>
                  <a:pt x="23521" y="1073"/>
                  <a:pt x="2354" y="56901"/>
                  <a:pt x="237" y="74628"/>
                </a:cubicBezTo>
                <a:cubicBezTo>
                  <a:pt x="-1880" y="92355"/>
                  <a:pt x="10821" y="92620"/>
                  <a:pt x="11350" y="106378"/>
                </a:cubicBezTo>
                <a:cubicBezTo>
                  <a:pt x="11879" y="120136"/>
                  <a:pt x="1824" y="158236"/>
                  <a:pt x="3412" y="157178"/>
                </a:cubicBezTo>
                <a:cubicBezTo>
                  <a:pt x="5000" y="156120"/>
                  <a:pt x="20875" y="114845"/>
                  <a:pt x="20875" y="100028"/>
                </a:cubicBezTo>
                <a:cubicBezTo>
                  <a:pt x="20875" y="85211"/>
                  <a:pt x="2618" y="84418"/>
                  <a:pt x="3412" y="68278"/>
                </a:cubicBezTo>
                <a:cubicBezTo>
                  <a:pt x="4206" y="52138"/>
                  <a:pt x="24579" y="-1043"/>
                  <a:pt x="24050" y="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1" name="フリーフォーム: 図形 3490">
            <a:extLst>
              <a:ext uri="{FF2B5EF4-FFF2-40B4-BE49-F238E27FC236}">
                <a16:creationId xmlns:a16="http://schemas.microsoft.com/office/drawing/2014/main" id="{65DE325F-C2F2-4F2F-B922-0790DCBB6601}"/>
              </a:ext>
            </a:extLst>
          </p:cNvPr>
          <p:cNvSpPr/>
          <p:nvPr/>
        </p:nvSpPr>
        <p:spPr>
          <a:xfrm>
            <a:off x="3449318" y="10763250"/>
            <a:ext cx="313084" cy="161142"/>
          </a:xfrm>
          <a:custGeom>
            <a:avLst/>
            <a:gdLst>
              <a:gd name="connsiteX0" fmla="*/ 320 w 313084"/>
              <a:gd name="connsiteY0" fmla="*/ 0 h 161142"/>
              <a:gd name="connsiteX1" fmla="*/ 101920 w 313084"/>
              <a:gd name="connsiteY1" fmla="*/ 95250 h 161142"/>
              <a:gd name="connsiteX2" fmla="*/ 309882 w 313084"/>
              <a:gd name="connsiteY2" fmla="*/ 160338 h 161142"/>
              <a:gd name="connsiteX3" fmla="*/ 233682 w 313084"/>
              <a:gd name="connsiteY3" fmla="*/ 133350 h 161142"/>
              <a:gd name="connsiteX4" fmla="*/ 132082 w 313084"/>
              <a:gd name="connsiteY4" fmla="*/ 95250 h 161142"/>
              <a:gd name="connsiteX5" fmla="*/ 320 w 313084"/>
              <a:gd name="connsiteY5" fmla="*/ 0 h 16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084" h="161142">
                <a:moveTo>
                  <a:pt x="320" y="0"/>
                </a:moveTo>
                <a:cubicBezTo>
                  <a:pt x="-4707" y="0"/>
                  <a:pt x="50326" y="68527"/>
                  <a:pt x="101920" y="95250"/>
                </a:cubicBezTo>
                <a:cubicBezTo>
                  <a:pt x="153514" y="121973"/>
                  <a:pt x="287922" y="153988"/>
                  <a:pt x="309882" y="160338"/>
                </a:cubicBezTo>
                <a:cubicBezTo>
                  <a:pt x="331842" y="166688"/>
                  <a:pt x="233682" y="133350"/>
                  <a:pt x="233682" y="133350"/>
                </a:cubicBezTo>
                <a:cubicBezTo>
                  <a:pt x="204049" y="122502"/>
                  <a:pt x="166478" y="113771"/>
                  <a:pt x="132082" y="95250"/>
                </a:cubicBezTo>
                <a:cubicBezTo>
                  <a:pt x="97686" y="76729"/>
                  <a:pt x="5347" y="0"/>
                  <a:pt x="32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2" name="フリーフォーム: 図形 3491">
            <a:extLst>
              <a:ext uri="{FF2B5EF4-FFF2-40B4-BE49-F238E27FC236}">
                <a16:creationId xmlns:a16="http://schemas.microsoft.com/office/drawing/2014/main" id="{8CAF6C6F-7F4A-417C-A7DC-43E22AC0D1D5}"/>
              </a:ext>
            </a:extLst>
          </p:cNvPr>
          <p:cNvSpPr/>
          <p:nvPr/>
        </p:nvSpPr>
        <p:spPr>
          <a:xfrm>
            <a:off x="3474745" y="10675893"/>
            <a:ext cx="148186" cy="71420"/>
          </a:xfrm>
          <a:custGeom>
            <a:avLst/>
            <a:gdLst>
              <a:gd name="connsiteX0" fmla="*/ 144755 w 148186"/>
              <a:gd name="connsiteY0" fmla="*/ 45 h 71420"/>
              <a:gd name="connsiteX1" fmla="*/ 139993 w 148186"/>
              <a:gd name="connsiteY1" fmla="*/ 68307 h 71420"/>
              <a:gd name="connsiteX2" fmla="*/ 60618 w 148186"/>
              <a:gd name="connsiteY2" fmla="*/ 58782 h 71420"/>
              <a:gd name="connsiteX3" fmla="*/ 1880 w 148186"/>
              <a:gd name="connsiteY3" fmla="*/ 49257 h 71420"/>
              <a:gd name="connsiteX4" fmla="*/ 132055 w 148186"/>
              <a:gd name="connsiteY4" fmla="*/ 57195 h 71420"/>
              <a:gd name="connsiteX5" fmla="*/ 144755 w 148186"/>
              <a:gd name="connsiteY5" fmla="*/ 45 h 7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186" h="71420">
                <a:moveTo>
                  <a:pt x="144755" y="45"/>
                </a:moveTo>
                <a:cubicBezTo>
                  <a:pt x="146078" y="1897"/>
                  <a:pt x="154016" y="58518"/>
                  <a:pt x="139993" y="68307"/>
                </a:cubicBezTo>
                <a:cubicBezTo>
                  <a:pt x="125970" y="78097"/>
                  <a:pt x="83637" y="61957"/>
                  <a:pt x="60618" y="58782"/>
                </a:cubicBezTo>
                <a:cubicBezTo>
                  <a:pt x="37599" y="55607"/>
                  <a:pt x="-10026" y="49521"/>
                  <a:pt x="1880" y="49257"/>
                </a:cubicBezTo>
                <a:cubicBezTo>
                  <a:pt x="13786" y="48993"/>
                  <a:pt x="107449" y="61164"/>
                  <a:pt x="132055" y="57195"/>
                </a:cubicBezTo>
                <a:cubicBezTo>
                  <a:pt x="156661" y="53226"/>
                  <a:pt x="143432" y="-1807"/>
                  <a:pt x="144755" y="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3" name="フリーフォーム: 図形 3492">
            <a:extLst>
              <a:ext uri="{FF2B5EF4-FFF2-40B4-BE49-F238E27FC236}">
                <a16:creationId xmlns:a16="http://schemas.microsoft.com/office/drawing/2014/main" id="{A01D1026-C69D-4658-A9EF-56A0B9B0340F}"/>
              </a:ext>
            </a:extLst>
          </p:cNvPr>
          <p:cNvSpPr/>
          <p:nvPr/>
        </p:nvSpPr>
        <p:spPr>
          <a:xfrm>
            <a:off x="3446463" y="10666413"/>
            <a:ext cx="46122" cy="75024"/>
          </a:xfrm>
          <a:custGeom>
            <a:avLst/>
            <a:gdLst>
              <a:gd name="connsiteX0" fmla="*/ 0 w 46122"/>
              <a:gd name="connsiteY0" fmla="*/ 0 h 75024"/>
              <a:gd name="connsiteX1" fmla="*/ 46037 w 46122"/>
              <a:gd name="connsiteY1" fmla="*/ 74612 h 75024"/>
              <a:gd name="connsiteX2" fmla="*/ 0 w 46122"/>
              <a:gd name="connsiteY2" fmla="*/ 0 h 7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122" h="75024">
                <a:moveTo>
                  <a:pt x="0" y="0"/>
                </a:moveTo>
                <a:cubicBezTo>
                  <a:pt x="0" y="0"/>
                  <a:pt x="43656" y="67733"/>
                  <a:pt x="46037" y="74612"/>
                </a:cubicBezTo>
                <a:cubicBezTo>
                  <a:pt x="48418" y="81491"/>
                  <a:pt x="0" y="0"/>
                  <a:pt x="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4" name="フリーフォーム: 図形 3493">
            <a:extLst>
              <a:ext uri="{FF2B5EF4-FFF2-40B4-BE49-F238E27FC236}">
                <a16:creationId xmlns:a16="http://schemas.microsoft.com/office/drawing/2014/main" id="{6FEC43EA-5E19-4435-B2FD-F9853F47FE8F}"/>
              </a:ext>
            </a:extLst>
          </p:cNvPr>
          <p:cNvSpPr/>
          <p:nvPr/>
        </p:nvSpPr>
        <p:spPr>
          <a:xfrm>
            <a:off x="3659037" y="10661461"/>
            <a:ext cx="52538" cy="158990"/>
          </a:xfrm>
          <a:custGeom>
            <a:avLst/>
            <a:gdLst>
              <a:gd name="connsiteX0" fmla="*/ 151 w 52538"/>
              <a:gd name="connsiteY0" fmla="*/ 189 h 158990"/>
              <a:gd name="connsiteX1" fmla="*/ 22376 w 52538"/>
              <a:gd name="connsiteY1" fmla="*/ 81152 h 158990"/>
              <a:gd name="connsiteX2" fmla="*/ 22376 w 52538"/>
              <a:gd name="connsiteY2" fmla="*/ 104964 h 158990"/>
              <a:gd name="connsiteX3" fmla="*/ 52538 w 52538"/>
              <a:gd name="connsiteY3" fmla="*/ 119252 h 158990"/>
              <a:gd name="connsiteX4" fmla="*/ 22376 w 52538"/>
              <a:gd name="connsiteY4" fmla="*/ 158939 h 158990"/>
              <a:gd name="connsiteX5" fmla="*/ 36663 w 52538"/>
              <a:gd name="connsiteY5" fmla="*/ 127189 h 158990"/>
              <a:gd name="connsiteX6" fmla="*/ 35076 w 52538"/>
              <a:gd name="connsiteY6" fmla="*/ 106552 h 158990"/>
              <a:gd name="connsiteX7" fmla="*/ 151 w 52538"/>
              <a:gd name="connsiteY7" fmla="*/ 189 h 158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38" h="158990">
                <a:moveTo>
                  <a:pt x="151" y="189"/>
                </a:moveTo>
                <a:cubicBezTo>
                  <a:pt x="-1966" y="-4044"/>
                  <a:pt x="18672" y="63690"/>
                  <a:pt x="22376" y="81152"/>
                </a:cubicBezTo>
                <a:cubicBezTo>
                  <a:pt x="26080" y="98614"/>
                  <a:pt x="17349" y="98614"/>
                  <a:pt x="22376" y="104964"/>
                </a:cubicBezTo>
                <a:cubicBezTo>
                  <a:pt x="27403" y="111314"/>
                  <a:pt x="52538" y="110256"/>
                  <a:pt x="52538" y="119252"/>
                </a:cubicBezTo>
                <a:cubicBezTo>
                  <a:pt x="52538" y="128248"/>
                  <a:pt x="25022" y="157616"/>
                  <a:pt x="22376" y="158939"/>
                </a:cubicBezTo>
                <a:cubicBezTo>
                  <a:pt x="19730" y="160262"/>
                  <a:pt x="34546" y="135920"/>
                  <a:pt x="36663" y="127189"/>
                </a:cubicBezTo>
                <a:cubicBezTo>
                  <a:pt x="38780" y="118458"/>
                  <a:pt x="37457" y="122956"/>
                  <a:pt x="35076" y="106552"/>
                </a:cubicBezTo>
                <a:cubicBezTo>
                  <a:pt x="32695" y="90148"/>
                  <a:pt x="2268" y="4422"/>
                  <a:pt x="151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5" name="フリーフォーム: 図形 3494">
            <a:extLst>
              <a:ext uri="{FF2B5EF4-FFF2-40B4-BE49-F238E27FC236}">
                <a16:creationId xmlns:a16="http://schemas.microsoft.com/office/drawing/2014/main" id="{F814F223-BA29-46A4-8A3C-0464687BEB63}"/>
              </a:ext>
            </a:extLst>
          </p:cNvPr>
          <p:cNvSpPr/>
          <p:nvPr/>
        </p:nvSpPr>
        <p:spPr>
          <a:xfrm>
            <a:off x="3414288" y="10683619"/>
            <a:ext cx="228491" cy="93246"/>
          </a:xfrm>
          <a:custGeom>
            <a:avLst/>
            <a:gdLst>
              <a:gd name="connsiteX0" fmla="*/ 425 w 228491"/>
              <a:gd name="connsiteY0" fmla="*/ 19306 h 93246"/>
              <a:gd name="connsiteX1" fmla="*/ 71862 w 228491"/>
              <a:gd name="connsiteY1" fmla="*/ 63756 h 93246"/>
              <a:gd name="connsiteX2" fmla="*/ 216325 w 228491"/>
              <a:gd name="connsiteY2" fmla="*/ 90744 h 93246"/>
              <a:gd name="connsiteX3" fmla="*/ 219500 w 228491"/>
              <a:gd name="connsiteY3" fmla="*/ 256 h 93246"/>
              <a:gd name="connsiteX4" fmla="*/ 208387 w 228491"/>
              <a:gd name="connsiteY4" fmla="*/ 63756 h 93246"/>
              <a:gd name="connsiteX5" fmla="*/ 170287 w 228491"/>
              <a:gd name="connsiteY5" fmla="*/ 71694 h 93246"/>
              <a:gd name="connsiteX6" fmla="*/ 102025 w 228491"/>
              <a:gd name="connsiteY6" fmla="*/ 63756 h 93246"/>
              <a:gd name="connsiteX7" fmla="*/ 425 w 228491"/>
              <a:gd name="connsiteY7" fmla="*/ 19306 h 9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491" h="93246">
                <a:moveTo>
                  <a:pt x="425" y="19306"/>
                </a:moveTo>
                <a:cubicBezTo>
                  <a:pt x="-4602" y="19306"/>
                  <a:pt x="35879" y="51850"/>
                  <a:pt x="71862" y="63756"/>
                </a:cubicBezTo>
                <a:cubicBezTo>
                  <a:pt x="107845" y="75662"/>
                  <a:pt x="191719" y="101327"/>
                  <a:pt x="216325" y="90744"/>
                </a:cubicBezTo>
                <a:cubicBezTo>
                  <a:pt x="240931" y="80161"/>
                  <a:pt x="220823" y="4754"/>
                  <a:pt x="219500" y="256"/>
                </a:cubicBezTo>
                <a:cubicBezTo>
                  <a:pt x="218177" y="-4242"/>
                  <a:pt x="216589" y="51850"/>
                  <a:pt x="208387" y="63756"/>
                </a:cubicBezTo>
                <a:cubicBezTo>
                  <a:pt x="200185" y="75662"/>
                  <a:pt x="188014" y="71694"/>
                  <a:pt x="170287" y="71694"/>
                </a:cubicBezTo>
                <a:cubicBezTo>
                  <a:pt x="152560" y="71694"/>
                  <a:pt x="128219" y="72487"/>
                  <a:pt x="102025" y="63756"/>
                </a:cubicBezTo>
                <a:cubicBezTo>
                  <a:pt x="75831" y="55025"/>
                  <a:pt x="5452" y="19306"/>
                  <a:pt x="425" y="193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6" name="フリーフォーム: 図形 3495">
            <a:extLst>
              <a:ext uri="{FF2B5EF4-FFF2-40B4-BE49-F238E27FC236}">
                <a16:creationId xmlns:a16="http://schemas.microsoft.com/office/drawing/2014/main" id="{932DBDD7-94FD-4C5F-B347-AC9B602D140E}"/>
              </a:ext>
            </a:extLst>
          </p:cNvPr>
          <p:cNvSpPr/>
          <p:nvPr/>
        </p:nvSpPr>
        <p:spPr>
          <a:xfrm>
            <a:off x="3684528" y="10788353"/>
            <a:ext cx="219503" cy="72369"/>
          </a:xfrm>
          <a:custGeom>
            <a:avLst/>
            <a:gdLst>
              <a:gd name="connsiteX0" fmla="*/ 60 w 219503"/>
              <a:gd name="connsiteY0" fmla="*/ 297 h 72369"/>
              <a:gd name="connsiteX1" fmla="*/ 96897 w 219503"/>
              <a:gd name="connsiteY1" fmla="*/ 65385 h 72369"/>
              <a:gd name="connsiteX2" fmla="*/ 185797 w 219503"/>
              <a:gd name="connsiteY2" fmla="*/ 66972 h 72369"/>
              <a:gd name="connsiteX3" fmla="*/ 215960 w 219503"/>
              <a:gd name="connsiteY3" fmla="*/ 33635 h 72369"/>
              <a:gd name="connsiteX4" fmla="*/ 111185 w 219503"/>
              <a:gd name="connsiteY4" fmla="*/ 39985 h 72369"/>
              <a:gd name="connsiteX5" fmla="*/ 60 w 219503"/>
              <a:gd name="connsiteY5" fmla="*/ 297 h 7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503" h="72369">
                <a:moveTo>
                  <a:pt x="60" y="297"/>
                </a:moveTo>
                <a:cubicBezTo>
                  <a:pt x="-2321" y="4530"/>
                  <a:pt x="65941" y="54273"/>
                  <a:pt x="96897" y="65385"/>
                </a:cubicBezTo>
                <a:cubicBezTo>
                  <a:pt x="127853" y="76497"/>
                  <a:pt x="165953" y="72264"/>
                  <a:pt x="185797" y="66972"/>
                </a:cubicBezTo>
                <a:cubicBezTo>
                  <a:pt x="205641" y="61680"/>
                  <a:pt x="228395" y="38133"/>
                  <a:pt x="215960" y="33635"/>
                </a:cubicBezTo>
                <a:cubicBezTo>
                  <a:pt x="203525" y="29137"/>
                  <a:pt x="140025" y="41573"/>
                  <a:pt x="111185" y="39985"/>
                </a:cubicBezTo>
                <a:cubicBezTo>
                  <a:pt x="82345" y="38397"/>
                  <a:pt x="2441" y="-3936"/>
                  <a:pt x="60" y="2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7" name="フリーフォーム: 図形 3496">
            <a:extLst>
              <a:ext uri="{FF2B5EF4-FFF2-40B4-BE49-F238E27FC236}">
                <a16:creationId xmlns:a16="http://schemas.microsoft.com/office/drawing/2014/main" id="{9F887980-2AC7-4F2D-BE96-71122108426E}"/>
              </a:ext>
            </a:extLst>
          </p:cNvPr>
          <p:cNvSpPr/>
          <p:nvPr/>
        </p:nvSpPr>
        <p:spPr>
          <a:xfrm>
            <a:off x="3500425" y="10777728"/>
            <a:ext cx="217293" cy="104653"/>
          </a:xfrm>
          <a:custGeom>
            <a:avLst/>
            <a:gdLst>
              <a:gd name="connsiteX0" fmla="*/ 13 w 217293"/>
              <a:gd name="connsiteY0" fmla="*/ 2985 h 104653"/>
              <a:gd name="connsiteX1" fmla="*/ 154000 w 217293"/>
              <a:gd name="connsiteY1" fmla="*/ 20447 h 104653"/>
              <a:gd name="connsiteX2" fmla="*/ 111138 w 217293"/>
              <a:gd name="connsiteY2" fmla="*/ 45847 h 104653"/>
              <a:gd name="connsiteX3" fmla="*/ 176225 w 217293"/>
              <a:gd name="connsiteY3" fmla="*/ 41085 h 104653"/>
              <a:gd name="connsiteX4" fmla="*/ 169875 w 217293"/>
              <a:gd name="connsiteY4" fmla="*/ 58547 h 104653"/>
              <a:gd name="connsiteX5" fmla="*/ 215913 w 217293"/>
              <a:gd name="connsiteY5" fmla="*/ 53785 h 104653"/>
              <a:gd name="connsiteX6" fmla="*/ 203213 w 217293"/>
              <a:gd name="connsiteY6" fmla="*/ 104585 h 104653"/>
              <a:gd name="connsiteX7" fmla="*/ 215913 w 217293"/>
              <a:gd name="connsiteY7" fmla="*/ 63310 h 104653"/>
              <a:gd name="connsiteX8" fmla="*/ 163525 w 217293"/>
              <a:gd name="connsiteY8" fmla="*/ 6160 h 104653"/>
              <a:gd name="connsiteX9" fmla="*/ 13 w 217293"/>
              <a:gd name="connsiteY9" fmla="*/ 2985 h 10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293" h="104653">
                <a:moveTo>
                  <a:pt x="13" y="2985"/>
                </a:moveTo>
                <a:cubicBezTo>
                  <a:pt x="-1575" y="5366"/>
                  <a:pt x="135479" y="13303"/>
                  <a:pt x="154000" y="20447"/>
                </a:cubicBezTo>
                <a:cubicBezTo>
                  <a:pt x="172521" y="27591"/>
                  <a:pt x="107434" y="42407"/>
                  <a:pt x="111138" y="45847"/>
                </a:cubicBezTo>
                <a:cubicBezTo>
                  <a:pt x="114842" y="49287"/>
                  <a:pt x="166436" y="38968"/>
                  <a:pt x="176225" y="41085"/>
                </a:cubicBezTo>
                <a:cubicBezTo>
                  <a:pt x="186014" y="43202"/>
                  <a:pt x="163260" y="56430"/>
                  <a:pt x="169875" y="58547"/>
                </a:cubicBezTo>
                <a:cubicBezTo>
                  <a:pt x="176490" y="60664"/>
                  <a:pt x="210357" y="46112"/>
                  <a:pt x="215913" y="53785"/>
                </a:cubicBezTo>
                <a:cubicBezTo>
                  <a:pt x="221469" y="61458"/>
                  <a:pt x="203213" y="102998"/>
                  <a:pt x="203213" y="104585"/>
                </a:cubicBezTo>
                <a:cubicBezTo>
                  <a:pt x="203213" y="106172"/>
                  <a:pt x="222528" y="79714"/>
                  <a:pt x="215913" y="63310"/>
                </a:cubicBezTo>
                <a:cubicBezTo>
                  <a:pt x="209298" y="46906"/>
                  <a:pt x="197392" y="15950"/>
                  <a:pt x="163525" y="6160"/>
                </a:cubicBezTo>
                <a:cubicBezTo>
                  <a:pt x="129658" y="-3630"/>
                  <a:pt x="1601" y="604"/>
                  <a:pt x="13" y="29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8" name="フリーフォーム: 図形 3497">
            <a:extLst>
              <a:ext uri="{FF2B5EF4-FFF2-40B4-BE49-F238E27FC236}">
                <a16:creationId xmlns:a16="http://schemas.microsoft.com/office/drawing/2014/main" id="{44445E30-116F-4E8A-BF60-18DD40254972}"/>
              </a:ext>
            </a:extLst>
          </p:cNvPr>
          <p:cNvSpPr/>
          <p:nvPr/>
        </p:nvSpPr>
        <p:spPr>
          <a:xfrm>
            <a:off x="3741726" y="10859948"/>
            <a:ext cx="127023" cy="58838"/>
          </a:xfrm>
          <a:custGeom>
            <a:avLst/>
            <a:gdLst>
              <a:gd name="connsiteX0" fmla="*/ 127012 w 127023"/>
              <a:gd name="connsiteY0" fmla="*/ 140 h 58838"/>
              <a:gd name="connsiteX1" fmla="*/ 57162 w 127023"/>
              <a:gd name="connsiteY1" fmla="*/ 50940 h 58838"/>
              <a:gd name="connsiteX2" fmla="*/ 12 w 127023"/>
              <a:gd name="connsiteY2" fmla="*/ 57290 h 58838"/>
              <a:gd name="connsiteX3" fmla="*/ 61924 w 127023"/>
              <a:gd name="connsiteY3" fmla="*/ 36652 h 58838"/>
              <a:gd name="connsiteX4" fmla="*/ 127012 w 127023"/>
              <a:gd name="connsiteY4" fmla="*/ 140 h 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3" h="58838">
                <a:moveTo>
                  <a:pt x="127012" y="140"/>
                </a:moveTo>
                <a:cubicBezTo>
                  <a:pt x="126218" y="2521"/>
                  <a:pt x="78329" y="41415"/>
                  <a:pt x="57162" y="50940"/>
                </a:cubicBezTo>
                <a:cubicBezTo>
                  <a:pt x="35995" y="60465"/>
                  <a:pt x="-782" y="59671"/>
                  <a:pt x="12" y="57290"/>
                </a:cubicBezTo>
                <a:cubicBezTo>
                  <a:pt x="806" y="54909"/>
                  <a:pt x="36259" y="46971"/>
                  <a:pt x="61924" y="36652"/>
                </a:cubicBezTo>
                <a:cubicBezTo>
                  <a:pt x="87589" y="26333"/>
                  <a:pt x="127806" y="-2241"/>
                  <a:pt x="127012" y="1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9" name="フリーフォーム: 図形 3498">
            <a:extLst>
              <a:ext uri="{FF2B5EF4-FFF2-40B4-BE49-F238E27FC236}">
                <a16:creationId xmlns:a16="http://schemas.microsoft.com/office/drawing/2014/main" id="{703304A7-9764-4D6D-A34F-79A85732AFB5}"/>
              </a:ext>
            </a:extLst>
          </p:cNvPr>
          <p:cNvSpPr/>
          <p:nvPr/>
        </p:nvSpPr>
        <p:spPr>
          <a:xfrm>
            <a:off x="3741729" y="10820078"/>
            <a:ext cx="7952" cy="84614"/>
          </a:xfrm>
          <a:custGeom>
            <a:avLst/>
            <a:gdLst>
              <a:gd name="connsiteX0" fmla="*/ 9 w 7952"/>
              <a:gd name="connsiteY0" fmla="*/ 322 h 84614"/>
              <a:gd name="connsiteX1" fmla="*/ 6359 w 7952"/>
              <a:gd name="connsiteY1" fmla="*/ 82872 h 84614"/>
              <a:gd name="connsiteX2" fmla="*/ 7946 w 7952"/>
              <a:gd name="connsiteY2" fmla="*/ 54297 h 84614"/>
              <a:gd name="connsiteX3" fmla="*/ 9 w 7952"/>
              <a:gd name="connsiteY3" fmla="*/ 322 h 8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2" h="84614">
                <a:moveTo>
                  <a:pt x="9" y="322"/>
                </a:moveTo>
                <a:cubicBezTo>
                  <a:pt x="-255" y="5084"/>
                  <a:pt x="5036" y="73876"/>
                  <a:pt x="6359" y="82872"/>
                </a:cubicBezTo>
                <a:cubicBezTo>
                  <a:pt x="7682" y="91868"/>
                  <a:pt x="7682" y="63557"/>
                  <a:pt x="7946" y="54297"/>
                </a:cubicBezTo>
                <a:cubicBezTo>
                  <a:pt x="8211" y="45037"/>
                  <a:pt x="273" y="-4440"/>
                  <a:pt x="9" y="3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0" name="フリーフォーム: 図形 3499">
            <a:extLst>
              <a:ext uri="{FF2B5EF4-FFF2-40B4-BE49-F238E27FC236}">
                <a16:creationId xmlns:a16="http://schemas.microsoft.com/office/drawing/2014/main" id="{1CA9035F-AB1A-44E4-8776-DE9CFAE633B5}"/>
              </a:ext>
            </a:extLst>
          </p:cNvPr>
          <p:cNvSpPr/>
          <p:nvPr/>
        </p:nvSpPr>
        <p:spPr>
          <a:xfrm>
            <a:off x="2280920" y="10196600"/>
            <a:ext cx="1175328" cy="595282"/>
          </a:xfrm>
          <a:custGeom>
            <a:avLst/>
            <a:gdLst>
              <a:gd name="connsiteX0" fmla="*/ 847 w 1175328"/>
              <a:gd name="connsiteY0" fmla="*/ 1500 h 595282"/>
              <a:gd name="connsiteX1" fmla="*/ 394547 w 1175328"/>
              <a:gd name="connsiteY1" fmla="*/ 289367 h 595282"/>
              <a:gd name="connsiteX2" fmla="*/ 652780 w 1175328"/>
              <a:gd name="connsiteY2" fmla="*/ 439650 h 595282"/>
              <a:gd name="connsiteX3" fmla="*/ 1160780 w 1175328"/>
              <a:gd name="connsiteY3" fmla="*/ 585700 h 595282"/>
              <a:gd name="connsiteX4" fmla="*/ 1002030 w 1175328"/>
              <a:gd name="connsiteY4" fmla="*/ 566650 h 595282"/>
              <a:gd name="connsiteX5" fmla="*/ 635847 w 1175328"/>
              <a:gd name="connsiteY5" fmla="*/ 448117 h 595282"/>
              <a:gd name="connsiteX6" fmla="*/ 477097 w 1175328"/>
              <a:gd name="connsiteY6" fmla="*/ 335933 h 595282"/>
              <a:gd name="connsiteX7" fmla="*/ 295063 w 1175328"/>
              <a:gd name="connsiteY7" fmla="*/ 183533 h 595282"/>
              <a:gd name="connsiteX8" fmla="*/ 847 w 1175328"/>
              <a:gd name="connsiteY8" fmla="*/ 1500 h 59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5328" h="595282">
                <a:moveTo>
                  <a:pt x="847" y="1500"/>
                </a:moveTo>
                <a:cubicBezTo>
                  <a:pt x="17428" y="19139"/>
                  <a:pt x="285892" y="216342"/>
                  <a:pt x="394547" y="289367"/>
                </a:cubicBezTo>
                <a:cubicBezTo>
                  <a:pt x="503202" y="362392"/>
                  <a:pt x="525075" y="390261"/>
                  <a:pt x="652780" y="439650"/>
                </a:cubicBezTo>
                <a:cubicBezTo>
                  <a:pt x="780486" y="489039"/>
                  <a:pt x="1102572" y="564533"/>
                  <a:pt x="1160780" y="585700"/>
                </a:cubicBezTo>
                <a:cubicBezTo>
                  <a:pt x="1218988" y="606867"/>
                  <a:pt x="1089519" y="589581"/>
                  <a:pt x="1002030" y="566650"/>
                </a:cubicBezTo>
                <a:cubicBezTo>
                  <a:pt x="914541" y="543720"/>
                  <a:pt x="723336" y="486570"/>
                  <a:pt x="635847" y="448117"/>
                </a:cubicBezTo>
                <a:cubicBezTo>
                  <a:pt x="548358" y="409664"/>
                  <a:pt x="533894" y="380030"/>
                  <a:pt x="477097" y="335933"/>
                </a:cubicBezTo>
                <a:cubicBezTo>
                  <a:pt x="420300" y="291836"/>
                  <a:pt x="374438" y="240683"/>
                  <a:pt x="295063" y="183533"/>
                </a:cubicBezTo>
                <a:cubicBezTo>
                  <a:pt x="215688" y="126383"/>
                  <a:pt x="-15734" y="-16139"/>
                  <a:pt x="847" y="15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1" name="フリーフォーム: 図形 3500">
            <a:extLst>
              <a:ext uri="{FF2B5EF4-FFF2-40B4-BE49-F238E27FC236}">
                <a16:creationId xmlns:a16="http://schemas.microsoft.com/office/drawing/2014/main" id="{FEAAEED4-1397-4E61-8457-383FC387FDB4}"/>
              </a:ext>
            </a:extLst>
          </p:cNvPr>
          <p:cNvSpPr/>
          <p:nvPr/>
        </p:nvSpPr>
        <p:spPr>
          <a:xfrm>
            <a:off x="2622274" y="9668876"/>
            <a:ext cx="946423" cy="382718"/>
          </a:xfrm>
          <a:custGeom>
            <a:avLst/>
            <a:gdLst>
              <a:gd name="connsiteX0" fmla="*/ 276 w 946423"/>
              <a:gd name="connsiteY0" fmla="*/ 57 h 382718"/>
              <a:gd name="connsiteX1" fmla="*/ 266976 w 946423"/>
              <a:gd name="connsiteY1" fmla="*/ 59324 h 382718"/>
              <a:gd name="connsiteX2" fmla="*/ 916793 w 946423"/>
              <a:gd name="connsiteY2" fmla="*/ 362007 h 382718"/>
              <a:gd name="connsiteX3" fmla="*/ 798259 w 946423"/>
              <a:gd name="connsiteY3" fmla="*/ 334491 h 382718"/>
              <a:gd name="connsiteX4" fmla="*/ 459593 w 946423"/>
              <a:gd name="connsiteY4" fmla="*/ 160924 h 382718"/>
              <a:gd name="connsiteX5" fmla="*/ 220409 w 946423"/>
              <a:gd name="connsiteY5" fmla="*/ 50857 h 382718"/>
              <a:gd name="connsiteX6" fmla="*/ 276 w 946423"/>
              <a:gd name="connsiteY6" fmla="*/ 57 h 38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6423" h="382718">
                <a:moveTo>
                  <a:pt x="276" y="57"/>
                </a:moveTo>
                <a:cubicBezTo>
                  <a:pt x="8037" y="1468"/>
                  <a:pt x="114223" y="-1001"/>
                  <a:pt x="266976" y="59324"/>
                </a:cubicBezTo>
                <a:cubicBezTo>
                  <a:pt x="419729" y="119649"/>
                  <a:pt x="828246" y="316146"/>
                  <a:pt x="916793" y="362007"/>
                </a:cubicBezTo>
                <a:cubicBezTo>
                  <a:pt x="1005340" y="407868"/>
                  <a:pt x="874459" y="368005"/>
                  <a:pt x="798259" y="334491"/>
                </a:cubicBezTo>
                <a:cubicBezTo>
                  <a:pt x="722059" y="300977"/>
                  <a:pt x="555901" y="208196"/>
                  <a:pt x="459593" y="160924"/>
                </a:cubicBezTo>
                <a:cubicBezTo>
                  <a:pt x="363285" y="113652"/>
                  <a:pt x="290965" y="78374"/>
                  <a:pt x="220409" y="50857"/>
                </a:cubicBezTo>
                <a:cubicBezTo>
                  <a:pt x="149853" y="23340"/>
                  <a:pt x="-7485" y="-1354"/>
                  <a:pt x="276" y="5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2" name="フリーフォーム: 図形 3501">
            <a:extLst>
              <a:ext uri="{FF2B5EF4-FFF2-40B4-BE49-F238E27FC236}">
                <a16:creationId xmlns:a16="http://schemas.microsoft.com/office/drawing/2014/main" id="{672C8E65-EF49-4A3A-BD86-C4B36030A734}"/>
              </a:ext>
            </a:extLst>
          </p:cNvPr>
          <p:cNvSpPr/>
          <p:nvPr/>
        </p:nvSpPr>
        <p:spPr>
          <a:xfrm>
            <a:off x="2260544" y="9653466"/>
            <a:ext cx="412806" cy="209868"/>
          </a:xfrm>
          <a:custGeom>
            <a:avLst/>
            <a:gdLst>
              <a:gd name="connsiteX0" fmla="*/ 1644 w 412806"/>
              <a:gd name="connsiteY0" fmla="*/ 208084 h 209868"/>
              <a:gd name="connsiteX1" fmla="*/ 157219 w 412806"/>
              <a:gd name="connsiteY1" fmla="*/ 112834 h 209868"/>
              <a:gd name="connsiteX2" fmla="*/ 304856 w 412806"/>
              <a:gd name="connsiteY2" fmla="*/ 19172 h 209868"/>
              <a:gd name="connsiteX3" fmla="*/ 412806 w 412806"/>
              <a:gd name="connsiteY3" fmla="*/ 15997 h 209868"/>
              <a:gd name="connsiteX4" fmla="*/ 306444 w 412806"/>
              <a:gd name="connsiteY4" fmla="*/ 122 h 209868"/>
              <a:gd name="connsiteX5" fmla="*/ 260406 w 412806"/>
              <a:gd name="connsiteY5" fmla="*/ 25522 h 209868"/>
              <a:gd name="connsiteX6" fmla="*/ 1644 w 412806"/>
              <a:gd name="connsiteY6" fmla="*/ 208084 h 20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806" h="209868">
                <a:moveTo>
                  <a:pt x="1644" y="208084"/>
                </a:moveTo>
                <a:cubicBezTo>
                  <a:pt x="-15554" y="222636"/>
                  <a:pt x="106684" y="144319"/>
                  <a:pt x="157219" y="112834"/>
                </a:cubicBezTo>
                <a:cubicBezTo>
                  <a:pt x="207754" y="81349"/>
                  <a:pt x="262258" y="35311"/>
                  <a:pt x="304856" y="19172"/>
                </a:cubicBezTo>
                <a:cubicBezTo>
                  <a:pt x="347454" y="3033"/>
                  <a:pt x="412541" y="19172"/>
                  <a:pt x="412806" y="15997"/>
                </a:cubicBezTo>
                <a:cubicBezTo>
                  <a:pt x="413071" y="12822"/>
                  <a:pt x="331844" y="-1466"/>
                  <a:pt x="306444" y="122"/>
                </a:cubicBezTo>
                <a:cubicBezTo>
                  <a:pt x="281044" y="1709"/>
                  <a:pt x="308560" y="-7551"/>
                  <a:pt x="260406" y="25522"/>
                </a:cubicBezTo>
                <a:cubicBezTo>
                  <a:pt x="212252" y="58595"/>
                  <a:pt x="18842" y="193532"/>
                  <a:pt x="1644" y="2080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3" name="フリーフォーム: 図形 3502">
            <a:extLst>
              <a:ext uri="{FF2B5EF4-FFF2-40B4-BE49-F238E27FC236}">
                <a16:creationId xmlns:a16="http://schemas.microsoft.com/office/drawing/2014/main" id="{E0CBB88F-C83E-4BD3-8B5D-3B14427D58F6}"/>
              </a:ext>
            </a:extLst>
          </p:cNvPr>
          <p:cNvSpPr/>
          <p:nvPr/>
        </p:nvSpPr>
        <p:spPr>
          <a:xfrm>
            <a:off x="2122638" y="9853605"/>
            <a:ext cx="171380" cy="107587"/>
          </a:xfrm>
          <a:custGeom>
            <a:avLst/>
            <a:gdLst>
              <a:gd name="connsiteX0" fmla="*/ 171300 w 171380"/>
              <a:gd name="connsiteY0" fmla="*/ 8 h 107587"/>
              <a:gd name="connsiteX1" fmla="*/ 66525 w 171380"/>
              <a:gd name="connsiteY1" fmla="*/ 36520 h 107587"/>
              <a:gd name="connsiteX2" fmla="*/ 33187 w 171380"/>
              <a:gd name="connsiteY2" fmla="*/ 79383 h 107587"/>
              <a:gd name="connsiteX3" fmla="*/ 1437 w 171380"/>
              <a:gd name="connsiteY3" fmla="*/ 106370 h 107587"/>
              <a:gd name="connsiteX4" fmla="*/ 82400 w 171380"/>
              <a:gd name="connsiteY4" fmla="*/ 39695 h 107587"/>
              <a:gd name="connsiteX5" fmla="*/ 171300 w 171380"/>
              <a:gd name="connsiteY5" fmla="*/ 8 h 10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380" h="107587">
                <a:moveTo>
                  <a:pt x="171300" y="8"/>
                </a:moveTo>
                <a:cubicBezTo>
                  <a:pt x="168654" y="-521"/>
                  <a:pt x="89544" y="23291"/>
                  <a:pt x="66525" y="36520"/>
                </a:cubicBezTo>
                <a:cubicBezTo>
                  <a:pt x="43506" y="49749"/>
                  <a:pt x="44035" y="67741"/>
                  <a:pt x="33187" y="79383"/>
                </a:cubicBezTo>
                <a:cubicBezTo>
                  <a:pt x="22339" y="91025"/>
                  <a:pt x="-6765" y="112985"/>
                  <a:pt x="1437" y="106370"/>
                </a:cubicBezTo>
                <a:cubicBezTo>
                  <a:pt x="9639" y="99755"/>
                  <a:pt x="54090" y="56364"/>
                  <a:pt x="82400" y="39695"/>
                </a:cubicBezTo>
                <a:cubicBezTo>
                  <a:pt x="110710" y="23026"/>
                  <a:pt x="173946" y="537"/>
                  <a:pt x="171300" y="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4" name="フリーフォーム: 図形 3503">
            <a:extLst>
              <a:ext uri="{FF2B5EF4-FFF2-40B4-BE49-F238E27FC236}">
                <a16:creationId xmlns:a16="http://schemas.microsoft.com/office/drawing/2014/main" id="{6B74969C-9829-4512-8D2B-AAA66DB2E128}"/>
              </a:ext>
            </a:extLst>
          </p:cNvPr>
          <p:cNvSpPr/>
          <p:nvPr/>
        </p:nvSpPr>
        <p:spPr>
          <a:xfrm>
            <a:off x="2183680" y="9759588"/>
            <a:ext cx="304047" cy="266346"/>
          </a:xfrm>
          <a:custGeom>
            <a:avLst/>
            <a:gdLst>
              <a:gd name="connsiteX0" fmla="*/ 303933 w 304047"/>
              <a:gd name="connsiteY0" fmla="*/ 362 h 266346"/>
              <a:gd name="connsiteX1" fmla="*/ 67395 w 304047"/>
              <a:gd name="connsiteY1" fmla="*/ 187687 h 266346"/>
              <a:gd name="connsiteX2" fmla="*/ 720 w 304047"/>
              <a:gd name="connsiteY2" fmla="*/ 265475 h 266346"/>
              <a:gd name="connsiteX3" fmla="*/ 97558 w 304047"/>
              <a:gd name="connsiteY3" fmla="*/ 143237 h 266346"/>
              <a:gd name="connsiteX4" fmla="*/ 303933 w 304047"/>
              <a:gd name="connsiteY4" fmla="*/ 362 h 2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047" h="266346">
                <a:moveTo>
                  <a:pt x="303933" y="362"/>
                </a:moveTo>
                <a:cubicBezTo>
                  <a:pt x="298906" y="7770"/>
                  <a:pt x="117931" y="143501"/>
                  <a:pt x="67395" y="187687"/>
                </a:cubicBezTo>
                <a:cubicBezTo>
                  <a:pt x="16859" y="231873"/>
                  <a:pt x="-4307" y="272883"/>
                  <a:pt x="720" y="265475"/>
                </a:cubicBezTo>
                <a:cubicBezTo>
                  <a:pt x="5747" y="258067"/>
                  <a:pt x="48081" y="185306"/>
                  <a:pt x="97558" y="143237"/>
                </a:cubicBezTo>
                <a:cubicBezTo>
                  <a:pt x="147035" y="101168"/>
                  <a:pt x="308960" y="-7046"/>
                  <a:pt x="303933" y="3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5" name="フリーフォーム: 図形 3504">
            <a:extLst>
              <a:ext uri="{FF2B5EF4-FFF2-40B4-BE49-F238E27FC236}">
                <a16:creationId xmlns:a16="http://schemas.microsoft.com/office/drawing/2014/main" id="{5A316EC8-281C-46DD-B42A-133881059476}"/>
              </a:ext>
            </a:extLst>
          </p:cNvPr>
          <p:cNvSpPr/>
          <p:nvPr/>
        </p:nvSpPr>
        <p:spPr>
          <a:xfrm>
            <a:off x="2303730" y="9849629"/>
            <a:ext cx="162105" cy="136456"/>
          </a:xfrm>
          <a:custGeom>
            <a:avLst/>
            <a:gdLst>
              <a:gd name="connsiteX0" fmla="*/ 160070 w 162105"/>
              <a:gd name="connsiteY0" fmla="*/ 809 h 136456"/>
              <a:gd name="connsiteX1" fmla="*/ 1320 w 162105"/>
              <a:gd name="connsiteY1" fmla="*/ 134159 h 136456"/>
              <a:gd name="connsiteX2" fmla="*/ 87045 w 162105"/>
              <a:gd name="connsiteY2" fmla="*/ 80184 h 136456"/>
              <a:gd name="connsiteX3" fmla="*/ 160070 w 162105"/>
              <a:gd name="connsiteY3" fmla="*/ 809 h 13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105" h="136456">
                <a:moveTo>
                  <a:pt x="160070" y="809"/>
                </a:moveTo>
                <a:cubicBezTo>
                  <a:pt x="145783" y="9805"/>
                  <a:pt x="13491" y="120930"/>
                  <a:pt x="1320" y="134159"/>
                </a:cubicBezTo>
                <a:cubicBezTo>
                  <a:pt x="-10851" y="147388"/>
                  <a:pt x="64555" y="100028"/>
                  <a:pt x="87045" y="80184"/>
                </a:cubicBezTo>
                <a:cubicBezTo>
                  <a:pt x="109535" y="60340"/>
                  <a:pt x="174357" y="-8187"/>
                  <a:pt x="160070" y="8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6" name="フリーフォーム: 図形 3505">
            <a:extLst>
              <a:ext uri="{FF2B5EF4-FFF2-40B4-BE49-F238E27FC236}">
                <a16:creationId xmlns:a16="http://schemas.microsoft.com/office/drawing/2014/main" id="{CBB1180D-B792-4EFB-B54A-A24864A2AC22}"/>
              </a:ext>
            </a:extLst>
          </p:cNvPr>
          <p:cNvSpPr/>
          <p:nvPr/>
        </p:nvSpPr>
        <p:spPr>
          <a:xfrm>
            <a:off x="2274867" y="9978929"/>
            <a:ext cx="127250" cy="168470"/>
          </a:xfrm>
          <a:custGeom>
            <a:avLst/>
            <a:gdLst>
              <a:gd name="connsiteX0" fmla="*/ 127021 w 127250"/>
              <a:gd name="connsiteY0" fmla="*/ 96 h 168470"/>
              <a:gd name="connsiteX1" fmla="*/ 47646 w 127250"/>
              <a:gd name="connsiteY1" fmla="*/ 77884 h 168470"/>
              <a:gd name="connsiteX2" fmla="*/ 1608 w 127250"/>
              <a:gd name="connsiteY2" fmla="*/ 168371 h 168470"/>
              <a:gd name="connsiteX3" fmla="*/ 20658 w 127250"/>
              <a:gd name="connsiteY3" fmla="*/ 93759 h 168470"/>
              <a:gd name="connsiteX4" fmla="*/ 127021 w 127250"/>
              <a:gd name="connsiteY4" fmla="*/ 96 h 16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250" h="168470">
                <a:moveTo>
                  <a:pt x="127021" y="96"/>
                </a:moveTo>
                <a:cubicBezTo>
                  <a:pt x="131519" y="-2550"/>
                  <a:pt x="68548" y="49838"/>
                  <a:pt x="47646" y="77884"/>
                </a:cubicBezTo>
                <a:cubicBezTo>
                  <a:pt x="26744" y="105930"/>
                  <a:pt x="6106" y="165725"/>
                  <a:pt x="1608" y="168371"/>
                </a:cubicBezTo>
                <a:cubicBezTo>
                  <a:pt x="-2890" y="171017"/>
                  <a:pt x="1608" y="120217"/>
                  <a:pt x="20658" y="93759"/>
                </a:cubicBezTo>
                <a:cubicBezTo>
                  <a:pt x="39708" y="67301"/>
                  <a:pt x="122523" y="2742"/>
                  <a:pt x="127021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7" name="フリーフォーム: 図形 3506">
            <a:extLst>
              <a:ext uri="{FF2B5EF4-FFF2-40B4-BE49-F238E27FC236}">
                <a16:creationId xmlns:a16="http://schemas.microsoft.com/office/drawing/2014/main" id="{B0CBA429-38CB-476E-AA6E-1AE0439AC24A}"/>
              </a:ext>
            </a:extLst>
          </p:cNvPr>
          <p:cNvSpPr/>
          <p:nvPr/>
        </p:nvSpPr>
        <p:spPr>
          <a:xfrm>
            <a:off x="2386688" y="9965872"/>
            <a:ext cx="104145" cy="249913"/>
          </a:xfrm>
          <a:custGeom>
            <a:avLst/>
            <a:gdLst>
              <a:gd name="connsiteX0" fmla="*/ 104100 w 104145"/>
              <a:gd name="connsiteY0" fmla="*/ 453 h 249913"/>
              <a:gd name="connsiteX1" fmla="*/ 18375 w 104145"/>
              <a:gd name="connsiteY1" fmla="*/ 83003 h 249913"/>
              <a:gd name="connsiteX2" fmla="*/ 10437 w 104145"/>
              <a:gd name="connsiteY2" fmla="*/ 249691 h 249913"/>
              <a:gd name="connsiteX3" fmla="*/ 5675 w 104145"/>
              <a:gd name="connsiteY3" fmla="*/ 116341 h 249913"/>
              <a:gd name="connsiteX4" fmla="*/ 104100 w 104145"/>
              <a:gd name="connsiteY4" fmla="*/ 453 h 24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45" h="249913">
                <a:moveTo>
                  <a:pt x="104100" y="453"/>
                </a:moveTo>
                <a:cubicBezTo>
                  <a:pt x="106217" y="-5103"/>
                  <a:pt x="33985" y="41463"/>
                  <a:pt x="18375" y="83003"/>
                </a:cubicBezTo>
                <a:cubicBezTo>
                  <a:pt x="2765" y="124543"/>
                  <a:pt x="12554" y="244135"/>
                  <a:pt x="10437" y="249691"/>
                </a:cubicBezTo>
                <a:cubicBezTo>
                  <a:pt x="8320" y="255247"/>
                  <a:pt x="-8612" y="155235"/>
                  <a:pt x="5675" y="116341"/>
                </a:cubicBezTo>
                <a:cubicBezTo>
                  <a:pt x="19962" y="77447"/>
                  <a:pt x="101983" y="6009"/>
                  <a:pt x="104100" y="4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8" name="フリーフォーム: 図形 3507">
            <a:extLst>
              <a:ext uri="{FF2B5EF4-FFF2-40B4-BE49-F238E27FC236}">
                <a16:creationId xmlns:a16="http://schemas.microsoft.com/office/drawing/2014/main" id="{3609BAA9-7BDC-46D1-B4D2-970E3CCDF8CC}"/>
              </a:ext>
            </a:extLst>
          </p:cNvPr>
          <p:cNvSpPr/>
          <p:nvPr/>
        </p:nvSpPr>
        <p:spPr>
          <a:xfrm>
            <a:off x="2568564" y="9696090"/>
            <a:ext cx="212747" cy="32195"/>
          </a:xfrm>
          <a:custGeom>
            <a:avLst/>
            <a:gdLst>
              <a:gd name="connsiteX0" fmla="*/ 11 w 212747"/>
              <a:gd name="connsiteY0" fmla="*/ 32110 h 32195"/>
              <a:gd name="connsiteX1" fmla="*/ 107961 w 212747"/>
              <a:gd name="connsiteY1" fmla="*/ 9885 h 32195"/>
              <a:gd name="connsiteX2" fmla="*/ 212736 w 212747"/>
              <a:gd name="connsiteY2" fmla="*/ 14648 h 32195"/>
              <a:gd name="connsiteX3" fmla="*/ 101611 w 212747"/>
              <a:gd name="connsiteY3" fmla="*/ 360 h 32195"/>
              <a:gd name="connsiteX4" fmla="*/ 11 w 212747"/>
              <a:gd name="connsiteY4" fmla="*/ 32110 h 3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47" h="32195">
                <a:moveTo>
                  <a:pt x="11" y="32110"/>
                </a:moveTo>
                <a:cubicBezTo>
                  <a:pt x="1069" y="33698"/>
                  <a:pt x="72507" y="12795"/>
                  <a:pt x="107961" y="9885"/>
                </a:cubicBezTo>
                <a:cubicBezTo>
                  <a:pt x="143415" y="6975"/>
                  <a:pt x="213794" y="16236"/>
                  <a:pt x="212736" y="14648"/>
                </a:cubicBezTo>
                <a:cubicBezTo>
                  <a:pt x="211678" y="13060"/>
                  <a:pt x="132832" y="-2550"/>
                  <a:pt x="101611" y="360"/>
                </a:cubicBezTo>
                <a:cubicBezTo>
                  <a:pt x="70390" y="3270"/>
                  <a:pt x="-1047" y="30522"/>
                  <a:pt x="11" y="321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9" name="フリーフォーム: 図形 3508">
            <a:extLst>
              <a:ext uri="{FF2B5EF4-FFF2-40B4-BE49-F238E27FC236}">
                <a16:creationId xmlns:a16="http://schemas.microsoft.com/office/drawing/2014/main" id="{EE16C8ED-CBE8-43C4-9AA2-1DDE53B6397B}"/>
              </a:ext>
            </a:extLst>
          </p:cNvPr>
          <p:cNvSpPr/>
          <p:nvPr/>
        </p:nvSpPr>
        <p:spPr>
          <a:xfrm>
            <a:off x="2555874" y="9751421"/>
            <a:ext cx="286337" cy="43469"/>
          </a:xfrm>
          <a:custGeom>
            <a:avLst/>
            <a:gdLst>
              <a:gd name="connsiteX0" fmla="*/ 1 w 286337"/>
              <a:gd name="connsiteY0" fmla="*/ 32342 h 43469"/>
              <a:gd name="connsiteX1" fmla="*/ 147639 w 286337"/>
              <a:gd name="connsiteY1" fmla="*/ 11704 h 43469"/>
              <a:gd name="connsiteX2" fmla="*/ 285751 w 286337"/>
              <a:gd name="connsiteY2" fmla="*/ 43454 h 43469"/>
              <a:gd name="connsiteX3" fmla="*/ 195264 w 286337"/>
              <a:gd name="connsiteY3" fmla="*/ 6942 h 43469"/>
              <a:gd name="connsiteX4" fmla="*/ 144464 w 286337"/>
              <a:gd name="connsiteY4" fmla="*/ 2179 h 43469"/>
              <a:gd name="connsiteX5" fmla="*/ 1 w 286337"/>
              <a:gd name="connsiteY5" fmla="*/ 32342 h 4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337" h="43469">
                <a:moveTo>
                  <a:pt x="1" y="32342"/>
                </a:moveTo>
                <a:cubicBezTo>
                  <a:pt x="530" y="33929"/>
                  <a:pt x="100014" y="9852"/>
                  <a:pt x="147639" y="11704"/>
                </a:cubicBezTo>
                <a:cubicBezTo>
                  <a:pt x="195264" y="13556"/>
                  <a:pt x="277814" y="44248"/>
                  <a:pt x="285751" y="43454"/>
                </a:cubicBezTo>
                <a:cubicBezTo>
                  <a:pt x="293688" y="42660"/>
                  <a:pt x="218812" y="13821"/>
                  <a:pt x="195264" y="6942"/>
                </a:cubicBezTo>
                <a:cubicBezTo>
                  <a:pt x="171716" y="63"/>
                  <a:pt x="175420" y="-2054"/>
                  <a:pt x="144464" y="2179"/>
                </a:cubicBezTo>
                <a:cubicBezTo>
                  <a:pt x="113508" y="6412"/>
                  <a:pt x="-528" y="30755"/>
                  <a:pt x="1" y="323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0" name="フリーフォーム: 図形 3509">
            <a:extLst>
              <a:ext uri="{FF2B5EF4-FFF2-40B4-BE49-F238E27FC236}">
                <a16:creationId xmlns:a16="http://schemas.microsoft.com/office/drawing/2014/main" id="{CD93492F-BC40-47EC-801C-0992F079B9F6}"/>
              </a:ext>
            </a:extLst>
          </p:cNvPr>
          <p:cNvSpPr/>
          <p:nvPr/>
        </p:nvSpPr>
        <p:spPr>
          <a:xfrm>
            <a:off x="2463650" y="9821767"/>
            <a:ext cx="98582" cy="98590"/>
          </a:xfrm>
          <a:custGeom>
            <a:avLst/>
            <a:gdLst>
              <a:gd name="connsiteX0" fmla="*/ 98575 w 98582"/>
              <a:gd name="connsiteY0" fmla="*/ 96 h 98590"/>
              <a:gd name="connsiteX1" fmla="*/ 17613 w 98582"/>
              <a:gd name="connsiteY1" fmla="*/ 39783 h 98590"/>
              <a:gd name="connsiteX2" fmla="*/ 150 w 98582"/>
              <a:gd name="connsiteY2" fmla="*/ 98521 h 98590"/>
              <a:gd name="connsiteX3" fmla="*/ 22375 w 98582"/>
              <a:gd name="connsiteY3" fmla="*/ 50896 h 98590"/>
              <a:gd name="connsiteX4" fmla="*/ 98575 w 98582"/>
              <a:gd name="connsiteY4" fmla="*/ 96 h 9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82" h="98590">
                <a:moveTo>
                  <a:pt x="98575" y="96"/>
                </a:moveTo>
                <a:cubicBezTo>
                  <a:pt x="97781" y="-1756"/>
                  <a:pt x="34017" y="23379"/>
                  <a:pt x="17613" y="39783"/>
                </a:cubicBezTo>
                <a:cubicBezTo>
                  <a:pt x="1209" y="56187"/>
                  <a:pt x="-644" y="96669"/>
                  <a:pt x="150" y="98521"/>
                </a:cubicBezTo>
                <a:cubicBezTo>
                  <a:pt x="944" y="100373"/>
                  <a:pt x="7294" y="64919"/>
                  <a:pt x="22375" y="50896"/>
                </a:cubicBezTo>
                <a:cubicBezTo>
                  <a:pt x="37456" y="36873"/>
                  <a:pt x="99369" y="1948"/>
                  <a:pt x="98575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1" name="フリーフォーム: 図形 3510">
            <a:extLst>
              <a:ext uri="{FF2B5EF4-FFF2-40B4-BE49-F238E27FC236}">
                <a16:creationId xmlns:a16="http://schemas.microsoft.com/office/drawing/2014/main" id="{3021541F-5370-4DCB-84DE-572BAB6D4944}"/>
              </a:ext>
            </a:extLst>
          </p:cNvPr>
          <p:cNvSpPr/>
          <p:nvPr/>
        </p:nvSpPr>
        <p:spPr>
          <a:xfrm>
            <a:off x="2925763" y="9786938"/>
            <a:ext cx="544818" cy="280067"/>
          </a:xfrm>
          <a:custGeom>
            <a:avLst/>
            <a:gdLst>
              <a:gd name="connsiteX0" fmla="*/ 0 w 544818"/>
              <a:gd name="connsiteY0" fmla="*/ 0 h 280067"/>
              <a:gd name="connsiteX1" fmla="*/ 273050 w 544818"/>
              <a:gd name="connsiteY1" fmla="*/ 157162 h 280067"/>
              <a:gd name="connsiteX2" fmla="*/ 539750 w 544818"/>
              <a:gd name="connsiteY2" fmla="*/ 277812 h 280067"/>
              <a:gd name="connsiteX3" fmla="*/ 428625 w 544818"/>
              <a:gd name="connsiteY3" fmla="*/ 225425 h 280067"/>
              <a:gd name="connsiteX4" fmla="*/ 192087 w 544818"/>
              <a:gd name="connsiteY4" fmla="*/ 98425 h 280067"/>
              <a:gd name="connsiteX5" fmla="*/ 0 w 544818"/>
              <a:gd name="connsiteY5" fmla="*/ 0 h 2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818" h="280067">
                <a:moveTo>
                  <a:pt x="0" y="0"/>
                </a:moveTo>
                <a:cubicBezTo>
                  <a:pt x="91546" y="55430"/>
                  <a:pt x="183092" y="110860"/>
                  <a:pt x="273050" y="157162"/>
                </a:cubicBezTo>
                <a:cubicBezTo>
                  <a:pt x="363008" y="203464"/>
                  <a:pt x="513821" y="266435"/>
                  <a:pt x="539750" y="277812"/>
                </a:cubicBezTo>
                <a:cubicBezTo>
                  <a:pt x="565679" y="289189"/>
                  <a:pt x="486569" y="255323"/>
                  <a:pt x="428625" y="225425"/>
                </a:cubicBezTo>
                <a:cubicBezTo>
                  <a:pt x="370681" y="195527"/>
                  <a:pt x="192087" y="98425"/>
                  <a:pt x="192087" y="98425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2" name="フリーフォーム: 図形 3511">
            <a:extLst>
              <a:ext uri="{FF2B5EF4-FFF2-40B4-BE49-F238E27FC236}">
                <a16:creationId xmlns:a16="http://schemas.microsoft.com/office/drawing/2014/main" id="{3332F32D-6C47-4DF2-9D4E-B93FBB8C18E8}"/>
              </a:ext>
            </a:extLst>
          </p:cNvPr>
          <p:cNvSpPr/>
          <p:nvPr/>
        </p:nvSpPr>
        <p:spPr>
          <a:xfrm>
            <a:off x="3208190" y="9988550"/>
            <a:ext cx="265733" cy="194105"/>
          </a:xfrm>
          <a:custGeom>
            <a:avLst/>
            <a:gdLst>
              <a:gd name="connsiteX0" fmla="*/ 148 w 265733"/>
              <a:gd name="connsiteY0" fmla="*/ 0 h 194105"/>
              <a:gd name="connsiteX1" fmla="*/ 203348 w 265733"/>
              <a:gd name="connsiteY1" fmla="*/ 107950 h 194105"/>
              <a:gd name="connsiteX2" fmla="*/ 249385 w 265733"/>
              <a:gd name="connsiteY2" fmla="*/ 139700 h 194105"/>
              <a:gd name="connsiteX3" fmla="*/ 263673 w 265733"/>
              <a:gd name="connsiteY3" fmla="*/ 193675 h 194105"/>
              <a:gd name="connsiteX4" fmla="*/ 238273 w 265733"/>
              <a:gd name="connsiteY4" fmla="*/ 107950 h 194105"/>
              <a:gd name="connsiteX5" fmla="*/ 148 w 265733"/>
              <a:gd name="connsiteY5" fmla="*/ 0 h 19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733" h="194105">
                <a:moveTo>
                  <a:pt x="148" y="0"/>
                </a:moveTo>
                <a:cubicBezTo>
                  <a:pt x="-5673" y="0"/>
                  <a:pt x="161809" y="84667"/>
                  <a:pt x="203348" y="107950"/>
                </a:cubicBezTo>
                <a:cubicBezTo>
                  <a:pt x="244887" y="131233"/>
                  <a:pt x="239331" y="125413"/>
                  <a:pt x="249385" y="139700"/>
                </a:cubicBezTo>
                <a:cubicBezTo>
                  <a:pt x="259439" y="153987"/>
                  <a:pt x="265525" y="198967"/>
                  <a:pt x="263673" y="193675"/>
                </a:cubicBezTo>
                <a:cubicBezTo>
                  <a:pt x="261821" y="188383"/>
                  <a:pt x="279019" y="139435"/>
                  <a:pt x="238273" y="107950"/>
                </a:cubicBezTo>
                <a:cubicBezTo>
                  <a:pt x="197527" y="76465"/>
                  <a:pt x="5969" y="0"/>
                  <a:pt x="14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3" name="フリーフォーム: 図形 3512">
            <a:extLst>
              <a:ext uri="{FF2B5EF4-FFF2-40B4-BE49-F238E27FC236}">
                <a16:creationId xmlns:a16="http://schemas.microsoft.com/office/drawing/2014/main" id="{C9E9332A-7958-440C-B0E8-96D528333BB5}"/>
              </a:ext>
            </a:extLst>
          </p:cNvPr>
          <p:cNvSpPr/>
          <p:nvPr/>
        </p:nvSpPr>
        <p:spPr>
          <a:xfrm>
            <a:off x="2664470" y="9916497"/>
            <a:ext cx="357156" cy="43502"/>
          </a:xfrm>
          <a:custGeom>
            <a:avLst/>
            <a:gdLst>
              <a:gd name="connsiteX0" fmla="*/ 943 w 357156"/>
              <a:gd name="connsiteY0" fmla="*/ 21253 h 43502"/>
              <a:gd name="connsiteX1" fmla="*/ 126355 w 357156"/>
              <a:gd name="connsiteY1" fmla="*/ 6966 h 43502"/>
              <a:gd name="connsiteX2" fmla="*/ 356543 w 357156"/>
              <a:gd name="connsiteY2" fmla="*/ 43478 h 43502"/>
              <a:gd name="connsiteX3" fmla="*/ 188268 w 357156"/>
              <a:gd name="connsiteY3" fmla="*/ 616 h 43502"/>
              <a:gd name="connsiteX4" fmla="*/ 943 w 357156"/>
              <a:gd name="connsiteY4" fmla="*/ 21253 h 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156" h="43502">
                <a:moveTo>
                  <a:pt x="943" y="21253"/>
                </a:moveTo>
                <a:cubicBezTo>
                  <a:pt x="-9376" y="22311"/>
                  <a:pt x="67088" y="3262"/>
                  <a:pt x="126355" y="6966"/>
                </a:cubicBezTo>
                <a:cubicBezTo>
                  <a:pt x="185622" y="10670"/>
                  <a:pt x="346224" y="44536"/>
                  <a:pt x="356543" y="43478"/>
                </a:cubicBezTo>
                <a:cubicBezTo>
                  <a:pt x="366862" y="42420"/>
                  <a:pt x="244359" y="5378"/>
                  <a:pt x="188268" y="616"/>
                </a:cubicBezTo>
                <a:cubicBezTo>
                  <a:pt x="132177" y="-4146"/>
                  <a:pt x="11262" y="20195"/>
                  <a:pt x="943" y="212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4" name="フリーフォーム: 図形 3513">
            <a:extLst>
              <a:ext uri="{FF2B5EF4-FFF2-40B4-BE49-F238E27FC236}">
                <a16:creationId xmlns:a16="http://schemas.microsoft.com/office/drawing/2014/main" id="{50C6D766-419D-41F9-AABB-7A7DC14ECA9E}"/>
              </a:ext>
            </a:extLst>
          </p:cNvPr>
          <p:cNvSpPr/>
          <p:nvPr/>
        </p:nvSpPr>
        <p:spPr>
          <a:xfrm>
            <a:off x="4403351" y="11225805"/>
            <a:ext cx="580350" cy="1097675"/>
          </a:xfrm>
          <a:custGeom>
            <a:avLst/>
            <a:gdLst>
              <a:gd name="connsiteX0" fmla="*/ 579282 w 580350"/>
              <a:gd name="connsiteY0" fmla="*/ 3112 h 1097675"/>
              <a:gd name="connsiteX1" fmla="*/ 301999 w 580350"/>
              <a:gd name="connsiteY1" fmla="*/ 534395 h 1097675"/>
              <a:gd name="connsiteX2" fmla="*/ 18366 w 580350"/>
              <a:gd name="connsiteY2" fmla="*/ 1072028 h 1097675"/>
              <a:gd name="connsiteX3" fmla="*/ 67049 w 580350"/>
              <a:gd name="connsiteY3" fmla="*/ 942912 h 1097675"/>
              <a:gd name="connsiteX4" fmla="*/ 384549 w 580350"/>
              <a:gd name="connsiteY4" fmla="*/ 343895 h 1097675"/>
              <a:gd name="connsiteX5" fmla="*/ 579282 w 580350"/>
              <a:gd name="connsiteY5" fmla="*/ 3112 h 109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350" h="1097675">
                <a:moveTo>
                  <a:pt x="579282" y="3112"/>
                </a:moveTo>
                <a:cubicBezTo>
                  <a:pt x="565524" y="34862"/>
                  <a:pt x="395485" y="356242"/>
                  <a:pt x="301999" y="534395"/>
                </a:cubicBezTo>
                <a:cubicBezTo>
                  <a:pt x="208513" y="712548"/>
                  <a:pt x="57524" y="1003942"/>
                  <a:pt x="18366" y="1072028"/>
                </a:cubicBezTo>
                <a:cubicBezTo>
                  <a:pt x="-20792" y="1140114"/>
                  <a:pt x="6019" y="1064267"/>
                  <a:pt x="67049" y="942912"/>
                </a:cubicBezTo>
                <a:cubicBezTo>
                  <a:pt x="128079" y="821557"/>
                  <a:pt x="298119" y="498412"/>
                  <a:pt x="384549" y="343895"/>
                </a:cubicBezTo>
                <a:cubicBezTo>
                  <a:pt x="470979" y="189378"/>
                  <a:pt x="593040" y="-28638"/>
                  <a:pt x="579282" y="3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5" name="フリーフォーム: 図形 3514">
            <a:extLst>
              <a:ext uri="{FF2B5EF4-FFF2-40B4-BE49-F238E27FC236}">
                <a16:creationId xmlns:a16="http://schemas.microsoft.com/office/drawing/2014/main" id="{AA5BF33D-5330-41E5-8395-3D20CAA9EC2A}"/>
              </a:ext>
            </a:extLst>
          </p:cNvPr>
          <p:cNvSpPr/>
          <p:nvPr/>
        </p:nvSpPr>
        <p:spPr>
          <a:xfrm>
            <a:off x="4455337" y="11243711"/>
            <a:ext cx="546355" cy="1062548"/>
          </a:xfrm>
          <a:custGeom>
            <a:avLst/>
            <a:gdLst>
              <a:gd name="connsiteX0" fmla="*/ 546346 w 546355"/>
              <a:gd name="connsiteY0" fmla="*/ 22 h 1062548"/>
              <a:gd name="connsiteX1" fmla="*/ 321980 w 546355"/>
              <a:gd name="connsiteY1" fmla="*/ 472039 h 1062548"/>
              <a:gd name="connsiteX2" fmla="*/ 4480 w 546355"/>
              <a:gd name="connsiteY2" fmla="*/ 1056239 h 1062548"/>
              <a:gd name="connsiteX3" fmla="*/ 148413 w 546355"/>
              <a:gd name="connsiteY3" fmla="*/ 762022 h 1062548"/>
              <a:gd name="connsiteX4" fmla="*/ 330446 w 546355"/>
              <a:gd name="connsiteY4" fmla="*/ 452989 h 1062548"/>
              <a:gd name="connsiteX5" fmla="*/ 546346 w 546355"/>
              <a:gd name="connsiteY5" fmla="*/ 22 h 1062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355" h="1062548">
                <a:moveTo>
                  <a:pt x="546346" y="22"/>
                </a:moveTo>
                <a:cubicBezTo>
                  <a:pt x="544935" y="3197"/>
                  <a:pt x="412291" y="296003"/>
                  <a:pt x="321980" y="472039"/>
                </a:cubicBezTo>
                <a:cubicBezTo>
                  <a:pt x="231669" y="648075"/>
                  <a:pt x="33408" y="1007908"/>
                  <a:pt x="4480" y="1056239"/>
                </a:cubicBezTo>
                <a:cubicBezTo>
                  <a:pt x="-24448" y="1104570"/>
                  <a:pt x="94085" y="862564"/>
                  <a:pt x="148413" y="762022"/>
                </a:cubicBezTo>
                <a:cubicBezTo>
                  <a:pt x="202741" y="661480"/>
                  <a:pt x="266593" y="576108"/>
                  <a:pt x="330446" y="452989"/>
                </a:cubicBezTo>
                <a:cubicBezTo>
                  <a:pt x="394299" y="329870"/>
                  <a:pt x="547757" y="-3153"/>
                  <a:pt x="546346" y="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6" name="フリーフォーム: 図形 3515">
            <a:extLst>
              <a:ext uri="{FF2B5EF4-FFF2-40B4-BE49-F238E27FC236}">
                <a16:creationId xmlns:a16="http://schemas.microsoft.com/office/drawing/2014/main" id="{164329BF-52DF-4C67-9C98-C8757CBCC146}"/>
              </a:ext>
            </a:extLst>
          </p:cNvPr>
          <p:cNvSpPr/>
          <p:nvPr/>
        </p:nvSpPr>
        <p:spPr>
          <a:xfrm>
            <a:off x="4740085" y="11228975"/>
            <a:ext cx="264989" cy="546547"/>
          </a:xfrm>
          <a:custGeom>
            <a:avLst/>
            <a:gdLst>
              <a:gd name="connsiteX0" fmla="*/ 263715 w 264989"/>
              <a:gd name="connsiteY0" fmla="*/ 2058 h 546547"/>
              <a:gd name="connsiteX1" fmla="*/ 5482 w 264989"/>
              <a:gd name="connsiteY1" fmla="*/ 533342 h 546547"/>
              <a:gd name="connsiteX2" fmla="*/ 100732 w 264989"/>
              <a:gd name="connsiteY2" fmla="*/ 355542 h 546547"/>
              <a:gd name="connsiteX3" fmla="*/ 263715 w 264989"/>
              <a:gd name="connsiteY3" fmla="*/ 2058 h 54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989" h="546547">
                <a:moveTo>
                  <a:pt x="263715" y="2058"/>
                </a:moveTo>
                <a:cubicBezTo>
                  <a:pt x="247840" y="31691"/>
                  <a:pt x="32646" y="474428"/>
                  <a:pt x="5482" y="533342"/>
                </a:cubicBezTo>
                <a:cubicBezTo>
                  <a:pt x="-21682" y="592256"/>
                  <a:pt x="58752" y="439856"/>
                  <a:pt x="100732" y="355542"/>
                </a:cubicBezTo>
                <a:cubicBezTo>
                  <a:pt x="142712" y="271228"/>
                  <a:pt x="279590" y="-27575"/>
                  <a:pt x="263715" y="20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7" name="フリーフォーム: 図形 3516">
            <a:extLst>
              <a:ext uri="{FF2B5EF4-FFF2-40B4-BE49-F238E27FC236}">
                <a16:creationId xmlns:a16="http://schemas.microsoft.com/office/drawing/2014/main" id="{7797FAE1-4218-445F-B824-026F4B2B3905}"/>
              </a:ext>
            </a:extLst>
          </p:cNvPr>
          <p:cNvSpPr/>
          <p:nvPr/>
        </p:nvSpPr>
        <p:spPr>
          <a:xfrm>
            <a:off x="4551755" y="12028165"/>
            <a:ext cx="189885" cy="285901"/>
          </a:xfrm>
          <a:custGeom>
            <a:avLst/>
            <a:gdLst>
              <a:gd name="connsiteX0" fmla="*/ 189578 w 189885"/>
              <a:gd name="connsiteY0" fmla="*/ 852 h 285901"/>
              <a:gd name="connsiteX1" fmla="*/ 7545 w 189885"/>
              <a:gd name="connsiteY1" fmla="*/ 278135 h 285901"/>
              <a:gd name="connsiteX2" fmla="*/ 49878 w 189885"/>
              <a:gd name="connsiteY2" fmla="*/ 193468 h 285901"/>
              <a:gd name="connsiteX3" fmla="*/ 189578 w 189885"/>
              <a:gd name="connsiteY3" fmla="*/ 852 h 28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85" h="285901">
                <a:moveTo>
                  <a:pt x="189578" y="852"/>
                </a:moveTo>
                <a:cubicBezTo>
                  <a:pt x="182523" y="14963"/>
                  <a:pt x="30828" y="246032"/>
                  <a:pt x="7545" y="278135"/>
                </a:cubicBezTo>
                <a:cubicBezTo>
                  <a:pt x="-15738" y="310238"/>
                  <a:pt x="19539" y="235096"/>
                  <a:pt x="49878" y="193468"/>
                </a:cubicBezTo>
                <a:cubicBezTo>
                  <a:pt x="80217" y="151840"/>
                  <a:pt x="196633" y="-13259"/>
                  <a:pt x="189578" y="8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8" name="フリーフォーム: 図形 3517">
            <a:extLst>
              <a:ext uri="{FF2B5EF4-FFF2-40B4-BE49-F238E27FC236}">
                <a16:creationId xmlns:a16="http://schemas.microsoft.com/office/drawing/2014/main" id="{42168DFE-4268-45B1-B8AC-4AB236EDC7F7}"/>
              </a:ext>
            </a:extLst>
          </p:cNvPr>
          <p:cNvSpPr/>
          <p:nvPr/>
        </p:nvSpPr>
        <p:spPr>
          <a:xfrm>
            <a:off x="4580736" y="12039545"/>
            <a:ext cx="197025" cy="260637"/>
          </a:xfrm>
          <a:custGeom>
            <a:avLst/>
            <a:gdLst>
              <a:gd name="connsiteX0" fmla="*/ 196581 w 197025"/>
              <a:gd name="connsiteY0" fmla="*/ 55 h 260637"/>
              <a:gd name="connsiteX1" fmla="*/ 42064 w 197025"/>
              <a:gd name="connsiteY1" fmla="*/ 190555 h 260637"/>
              <a:gd name="connsiteX2" fmla="*/ 1847 w 197025"/>
              <a:gd name="connsiteY2" fmla="*/ 260405 h 260637"/>
              <a:gd name="connsiteX3" fmla="*/ 86514 w 197025"/>
              <a:gd name="connsiteY3" fmla="*/ 171505 h 260637"/>
              <a:gd name="connsiteX4" fmla="*/ 196581 w 197025"/>
              <a:gd name="connsiteY4" fmla="*/ 55 h 2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25" h="260637">
                <a:moveTo>
                  <a:pt x="196581" y="55"/>
                </a:moveTo>
                <a:cubicBezTo>
                  <a:pt x="189173" y="3230"/>
                  <a:pt x="74520" y="147163"/>
                  <a:pt x="42064" y="190555"/>
                </a:cubicBezTo>
                <a:cubicBezTo>
                  <a:pt x="9608" y="233947"/>
                  <a:pt x="-5561" y="263580"/>
                  <a:pt x="1847" y="260405"/>
                </a:cubicBezTo>
                <a:cubicBezTo>
                  <a:pt x="9255" y="257230"/>
                  <a:pt x="56175" y="211369"/>
                  <a:pt x="86514" y="171505"/>
                </a:cubicBezTo>
                <a:cubicBezTo>
                  <a:pt x="116853" y="131641"/>
                  <a:pt x="203989" y="-3120"/>
                  <a:pt x="196581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9" name="フリーフォーム: 図形 3518">
            <a:extLst>
              <a:ext uri="{FF2B5EF4-FFF2-40B4-BE49-F238E27FC236}">
                <a16:creationId xmlns:a16="http://schemas.microsoft.com/office/drawing/2014/main" id="{69DFBF26-8C3A-4D86-8CCF-2A266D4AF744}"/>
              </a:ext>
            </a:extLst>
          </p:cNvPr>
          <p:cNvSpPr/>
          <p:nvPr/>
        </p:nvSpPr>
        <p:spPr>
          <a:xfrm>
            <a:off x="4599517" y="11914410"/>
            <a:ext cx="1235077" cy="144299"/>
          </a:xfrm>
          <a:custGeom>
            <a:avLst/>
            <a:gdLst>
              <a:gd name="connsiteX0" fmla="*/ 0 w 1235077"/>
              <a:gd name="connsiteY0" fmla="*/ 144240 h 144299"/>
              <a:gd name="connsiteX1" fmla="*/ 774700 w 1235077"/>
              <a:gd name="connsiteY1" fmla="*/ 108257 h 144299"/>
              <a:gd name="connsiteX2" fmla="*/ 1234016 w 1235077"/>
              <a:gd name="connsiteY2" fmla="*/ 307 h 144299"/>
              <a:gd name="connsiteX3" fmla="*/ 893233 w 1235077"/>
              <a:gd name="connsiteY3" fmla="*/ 76507 h 144299"/>
              <a:gd name="connsiteX4" fmla="*/ 639233 w 1235077"/>
              <a:gd name="connsiteY4" fmla="*/ 101907 h 144299"/>
              <a:gd name="connsiteX5" fmla="*/ 0 w 1235077"/>
              <a:gd name="connsiteY5" fmla="*/ 144240 h 14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077" h="144299">
                <a:moveTo>
                  <a:pt x="0" y="144240"/>
                </a:moveTo>
                <a:cubicBezTo>
                  <a:pt x="22578" y="145298"/>
                  <a:pt x="569031" y="132246"/>
                  <a:pt x="774700" y="108257"/>
                </a:cubicBezTo>
                <a:cubicBezTo>
                  <a:pt x="980369" y="84268"/>
                  <a:pt x="1214261" y="5599"/>
                  <a:pt x="1234016" y="307"/>
                </a:cubicBezTo>
                <a:cubicBezTo>
                  <a:pt x="1253771" y="-4985"/>
                  <a:pt x="992364" y="59574"/>
                  <a:pt x="893233" y="76507"/>
                </a:cubicBezTo>
                <a:cubicBezTo>
                  <a:pt x="794102" y="93440"/>
                  <a:pt x="785989" y="92029"/>
                  <a:pt x="639233" y="101907"/>
                </a:cubicBezTo>
                <a:lnTo>
                  <a:pt x="0" y="14424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0" name="フリーフォーム: 図形 3519">
            <a:extLst>
              <a:ext uri="{FF2B5EF4-FFF2-40B4-BE49-F238E27FC236}">
                <a16:creationId xmlns:a16="http://schemas.microsoft.com/office/drawing/2014/main" id="{D9D1BB49-C9E3-4439-924B-02503E7C1073}"/>
              </a:ext>
            </a:extLst>
          </p:cNvPr>
          <p:cNvSpPr/>
          <p:nvPr/>
        </p:nvSpPr>
        <p:spPr>
          <a:xfrm>
            <a:off x="5275970" y="11706488"/>
            <a:ext cx="1238038" cy="344828"/>
          </a:xfrm>
          <a:custGeom>
            <a:avLst/>
            <a:gdLst>
              <a:gd name="connsiteX0" fmla="*/ 1234897 w 1238038"/>
              <a:gd name="connsiteY0" fmla="*/ 795 h 344828"/>
              <a:gd name="connsiteX1" fmla="*/ 993597 w 1238038"/>
              <a:gd name="connsiteY1" fmla="*/ 168012 h 344828"/>
              <a:gd name="connsiteX2" fmla="*/ 55913 w 1238038"/>
              <a:gd name="connsiteY2" fmla="*/ 337345 h 344828"/>
              <a:gd name="connsiteX3" fmla="*/ 165980 w 1238038"/>
              <a:gd name="connsiteY3" fmla="*/ 309829 h 344828"/>
              <a:gd name="connsiteX4" fmla="*/ 652813 w 1238038"/>
              <a:gd name="connsiteY4" fmla="*/ 263262 h 344828"/>
              <a:gd name="connsiteX5" fmla="*/ 1099430 w 1238038"/>
              <a:gd name="connsiteY5" fmla="*/ 110862 h 344828"/>
              <a:gd name="connsiteX6" fmla="*/ 1234897 w 1238038"/>
              <a:gd name="connsiteY6" fmla="*/ 795 h 34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038" h="344828">
                <a:moveTo>
                  <a:pt x="1234897" y="795"/>
                </a:moveTo>
                <a:cubicBezTo>
                  <a:pt x="1217258" y="10320"/>
                  <a:pt x="1190094" y="111920"/>
                  <a:pt x="993597" y="168012"/>
                </a:cubicBezTo>
                <a:cubicBezTo>
                  <a:pt x="797100" y="224104"/>
                  <a:pt x="193849" y="313709"/>
                  <a:pt x="55913" y="337345"/>
                </a:cubicBezTo>
                <a:cubicBezTo>
                  <a:pt x="-82023" y="360981"/>
                  <a:pt x="66497" y="322176"/>
                  <a:pt x="165980" y="309829"/>
                </a:cubicBezTo>
                <a:cubicBezTo>
                  <a:pt x="265463" y="297482"/>
                  <a:pt x="497238" y="296423"/>
                  <a:pt x="652813" y="263262"/>
                </a:cubicBezTo>
                <a:cubicBezTo>
                  <a:pt x="808388" y="230101"/>
                  <a:pt x="1004533" y="152137"/>
                  <a:pt x="1099430" y="110862"/>
                </a:cubicBezTo>
                <a:cubicBezTo>
                  <a:pt x="1194327" y="69587"/>
                  <a:pt x="1252536" y="-8730"/>
                  <a:pt x="1234897" y="7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1" name="フリーフォーム: 図形 3520">
            <a:extLst>
              <a:ext uri="{FF2B5EF4-FFF2-40B4-BE49-F238E27FC236}">
                <a16:creationId xmlns:a16="http://schemas.microsoft.com/office/drawing/2014/main" id="{F86E2042-4357-496D-ADC0-F4B5147618D7}"/>
              </a:ext>
            </a:extLst>
          </p:cNvPr>
          <p:cNvSpPr/>
          <p:nvPr/>
        </p:nvSpPr>
        <p:spPr>
          <a:xfrm>
            <a:off x="5024748" y="11427817"/>
            <a:ext cx="332982" cy="89827"/>
          </a:xfrm>
          <a:custGeom>
            <a:avLst/>
            <a:gdLst>
              <a:gd name="connsiteX0" fmla="*/ 332535 w 332982"/>
              <a:gd name="connsiteY0" fmla="*/ 66 h 89827"/>
              <a:gd name="connsiteX1" fmla="*/ 182252 w 332982"/>
              <a:gd name="connsiteY1" fmla="*/ 61450 h 89827"/>
              <a:gd name="connsiteX2" fmla="*/ 219 w 332982"/>
              <a:gd name="connsiteY2" fmla="*/ 88966 h 89827"/>
              <a:gd name="connsiteX3" fmla="*/ 220352 w 332982"/>
              <a:gd name="connsiteY3" fmla="*/ 74150 h 89827"/>
              <a:gd name="connsiteX4" fmla="*/ 332535 w 332982"/>
              <a:gd name="connsiteY4" fmla="*/ 66 h 8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982" h="89827">
                <a:moveTo>
                  <a:pt x="332535" y="66"/>
                </a:moveTo>
                <a:cubicBezTo>
                  <a:pt x="326185" y="-2051"/>
                  <a:pt x="237638" y="46633"/>
                  <a:pt x="182252" y="61450"/>
                </a:cubicBezTo>
                <a:cubicBezTo>
                  <a:pt x="126866" y="76267"/>
                  <a:pt x="-6131" y="86849"/>
                  <a:pt x="219" y="88966"/>
                </a:cubicBezTo>
                <a:cubicBezTo>
                  <a:pt x="6569" y="91083"/>
                  <a:pt x="164260" y="90378"/>
                  <a:pt x="220352" y="74150"/>
                </a:cubicBezTo>
                <a:cubicBezTo>
                  <a:pt x="276444" y="57922"/>
                  <a:pt x="338885" y="2183"/>
                  <a:pt x="332535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2" name="フリーフォーム: 図形 3521">
            <a:extLst>
              <a:ext uri="{FF2B5EF4-FFF2-40B4-BE49-F238E27FC236}">
                <a16:creationId xmlns:a16="http://schemas.microsoft.com/office/drawing/2014/main" id="{5ECCD24D-8C7E-4B4C-8342-6FE98D0573F1}"/>
              </a:ext>
            </a:extLst>
          </p:cNvPr>
          <p:cNvSpPr/>
          <p:nvPr/>
        </p:nvSpPr>
        <p:spPr>
          <a:xfrm>
            <a:off x="5172966" y="11819152"/>
            <a:ext cx="689292" cy="104032"/>
          </a:xfrm>
          <a:custGeom>
            <a:avLst/>
            <a:gdLst>
              <a:gd name="connsiteX0" fmla="*/ 167 w 689292"/>
              <a:gd name="connsiteY0" fmla="*/ 104031 h 104032"/>
              <a:gd name="connsiteX1" fmla="*/ 368467 w 689292"/>
              <a:gd name="connsiteY1" fmla="*/ 17248 h 104032"/>
              <a:gd name="connsiteX2" fmla="*/ 683851 w 689292"/>
              <a:gd name="connsiteY2" fmla="*/ 40531 h 104032"/>
              <a:gd name="connsiteX3" fmla="*/ 550501 w 689292"/>
              <a:gd name="connsiteY3" fmla="*/ 2431 h 104032"/>
              <a:gd name="connsiteX4" fmla="*/ 324017 w 689292"/>
              <a:gd name="connsiteY4" fmla="*/ 15131 h 104032"/>
              <a:gd name="connsiteX5" fmla="*/ 167 w 689292"/>
              <a:gd name="connsiteY5" fmla="*/ 104031 h 10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292" h="104032">
                <a:moveTo>
                  <a:pt x="167" y="104031"/>
                </a:moveTo>
                <a:cubicBezTo>
                  <a:pt x="7575" y="104384"/>
                  <a:pt x="254520" y="27831"/>
                  <a:pt x="368467" y="17248"/>
                </a:cubicBezTo>
                <a:cubicBezTo>
                  <a:pt x="482414" y="6665"/>
                  <a:pt x="653512" y="43000"/>
                  <a:pt x="683851" y="40531"/>
                </a:cubicBezTo>
                <a:cubicBezTo>
                  <a:pt x="714190" y="38062"/>
                  <a:pt x="610473" y="6664"/>
                  <a:pt x="550501" y="2431"/>
                </a:cubicBezTo>
                <a:cubicBezTo>
                  <a:pt x="490529" y="-1802"/>
                  <a:pt x="415386" y="-2155"/>
                  <a:pt x="324017" y="15131"/>
                </a:cubicBezTo>
                <a:cubicBezTo>
                  <a:pt x="232648" y="32417"/>
                  <a:pt x="-7241" y="103678"/>
                  <a:pt x="167" y="1040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3" name="フリーフォーム: 図形 3522">
            <a:extLst>
              <a:ext uri="{FF2B5EF4-FFF2-40B4-BE49-F238E27FC236}">
                <a16:creationId xmlns:a16="http://schemas.microsoft.com/office/drawing/2014/main" id="{5481DC4C-C552-4778-95C8-1E2387A3CFD3}"/>
              </a:ext>
            </a:extLst>
          </p:cNvPr>
          <p:cNvSpPr/>
          <p:nvPr/>
        </p:nvSpPr>
        <p:spPr>
          <a:xfrm>
            <a:off x="5763450" y="11660468"/>
            <a:ext cx="177118" cy="248122"/>
          </a:xfrm>
          <a:custGeom>
            <a:avLst/>
            <a:gdLst>
              <a:gd name="connsiteX0" fmla="*/ 233 w 177118"/>
              <a:gd name="connsiteY0" fmla="*/ 249 h 248122"/>
              <a:gd name="connsiteX1" fmla="*/ 110300 w 177118"/>
              <a:gd name="connsiteY1" fmla="*/ 106082 h 248122"/>
              <a:gd name="connsiteX2" fmla="*/ 175917 w 177118"/>
              <a:gd name="connsiteY2" fmla="*/ 247899 h 248122"/>
              <a:gd name="connsiteX3" fmla="*/ 142050 w 177118"/>
              <a:gd name="connsiteY3" fmla="*/ 135715 h 248122"/>
              <a:gd name="connsiteX4" fmla="*/ 233 w 177118"/>
              <a:gd name="connsiteY4" fmla="*/ 249 h 24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18" h="248122">
                <a:moveTo>
                  <a:pt x="233" y="249"/>
                </a:moveTo>
                <a:cubicBezTo>
                  <a:pt x="-5059" y="-4690"/>
                  <a:pt x="81019" y="64807"/>
                  <a:pt x="110300" y="106082"/>
                </a:cubicBezTo>
                <a:cubicBezTo>
                  <a:pt x="139581" y="147357"/>
                  <a:pt x="170625" y="242960"/>
                  <a:pt x="175917" y="247899"/>
                </a:cubicBezTo>
                <a:cubicBezTo>
                  <a:pt x="181209" y="252838"/>
                  <a:pt x="168861" y="174521"/>
                  <a:pt x="142050" y="135715"/>
                </a:cubicBezTo>
                <a:cubicBezTo>
                  <a:pt x="115239" y="96909"/>
                  <a:pt x="5525" y="5188"/>
                  <a:pt x="233" y="2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4" name="フリーフォーム: 図形 3523">
            <a:extLst>
              <a:ext uri="{FF2B5EF4-FFF2-40B4-BE49-F238E27FC236}">
                <a16:creationId xmlns:a16="http://schemas.microsoft.com/office/drawing/2014/main" id="{BE457F2A-2F08-4BFD-953A-BA160318350A}"/>
              </a:ext>
            </a:extLst>
          </p:cNvPr>
          <p:cNvSpPr/>
          <p:nvPr/>
        </p:nvSpPr>
        <p:spPr>
          <a:xfrm>
            <a:off x="4908550" y="11592896"/>
            <a:ext cx="556683" cy="97797"/>
          </a:xfrm>
          <a:custGeom>
            <a:avLst/>
            <a:gdLst>
              <a:gd name="connsiteX0" fmla="*/ 0 w 556683"/>
              <a:gd name="connsiteY0" fmla="*/ 78404 h 97797"/>
              <a:gd name="connsiteX1" fmla="*/ 230717 w 556683"/>
              <a:gd name="connsiteY1" fmla="*/ 76287 h 97797"/>
              <a:gd name="connsiteX2" fmla="*/ 556683 w 556683"/>
              <a:gd name="connsiteY2" fmla="*/ 87 h 97797"/>
              <a:gd name="connsiteX3" fmla="*/ 232833 w 556683"/>
              <a:gd name="connsiteY3" fmla="*/ 93221 h 97797"/>
              <a:gd name="connsiteX4" fmla="*/ 0 w 556683"/>
              <a:gd name="connsiteY4" fmla="*/ 78404 h 9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683" h="97797">
                <a:moveTo>
                  <a:pt x="0" y="78404"/>
                </a:moveTo>
                <a:cubicBezTo>
                  <a:pt x="-353" y="75582"/>
                  <a:pt x="137937" y="89340"/>
                  <a:pt x="230717" y="76287"/>
                </a:cubicBezTo>
                <a:cubicBezTo>
                  <a:pt x="323497" y="63234"/>
                  <a:pt x="556330" y="-2735"/>
                  <a:pt x="556683" y="87"/>
                </a:cubicBezTo>
                <a:cubicBezTo>
                  <a:pt x="557036" y="2909"/>
                  <a:pt x="326672" y="78051"/>
                  <a:pt x="232833" y="93221"/>
                </a:cubicBezTo>
                <a:cubicBezTo>
                  <a:pt x="138994" y="108391"/>
                  <a:pt x="353" y="81226"/>
                  <a:pt x="0" y="784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5" name="フリーフォーム: 図形 3524">
            <a:extLst>
              <a:ext uri="{FF2B5EF4-FFF2-40B4-BE49-F238E27FC236}">
                <a16:creationId xmlns:a16="http://schemas.microsoft.com/office/drawing/2014/main" id="{30AA5FEB-B013-49A4-8DFD-E611413C10E6}"/>
              </a:ext>
            </a:extLst>
          </p:cNvPr>
          <p:cNvSpPr/>
          <p:nvPr/>
        </p:nvSpPr>
        <p:spPr>
          <a:xfrm>
            <a:off x="7183414" y="9528148"/>
            <a:ext cx="190541" cy="134971"/>
          </a:xfrm>
          <a:custGeom>
            <a:avLst/>
            <a:gdLst>
              <a:gd name="connsiteX0" fmla="*/ 190524 w 190541"/>
              <a:gd name="connsiteY0" fmla="*/ 27 h 134971"/>
              <a:gd name="connsiteX1" fmla="*/ 82574 w 190541"/>
              <a:gd name="connsiteY1" fmla="*/ 38127 h 134971"/>
              <a:gd name="connsiteX2" fmla="*/ 24 w 190541"/>
              <a:gd name="connsiteY2" fmla="*/ 134965 h 134971"/>
              <a:gd name="connsiteX3" fmla="*/ 90511 w 190541"/>
              <a:gd name="connsiteY3" fmla="*/ 42890 h 134971"/>
              <a:gd name="connsiteX4" fmla="*/ 190524 w 190541"/>
              <a:gd name="connsiteY4" fmla="*/ 27 h 13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41" h="134971">
                <a:moveTo>
                  <a:pt x="190524" y="27"/>
                </a:moveTo>
                <a:cubicBezTo>
                  <a:pt x="189201" y="-767"/>
                  <a:pt x="114324" y="15637"/>
                  <a:pt x="82574" y="38127"/>
                </a:cubicBezTo>
                <a:cubicBezTo>
                  <a:pt x="50824" y="60617"/>
                  <a:pt x="-1299" y="134171"/>
                  <a:pt x="24" y="134965"/>
                </a:cubicBezTo>
                <a:cubicBezTo>
                  <a:pt x="1347" y="135759"/>
                  <a:pt x="62994" y="62469"/>
                  <a:pt x="90511" y="42890"/>
                </a:cubicBezTo>
                <a:cubicBezTo>
                  <a:pt x="118028" y="23311"/>
                  <a:pt x="191847" y="821"/>
                  <a:pt x="190524" y="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6" name="フリーフォーム: 図形 3525">
            <a:extLst>
              <a:ext uri="{FF2B5EF4-FFF2-40B4-BE49-F238E27FC236}">
                <a16:creationId xmlns:a16="http://schemas.microsoft.com/office/drawing/2014/main" id="{E677F5B8-E28A-4681-984E-10CB00CDC2D6}"/>
              </a:ext>
            </a:extLst>
          </p:cNvPr>
          <p:cNvSpPr/>
          <p:nvPr/>
        </p:nvSpPr>
        <p:spPr>
          <a:xfrm>
            <a:off x="6914695" y="9637650"/>
            <a:ext cx="262393" cy="268643"/>
          </a:xfrm>
          <a:custGeom>
            <a:avLst/>
            <a:gdLst>
              <a:gd name="connsiteX0" fmla="*/ 262393 w 262393"/>
              <a:gd name="connsiteY0" fmla="*/ 63 h 268643"/>
              <a:gd name="connsiteX1" fmla="*/ 240168 w 262393"/>
              <a:gd name="connsiteY1" fmla="*/ 57213 h 268643"/>
              <a:gd name="connsiteX2" fmla="*/ 162380 w 262393"/>
              <a:gd name="connsiteY2" fmla="*/ 123888 h 268643"/>
              <a:gd name="connsiteX3" fmla="*/ 455 w 262393"/>
              <a:gd name="connsiteY3" fmla="*/ 266763 h 268643"/>
              <a:gd name="connsiteX4" fmla="*/ 117930 w 262393"/>
              <a:gd name="connsiteY4" fmla="*/ 195325 h 268643"/>
              <a:gd name="connsiteX5" fmla="*/ 240168 w 262393"/>
              <a:gd name="connsiteY5" fmla="*/ 49275 h 268643"/>
              <a:gd name="connsiteX6" fmla="*/ 262393 w 262393"/>
              <a:gd name="connsiteY6" fmla="*/ 63 h 26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393" h="268643">
                <a:moveTo>
                  <a:pt x="262393" y="63"/>
                </a:moveTo>
                <a:cubicBezTo>
                  <a:pt x="262393" y="1386"/>
                  <a:pt x="256837" y="36575"/>
                  <a:pt x="240168" y="57213"/>
                </a:cubicBezTo>
                <a:cubicBezTo>
                  <a:pt x="223499" y="77851"/>
                  <a:pt x="202332" y="88963"/>
                  <a:pt x="162380" y="123888"/>
                </a:cubicBezTo>
                <a:cubicBezTo>
                  <a:pt x="122428" y="158813"/>
                  <a:pt x="7863" y="254857"/>
                  <a:pt x="455" y="266763"/>
                </a:cubicBezTo>
                <a:cubicBezTo>
                  <a:pt x="-6953" y="278669"/>
                  <a:pt x="77978" y="231573"/>
                  <a:pt x="117930" y="195325"/>
                </a:cubicBezTo>
                <a:cubicBezTo>
                  <a:pt x="157882" y="159077"/>
                  <a:pt x="217943" y="80231"/>
                  <a:pt x="240168" y="49275"/>
                </a:cubicBezTo>
                <a:cubicBezTo>
                  <a:pt x="262393" y="18319"/>
                  <a:pt x="262393" y="-1260"/>
                  <a:pt x="262393" y="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8" name="フリーフォーム: 図形 3527">
            <a:extLst>
              <a:ext uri="{FF2B5EF4-FFF2-40B4-BE49-F238E27FC236}">
                <a16:creationId xmlns:a16="http://schemas.microsoft.com/office/drawing/2014/main" id="{AA49750E-152C-4353-A107-62A66B6E67FF}"/>
              </a:ext>
            </a:extLst>
          </p:cNvPr>
          <p:cNvSpPr/>
          <p:nvPr/>
        </p:nvSpPr>
        <p:spPr>
          <a:xfrm>
            <a:off x="7311954" y="9390410"/>
            <a:ext cx="174024" cy="173950"/>
          </a:xfrm>
          <a:custGeom>
            <a:avLst/>
            <a:gdLst>
              <a:gd name="connsiteX0" fmla="*/ 173109 w 174024"/>
              <a:gd name="connsiteY0" fmla="*/ 1240 h 173950"/>
              <a:gd name="connsiteX1" fmla="*/ 95321 w 174024"/>
              <a:gd name="connsiteY1" fmla="*/ 58390 h 173950"/>
              <a:gd name="connsiteX2" fmla="*/ 31821 w 174024"/>
              <a:gd name="connsiteY2" fmla="*/ 145703 h 173950"/>
              <a:gd name="connsiteX3" fmla="*/ 71 w 174024"/>
              <a:gd name="connsiteY3" fmla="*/ 172690 h 173950"/>
              <a:gd name="connsiteX4" fmla="*/ 39759 w 174024"/>
              <a:gd name="connsiteY4" fmla="*/ 112365 h 173950"/>
              <a:gd name="connsiteX5" fmla="*/ 173109 w 174024"/>
              <a:gd name="connsiteY5" fmla="*/ 1240 h 17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024" h="173950">
                <a:moveTo>
                  <a:pt x="173109" y="1240"/>
                </a:moveTo>
                <a:cubicBezTo>
                  <a:pt x="182369" y="-7756"/>
                  <a:pt x="118869" y="34313"/>
                  <a:pt x="95321" y="58390"/>
                </a:cubicBezTo>
                <a:cubicBezTo>
                  <a:pt x="71773" y="82467"/>
                  <a:pt x="47696" y="126653"/>
                  <a:pt x="31821" y="145703"/>
                </a:cubicBezTo>
                <a:cubicBezTo>
                  <a:pt x="15946" y="164753"/>
                  <a:pt x="-1252" y="178246"/>
                  <a:pt x="71" y="172690"/>
                </a:cubicBezTo>
                <a:cubicBezTo>
                  <a:pt x="1394" y="167134"/>
                  <a:pt x="14888" y="139882"/>
                  <a:pt x="39759" y="112365"/>
                </a:cubicBezTo>
                <a:cubicBezTo>
                  <a:pt x="64630" y="84848"/>
                  <a:pt x="163849" y="10236"/>
                  <a:pt x="173109" y="12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9" name="フリーフォーム: 図形 3528">
            <a:extLst>
              <a:ext uri="{FF2B5EF4-FFF2-40B4-BE49-F238E27FC236}">
                <a16:creationId xmlns:a16="http://schemas.microsoft.com/office/drawing/2014/main" id="{416F7296-9F78-4921-A424-D3B9C95FE08A}"/>
              </a:ext>
            </a:extLst>
          </p:cNvPr>
          <p:cNvSpPr/>
          <p:nvPr/>
        </p:nvSpPr>
        <p:spPr>
          <a:xfrm>
            <a:off x="7305610" y="9379613"/>
            <a:ext cx="207792" cy="185969"/>
          </a:xfrm>
          <a:custGeom>
            <a:avLst/>
            <a:gdLst>
              <a:gd name="connsiteX0" fmla="*/ 65 w 207792"/>
              <a:gd name="connsiteY0" fmla="*/ 175550 h 185969"/>
              <a:gd name="connsiteX1" fmla="*/ 73090 w 207792"/>
              <a:gd name="connsiteY1" fmla="*/ 177137 h 185969"/>
              <a:gd name="connsiteX2" fmla="*/ 198503 w 207792"/>
              <a:gd name="connsiteY2" fmla="*/ 51725 h 185969"/>
              <a:gd name="connsiteX3" fmla="*/ 198503 w 207792"/>
              <a:gd name="connsiteY3" fmla="*/ 925 h 185969"/>
              <a:gd name="connsiteX4" fmla="*/ 198503 w 207792"/>
              <a:gd name="connsiteY4" fmla="*/ 21562 h 185969"/>
              <a:gd name="connsiteX5" fmla="*/ 187390 w 207792"/>
              <a:gd name="connsiteY5" fmla="*/ 54900 h 185969"/>
              <a:gd name="connsiteX6" fmla="*/ 103253 w 207792"/>
              <a:gd name="connsiteY6" fmla="*/ 150150 h 185969"/>
              <a:gd name="connsiteX7" fmla="*/ 60390 w 207792"/>
              <a:gd name="connsiteY7" fmla="*/ 175550 h 185969"/>
              <a:gd name="connsiteX8" fmla="*/ 65 w 207792"/>
              <a:gd name="connsiteY8" fmla="*/ 175550 h 18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92" h="185969">
                <a:moveTo>
                  <a:pt x="65" y="175550"/>
                </a:moveTo>
                <a:cubicBezTo>
                  <a:pt x="2182" y="175814"/>
                  <a:pt x="40017" y="197774"/>
                  <a:pt x="73090" y="177137"/>
                </a:cubicBezTo>
                <a:cubicBezTo>
                  <a:pt x="106163" y="156500"/>
                  <a:pt x="177601" y="81094"/>
                  <a:pt x="198503" y="51725"/>
                </a:cubicBezTo>
                <a:cubicBezTo>
                  <a:pt x="219405" y="22356"/>
                  <a:pt x="198503" y="925"/>
                  <a:pt x="198503" y="925"/>
                </a:cubicBezTo>
                <a:cubicBezTo>
                  <a:pt x="198503" y="-4102"/>
                  <a:pt x="200355" y="12566"/>
                  <a:pt x="198503" y="21562"/>
                </a:cubicBezTo>
                <a:cubicBezTo>
                  <a:pt x="196651" y="30558"/>
                  <a:pt x="203265" y="33469"/>
                  <a:pt x="187390" y="54900"/>
                </a:cubicBezTo>
                <a:cubicBezTo>
                  <a:pt x="171515" y="76331"/>
                  <a:pt x="124420" y="130042"/>
                  <a:pt x="103253" y="150150"/>
                </a:cubicBezTo>
                <a:cubicBezTo>
                  <a:pt x="82086" y="170258"/>
                  <a:pt x="73355" y="171317"/>
                  <a:pt x="60390" y="175550"/>
                </a:cubicBezTo>
                <a:cubicBezTo>
                  <a:pt x="47425" y="179783"/>
                  <a:pt x="-2052" y="175286"/>
                  <a:pt x="65" y="1755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0" name="フリーフォーム: 図形 3529">
            <a:extLst>
              <a:ext uri="{FF2B5EF4-FFF2-40B4-BE49-F238E27FC236}">
                <a16:creationId xmlns:a16="http://schemas.microsoft.com/office/drawing/2014/main" id="{C2B78919-885E-4CA3-8135-6DFBF322A6A9}"/>
              </a:ext>
            </a:extLst>
          </p:cNvPr>
          <p:cNvSpPr/>
          <p:nvPr/>
        </p:nvSpPr>
        <p:spPr>
          <a:xfrm>
            <a:off x="7334121" y="9377065"/>
            <a:ext cx="229784" cy="285216"/>
          </a:xfrm>
          <a:custGeom>
            <a:avLst/>
            <a:gdLst>
              <a:gd name="connsiteX0" fmla="*/ 192217 w 229784"/>
              <a:gd name="connsiteY0" fmla="*/ 298 h 285216"/>
              <a:gd name="connsiteX1" fmla="*/ 228729 w 229784"/>
              <a:gd name="connsiteY1" fmla="*/ 74910 h 285216"/>
              <a:gd name="connsiteX2" fmla="*/ 198567 w 229784"/>
              <a:gd name="connsiteY2" fmla="*/ 113010 h 285216"/>
              <a:gd name="connsiteX3" fmla="*/ 3304 w 229784"/>
              <a:gd name="connsiteY3" fmla="*/ 282873 h 285216"/>
              <a:gd name="connsiteX4" fmla="*/ 85854 w 229784"/>
              <a:gd name="connsiteY4" fmla="*/ 203498 h 285216"/>
              <a:gd name="connsiteX5" fmla="*/ 216029 w 229784"/>
              <a:gd name="connsiteY5" fmla="*/ 84435 h 285216"/>
              <a:gd name="connsiteX6" fmla="*/ 217617 w 229784"/>
              <a:gd name="connsiteY6" fmla="*/ 49510 h 285216"/>
              <a:gd name="connsiteX7" fmla="*/ 192217 w 229784"/>
              <a:gd name="connsiteY7" fmla="*/ 298 h 2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784" h="285216">
                <a:moveTo>
                  <a:pt x="192217" y="298"/>
                </a:moveTo>
                <a:cubicBezTo>
                  <a:pt x="194069" y="4531"/>
                  <a:pt x="227671" y="56125"/>
                  <a:pt x="228729" y="74910"/>
                </a:cubicBezTo>
                <a:cubicBezTo>
                  <a:pt x="229787" y="93695"/>
                  <a:pt x="236138" y="78349"/>
                  <a:pt x="198567" y="113010"/>
                </a:cubicBezTo>
                <a:cubicBezTo>
                  <a:pt x="160996" y="147671"/>
                  <a:pt x="22089" y="267792"/>
                  <a:pt x="3304" y="282873"/>
                </a:cubicBezTo>
                <a:cubicBezTo>
                  <a:pt x="-15482" y="297954"/>
                  <a:pt x="50400" y="236571"/>
                  <a:pt x="85854" y="203498"/>
                </a:cubicBezTo>
                <a:cubicBezTo>
                  <a:pt x="121308" y="170425"/>
                  <a:pt x="194069" y="110100"/>
                  <a:pt x="216029" y="84435"/>
                </a:cubicBezTo>
                <a:cubicBezTo>
                  <a:pt x="237990" y="58770"/>
                  <a:pt x="222379" y="60887"/>
                  <a:pt x="217617" y="49510"/>
                </a:cubicBezTo>
                <a:cubicBezTo>
                  <a:pt x="212855" y="38133"/>
                  <a:pt x="190365" y="-3935"/>
                  <a:pt x="192217" y="2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1" name="フリーフォーム: 図形 3530">
            <a:extLst>
              <a:ext uri="{FF2B5EF4-FFF2-40B4-BE49-F238E27FC236}">
                <a16:creationId xmlns:a16="http://schemas.microsoft.com/office/drawing/2014/main" id="{242D0D3E-6077-4FAE-8CB9-AEE034EF610D}"/>
              </a:ext>
            </a:extLst>
          </p:cNvPr>
          <p:cNvSpPr/>
          <p:nvPr/>
        </p:nvSpPr>
        <p:spPr>
          <a:xfrm>
            <a:off x="7286593" y="9581842"/>
            <a:ext cx="96921" cy="36958"/>
          </a:xfrm>
          <a:custGeom>
            <a:avLst/>
            <a:gdLst>
              <a:gd name="connsiteX0" fmla="*/ 32 w 96921"/>
              <a:gd name="connsiteY0" fmla="*/ 13008 h 36958"/>
              <a:gd name="connsiteX1" fmla="*/ 54007 w 96921"/>
              <a:gd name="connsiteY1" fmla="*/ 36821 h 36958"/>
              <a:gd name="connsiteX2" fmla="*/ 96870 w 96921"/>
              <a:gd name="connsiteY2" fmla="*/ 308 h 36958"/>
              <a:gd name="connsiteX3" fmla="*/ 61945 w 96921"/>
              <a:gd name="connsiteY3" fmla="*/ 19358 h 36958"/>
              <a:gd name="connsiteX4" fmla="*/ 32 w 96921"/>
              <a:gd name="connsiteY4" fmla="*/ 13008 h 3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921" h="36958">
                <a:moveTo>
                  <a:pt x="32" y="13008"/>
                </a:moveTo>
                <a:cubicBezTo>
                  <a:pt x="-1291" y="15918"/>
                  <a:pt x="37867" y="38938"/>
                  <a:pt x="54007" y="36821"/>
                </a:cubicBezTo>
                <a:cubicBezTo>
                  <a:pt x="70147" y="34704"/>
                  <a:pt x="95547" y="3218"/>
                  <a:pt x="96870" y="308"/>
                </a:cubicBezTo>
                <a:cubicBezTo>
                  <a:pt x="98193" y="-2602"/>
                  <a:pt x="73851" y="15918"/>
                  <a:pt x="61945" y="19358"/>
                </a:cubicBezTo>
                <a:cubicBezTo>
                  <a:pt x="50039" y="22798"/>
                  <a:pt x="1355" y="10098"/>
                  <a:pt x="32" y="130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2" name="フリーフォーム: 図形 3531">
            <a:extLst>
              <a:ext uri="{FF2B5EF4-FFF2-40B4-BE49-F238E27FC236}">
                <a16:creationId xmlns:a16="http://schemas.microsoft.com/office/drawing/2014/main" id="{E4B69291-DAF3-4013-8E6A-67F132BBF1EA}"/>
              </a:ext>
            </a:extLst>
          </p:cNvPr>
          <p:cNvSpPr/>
          <p:nvPr/>
        </p:nvSpPr>
        <p:spPr>
          <a:xfrm>
            <a:off x="7186480" y="9622176"/>
            <a:ext cx="160474" cy="175889"/>
          </a:xfrm>
          <a:custGeom>
            <a:avLst/>
            <a:gdLst>
              <a:gd name="connsiteX0" fmla="*/ 160470 w 160474"/>
              <a:gd name="connsiteY0" fmla="*/ 1249 h 175889"/>
              <a:gd name="connsiteX1" fmla="*/ 103320 w 160474"/>
              <a:gd name="connsiteY1" fmla="*/ 13949 h 175889"/>
              <a:gd name="connsiteX2" fmla="*/ 77920 w 160474"/>
              <a:gd name="connsiteY2" fmla="*/ 66337 h 175889"/>
              <a:gd name="connsiteX3" fmla="*/ 133 w 160474"/>
              <a:gd name="connsiteY3" fmla="*/ 175874 h 175889"/>
              <a:gd name="connsiteX4" fmla="*/ 98558 w 160474"/>
              <a:gd name="connsiteY4" fmla="*/ 58399 h 175889"/>
              <a:gd name="connsiteX5" fmla="*/ 100145 w 160474"/>
              <a:gd name="connsiteY5" fmla="*/ 37762 h 175889"/>
              <a:gd name="connsiteX6" fmla="*/ 160470 w 160474"/>
              <a:gd name="connsiteY6" fmla="*/ 1249 h 17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474" h="175889">
                <a:moveTo>
                  <a:pt x="160470" y="1249"/>
                </a:moveTo>
                <a:cubicBezTo>
                  <a:pt x="160999" y="-2720"/>
                  <a:pt x="117078" y="3101"/>
                  <a:pt x="103320" y="13949"/>
                </a:cubicBezTo>
                <a:cubicBezTo>
                  <a:pt x="89562" y="24797"/>
                  <a:pt x="95118" y="39350"/>
                  <a:pt x="77920" y="66337"/>
                </a:cubicBezTo>
                <a:cubicBezTo>
                  <a:pt x="60722" y="93324"/>
                  <a:pt x="-3307" y="177197"/>
                  <a:pt x="133" y="175874"/>
                </a:cubicBezTo>
                <a:cubicBezTo>
                  <a:pt x="3573" y="174551"/>
                  <a:pt x="81889" y="81418"/>
                  <a:pt x="98558" y="58399"/>
                </a:cubicBezTo>
                <a:cubicBezTo>
                  <a:pt x="115227" y="35380"/>
                  <a:pt x="98028" y="46493"/>
                  <a:pt x="100145" y="37762"/>
                </a:cubicBezTo>
                <a:cubicBezTo>
                  <a:pt x="102262" y="29031"/>
                  <a:pt x="159941" y="5218"/>
                  <a:pt x="160470" y="12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3" name="フリーフォーム: 図形 3532">
            <a:extLst>
              <a:ext uri="{FF2B5EF4-FFF2-40B4-BE49-F238E27FC236}">
                <a16:creationId xmlns:a16="http://schemas.microsoft.com/office/drawing/2014/main" id="{0325AF71-5980-467D-BBBD-63668AB857AA}"/>
              </a:ext>
            </a:extLst>
          </p:cNvPr>
          <p:cNvSpPr/>
          <p:nvPr/>
        </p:nvSpPr>
        <p:spPr>
          <a:xfrm>
            <a:off x="7412009" y="9534292"/>
            <a:ext cx="196928" cy="332155"/>
          </a:xfrm>
          <a:custGeom>
            <a:avLst/>
            <a:gdLst>
              <a:gd name="connsiteX0" fmla="*/ 196879 w 196928"/>
              <a:gd name="connsiteY0" fmla="*/ 233 h 332155"/>
              <a:gd name="connsiteX1" fmla="*/ 114329 w 196928"/>
              <a:gd name="connsiteY1" fmla="*/ 95483 h 332155"/>
              <a:gd name="connsiteX2" fmla="*/ 66704 w 196928"/>
              <a:gd name="connsiteY2" fmla="*/ 143108 h 332155"/>
              <a:gd name="connsiteX3" fmla="*/ 38129 w 196928"/>
              <a:gd name="connsiteY3" fmla="*/ 195496 h 332155"/>
              <a:gd name="connsiteX4" fmla="*/ 29 w 196928"/>
              <a:gd name="connsiteY4" fmla="*/ 332021 h 332155"/>
              <a:gd name="connsiteX5" fmla="*/ 44479 w 196928"/>
              <a:gd name="connsiteY5" fmla="*/ 168508 h 332155"/>
              <a:gd name="connsiteX6" fmla="*/ 125441 w 196928"/>
              <a:gd name="connsiteY6" fmla="*/ 71671 h 332155"/>
              <a:gd name="connsiteX7" fmla="*/ 196879 w 196928"/>
              <a:gd name="connsiteY7" fmla="*/ 233 h 33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928" h="332155">
                <a:moveTo>
                  <a:pt x="196879" y="233"/>
                </a:moveTo>
                <a:cubicBezTo>
                  <a:pt x="195027" y="4202"/>
                  <a:pt x="136025" y="71670"/>
                  <a:pt x="114329" y="95483"/>
                </a:cubicBezTo>
                <a:cubicBezTo>
                  <a:pt x="92633" y="119296"/>
                  <a:pt x="79404" y="126439"/>
                  <a:pt x="66704" y="143108"/>
                </a:cubicBezTo>
                <a:cubicBezTo>
                  <a:pt x="54004" y="159777"/>
                  <a:pt x="49241" y="164011"/>
                  <a:pt x="38129" y="195496"/>
                </a:cubicBezTo>
                <a:cubicBezTo>
                  <a:pt x="27016" y="226982"/>
                  <a:pt x="-1029" y="336519"/>
                  <a:pt x="29" y="332021"/>
                </a:cubicBezTo>
                <a:cubicBezTo>
                  <a:pt x="1087" y="327523"/>
                  <a:pt x="23577" y="211900"/>
                  <a:pt x="44479" y="168508"/>
                </a:cubicBezTo>
                <a:cubicBezTo>
                  <a:pt x="65381" y="125116"/>
                  <a:pt x="102952" y="99452"/>
                  <a:pt x="125441" y="71671"/>
                </a:cubicBezTo>
                <a:cubicBezTo>
                  <a:pt x="147930" y="43890"/>
                  <a:pt x="198731" y="-3736"/>
                  <a:pt x="196879" y="2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4" name="フリーフォーム: 図形 3533">
            <a:extLst>
              <a:ext uri="{FF2B5EF4-FFF2-40B4-BE49-F238E27FC236}">
                <a16:creationId xmlns:a16="http://schemas.microsoft.com/office/drawing/2014/main" id="{A14164CF-7DCF-4655-85C1-168B2A357134}"/>
              </a:ext>
            </a:extLst>
          </p:cNvPr>
          <p:cNvSpPr/>
          <p:nvPr/>
        </p:nvSpPr>
        <p:spPr>
          <a:xfrm>
            <a:off x="7408861" y="9515365"/>
            <a:ext cx="139702" cy="108320"/>
          </a:xfrm>
          <a:custGeom>
            <a:avLst/>
            <a:gdLst>
              <a:gd name="connsiteX0" fmla="*/ 139702 w 139702"/>
              <a:gd name="connsiteY0" fmla="*/ 110 h 108320"/>
              <a:gd name="connsiteX1" fmla="*/ 41277 w 139702"/>
              <a:gd name="connsiteY1" fmla="*/ 74723 h 108320"/>
              <a:gd name="connsiteX2" fmla="*/ 2 w 139702"/>
              <a:gd name="connsiteY2" fmla="*/ 108060 h 108320"/>
              <a:gd name="connsiteX3" fmla="*/ 42864 w 139702"/>
              <a:gd name="connsiteY3" fmla="*/ 58848 h 108320"/>
              <a:gd name="connsiteX4" fmla="*/ 139702 w 139702"/>
              <a:gd name="connsiteY4" fmla="*/ 110 h 10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02" h="108320">
                <a:moveTo>
                  <a:pt x="139702" y="110"/>
                </a:moveTo>
                <a:cubicBezTo>
                  <a:pt x="139438" y="2756"/>
                  <a:pt x="64560" y="56731"/>
                  <a:pt x="41277" y="74723"/>
                </a:cubicBezTo>
                <a:cubicBezTo>
                  <a:pt x="17994" y="92715"/>
                  <a:pt x="-262" y="110706"/>
                  <a:pt x="2" y="108060"/>
                </a:cubicBezTo>
                <a:cubicBezTo>
                  <a:pt x="266" y="105414"/>
                  <a:pt x="23020" y="74458"/>
                  <a:pt x="42864" y="58848"/>
                </a:cubicBezTo>
                <a:cubicBezTo>
                  <a:pt x="62708" y="43238"/>
                  <a:pt x="139966" y="-2536"/>
                  <a:pt x="139702" y="1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6" name="フリーフォーム: 図形 3535">
            <a:extLst>
              <a:ext uri="{FF2B5EF4-FFF2-40B4-BE49-F238E27FC236}">
                <a16:creationId xmlns:a16="http://schemas.microsoft.com/office/drawing/2014/main" id="{D522DE06-14E8-4C5A-8EC4-C53C9DF4BEFB}"/>
              </a:ext>
            </a:extLst>
          </p:cNvPr>
          <p:cNvSpPr/>
          <p:nvPr/>
        </p:nvSpPr>
        <p:spPr>
          <a:xfrm>
            <a:off x="7347744" y="9626523"/>
            <a:ext cx="69094" cy="68608"/>
          </a:xfrm>
          <a:custGeom>
            <a:avLst/>
            <a:gdLst>
              <a:gd name="connsiteX0" fmla="*/ 69056 w 69094"/>
              <a:gd name="connsiteY0" fmla="*/ 77 h 68608"/>
              <a:gd name="connsiteX1" fmla="*/ 11906 w 69094"/>
              <a:gd name="connsiteY1" fmla="*/ 50877 h 68608"/>
              <a:gd name="connsiteX2" fmla="*/ 7144 w 69094"/>
              <a:gd name="connsiteY2" fmla="*/ 68340 h 68608"/>
              <a:gd name="connsiteX3" fmla="*/ 2381 w 69094"/>
              <a:gd name="connsiteY3" fmla="*/ 39765 h 68608"/>
              <a:gd name="connsiteX4" fmla="*/ 69056 w 69094"/>
              <a:gd name="connsiteY4" fmla="*/ 77 h 6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94" h="68608">
                <a:moveTo>
                  <a:pt x="69056" y="77"/>
                </a:moveTo>
                <a:cubicBezTo>
                  <a:pt x="70643" y="1929"/>
                  <a:pt x="22225" y="39500"/>
                  <a:pt x="11906" y="50877"/>
                </a:cubicBezTo>
                <a:cubicBezTo>
                  <a:pt x="1587" y="62254"/>
                  <a:pt x="8731" y="70192"/>
                  <a:pt x="7144" y="68340"/>
                </a:cubicBezTo>
                <a:cubicBezTo>
                  <a:pt x="5557" y="66488"/>
                  <a:pt x="-4498" y="49290"/>
                  <a:pt x="2381" y="39765"/>
                </a:cubicBezTo>
                <a:cubicBezTo>
                  <a:pt x="9260" y="30240"/>
                  <a:pt x="67469" y="-1775"/>
                  <a:pt x="69056" y="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7" name="フリーフォーム: 図形 3536">
            <a:extLst>
              <a:ext uri="{FF2B5EF4-FFF2-40B4-BE49-F238E27FC236}">
                <a16:creationId xmlns:a16="http://schemas.microsoft.com/office/drawing/2014/main" id="{2E1CD57A-6711-4E9C-8302-E87BAF17D477}"/>
              </a:ext>
            </a:extLst>
          </p:cNvPr>
          <p:cNvSpPr/>
          <p:nvPr/>
        </p:nvSpPr>
        <p:spPr>
          <a:xfrm>
            <a:off x="7559675" y="9502775"/>
            <a:ext cx="50934" cy="23277"/>
          </a:xfrm>
          <a:custGeom>
            <a:avLst/>
            <a:gdLst>
              <a:gd name="connsiteX0" fmla="*/ 0 w 50934"/>
              <a:gd name="connsiteY0" fmla="*/ 0 h 23277"/>
              <a:gd name="connsiteX1" fmla="*/ 50800 w 50934"/>
              <a:gd name="connsiteY1" fmla="*/ 22225 h 23277"/>
              <a:gd name="connsiteX2" fmla="*/ 0 w 50934"/>
              <a:gd name="connsiteY2" fmla="*/ 0 h 2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34" h="23277">
                <a:moveTo>
                  <a:pt x="0" y="0"/>
                </a:moveTo>
                <a:cubicBezTo>
                  <a:pt x="0" y="0"/>
                  <a:pt x="47625" y="15346"/>
                  <a:pt x="50800" y="22225"/>
                </a:cubicBezTo>
                <a:cubicBezTo>
                  <a:pt x="53975" y="29104"/>
                  <a:pt x="0" y="0"/>
                  <a:pt x="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8" name="フリーフォーム: 図形 3537">
            <a:extLst>
              <a:ext uri="{FF2B5EF4-FFF2-40B4-BE49-F238E27FC236}">
                <a16:creationId xmlns:a16="http://schemas.microsoft.com/office/drawing/2014/main" id="{D17241DF-F696-4AD6-850C-B4010FC2FCF4}"/>
              </a:ext>
            </a:extLst>
          </p:cNvPr>
          <p:cNvSpPr/>
          <p:nvPr/>
        </p:nvSpPr>
        <p:spPr>
          <a:xfrm>
            <a:off x="7418301" y="9620003"/>
            <a:ext cx="82675" cy="38961"/>
          </a:xfrm>
          <a:custGeom>
            <a:avLst/>
            <a:gdLst>
              <a:gd name="connsiteX0" fmla="*/ 87 w 82675"/>
              <a:gd name="connsiteY0" fmla="*/ 247 h 38961"/>
              <a:gd name="connsiteX1" fmla="*/ 79462 w 82675"/>
              <a:gd name="connsiteY1" fmla="*/ 38347 h 38961"/>
              <a:gd name="connsiteX2" fmla="*/ 63587 w 82675"/>
              <a:gd name="connsiteY2" fmla="*/ 22472 h 38961"/>
              <a:gd name="connsiteX3" fmla="*/ 87 w 82675"/>
              <a:gd name="connsiteY3" fmla="*/ 247 h 3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75" h="38961">
                <a:moveTo>
                  <a:pt x="87" y="247"/>
                </a:moveTo>
                <a:cubicBezTo>
                  <a:pt x="2733" y="2893"/>
                  <a:pt x="68879" y="34643"/>
                  <a:pt x="79462" y="38347"/>
                </a:cubicBezTo>
                <a:cubicBezTo>
                  <a:pt x="90045" y="42051"/>
                  <a:pt x="71789" y="28028"/>
                  <a:pt x="63587" y="22472"/>
                </a:cubicBezTo>
                <a:cubicBezTo>
                  <a:pt x="55385" y="16916"/>
                  <a:pt x="-2559" y="-2399"/>
                  <a:pt x="87" y="2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9" name="フリーフォーム: 図形 3538">
            <a:extLst>
              <a:ext uri="{FF2B5EF4-FFF2-40B4-BE49-F238E27FC236}">
                <a16:creationId xmlns:a16="http://schemas.microsoft.com/office/drawing/2014/main" id="{8162ECBC-E004-4293-B76A-4336B66C8374}"/>
              </a:ext>
            </a:extLst>
          </p:cNvPr>
          <p:cNvSpPr/>
          <p:nvPr/>
        </p:nvSpPr>
        <p:spPr>
          <a:xfrm>
            <a:off x="7214909" y="9699572"/>
            <a:ext cx="113224" cy="117541"/>
          </a:xfrm>
          <a:custGeom>
            <a:avLst/>
            <a:gdLst>
              <a:gd name="connsiteX0" fmla="*/ 112991 w 113224"/>
              <a:gd name="connsiteY0" fmla="*/ 53 h 117541"/>
              <a:gd name="connsiteX1" fmla="*/ 62191 w 113224"/>
              <a:gd name="connsiteY1" fmla="*/ 33391 h 117541"/>
              <a:gd name="connsiteX2" fmla="*/ 279 w 113224"/>
              <a:gd name="connsiteY2" fmla="*/ 117528 h 117541"/>
              <a:gd name="connsiteX3" fmla="*/ 41554 w 113224"/>
              <a:gd name="connsiteY3" fmla="*/ 39741 h 117541"/>
              <a:gd name="connsiteX4" fmla="*/ 112991 w 113224"/>
              <a:gd name="connsiteY4" fmla="*/ 53 h 11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24" h="117541">
                <a:moveTo>
                  <a:pt x="112991" y="53"/>
                </a:moveTo>
                <a:cubicBezTo>
                  <a:pt x="116430" y="-1005"/>
                  <a:pt x="80976" y="13812"/>
                  <a:pt x="62191" y="33391"/>
                </a:cubicBezTo>
                <a:cubicBezTo>
                  <a:pt x="43406" y="52970"/>
                  <a:pt x="3718" y="116470"/>
                  <a:pt x="279" y="117528"/>
                </a:cubicBezTo>
                <a:cubicBezTo>
                  <a:pt x="-3160" y="118586"/>
                  <a:pt x="25944" y="58791"/>
                  <a:pt x="41554" y="39741"/>
                </a:cubicBezTo>
                <a:cubicBezTo>
                  <a:pt x="57164" y="20691"/>
                  <a:pt x="109552" y="1111"/>
                  <a:pt x="112991" y="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0" name="フリーフォーム: 図形 3539">
            <a:extLst>
              <a:ext uri="{FF2B5EF4-FFF2-40B4-BE49-F238E27FC236}">
                <a16:creationId xmlns:a16="http://schemas.microsoft.com/office/drawing/2014/main" id="{CBB7B041-1BD3-4241-B085-C0363C52A6B8}"/>
              </a:ext>
            </a:extLst>
          </p:cNvPr>
          <p:cNvSpPr/>
          <p:nvPr/>
        </p:nvSpPr>
        <p:spPr>
          <a:xfrm>
            <a:off x="7340025" y="9682143"/>
            <a:ext cx="91854" cy="125446"/>
          </a:xfrm>
          <a:custGeom>
            <a:avLst/>
            <a:gdLst>
              <a:gd name="connsiteX0" fmla="*/ 60900 w 91854"/>
              <a:gd name="connsiteY0" fmla="*/ 20 h 125446"/>
              <a:gd name="connsiteX1" fmla="*/ 91063 w 91854"/>
              <a:gd name="connsiteY1" fmla="*/ 52407 h 125446"/>
              <a:gd name="connsiteX2" fmla="*/ 22800 w 91854"/>
              <a:gd name="connsiteY2" fmla="*/ 82570 h 125446"/>
              <a:gd name="connsiteX3" fmla="*/ 575 w 91854"/>
              <a:gd name="connsiteY3" fmla="*/ 125432 h 125446"/>
              <a:gd name="connsiteX4" fmla="*/ 41850 w 91854"/>
              <a:gd name="connsiteY4" fmla="*/ 77807 h 125446"/>
              <a:gd name="connsiteX5" fmla="*/ 75188 w 91854"/>
              <a:gd name="connsiteY5" fmla="*/ 58757 h 125446"/>
              <a:gd name="connsiteX6" fmla="*/ 60900 w 91854"/>
              <a:gd name="connsiteY6" fmla="*/ 20 h 12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854" h="125446">
                <a:moveTo>
                  <a:pt x="60900" y="20"/>
                </a:moveTo>
                <a:cubicBezTo>
                  <a:pt x="63546" y="-1038"/>
                  <a:pt x="97413" y="38649"/>
                  <a:pt x="91063" y="52407"/>
                </a:cubicBezTo>
                <a:cubicBezTo>
                  <a:pt x="84713" y="66165"/>
                  <a:pt x="37881" y="70399"/>
                  <a:pt x="22800" y="82570"/>
                </a:cubicBezTo>
                <a:cubicBezTo>
                  <a:pt x="7719" y="94741"/>
                  <a:pt x="-2600" y="126226"/>
                  <a:pt x="575" y="125432"/>
                </a:cubicBezTo>
                <a:cubicBezTo>
                  <a:pt x="3750" y="124638"/>
                  <a:pt x="29415" y="88919"/>
                  <a:pt x="41850" y="77807"/>
                </a:cubicBezTo>
                <a:cubicBezTo>
                  <a:pt x="54285" y="66695"/>
                  <a:pt x="69896" y="68811"/>
                  <a:pt x="75188" y="58757"/>
                </a:cubicBezTo>
                <a:cubicBezTo>
                  <a:pt x="80480" y="48703"/>
                  <a:pt x="58254" y="1078"/>
                  <a:pt x="60900" y="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1" name="フリーフォーム: 図形 3540">
            <a:extLst>
              <a:ext uri="{FF2B5EF4-FFF2-40B4-BE49-F238E27FC236}">
                <a16:creationId xmlns:a16="http://schemas.microsoft.com/office/drawing/2014/main" id="{6C5B4566-0CA9-479C-BE19-D8C23AF9B1BD}"/>
              </a:ext>
            </a:extLst>
          </p:cNvPr>
          <p:cNvSpPr/>
          <p:nvPr/>
        </p:nvSpPr>
        <p:spPr>
          <a:xfrm>
            <a:off x="7088043" y="9737195"/>
            <a:ext cx="134591" cy="140330"/>
          </a:xfrm>
          <a:custGeom>
            <a:avLst/>
            <a:gdLst>
              <a:gd name="connsiteX0" fmla="*/ 133495 w 134591"/>
              <a:gd name="connsiteY0" fmla="*/ 530 h 140330"/>
              <a:gd name="connsiteX1" fmla="*/ 1732 w 134591"/>
              <a:gd name="connsiteY1" fmla="*/ 137055 h 140330"/>
              <a:gd name="connsiteX2" fmla="*/ 62057 w 134591"/>
              <a:gd name="connsiteY2" fmla="*/ 91018 h 140330"/>
              <a:gd name="connsiteX3" fmla="*/ 133495 w 134591"/>
              <a:gd name="connsiteY3" fmla="*/ 530 h 1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91" h="140330">
                <a:moveTo>
                  <a:pt x="133495" y="530"/>
                </a:moveTo>
                <a:cubicBezTo>
                  <a:pt x="123441" y="8203"/>
                  <a:pt x="13638" y="121974"/>
                  <a:pt x="1732" y="137055"/>
                </a:cubicBezTo>
                <a:cubicBezTo>
                  <a:pt x="-10174" y="152136"/>
                  <a:pt x="42478" y="111391"/>
                  <a:pt x="62057" y="91018"/>
                </a:cubicBezTo>
                <a:cubicBezTo>
                  <a:pt x="81636" y="70645"/>
                  <a:pt x="143549" y="-7143"/>
                  <a:pt x="133495" y="5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2" name="フリーフォーム: 図形 3541">
            <a:extLst>
              <a:ext uri="{FF2B5EF4-FFF2-40B4-BE49-F238E27FC236}">
                <a16:creationId xmlns:a16="http://schemas.microsoft.com/office/drawing/2014/main" id="{EC07A3C1-D9C1-4317-8270-60DBA9D9040A}"/>
              </a:ext>
            </a:extLst>
          </p:cNvPr>
          <p:cNvSpPr/>
          <p:nvPr/>
        </p:nvSpPr>
        <p:spPr>
          <a:xfrm>
            <a:off x="2522439" y="10342152"/>
            <a:ext cx="907688" cy="439285"/>
          </a:xfrm>
          <a:custGeom>
            <a:avLst/>
            <a:gdLst>
              <a:gd name="connsiteX0" fmla="*/ 4861 w 907688"/>
              <a:gd name="connsiteY0" fmla="*/ 411 h 439285"/>
              <a:gd name="connsiteX1" fmla="*/ 389036 w 907688"/>
              <a:gd name="connsiteY1" fmla="*/ 149636 h 439285"/>
              <a:gd name="connsiteX2" fmla="*/ 228699 w 907688"/>
              <a:gd name="connsiteY2" fmla="*/ 106773 h 439285"/>
              <a:gd name="connsiteX3" fmla="*/ 492224 w 907688"/>
              <a:gd name="connsiteY3" fmla="*/ 195673 h 439285"/>
              <a:gd name="connsiteX4" fmla="*/ 406499 w 907688"/>
              <a:gd name="connsiteY4" fmla="*/ 200436 h 439285"/>
              <a:gd name="connsiteX5" fmla="*/ 630336 w 907688"/>
              <a:gd name="connsiteY5" fmla="*/ 306798 h 439285"/>
              <a:gd name="connsiteX6" fmla="*/ 571599 w 907688"/>
              <a:gd name="connsiteY6" fmla="*/ 306798 h 439285"/>
              <a:gd name="connsiteX7" fmla="*/ 871636 w 907688"/>
              <a:gd name="connsiteY7" fmla="*/ 343311 h 439285"/>
              <a:gd name="connsiteX8" fmla="*/ 857349 w 907688"/>
              <a:gd name="connsiteY8" fmla="*/ 348073 h 439285"/>
              <a:gd name="connsiteX9" fmla="*/ 901799 w 907688"/>
              <a:gd name="connsiteY9" fmla="*/ 430623 h 439285"/>
              <a:gd name="connsiteX10" fmla="*/ 863699 w 907688"/>
              <a:gd name="connsiteY10" fmla="*/ 425861 h 439285"/>
              <a:gd name="connsiteX11" fmla="*/ 512861 w 907688"/>
              <a:gd name="connsiteY11" fmla="*/ 333786 h 439285"/>
              <a:gd name="connsiteX12" fmla="*/ 644624 w 907688"/>
              <a:gd name="connsiteY12" fmla="*/ 357598 h 439285"/>
              <a:gd name="connsiteX13" fmla="*/ 492224 w 907688"/>
              <a:gd name="connsiteY13" fmla="*/ 294098 h 439285"/>
              <a:gd name="connsiteX14" fmla="*/ 271561 w 907688"/>
              <a:gd name="connsiteY14" fmla="*/ 198848 h 439285"/>
              <a:gd name="connsiteX15" fmla="*/ 358874 w 907688"/>
              <a:gd name="connsiteY15" fmla="*/ 198848 h 439285"/>
              <a:gd name="connsiteX16" fmla="*/ 262036 w 907688"/>
              <a:gd name="connsiteY16" fmla="*/ 136936 h 439285"/>
              <a:gd name="connsiteX17" fmla="*/ 255686 w 907688"/>
              <a:gd name="connsiteY17" fmla="*/ 175036 h 439285"/>
              <a:gd name="connsiteX18" fmla="*/ 176311 w 907688"/>
              <a:gd name="connsiteY18" fmla="*/ 106773 h 439285"/>
              <a:gd name="connsiteX19" fmla="*/ 4861 w 907688"/>
              <a:gd name="connsiteY19" fmla="*/ 411 h 43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7688" h="439285">
                <a:moveTo>
                  <a:pt x="4861" y="411"/>
                </a:moveTo>
                <a:cubicBezTo>
                  <a:pt x="40315" y="7555"/>
                  <a:pt x="351730" y="131909"/>
                  <a:pt x="389036" y="149636"/>
                </a:cubicBezTo>
                <a:cubicBezTo>
                  <a:pt x="426342" y="167363"/>
                  <a:pt x="211501" y="99100"/>
                  <a:pt x="228699" y="106773"/>
                </a:cubicBezTo>
                <a:cubicBezTo>
                  <a:pt x="245897" y="114446"/>
                  <a:pt x="462591" y="180063"/>
                  <a:pt x="492224" y="195673"/>
                </a:cubicBezTo>
                <a:cubicBezTo>
                  <a:pt x="521857" y="211284"/>
                  <a:pt x="383480" y="181915"/>
                  <a:pt x="406499" y="200436"/>
                </a:cubicBezTo>
                <a:cubicBezTo>
                  <a:pt x="429518" y="218957"/>
                  <a:pt x="602819" y="289071"/>
                  <a:pt x="630336" y="306798"/>
                </a:cubicBezTo>
                <a:cubicBezTo>
                  <a:pt x="657853" y="324525"/>
                  <a:pt x="531382" y="300713"/>
                  <a:pt x="571599" y="306798"/>
                </a:cubicBezTo>
                <a:cubicBezTo>
                  <a:pt x="611816" y="312883"/>
                  <a:pt x="824011" y="336432"/>
                  <a:pt x="871636" y="343311"/>
                </a:cubicBezTo>
                <a:cubicBezTo>
                  <a:pt x="919261" y="350190"/>
                  <a:pt x="852322" y="333521"/>
                  <a:pt x="857349" y="348073"/>
                </a:cubicBezTo>
                <a:cubicBezTo>
                  <a:pt x="862376" y="362625"/>
                  <a:pt x="900741" y="417658"/>
                  <a:pt x="901799" y="430623"/>
                </a:cubicBezTo>
                <a:cubicBezTo>
                  <a:pt x="902857" y="443588"/>
                  <a:pt x="928522" y="442000"/>
                  <a:pt x="863699" y="425861"/>
                </a:cubicBezTo>
                <a:cubicBezTo>
                  <a:pt x="798876" y="409722"/>
                  <a:pt x="549373" y="345163"/>
                  <a:pt x="512861" y="333786"/>
                </a:cubicBezTo>
                <a:cubicBezTo>
                  <a:pt x="476349" y="322409"/>
                  <a:pt x="648063" y="364213"/>
                  <a:pt x="644624" y="357598"/>
                </a:cubicBezTo>
                <a:cubicBezTo>
                  <a:pt x="641185" y="350983"/>
                  <a:pt x="492224" y="294098"/>
                  <a:pt x="492224" y="294098"/>
                </a:cubicBezTo>
                <a:cubicBezTo>
                  <a:pt x="430047" y="267640"/>
                  <a:pt x="293786" y="214723"/>
                  <a:pt x="271561" y="198848"/>
                </a:cubicBezTo>
                <a:cubicBezTo>
                  <a:pt x="249336" y="182973"/>
                  <a:pt x="360462" y="209167"/>
                  <a:pt x="358874" y="198848"/>
                </a:cubicBezTo>
                <a:cubicBezTo>
                  <a:pt x="357287" y="188529"/>
                  <a:pt x="279234" y="140905"/>
                  <a:pt x="262036" y="136936"/>
                </a:cubicBezTo>
                <a:cubicBezTo>
                  <a:pt x="244838" y="132967"/>
                  <a:pt x="269973" y="180063"/>
                  <a:pt x="255686" y="175036"/>
                </a:cubicBezTo>
                <a:cubicBezTo>
                  <a:pt x="241399" y="170009"/>
                  <a:pt x="214411" y="132438"/>
                  <a:pt x="176311" y="106773"/>
                </a:cubicBezTo>
                <a:cubicBezTo>
                  <a:pt x="138211" y="81108"/>
                  <a:pt x="-30593" y="-6733"/>
                  <a:pt x="4861" y="411"/>
                </a:cubicBezTo>
                <a:close/>
              </a:path>
            </a:pathLst>
          </a:custGeom>
          <a:solidFill>
            <a:srgbClr val="4472C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3" name="フリーフォーム: 図形 3542">
            <a:extLst>
              <a:ext uri="{FF2B5EF4-FFF2-40B4-BE49-F238E27FC236}">
                <a16:creationId xmlns:a16="http://schemas.microsoft.com/office/drawing/2014/main" id="{8ED10C76-944B-4514-BB97-28AE5C266A7D}"/>
              </a:ext>
            </a:extLst>
          </p:cNvPr>
          <p:cNvSpPr/>
          <p:nvPr/>
        </p:nvSpPr>
        <p:spPr>
          <a:xfrm>
            <a:off x="2233613" y="9894858"/>
            <a:ext cx="237004" cy="260664"/>
          </a:xfrm>
          <a:custGeom>
            <a:avLst/>
            <a:gdLst>
              <a:gd name="connsiteX0" fmla="*/ 236537 w 237004"/>
              <a:gd name="connsiteY0" fmla="*/ 30 h 260664"/>
              <a:gd name="connsiteX1" fmla="*/ 166687 w 237004"/>
              <a:gd name="connsiteY1" fmla="*/ 61942 h 260664"/>
              <a:gd name="connsiteX2" fmla="*/ 82550 w 237004"/>
              <a:gd name="connsiteY2" fmla="*/ 131792 h 260664"/>
              <a:gd name="connsiteX3" fmla="*/ 0 w 237004"/>
              <a:gd name="connsiteY3" fmla="*/ 234980 h 260664"/>
              <a:gd name="connsiteX4" fmla="*/ 82550 w 237004"/>
              <a:gd name="connsiteY4" fmla="*/ 161955 h 260664"/>
              <a:gd name="connsiteX5" fmla="*/ 44450 w 237004"/>
              <a:gd name="connsiteY5" fmla="*/ 258792 h 260664"/>
              <a:gd name="connsiteX6" fmla="*/ 131762 w 237004"/>
              <a:gd name="connsiteY6" fmla="*/ 57180 h 260664"/>
              <a:gd name="connsiteX7" fmla="*/ 236537 w 237004"/>
              <a:gd name="connsiteY7" fmla="*/ 30 h 26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004" h="260664">
                <a:moveTo>
                  <a:pt x="236537" y="30"/>
                </a:moveTo>
                <a:cubicBezTo>
                  <a:pt x="242358" y="824"/>
                  <a:pt x="192352" y="39982"/>
                  <a:pt x="166687" y="61942"/>
                </a:cubicBezTo>
                <a:cubicBezTo>
                  <a:pt x="141022" y="83902"/>
                  <a:pt x="110331" y="102952"/>
                  <a:pt x="82550" y="131792"/>
                </a:cubicBezTo>
                <a:cubicBezTo>
                  <a:pt x="54769" y="160632"/>
                  <a:pt x="0" y="229953"/>
                  <a:pt x="0" y="234980"/>
                </a:cubicBezTo>
                <a:cubicBezTo>
                  <a:pt x="0" y="240007"/>
                  <a:pt x="75142" y="157986"/>
                  <a:pt x="82550" y="161955"/>
                </a:cubicBezTo>
                <a:cubicBezTo>
                  <a:pt x="89958" y="165924"/>
                  <a:pt x="36248" y="276254"/>
                  <a:pt x="44450" y="258792"/>
                </a:cubicBezTo>
                <a:cubicBezTo>
                  <a:pt x="52652" y="241330"/>
                  <a:pt x="104775" y="100307"/>
                  <a:pt x="131762" y="57180"/>
                </a:cubicBezTo>
                <a:cubicBezTo>
                  <a:pt x="158749" y="14053"/>
                  <a:pt x="230716" y="-764"/>
                  <a:pt x="236537" y="30"/>
                </a:cubicBezTo>
                <a:close/>
              </a:path>
            </a:pathLst>
          </a:custGeom>
          <a:solidFill>
            <a:srgbClr val="4472C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4" name="フリーフォーム: 図形 3543">
            <a:extLst>
              <a:ext uri="{FF2B5EF4-FFF2-40B4-BE49-F238E27FC236}">
                <a16:creationId xmlns:a16="http://schemas.microsoft.com/office/drawing/2014/main" id="{31AF4075-B57E-4AC4-B03E-F5D42C0947EA}"/>
              </a:ext>
            </a:extLst>
          </p:cNvPr>
          <p:cNvSpPr/>
          <p:nvPr/>
        </p:nvSpPr>
        <p:spPr>
          <a:xfrm>
            <a:off x="2181800" y="9791690"/>
            <a:ext cx="302889" cy="276235"/>
          </a:xfrm>
          <a:custGeom>
            <a:avLst/>
            <a:gdLst>
              <a:gd name="connsiteX0" fmla="*/ 302638 w 302889"/>
              <a:gd name="connsiteY0" fmla="*/ 10 h 276235"/>
              <a:gd name="connsiteX1" fmla="*/ 96263 w 302889"/>
              <a:gd name="connsiteY1" fmla="*/ 158760 h 276235"/>
              <a:gd name="connsiteX2" fmla="*/ 37525 w 302889"/>
              <a:gd name="connsiteY2" fmla="*/ 242898 h 276235"/>
              <a:gd name="connsiteX3" fmla="*/ 48638 w 302889"/>
              <a:gd name="connsiteY3" fmla="*/ 276235 h 276235"/>
              <a:gd name="connsiteX4" fmla="*/ 13713 w 302889"/>
              <a:gd name="connsiteY4" fmla="*/ 242898 h 276235"/>
              <a:gd name="connsiteX5" fmla="*/ 75625 w 302889"/>
              <a:gd name="connsiteY5" fmla="*/ 130185 h 276235"/>
              <a:gd name="connsiteX6" fmla="*/ 1013 w 302889"/>
              <a:gd name="connsiteY6" fmla="*/ 190510 h 276235"/>
              <a:gd name="connsiteX7" fmla="*/ 50225 w 302889"/>
              <a:gd name="connsiteY7" fmla="*/ 166698 h 276235"/>
              <a:gd name="connsiteX8" fmla="*/ 302638 w 302889"/>
              <a:gd name="connsiteY8" fmla="*/ 10 h 27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889" h="276235">
                <a:moveTo>
                  <a:pt x="302638" y="10"/>
                </a:moveTo>
                <a:cubicBezTo>
                  <a:pt x="310311" y="-1313"/>
                  <a:pt x="140448" y="118279"/>
                  <a:pt x="96263" y="158760"/>
                </a:cubicBezTo>
                <a:cubicBezTo>
                  <a:pt x="52077" y="199241"/>
                  <a:pt x="45463" y="223319"/>
                  <a:pt x="37525" y="242898"/>
                </a:cubicBezTo>
                <a:cubicBezTo>
                  <a:pt x="29587" y="262477"/>
                  <a:pt x="52607" y="276235"/>
                  <a:pt x="48638" y="276235"/>
                </a:cubicBezTo>
                <a:cubicBezTo>
                  <a:pt x="44669" y="276235"/>
                  <a:pt x="9215" y="267239"/>
                  <a:pt x="13713" y="242898"/>
                </a:cubicBezTo>
                <a:cubicBezTo>
                  <a:pt x="18211" y="218557"/>
                  <a:pt x="77742" y="138916"/>
                  <a:pt x="75625" y="130185"/>
                </a:cubicBezTo>
                <a:cubicBezTo>
                  <a:pt x="73508" y="121454"/>
                  <a:pt x="5246" y="184425"/>
                  <a:pt x="1013" y="190510"/>
                </a:cubicBezTo>
                <a:cubicBezTo>
                  <a:pt x="-3220" y="196595"/>
                  <a:pt x="4452" y="196067"/>
                  <a:pt x="50225" y="166698"/>
                </a:cubicBezTo>
                <a:cubicBezTo>
                  <a:pt x="95998" y="137329"/>
                  <a:pt x="294965" y="1333"/>
                  <a:pt x="302638" y="10"/>
                </a:cubicBezTo>
                <a:close/>
              </a:path>
            </a:pathLst>
          </a:custGeom>
          <a:solidFill>
            <a:srgbClr val="4472C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5" name="フリーフォーム: 図形 3544">
            <a:extLst>
              <a:ext uri="{FF2B5EF4-FFF2-40B4-BE49-F238E27FC236}">
                <a16:creationId xmlns:a16="http://schemas.microsoft.com/office/drawing/2014/main" id="{2A0D6150-C875-413A-AB4D-29518E5495E8}"/>
              </a:ext>
            </a:extLst>
          </p:cNvPr>
          <p:cNvSpPr/>
          <p:nvPr/>
        </p:nvSpPr>
        <p:spPr>
          <a:xfrm>
            <a:off x="3052753" y="9809678"/>
            <a:ext cx="549730" cy="366285"/>
          </a:xfrm>
          <a:custGeom>
            <a:avLst/>
            <a:gdLst>
              <a:gd name="connsiteX0" fmla="*/ 19060 w 549730"/>
              <a:gd name="connsiteY0" fmla="*/ 4247 h 366285"/>
              <a:gd name="connsiteX1" fmla="*/ 525472 w 549730"/>
              <a:gd name="connsiteY1" fmla="*/ 237610 h 366285"/>
              <a:gd name="connsiteX2" fmla="*/ 465147 w 549730"/>
              <a:gd name="connsiteY2" fmla="*/ 256660 h 366285"/>
              <a:gd name="connsiteX3" fmla="*/ 430222 w 549730"/>
              <a:gd name="connsiteY3" fmla="*/ 366197 h 366285"/>
              <a:gd name="connsiteX4" fmla="*/ 447685 w 549730"/>
              <a:gd name="connsiteY4" fmla="*/ 274122 h 366285"/>
              <a:gd name="connsiteX5" fmla="*/ 373072 w 549730"/>
              <a:gd name="connsiteY5" fmla="*/ 213797 h 366285"/>
              <a:gd name="connsiteX6" fmla="*/ 133360 w 549730"/>
              <a:gd name="connsiteY6" fmla="*/ 96322 h 366285"/>
              <a:gd name="connsiteX7" fmla="*/ 19060 w 549730"/>
              <a:gd name="connsiteY7" fmla="*/ 4247 h 36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730" h="366285">
                <a:moveTo>
                  <a:pt x="19060" y="4247"/>
                </a:moveTo>
                <a:cubicBezTo>
                  <a:pt x="84412" y="27795"/>
                  <a:pt x="451124" y="195541"/>
                  <a:pt x="525472" y="237610"/>
                </a:cubicBezTo>
                <a:cubicBezTo>
                  <a:pt x="599820" y="279679"/>
                  <a:pt x="481022" y="235229"/>
                  <a:pt x="465147" y="256660"/>
                </a:cubicBezTo>
                <a:cubicBezTo>
                  <a:pt x="449272" y="278091"/>
                  <a:pt x="433132" y="363287"/>
                  <a:pt x="430222" y="366197"/>
                </a:cubicBezTo>
                <a:cubicBezTo>
                  <a:pt x="427312" y="369107"/>
                  <a:pt x="457210" y="299522"/>
                  <a:pt x="447685" y="274122"/>
                </a:cubicBezTo>
                <a:cubicBezTo>
                  <a:pt x="438160" y="248722"/>
                  <a:pt x="425459" y="243430"/>
                  <a:pt x="373072" y="213797"/>
                </a:cubicBezTo>
                <a:cubicBezTo>
                  <a:pt x="320685" y="184164"/>
                  <a:pt x="194214" y="131511"/>
                  <a:pt x="133360" y="96322"/>
                </a:cubicBezTo>
                <a:cubicBezTo>
                  <a:pt x="72506" y="61133"/>
                  <a:pt x="-46292" y="-19301"/>
                  <a:pt x="19060" y="4247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6" name="フリーフォーム: 図形 3545">
            <a:extLst>
              <a:ext uri="{FF2B5EF4-FFF2-40B4-BE49-F238E27FC236}">
                <a16:creationId xmlns:a16="http://schemas.microsoft.com/office/drawing/2014/main" id="{01720725-EC7B-4769-9133-6706483746F6}"/>
              </a:ext>
            </a:extLst>
          </p:cNvPr>
          <p:cNvSpPr/>
          <p:nvPr/>
        </p:nvSpPr>
        <p:spPr>
          <a:xfrm>
            <a:off x="2684282" y="9923916"/>
            <a:ext cx="390607" cy="76247"/>
          </a:xfrm>
          <a:custGeom>
            <a:avLst/>
            <a:gdLst>
              <a:gd name="connsiteX0" fmla="*/ 181 w 390607"/>
              <a:gd name="connsiteY0" fmla="*/ 2722 h 76247"/>
              <a:gd name="connsiteX1" fmla="*/ 214493 w 390607"/>
              <a:gd name="connsiteY1" fmla="*/ 18597 h 76247"/>
              <a:gd name="connsiteX2" fmla="*/ 387531 w 390607"/>
              <a:gd name="connsiteY2" fmla="*/ 70984 h 76247"/>
              <a:gd name="connsiteX3" fmla="*/ 317681 w 390607"/>
              <a:gd name="connsiteY3" fmla="*/ 50347 h 76247"/>
              <a:gd name="connsiteX4" fmla="*/ 220843 w 390607"/>
              <a:gd name="connsiteY4" fmla="*/ 70984 h 76247"/>
              <a:gd name="connsiteX5" fmla="*/ 177981 w 390607"/>
              <a:gd name="connsiteY5" fmla="*/ 69397 h 76247"/>
              <a:gd name="connsiteX6" fmla="*/ 181 w 390607"/>
              <a:gd name="connsiteY6" fmla="*/ 2722 h 7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607" h="76247">
                <a:moveTo>
                  <a:pt x="181" y="2722"/>
                </a:moveTo>
                <a:cubicBezTo>
                  <a:pt x="6266" y="-5745"/>
                  <a:pt x="149935" y="7220"/>
                  <a:pt x="214493" y="18597"/>
                </a:cubicBezTo>
                <a:cubicBezTo>
                  <a:pt x="279051" y="29974"/>
                  <a:pt x="370333" y="65692"/>
                  <a:pt x="387531" y="70984"/>
                </a:cubicBezTo>
                <a:cubicBezTo>
                  <a:pt x="404729" y="76276"/>
                  <a:pt x="345462" y="50347"/>
                  <a:pt x="317681" y="50347"/>
                </a:cubicBezTo>
                <a:cubicBezTo>
                  <a:pt x="289900" y="50347"/>
                  <a:pt x="244126" y="67809"/>
                  <a:pt x="220843" y="70984"/>
                </a:cubicBezTo>
                <a:cubicBezTo>
                  <a:pt x="197560" y="74159"/>
                  <a:pt x="212906" y="81832"/>
                  <a:pt x="177981" y="69397"/>
                </a:cubicBezTo>
                <a:cubicBezTo>
                  <a:pt x="143056" y="56962"/>
                  <a:pt x="-5904" y="11189"/>
                  <a:pt x="181" y="272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7" name="フリーフォーム: 図形 3546">
            <a:extLst>
              <a:ext uri="{FF2B5EF4-FFF2-40B4-BE49-F238E27FC236}">
                <a16:creationId xmlns:a16="http://schemas.microsoft.com/office/drawing/2014/main" id="{1B0434B4-8585-4F4A-82B0-FB0F3499BE12}"/>
              </a:ext>
            </a:extLst>
          </p:cNvPr>
          <p:cNvSpPr/>
          <p:nvPr/>
        </p:nvSpPr>
        <p:spPr>
          <a:xfrm>
            <a:off x="2207347" y="9705227"/>
            <a:ext cx="358104" cy="262763"/>
          </a:xfrm>
          <a:custGeom>
            <a:avLst/>
            <a:gdLst>
              <a:gd name="connsiteX0" fmla="*/ 358053 w 358104"/>
              <a:gd name="connsiteY0" fmla="*/ 748 h 262763"/>
              <a:gd name="connsiteX1" fmla="*/ 134216 w 358104"/>
              <a:gd name="connsiteY1" fmla="*/ 134098 h 262763"/>
              <a:gd name="connsiteX2" fmla="*/ 226291 w 358104"/>
              <a:gd name="connsiteY2" fmla="*/ 89648 h 262763"/>
              <a:gd name="connsiteX3" fmla="*/ 99291 w 358104"/>
              <a:gd name="connsiteY3" fmla="*/ 180136 h 262763"/>
              <a:gd name="connsiteX4" fmla="*/ 24678 w 358104"/>
              <a:gd name="connsiteY4" fmla="*/ 221411 h 262763"/>
              <a:gd name="connsiteX5" fmla="*/ 4041 w 358104"/>
              <a:gd name="connsiteY5" fmla="*/ 261098 h 262763"/>
              <a:gd name="connsiteX6" fmla="*/ 96116 w 358104"/>
              <a:gd name="connsiteY6" fmla="*/ 162673 h 262763"/>
              <a:gd name="connsiteX7" fmla="*/ 154853 w 358104"/>
              <a:gd name="connsiteY7" fmla="*/ 83298 h 262763"/>
              <a:gd name="connsiteX8" fmla="*/ 358053 w 358104"/>
              <a:gd name="connsiteY8" fmla="*/ 748 h 2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104" h="262763">
                <a:moveTo>
                  <a:pt x="358053" y="748"/>
                </a:moveTo>
                <a:cubicBezTo>
                  <a:pt x="354613" y="9215"/>
                  <a:pt x="156176" y="119281"/>
                  <a:pt x="134216" y="134098"/>
                </a:cubicBezTo>
                <a:cubicBezTo>
                  <a:pt x="112256" y="148915"/>
                  <a:pt x="232112" y="81975"/>
                  <a:pt x="226291" y="89648"/>
                </a:cubicBezTo>
                <a:cubicBezTo>
                  <a:pt x="220470" y="97321"/>
                  <a:pt x="132893" y="158176"/>
                  <a:pt x="99291" y="180136"/>
                </a:cubicBezTo>
                <a:cubicBezTo>
                  <a:pt x="65689" y="202096"/>
                  <a:pt x="40553" y="207917"/>
                  <a:pt x="24678" y="221411"/>
                </a:cubicBezTo>
                <a:cubicBezTo>
                  <a:pt x="8803" y="234905"/>
                  <a:pt x="-7865" y="270888"/>
                  <a:pt x="4041" y="261098"/>
                </a:cubicBezTo>
                <a:cubicBezTo>
                  <a:pt x="15947" y="251308"/>
                  <a:pt x="70981" y="192306"/>
                  <a:pt x="96116" y="162673"/>
                </a:cubicBezTo>
                <a:cubicBezTo>
                  <a:pt x="121251" y="133040"/>
                  <a:pt x="117547" y="108698"/>
                  <a:pt x="154853" y="83298"/>
                </a:cubicBezTo>
                <a:cubicBezTo>
                  <a:pt x="192159" y="57898"/>
                  <a:pt x="361493" y="-7719"/>
                  <a:pt x="358053" y="748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8" name="フリーフォーム: 図形 3547">
            <a:extLst>
              <a:ext uri="{FF2B5EF4-FFF2-40B4-BE49-F238E27FC236}">
                <a16:creationId xmlns:a16="http://schemas.microsoft.com/office/drawing/2014/main" id="{BFEC300C-FD72-4C8E-9ACF-D95D9C515168}"/>
              </a:ext>
            </a:extLst>
          </p:cNvPr>
          <p:cNvSpPr/>
          <p:nvPr/>
        </p:nvSpPr>
        <p:spPr>
          <a:xfrm>
            <a:off x="2387527" y="10019953"/>
            <a:ext cx="392205" cy="213624"/>
          </a:xfrm>
          <a:custGeom>
            <a:avLst/>
            <a:gdLst>
              <a:gd name="connsiteX0" fmla="*/ 73098 w 392205"/>
              <a:gd name="connsiteY0" fmla="*/ 76547 h 213624"/>
              <a:gd name="connsiteX1" fmla="*/ 57223 w 392205"/>
              <a:gd name="connsiteY1" fmla="*/ 182910 h 213624"/>
              <a:gd name="connsiteX2" fmla="*/ 3248 w 392205"/>
              <a:gd name="connsiteY2" fmla="*/ 211485 h 213624"/>
              <a:gd name="connsiteX3" fmla="*/ 163586 w 392205"/>
              <a:gd name="connsiteY3" fmla="*/ 136872 h 213624"/>
              <a:gd name="connsiteX4" fmla="*/ 204861 w 392205"/>
              <a:gd name="connsiteY4" fmla="*/ 86072 h 213624"/>
              <a:gd name="connsiteX5" fmla="*/ 392186 w 392205"/>
              <a:gd name="connsiteY5" fmla="*/ 347 h 213624"/>
              <a:gd name="connsiteX6" fmla="*/ 215973 w 392205"/>
              <a:gd name="connsiteY6" fmla="*/ 59085 h 213624"/>
              <a:gd name="connsiteX7" fmla="*/ 112786 w 392205"/>
              <a:gd name="connsiteY7" fmla="*/ 138460 h 213624"/>
              <a:gd name="connsiteX8" fmla="*/ 87386 w 392205"/>
              <a:gd name="connsiteY8" fmla="*/ 157510 h 213624"/>
              <a:gd name="connsiteX9" fmla="*/ 73098 w 392205"/>
              <a:gd name="connsiteY9" fmla="*/ 76547 h 21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2205" h="213624">
                <a:moveTo>
                  <a:pt x="73098" y="76547"/>
                </a:moveTo>
                <a:cubicBezTo>
                  <a:pt x="68071" y="80780"/>
                  <a:pt x="68865" y="160420"/>
                  <a:pt x="57223" y="182910"/>
                </a:cubicBezTo>
                <a:cubicBezTo>
                  <a:pt x="45581" y="205400"/>
                  <a:pt x="-14479" y="219158"/>
                  <a:pt x="3248" y="211485"/>
                </a:cubicBezTo>
                <a:cubicBezTo>
                  <a:pt x="20975" y="203812"/>
                  <a:pt x="129984" y="157774"/>
                  <a:pt x="163586" y="136872"/>
                </a:cubicBezTo>
                <a:cubicBezTo>
                  <a:pt x="197188" y="115970"/>
                  <a:pt x="166761" y="108826"/>
                  <a:pt x="204861" y="86072"/>
                </a:cubicBezTo>
                <a:cubicBezTo>
                  <a:pt x="242961" y="63318"/>
                  <a:pt x="390334" y="4845"/>
                  <a:pt x="392186" y="347"/>
                </a:cubicBezTo>
                <a:cubicBezTo>
                  <a:pt x="394038" y="-4151"/>
                  <a:pt x="262540" y="36066"/>
                  <a:pt x="215973" y="59085"/>
                </a:cubicBezTo>
                <a:cubicBezTo>
                  <a:pt x="169406" y="82104"/>
                  <a:pt x="134217" y="122056"/>
                  <a:pt x="112786" y="138460"/>
                </a:cubicBezTo>
                <a:cubicBezTo>
                  <a:pt x="91355" y="154864"/>
                  <a:pt x="91355" y="163331"/>
                  <a:pt x="87386" y="157510"/>
                </a:cubicBezTo>
                <a:cubicBezTo>
                  <a:pt x="83417" y="151689"/>
                  <a:pt x="78125" y="72314"/>
                  <a:pt x="73098" y="76547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9" name="フリーフォーム: 図形 3548">
            <a:extLst>
              <a:ext uri="{FF2B5EF4-FFF2-40B4-BE49-F238E27FC236}">
                <a16:creationId xmlns:a16="http://schemas.microsoft.com/office/drawing/2014/main" id="{1BD88BEC-5DB1-4447-A100-9D605864D8B2}"/>
              </a:ext>
            </a:extLst>
          </p:cNvPr>
          <p:cNvSpPr/>
          <p:nvPr/>
        </p:nvSpPr>
        <p:spPr>
          <a:xfrm>
            <a:off x="2305757" y="9937302"/>
            <a:ext cx="175138" cy="286978"/>
          </a:xfrm>
          <a:custGeom>
            <a:avLst/>
            <a:gdLst>
              <a:gd name="connsiteX0" fmla="*/ 61206 w 175138"/>
              <a:gd name="connsiteY0" fmla="*/ 125861 h 286978"/>
              <a:gd name="connsiteX1" fmla="*/ 105656 w 175138"/>
              <a:gd name="connsiteY1" fmla="*/ 208411 h 286978"/>
              <a:gd name="connsiteX2" fmla="*/ 94543 w 175138"/>
              <a:gd name="connsiteY2" fmla="*/ 286198 h 286978"/>
              <a:gd name="connsiteX3" fmla="*/ 59618 w 175138"/>
              <a:gd name="connsiteY3" fmla="*/ 246511 h 286978"/>
              <a:gd name="connsiteX4" fmla="*/ 881 w 175138"/>
              <a:gd name="connsiteY4" fmla="*/ 214761 h 286978"/>
              <a:gd name="connsiteX5" fmla="*/ 108831 w 175138"/>
              <a:gd name="connsiteY5" fmla="*/ 60773 h 286978"/>
              <a:gd name="connsiteX6" fmla="*/ 173918 w 175138"/>
              <a:gd name="connsiteY6" fmla="*/ 448 h 286978"/>
              <a:gd name="connsiteX7" fmla="*/ 146931 w 175138"/>
              <a:gd name="connsiteY7" fmla="*/ 38548 h 286978"/>
              <a:gd name="connsiteX8" fmla="*/ 61206 w 175138"/>
              <a:gd name="connsiteY8" fmla="*/ 125861 h 28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138" h="286978">
                <a:moveTo>
                  <a:pt x="61206" y="125861"/>
                </a:moveTo>
                <a:cubicBezTo>
                  <a:pt x="54327" y="154172"/>
                  <a:pt x="100100" y="181688"/>
                  <a:pt x="105656" y="208411"/>
                </a:cubicBezTo>
                <a:cubicBezTo>
                  <a:pt x="111212" y="235134"/>
                  <a:pt x="102216" y="279848"/>
                  <a:pt x="94543" y="286198"/>
                </a:cubicBezTo>
                <a:cubicBezTo>
                  <a:pt x="86870" y="292548"/>
                  <a:pt x="75228" y="258417"/>
                  <a:pt x="59618" y="246511"/>
                </a:cubicBezTo>
                <a:cubicBezTo>
                  <a:pt x="44008" y="234605"/>
                  <a:pt x="-7321" y="245717"/>
                  <a:pt x="881" y="214761"/>
                </a:cubicBezTo>
                <a:cubicBezTo>
                  <a:pt x="9083" y="183805"/>
                  <a:pt x="79992" y="96492"/>
                  <a:pt x="108831" y="60773"/>
                </a:cubicBezTo>
                <a:cubicBezTo>
                  <a:pt x="137670" y="25054"/>
                  <a:pt x="167568" y="4152"/>
                  <a:pt x="173918" y="448"/>
                </a:cubicBezTo>
                <a:cubicBezTo>
                  <a:pt x="180268" y="-3256"/>
                  <a:pt x="160425" y="16587"/>
                  <a:pt x="146931" y="38548"/>
                </a:cubicBezTo>
                <a:cubicBezTo>
                  <a:pt x="133437" y="60508"/>
                  <a:pt x="68085" y="97550"/>
                  <a:pt x="61206" y="125861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0" name="フリーフォーム: 図形 3549">
            <a:extLst>
              <a:ext uri="{FF2B5EF4-FFF2-40B4-BE49-F238E27FC236}">
                <a16:creationId xmlns:a16="http://schemas.microsoft.com/office/drawing/2014/main" id="{1DE9E989-3548-4833-A294-7C95D6EBC2AE}"/>
              </a:ext>
            </a:extLst>
          </p:cNvPr>
          <p:cNvSpPr/>
          <p:nvPr/>
        </p:nvSpPr>
        <p:spPr>
          <a:xfrm>
            <a:off x="3379283" y="10091335"/>
            <a:ext cx="191040" cy="658436"/>
          </a:xfrm>
          <a:custGeom>
            <a:avLst/>
            <a:gdLst>
              <a:gd name="connsiteX0" fmla="*/ 191005 w 191040"/>
              <a:gd name="connsiteY0" fmla="*/ 403 h 658436"/>
              <a:gd name="connsiteX1" fmla="*/ 89405 w 191040"/>
              <a:gd name="connsiteY1" fmla="*/ 140103 h 658436"/>
              <a:gd name="connsiteX2" fmla="*/ 122742 w 191040"/>
              <a:gd name="connsiteY2" fmla="*/ 103590 h 658436"/>
              <a:gd name="connsiteX3" fmla="*/ 62417 w 191040"/>
              <a:gd name="connsiteY3" fmla="*/ 325840 h 658436"/>
              <a:gd name="connsiteX4" fmla="*/ 68767 w 191040"/>
              <a:gd name="connsiteY4" fmla="*/ 444903 h 658436"/>
              <a:gd name="connsiteX5" fmla="*/ 86230 w 191040"/>
              <a:gd name="connsiteY5" fmla="*/ 648103 h 658436"/>
              <a:gd name="connsiteX6" fmla="*/ 68767 w 191040"/>
              <a:gd name="connsiteY6" fmla="*/ 595715 h 658436"/>
              <a:gd name="connsiteX7" fmla="*/ 505 w 191040"/>
              <a:gd name="connsiteY7" fmla="*/ 314728 h 658436"/>
              <a:gd name="connsiteX8" fmla="*/ 38605 w 191040"/>
              <a:gd name="connsiteY8" fmla="*/ 429028 h 658436"/>
              <a:gd name="connsiteX9" fmla="*/ 56067 w 191040"/>
              <a:gd name="connsiteY9" fmla="*/ 197253 h 658436"/>
              <a:gd name="connsiteX10" fmla="*/ 78292 w 191040"/>
              <a:gd name="connsiteY10" fmla="*/ 92478 h 658436"/>
              <a:gd name="connsiteX11" fmla="*/ 76705 w 191040"/>
              <a:gd name="connsiteY11" fmla="*/ 97240 h 658436"/>
              <a:gd name="connsiteX12" fmla="*/ 191005 w 191040"/>
              <a:gd name="connsiteY12" fmla="*/ 403 h 65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040" h="658436">
                <a:moveTo>
                  <a:pt x="191005" y="403"/>
                </a:moveTo>
                <a:cubicBezTo>
                  <a:pt x="193122" y="7547"/>
                  <a:pt x="100782" y="122905"/>
                  <a:pt x="89405" y="140103"/>
                </a:cubicBezTo>
                <a:cubicBezTo>
                  <a:pt x="78028" y="157301"/>
                  <a:pt x="127240" y="72634"/>
                  <a:pt x="122742" y="103590"/>
                </a:cubicBezTo>
                <a:cubicBezTo>
                  <a:pt x="118244" y="134546"/>
                  <a:pt x="71413" y="268955"/>
                  <a:pt x="62417" y="325840"/>
                </a:cubicBezTo>
                <a:cubicBezTo>
                  <a:pt x="53421" y="382726"/>
                  <a:pt x="64798" y="391193"/>
                  <a:pt x="68767" y="444903"/>
                </a:cubicBezTo>
                <a:cubicBezTo>
                  <a:pt x="72736" y="498613"/>
                  <a:pt x="86230" y="622968"/>
                  <a:pt x="86230" y="648103"/>
                </a:cubicBezTo>
                <a:cubicBezTo>
                  <a:pt x="86230" y="673238"/>
                  <a:pt x="83054" y="651278"/>
                  <a:pt x="68767" y="595715"/>
                </a:cubicBezTo>
                <a:cubicBezTo>
                  <a:pt x="54479" y="540153"/>
                  <a:pt x="5532" y="342509"/>
                  <a:pt x="505" y="314728"/>
                </a:cubicBezTo>
                <a:cubicBezTo>
                  <a:pt x="-4522" y="286947"/>
                  <a:pt x="29345" y="448607"/>
                  <a:pt x="38605" y="429028"/>
                </a:cubicBezTo>
                <a:cubicBezTo>
                  <a:pt x="47865" y="409449"/>
                  <a:pt x="49452" y="253345"/>
                  <a:pt x="56067" y="197253"/>
                </a:cubicBezTo>
                <a:cubicBezTo>
                  <a:pt x="62682" y="141161"/>
                  <a:pt x="74852" y="109147"/>
                  <a:pt x="78292" y="92478"/>
                </a:cubicBezTo>
                <a:cubicBezTo>
                  <a:pt x="81732" y="75809"/>
                  <a:pt x="57920" y="111263"/>
                  <a:pt x="76705" y="97240"/>
                </a:cubicBezTo>
                <a:cubicBezTo>
                  <a:pt x="95490" y="83217"/>
                  <a:pt x="188888" y="-6741"/>
                  <a:pt x="191005" y="403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1" name="フリーフォーム: 図形 3550">
            <a:extLst>
              <a:ext uri="{FF2B5EF4-FFF2-40B4-BE49-F238E27FC236}">
                <a16:creationId xmlns:a16="http://schemas.microsoft.com/office/drawing/2014/main" id="{CCFFF72E-5E79-48BA-B0AB-09356E4E2B69}"/>
              </a:ext>
            </a:extLst>
          </p:cNvPr>
          <p:cNvSpPr/>
          <p:nvPr/>
        </p:nvSpPr>
        <p:spPr>
          <a:xfrm>
            <a:off x="3632200" y="10072336"/>
            <a:ext cx="355809" cy="738609"/>
          </a:xfrm>
          <a:custGeom>
            <a:avLst/>
            <a:gdLst>
              <a:gd name="connsiteX0" fmla="*/ 355600 w 355809"/>
              <a:gd name="connsiteY0" fmla="*/ 352 h 738609"/>
              <a:gd name="connsiteX1" fmla="*/ 168275 w 355809"/>
              <a:gd name="connsiteY1" fmla="*/ 100364 h 738609"/>
              <a:gd name="connsiteX2" fmla="*/ 255588 w 355809"/>
              <a:gd name="connsiteY2" fmla="*/ 79727 h 738609"/>
              <a:gd name="connsiteX3" fmla="*/ 125413 w 355809"/>
              <a:gd name="connsiteY3" fmla="*/ 144814 h 738609"/>
              <a:gd name="connsiteX4" fmla="*/ 66675 w 355809"/>
              <a:gd name="connsiteY4" fmla="*/ 325789 h 738609"/>
              <a:gd name="connsiteX5" fmla="*/ 63500 w 355809"/>
              <a:gd name="connsiteY5" fmla="*/ 301977 h 738609"/>
              <a:gd name="connsiteX6" fmla="*/ 41275 w 355809"/>
              <a:gd name="connsiteY6" fmla="*/ 427389 h 738609"/>
              <a:gd name="connsiteX7" fmla="*/ 33338 w 355809"/>
              <a:gd name="connsiteY7" fmla="*/ 552802 h 738609"/>
              <a:gd name="connsiteX8" fmla="*/ 36513 w 355809"/>
              <a:gd name="connsiteY8" fmla="*/ 524227 h 738609"/>
              <a:gd name="connsiteX9" fmla="*/ 87313 w 355809"/>
              <a:gd name="connsiteY9" fmla="*/ 738539 h 738609"/>
              <a:gd name="connsiteX10" fmla="*/ 0 w 355809"/>
              <a:gd name="connsiteY10" fmla="*/ 498827 h 738609"/>
              <a:gd name="connsiteX11" fmla="*/ 85725 w 355809"/>
              <a:gd name="connsiteY11" fmla="*/ 187677 h 738609"/>
              <a:gd name="connsiteX12" fmla="*/ 65088 w 355809"/>
              <a:gd name="connsiteY12" fmla="*/ 194027 h 738609"/>
              <a:gd name="connsiteX13" fmla="*/ 125413 w 355809"/>
              <a:gd name="connsiteY13" fmla="*/ 71789 h 738609"/>
              <a:gd name="connsiteX14" fmla="*/ 355600 w 355809"/>
              <a:gd name="connsiteY14" fmla="*/ 352 h 73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5809" h="738609">
                <a:moveTo>
                  <a:pt x="355600" y="352"/>
                </a:moveTo>
                <a:cubicBezTo>
                  <a:pt x="362744" y="5114"/>
                  <a:pt x="184944" y="87135"/>
                  <a:pt x="168275" y="100364"/>
                </a:cubicBezTo>
                <a:cubicBezTo>
                  <a:pt x="151606" y="113593"/>
                  <a:pt x="262732" y="72319"/>
                  <a:pt x="255588" y="79727"/>
                </a:cubicBezTo>
                <a:cubicBezTo>
                  <a:pt x="248444" y="87135"/>
                  <a:pt x="156898" y="103804"/>
                  <a:pt x="125413" y="144814"/>
                </a:cubicBezTo>
                <a:cubicBezTo>
                  <a:pt x="93928" y="185824"/>
                  <a:pt x="76994" y="299595"/>
                  <a:pt x="66675" y="325789"/>
                </a:cubicBezTo>
                <a:cubicBezTo>
                  <a:pt x="56356" y="351983"/>
                  <a:pt x="67733" y="285044"/>
                  <a:pt x="63500" y="301977"/>
                </a:cubicBezTo>
                <a:cubicBezTo>
                  <a:pt x="59267" y="318910"/>
                  <a:pt x="46302" y="385585"/>
                  <a:pt x="41275" y="427389"/>
                </a:cubicBezTo>
                <a:cubicBezTo>
                  <a:pt x="36248" y="469193"/>
                  <a:pt x="34132" y="536662"/>
                  <a:pt x="33338" y="552802"/>
                </a:cubicBezTo>
                <a:cubicBezTo>
                  <a:pt x="32544" y="568942"/>
                  <a:pt x="27517" y="493271"/>
                  <a:pt x="36513" y="524227"/>
                </a:cubicBezTo>
                <a:cubicBezTo>
                  <a:pt x="45509" y="555183"/>
                  <a:pt x="93398" y="742772"/>
                  <a:pt x="87313" y="738539"/>
                </a:cubicBezTo>
                <a:cubicBezTo>
                  <a:pt x="81228" y="734306"/>
                  <a:pt x="265" y="590637"/>
                  <a:pt x="0" y="498827"/>
                </a:cubicBezTo>
                <a:cubicBezTo>
                  <a:pt x="-265" y="407017"/>
                  <a:pt x="74877" y="238477"/>
                  <a:pt x="85725" y="187677"/>
                </a:cubicBezTo>
                <a:cubicBezTo>
                  <a:pt x="96573" y="136877"/>
                  <a:pt x="58473" y="213342"/>
                  <a:pt x="65088" y="194027"/>
                </a:cubicBezTo>
                <a:cubicBezTo>
                  <a:pt x="71703" y="174712"/>
                  <a:pt x="82286" y="103539"/>
                  <a:pt x="125413" y="71789"/>
                </a:cubicBezTo>
                <a:cubicBezTo>
                  <a:pt x="168540" y="40039"/>
                  <a:pt x="348456" y="-4410"/>
                  <a:pt x="355600" y="35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2" name="フリーフォーム: 図形 3551">
            <a:extLst>
              <a:ext uri="{FF2B5EF4-FFF2-40B4-BE49-F238E27FC236}">
                <a16:creationId xmlns:a16="http://schemas.microsoft.com/office/drawing/2014/main" id="{DE16F020-AE4D-4EE8-9758-77583B0A1FB9}"/>
              </a:ext>
            </a:extLst>
          </p:cNvPr>
          <p:cNvSpPr/>
          <p:nvPr/>
        </p:nvSpPr>
        <p:spPr>
          <a:xfrm>
            <a:off x="3652173" y="10417618"/>
            <a:ext cx="1221085" cy="582219"/>
          </a:xfrm>
          <a:custGeom>
            <a:avLst/>
            <a:gdLst>
              <a:gd name="connsiteX0" fmla="*/ 41940 w 1221085"/>
              <a:gd name="connsiteY0" fmla="*/ 169420 h 582219"/>
              <a:gd name="connsiteX1" fmla="*/ 308640 w 1221085"/>
              <a:gd name="connsiteY1" fmla="*/ 266257 h 582219"/>
              <a:gd name="connsiteX2" fmla="*/ 253077 w 1221085"/>
              <a:gd name="connsiteY2" fmla="*/ 229745 h 582219"/>
              <a:gd name="connsiteX3" fmla="*/ 594390 w 1221085"/>
              <a:gd name="connsiteY3" fmla="*/ 356745 h 582219"/>
              <a:gd name="connsiteX4" fmla="*/ 546765 w 1221085"/>
              <a:gd name="connsiteY4" fmla="*/ 305945 h 582219"/>
              <a:gd name="connsiteX5" fmla="*/ 926177 w 1221085"/>
              <a:gd name="connsiteY5" fmla="*/ 461520 h 582219"/>
              <a:gd name="connsiteX6" fmla="*/ 881727 w 1221085"/>
              <a:gd name="connsiteY6" fmla="*/ 439295 h 582219"/>
              <a:gd name="connsiteX7" fmla="*/ 1208752 w 1221085"/>
              <a:gd name="connsiteY7" fmla="*/ 566295 h 582219"/>
              <a:gd name="connsiteX8" fmla="*/ 1127790 w 1221085"/>
              <a:gd name="connsiteY8" fmla="*/ 564707 h 582219"/>
              <a:gd name="connsiteX9" fmla="*/ 897602 w 1221085"/>
              <a:gd name="connsiteY9" fmla="*/ 544070 h 582219"/>
              <a:gd name="connsiteX10" fmla="*/ 1103977 w 1221085"/>
              <a:gd name="connsiteY10" fmla="*/ 582170 h 582219"/>
              <a:gd name="connsiteX11" fmla="*/ 754727 w 1221085"/>
              <a:gd name="connsiteY11" fmla="*/ 534545 h 582219"/>
              <a:gd name="connsiteX12" fmla="*/ 896015 w 1221085"/>
              <a:gd name="connsiteY12" fmla="*/ 569470 h 582219"/>
              <a:gd name="connsiteX13" fmla="*/ 821402 w 1221085"/>
              <a:gd name="connsiteY13" fmla="*/ 486920 h 582219"/>
              <a:gd name="connsiteX14" fmla="*/ 572165 w 1221085"/>
              <a:gd name="connsiteY14" fmla="*/ 436120 h 582219"/>
              <a:gd name="connsiteX15" fmla="*/ 302290 w 1221085"/>
              <a:gd name="connsiteY15" fmla="*/ 372620 h 582219"/>
              <a:gd name="connsiteX16" fmla="*/ 7015 w 1221085"/>
              <a:gd name="connsiteY16" fmla="*/ 375795 h 582219"/>
              <a:gd name="connsiteX17" fmla="*/ 126077 w 1221085"/>
              <a:gd name="connsiteY17" fmla="*/ 359920 h 582219"/>
              <a:gd name="connsiteX18" fmla="*/ 46702 w 1221085"/>
              <a:gd name="connsiteY18" fmla="*/ 344045 h 582219"/>
              <a:gd name="connsiteX19" fmla="*/ 51465 w 1221085"/>
              <a:gd name="connsiteY19" fmla="*/ 296420 h 582219"/>
              <a:gd name="connsiteX20" fmla="*/ 18127 w 1221085"/>
              <a:gd name="connsiteY20" fmla="*/ 4320 h 582219"/>
              <a:gd name="connsiteX21" fmla="*/ 2252 w 1221085"/>
              <a:gd name="connsiteY21" fmla="*/ 123382 h 582219"/>
              <a:gd name="connsiteX22" fmla="*/ 41940 w 1221085"/>
              <a:gd name="connsiteY22" fmla="*/ 169420 h 58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21085" h="582219">
                <a:moveTo>
                  <a:pt x="41940" y="169420"/>
                </a:moveTo>
                <a:cubicBezTo>
                  <a:pt x="93005" y="193233"/>
                  <a:pt x="273451" y="256203"/>
                  <a:pt x="308640" y="266257"/>
                </a:cubicBezTo>
                <a:cubicBezTo>
                  <a:pt x="343830" y="276311"/>
                  <a:pt x="205452" y="214664"/>
                  <a:pt x="253077" y="229745"/>
                </a:cubicBezTo>
                <a:cubicBezTo>
                  <a:pt x="300702" y="244826"/>
                  <a:pt x="545442" y="344045"/>
                  <a:pt x="594390" y="356745"/>
                </a:cubicBezTo>
                <a:cubicBezTo>
                  <a:pt x="643338" y="369445"/>
                  <a:pt x="491467" y="288483"/>
                  <a:pt x="546765" y="305945"/>
                </a:cubicBezTo>
                <a:cubicBezTo>
                  <a:pt x="602063" y="323408"/>
                  <a:pt x="870350" y="439295"/>
                  <a:pt x="926177" y="461520"/>
                </a:cubicBezTo>
                <a:cubicBezTo>
                  <a:pt x="982004" y="483745"/>
                  <a:pt x="834631" y="421833"/>
                  <a:pt x="881727" y="439295"/>
                </a:cubicBezTo>
                <a:cubicBezTo>
                  <a:pt x="928823" y="456757"/>
                  <a:pt x="1167742" y="545393"/>
                  <a:pt x="1208752" y="566295"/>
                </a:cubicBezTo>
                <a:cubicBezTo>
                  <a:pt x="1249763" y="587197"/>
                  <a:pt x="1179648" y="568411"/>
                  <a:pt x="1127790" y="564707"/>
                </a:cubicBezTo>
                <a:cubicBezTo>
                  <a:pt x="1075932" y="561003"/>
                  <a:pt x="901571" y="541160"/>
                  <a:pt x="897602" y="544070"/>
                </a:cubicBezTo>
                <a:cubicBezTo>
                  <a:pt x="893633" y="546980"/>
                  <a:pt x="1127790" y="583758"/>
                  <a:pt x="1103977" y="582170"/>
                </a:cubicBezTo>
                <a:cubicBezTo>
                  <a:pt x="1080164" y="580582"/>
                  <a:pt x="789387" y="536662"/>
                  <a:pt x="754727" y="534545"/>
                </a:cubicBezTo>
                <a:cubicBezTo>
                  <a:pt x="720067" y="532428"/>
                  <a:pt x="884903" y="577408"/>
                  <a:pt x="896015" y="569470"/>
                </a:cubicBezTo>
                <a:cubicBezTo>
                  <a:pt x="907128" y="561533"/>
                  <a:pt x="875377" y="509145"/>
                  <a:pt x="821402" y="486920"/>
                </a:cubicBezTo>
                <a:cubicBezTo>
                  <a:pt x="767427" y="464695"/>
                  <a:pt x="658684" y="455170"/>
                  <a:pt x="572165" y="436120"/>
                </a:cubicBezTo>
                <a:cubicBezTo>
                  <a:pt x="485646" y="417070"/>
                  <a:pt x="396482" y="382674"/>
                  <a:pt x="302290" y="372620"/>
                </a:cubicBezTo>
                <a:cubicBezTo>
                  <a:pt x="208098" y="362566"/>
                  <a:pt x="36384" y="377912"/>
                  <a:pt x="7015" y="375795"/>
                </a:cubicBezTo>
                <a:cubicBezTo>
                  <a:pt x="-22354" y="373678"/>
                  <a:pt x="119463" y="365212"/>
                  <a:pt x="126077" y="359920"/>
                </a:cubicBezTo>
                <a:cubicBezTo>
                  <a:pt x="132691" y="354628"/>
                  <a:pt x="59137" y="354628"/>
                  <a:pt x="46702" y="344045"/>
                </a:cubicBezTo>
                <a:cubicBezTo>
                  <a:pt x="34267" y="333462"/>
                  <a:pt x="56228" y="353041"/>
                  <a:pt x="51465" y="296420"/>
                </a:cubicBezTo>
                <a:cubicBezTo>
                  <a:pt x="46703" y="239799"/>
                  <a:pt x="26329" y="33160"/>
                  <a:pt x="18127" y="4320"/>
                </a:cubicBezTo>
                <a:cubicBezTo>
                  <a:pt x="9925" y="-24520"/>
                  <a:pt x="4898" y="99570"/>
                  <a:pt x="2252" y="123382"/>
                </a:cubicBezTo>
                <a:cubicBezTo>
                  <a:pt x="-394" y="147194"/>
                  <a:pt x="-9125" y="145607"/>
                  <a:pt x="41940" y="169420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3" name="フリーフォーム: 図形 3552">
            <a:extLst>
              <a:ext uri="{FF2B5EF4-FFF2-40B4-BE49-F238E27FC236}">
                <a16:creationId xmlns:a16="http://schemas.microsoft.com/office/drawing/2014/main" id="{99BECEC6-ED03-4A53-B36B-0DB503E4B17D}"/>
              </a:ext>
            </a:extLst>
          </p:cNvPr>
          <p:cNvSpPr/>
          <p:nvPr/>
        </p:nvSpPr>
        <p:spPr>
          <a:xfrm>
            <a:off x="4508389" y="10082987"/>
            <a:ext cx="354531" cy="917305"/>
          </a:xfrm>
          <a:custGeom>
            <a:avLst/>
            <a:gdLst>
              <a:gd name="connsiteX0" fmla="*/ 23924 w 354531"/>
              <a:gd name="connsiteY0" fmla="*/ 813 h 917305"/>
              <a:gd name="connsiteX1" fmla="*/ 90599 w 354531"/>
              <a:gd name="connsiteY1" fmla="*/ 237351 h 917305"/>
              <a:gd name="connsiteX2" fmla="*/ 89011 w 354531"/>
              <a:gd name="connsiteY2" fmla="*/ 205601 h 917305"/>
              <a:gd name="connsiteX3" fmla="*/ 217599 w 354531"/>
              <a:gd name="connsiteY3" fmla="*/ 442138 h 917305"/>
              <a:gd name="connsiteX4" fmla="*/ 220774 w 354531"/>
              <a:gd name="connsiteY4" fmla="*/ 416738 h 917305"/>
              <a:gd name="connsiteX5" fmla="*/ 317611 w 354531"/>
              <a:gd name="connsiteY5" fmla="*/ 778688 h 917305"/>
              <a:gd name="connsiteX6" fmla="*/ 316024 w 354531"/>
              <a:gd name="connsiteY6" fmla="*/ 745351 h 917305"/>
              <a:gd name="connsiteX7" fmla="*/ 347774 w 354531"/>
              <a:gd name="connsiteY7" fmla="*/ 907276 h 917305"/>
              <a:gd name="connsiteX8" fmla="*/ 317611 w 354531"/>
              <a:gd name="connsiteY8" fmla="*/ 894576 h 917305"/>
              <a:gd name="connsiteX9" fmla="*/ 111 w 354531"/>
              <a:gd name="connsiteY9" fmla="*/ 850126 h 917305"/>
              <a:gd name="connsiteX10" fmla="*/ 281099 w 354531"/>
              <a:gd name="connsiteY10" fmla="*/ 829488 h 917305"/>
              <a:gd name="connsiteX11" fmla="*/ 249349 w 354531"/>
              <a:gd name="connsiteY11" fmla="*/ 745351 h 917305"/>
              <a:gd name="connsiteX12" fmla="*/ 163624 w 354531"/>
              <a:gd name="connsiteY12" fmla="*/ 480238 h 917305"/>
              <a:gd name="connsiteX13" fmla="*/ 241411 w 354531"/>
              <a:gd name="connsiteY13" fmla="*/ 659626 h 917305"/>
              <a:gd name="connsiteX14" fmla="*/ 139811 w 354531"/>
              <a:gd name="connsiteY14" fmla="*/ 399276 h 917305"/>
              <a:gd name="connsiteX15" fmla="*/ 168386 w 354531"/>
              <a:gd name="connsiteY15" fmla="*/ 437376 h 917305"/>
              <a:gd name="connsiteX16" fmla="*/ 25511 w 354531"/>
              <a:gd name="connsiteY16" fmla="*/ 169088 h 917305"/>
              <a:gd name="connsiteX17" fmla="*/ 23924 w 354531"/>
              <a:gd name="connsiteY17" fmla="*/ 813 h 91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4531" h="917305">
                <a:moveTo>
                  <a:pt x="23924" y="813"/>
                </a:moveTo>
                <a:cubicBezTo>
                  <a:pt x="34772" y="12190"/>
                  <a:pt x="79751" y="203220"/>
                  <a:pt x="90599" y="237351"/>
                </a:cubicBezTo>
                <a:cubicBezTo>
                  <a:pt x="101447" y="271482"/>
                  <a:pt x="67844" y="171470"/>
                  <a:pt x="89011" y="205601"/>
                </a:cubicBezTo>
                <a:cubicBezTo>
                  <a:pt x="110178" y="239732"/>
                  <a:pt x="195639" y="406949"/>
                  <a:pt x="217599" y="442138"/>
                </a:cubicBezTo>
                <a:cubicBezTo>
                  <a:pt x="239559" y="477327"/>
                  <a:pt x="204105" y="360646"/>
                  <a:pt x="220774" y="416738"/>
                </a:cubicBezTo>
                <a:cubicBezTo>
                  <a:pt x="237443" y="472830"/>
                  <a:pt x="301736" y="723919"/>
                  <a:pt x="317611" y="778688"/>
                </a:cubicBezTo>
                <a:cubicBezTo>
                  <a:pt x="333486" y="833457"/>
                  <a:pt x="310997" y="723920"/>
                  <a:pt x="316024" y="745351"/>
                </a:cubicBezTo>
                <a:cubicBezTo>
                  <a:pt x="321051" y="766782"/>
                  <a:pt x="347510" y="882405"/>
                  <a:pt x="347774" y="907276"/>
                </a:cubicBezTo>
                <a:cubicBezTo>
                  <a:pt x="348038" y="932147"/>
                  <a:pt x="375555" y="904101"/>
                  <a:pt x="317611" y="894576"/>
                </a:cubicBezTo>
                <a:cubicBezTo>
                  <a:pt x="259667" y="885051"/>
                  <a:pt x="6196" y="860974"/>
                  <a:pt x="111" y="850126"/>
                </a:cubicBezTo>
                <a:cubicBezTo>
                  <a:pt x="-5974" y="839278"/>
                  <a:pt x="239559" y="846951"/>
                  <a:pt x="281099" y="829488"/>
                </a:cubicBezTo>
                <a:cubicBezTo>
                  <a:pt x="322639" y="812025"/>
                  <a:pt x="268928" y="803559"/>
                  <a:pt x="249349" y="745351"/>
                </a:cubicBezTo>
                <a:cubicBezTo>
                  <a:pt x="229770" y="687143"/>
                  <a:pt x="164947" y="494525"/>
                  <a:pt x="163624" y="480238"/>
                </a:cubicBezTo>
                <a:cubicBezTo>
                  <a:pt x="162301" y="465951"/>
                  <a:pt x="245380" y="673120"/>
                  <a:pt x="241411" y="659626"/>
                </a:cubicBezTo>
                <a:cubicBezTo>
                  <a:pt x="237442" y="646132"/>
                  <a:pt x="151982" y="436317"/>
                  <a:pt x="139811" y="399276"/>
                </a:cubicBezTo>
                <a:cubicBezTo>
                  <a:pt x="127640" y="362235"/>
                  <a:pt x="187436" y="475741"/>
                  <a:pt x="168386" y="437376"/>
                </a:cubicBezTo>
                <a:cubicBezTo>
                  <a:pt x="149336" y="399011"/>
                  <a:pt x="54615" y="238144"/>
                  <a:pt x="25511" y="169088"/>
                </a:cubicBezTo>
                <a:cubicBezTo>
                  <a:pt x="-3593" y="100032"/>
                  <a:pt x="13076" y="-10564"/>
                  <a:pt x="23924" y="813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4" name="フリーフォーム: 図形 3553">
            <a:extLst>
              <a:ext uri="{FF2B5EF4-FFF2-40B4-BE49-F238E27FC236}">
                <a16:creationId xmlns:a16="http://schemas.microsoft.com/office/drawing/2014/main" id="{9FD6476A-A2FC-4AB5-8288-B0E3DF68308B}"/>
              </a:ext>
            </a:extLst>
          </p:cNvPr>
          <p:cNvSpPr/>
          <p:nvPr/>
        </p:nvSpPr>
        <p:spPr>
          <a:xfrm>
            <a:off x="3830588" y="10082213"/>
            <a:ext cx="810274" cy="98692"/>
          </a:xfrm>
          <a:custGeom>
            <a:avLst/>
            <a:gdLst>
              <a:gd name="connsiteX0" fmla="*/ 1637 w 810274"/>
              <a:gd name="connsiteY0" fmla="*/ 98425 h 98692"/>
              <a:gd name="connsiteX1" fmla="*/ 242937 w 810274"/>
              <a:gd name="connsiteY1" fmla="*/ 34925 h 98692"/>
              <a:gd name="connsiteX2" fmla="*/ 787450 w 810274"/>
              <a:gd name="connsiteY2" fmla="*/ 11112 h 98692"/>
              <a:gd name="connsiteX3" fmla="*/ 654100 w 810274"/>
              <a:gd name="connsiteY3" fmla="*/ 0 h 98692"/>
              <a:gd name="connsiteX4" fmla="*/ 163562 w 810274"/>
              <a:gd name="connsiteY4" fmla="*/ 11112 h 98692"/>
              <a:gd name="connsiteX5" fmla="*/ 15925 w 810274"/>
              <a:gd name="connsiteY5" fmla="*/ 9525 h 98692"/>
              <a:gd name="connsiteX6" fmla="*/ 133400 w 810274"/>
              <a:gd name="connsiteY6" fmla="*/ 7937 h 98692"/>
              <a:gd name="connsiteX7" fmla="*/ 1637 w 810274"/>
              <a:gd name="connsiteY7" fmla="*/ 98425 h 9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0274" h="98692">
                <a:moveTo>
                  <a:pt x="1637" y="98425"/>
                </a:moveTo>
                <a:cubicBezTo>
                  <a:pt x="19893" y="102923"/>
                  <a:pt x="111968" y="49477"/>
                  <a:pt x="242937" y="34925"/>
                </a:cubicBezTo>
                <a:cubicBezTo>
                  <a:pt x="373906" y="20373"/>
                  <a:pt x="718923" y="16933"/>
                  <a:pt x="787450" y="11112"/>
                </a:cubicBezTo>
                <a:cubicBezTo>
                  <a:pt x="855977" y="5291"/>
                  <a:pt x="758081" y="0"/>
                  <a:pt x="654100" y="0"/>
                </a:cubicBezTo>
                <a:cubicBezTo>
                  <a:pt x="550119" y="0"/>
                  <a:pt x="269924" y="9525"/>
                  <a:pt x="163562" y="11112"/>
                </a:cubicBezTo>
                <a:lnTo>
                  <a:pt x="15925" y="9525"/>
                </a:lnTo>
                <a:cubicBezTo>
                  <a:pt x="10898" y="8996"/>
                  <a:pt x="143190" y="-7673"/>
                  <a:pt x="133400" y="7937"/>
                </a:cubicBezTo>
                <a:cubicBezTo>
                  <a:pt x="123610" y="23547"/>
                  <a:pt x="-16619" y="93927"/>
                  <a:pt x="1637" y="9842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5" name="フリーフォーム: 図形 3554">
            <a:extLst>
              <a:ext uri="{FF2B5EF4-FFF2-40B4-BE49-F238E27FC236}">
                <a16:creationId xmlns:a16="http://schemas.microsoft.com/office/drawing/2014/main" id="{56573B03-0E2F-415C-8A30-58F70AF12100}"/>
              </a:ext>
            </a:extLst>
          </p:cNvPr>
          <p:cNvSpPr/>
          <p:nvPr/>
        </p:nvSpPr>
        <p:spPr>
          <a:xfrm>
            <a:off x="4487333" y="11258736"/>
            <a:ext cx="1376128" cy="855758"/>
          </a:xfrm>
          <a:custGeom>
            <a:avLst/>
            <a:gdLst>
              <a:gd name="connsiteX0" fmla="*/ 258234 w 1376128"/>
              <a:gd name="connsiteY0" fmla="*/ 573431 h 855758"/>
              <a:gd name="connsiteX1" fmla="*/ 48684 w 1376128"/>
              <a:gd name="connsiteY1" fmla="*/ 842247 h 855758"/>
              <a:gd name="connsiteX2" fmla="*/ 124884 w 1376128"/>
              <a:gd name="connsiteY2" fmla="*/ 808381 h 855758"/>
              <a:gd name="connsiteX3" fmla="*/ 872067 w 1376128"/>
              <a:gd name="connsiteY3" fmla="*/ 744881 h 855758"/>
              <a:gd name="connsiteX4" fmla="*/ 730250 w 1376128"/>
              <a:gd name="connsiteY4" fmla="*/ 759697 h 855758"/>
              <a:gd name="connsiteX5" fmla="*/ 1348317 w 1376128"/>
              <a:gd name="connsiteY5" fmla="*/ 600947 h 855758"/>
              <a:gd name="connsiteX6" fmla="*/ 1248834 w 1376128"/>
              <a:gd name="connsiteY6" fmla="*/ 605181 h 855758"/>
              <a:gd name="connsiteX7" fmla="*/ 1062567 w 1376128"/>
              <a:gd name="connsiteY7" fmla="*/ 598831 h 855758"/>
              <a:gd name="connsiteX8" fmla="*/ 660400 w 1376128"/>
              <a:gd name="connsiteY8" fmla="*/ 708897 h 855758"/>
              <a:gd name="connsiteX9" fmla="*/ 455084 w 1376128"/>
              <a:gd name="connsiteY9" fmla="*/ 746997 h 855758"/>
              <a:gd name="connsiteX10" fmla="*/ 882650 w 1376128"/>
              <a:gd name="connsiteY10" fmla="*/ 672914 h 855758"/>
              <a:gd name="connsiteX11" fmla="*/ 670984 w 1376128"/>
              <a:gd name="connsiteY11" fmla="*/ 681381 h 855758"/>
              <a:gd name="connsiteX12" fmla="*/ 467784 w 1376128"/>
              <a:gd name="connsiteY12" fmla="*/ 744881 h 855758"/>
              <a:gd name="connsiteX13" fmla="*/ 370417 w 1376128"/>
              <a:gd name="connsiteY13" fmla="*/ 759697 h 855758"/>
              <a:gd name="connsiteX14" fmla="*/ 215900 w 1376128"/>
              <a:gd name="connsiteY14" fmla="*/ 708897 h 855758"/>
              <a:gd name="connsiteX15" fmla="*/ 0 w 1376128"/>
              <a:gd name="connsiteY15" fmla="*/ 831664 h 855758"/>
              <a:gd name="connsiteX16" fmla="*/ 215900 w 1376128"/>
              <a:gd name="connsiteY16" fmla="*/ 545914 h 855758"/>
              <a:gd name="connsiteX17" fmla="*/ 510117 w 1376128"/>
              <a:gd name="connsiteY17" fmla="*/ 10397 h 855758"/>
              <a:gd name="connsiteX18" fmla="*/ 404284 w 1376128"/>
              <a:gd name="connsiteY18" fmla="*/ 219947 h 855758"/>
              <a:gd name="connsiteX19" fmla="*/ 258234 w 1376128"/>
              <a:gd name="connsiteY19" fmla="*/ 573431 h 85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76128" h="855758">
                <a:moveTo>
                  <a:pt x="258234" y="573431"/>
                </a:moveTo>
                <a:cubicBezTo>
                  <a:pt x="198967" y="677148"/>
                  <a:pt x="70909" y="803089"/>
                  <a:pt x="48684" y="842247"/>
                </a:cubicBezTo>
                <a:cubicBezTo>
                  <a:pt x="26459" y="881405"/>
                  <a:pt x="-12347" y="824609"/>
                  <a:pt x="124884" y="808381"/>
                </a:cubicBezTo>
                <a:cubicBezTo>
                  <a:pt x="262115" y="792153"/>
                  <a:pt x="771173" y="752995"/>
                  <a:pt x="872067" y="744881"/>
                </a:cubicBezTo>
                <a:cubicBezTo>
                  <a:pt x="972961" y="736767"/>
                  <a:pt x="650875" y="783686"/>
                  <a:pt x="730250" y="759697"/>
                </a:cubicBezTo>
                <a:cubicBezTo>
                  <a:pt x="809625" y="735708"/>
                  <a:pt x="1261886" y="626700"/>
                  <a:pt x="1348317" y="600947"/>
                </a:cubicBezTo>
                <a:cubicBezTo>
                  <a:pt x="1434748" y="575194"/>
                  <a:pt x="1296459" y="605534"/>
                  <a:pt x="1248834" y="605181"/>
                </a:cubicBezTo>
                <a:cubicBezTo>
                  <a:pt x="1201209" y="604828"/>
                  <a:pt x="1160639" y="581545"/>
                  <a:pt x="1062567" y="598831"/>
                </a:cubicBezTo>
                <a:cubicBezTo>
                  <a:pt x="964495" y="616117"/>
                  <a:pt x="761647" y="684203"/>
                  <a:pt x="660400" y="708897"/>
                </a:cubicBezTo>
                <a:cubicBezTo>
                  <a:pt x="559153" y="733591"/>
                  <a:pt x="418042" y="752994"/>
                  <a:pt x="455084" y="746997"/>
                </a:cubicBezTo>
                <a:cubicBezTo>
                  <a:pt x="492126" y="741000"/>
                  <a:pt x="846667" y="683850"/>
                  <a:pt x="882650" y="672914"/>
                </a:cubicBezTo>
                <a:cubicBezTo>
                  <a:pt x="918633" y="661978"/>
                  <a:pt x="740128" y="669387"/>
                  <a:pt x="670984" y="681381"/>
                </a:cubicBezTo>
                <a:cubicBezTo>
                  <a:pt x="601840" y="693375"/>
                  <a:pt x="517878" y="731828"/>
                  <a:pt x="467784" y="744881"/>
                </a:cubicBezTo>
                <a:cubicBezTo>
                  <a:pt x="417690" y="757934"/>
                  <a:pt x="412398" y="765694"/>
                  <a:pt x="370417" y="759697"/>
                </a:cubicBezTo>
                <a:cubicBezTo>
                  <a:pt x="328436" y="753700"/>
                  <a:pt x="277636" y="696903"/>
                  <a:pt x="215900" y="708897"/>
                </a:cubicBezTo>
                <a:cubicBezTo>
                  <a:pt x="154164" y="720891"/>
                  <a:pt x="0" y="858828"/>
                  <a:pt x="0" y="831664"/>
                </a:cubicBezTo>
                <a:cubicBezTo>
                  <a:pt x="0" y="804500"/>
                  <a:pt x="130881" y="682792"/>
                  <a:pt x="215900" y="545914"/>
                </a:cubicBezTo>
                <a:cubicBezTo>
                  <a:pt x="300919" y="409036"/>
                  <a:pt x="478720" y="64725"/>
                  <a:pt x="510117" y="10397"/>
                </a:cubicBezTo>
                <a:cubicBezTo>
                  <a:pt x="541514" y="-43931"/>
                  <a:pt x="446970" y="127872"/>
                  <a:pt x="404284" y="219947"/>
                </a:cubicBezTo>
                <a:cubicBezTo>
                  <a:pt x="361598" y="312022"/>
                  <a:pt x="317501" y="469714"/>
                  <a:pt x="258234" y="573431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6" name="フリーフォーム: 図形 3555">
            <a:extLst>
              <a:ext uri="{FF2B5EF4-FFF2-40B4-BE49-F238E27FC236}">
                <a16:creationId xmlns:a16="http://schemas.microsoft.com/office/drawing/2014/main" id="{DA5F8F1A-5644-4A35-BDA7-2C28DBDD7F25}"/>
              </a:ext>
            </a:extLst>
          </p:cNvPr>
          <p:cNvSpPr/>
          <p:nvPr/>
        </p:nvSpPr>
        <p:spPr>
          <a:xfrm>
            <a:off x="5185456" y="11747435"/>
            <a:ext cx="1225725" cy="259487"/>
          </a:xfrm>
          <a:custGeom>
            <a:avLst/>
            <a:gdLst>
              <a:gd name="connsiteX0" fmla="*/ 2494 w 1225725"/>
              <a:gd name="connsiteY0" fmla="*/ 247715 h 259487"/>
              <a:gd name="connsiteX1" fmla="*/ 717927 w 1225725"/>
              <a:gd name="connsiteY1" fmla="*/ 91082 h 259487"/>
              <a:gd name="connsiteX2" fmla="*/ 874561 w 1225725"/>
              <a:gd name="connsiteY2" fmla="*/ 8532 h 259487"/>
              <a:gd name="connsiteX3" fmla="*/ 1101044 w 1225725"/>
              <a:gd name="connsiteY3" fmla="*/ 4298 h 259487"/>
              <a:gd name="connsiteX4" fmla="*/ 942294 w 1225725"/>
              <a:gd name="connsiteY4" fmla="*/ 23348 h 259487"/>
              <a:gd name="connsiteX5" fmla="*/ 739094 w 1225725"/>
              <a:gd name="connsiteY5" fmla="*/ 158815 h 259487"/>
              <a:gd name="connsiteX6" fmla="*/ 1003677 w 1225725"/>
              <a:gd name="connsiteY6" fmla="*/ 63565 h 259487"/>
              <a:gd name="connsiteX7" fmla="*/ 857627 w 1225725"/>
              <a:gd name="connsiteY7" fmla="*/ 135532 h 259487"/>
              <a:gd name="connsiteX8" fmla="*/ 1215344 w 1225725"/>
              <a:gd name="connsiteY8" fmla="*/ 27582 h 259487"/>
              <a:gd name="connsiteX9" fmla="*/ 1098927 w 1225725"/>
              <a:gd name="connsiteY9" fmla="*/ 97432 h 259487"/>
              <a:gd name="connsiteX10" fmla="*/ 783544 w 1225725"/>
              <a:gd name="connsiteY10" fmla="*/ 194798 h 259487"/>
              <a:gd name="connsiteX11" fmla="*/ 493561 w 1225725"/>
              <a:gd name="connsiteY11" fmla="*/ 239248 h 259487"/>
              <a:gd name="connsiteX12" fmla="*/ 2494 w 1225725"/>
              <a:gd name="connsiteY12" fmla="*/ 247715 h 25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5725" h="259487">
                <a:moveTo>
                  <a:pt x="2494" y="247715"/>
                </a:moveTo>
                <a:cubicBezTo>
                  <a:pt x="39888" y="223021"/>
                  <a:pt x="572583" y="130946"/>
                  <a:pt x="717927" y="91082"/>
                </a:cubicBezTo>
                <a:cubicBezTo>
                  <a:pt x="863271" y="51218"/>
                  <a:pt x="810708" y="22996"/>
                  <a:pt x="874561" y="8532"/>
                </a:cubicBezTo>
                <a:cubicBezTo>
                  <a:pt x="938414" y="-5932"/>
                  <a:pt x="1089755" y="1829"/>
                  <a:pt x="1101044" y="4298"/>
                </a:cubicBezTo>
                <a:cubicBezTo>
                  <a:pt x="1112333" y="6767"/>
                  <a:pt x="1002619" y="-2405"/>
                  <a:pt x="942294" y="23348"/>
                </a:cubicBezTo>
                <a:cubicBezTo>
                  <a:pt x="881969" y="49101"/>
                  <a:pt x="728864" y="152112"/>
                  <a:pt x="739094" y="158815"/>
                </a:cubicBezTo>
                <a:cubicBezTo>
                  <a:pt x="749325" y="165518"/>
                  <a:pt x="983922" y="67445"/>
                  <a:pt x="1003677" y="63565"/>
                </a:cubicBezTo>
                <a:cubicBezTo>
                  <a:pt x="1023432" y="59685"/>
                  <a:pt x="822349" y="141529"/>
                  <a:pt x="857627" y="135532"/>
                </a:cubicBezTo>
                <a:cubicBezTo>
                  <a:pt x="892905" y="129535"/>
                  <a:pt x="1175127" y="33932"/>
                  <a:pt x="1215344" y="27582"/>
                </a:cubicBezTo>
                <a:cubicBezTo>
                  <a:pt x="1255561" y="21232"/>
                  <a:pt x="1170894" y="69563"/>
                  <a:pt x="1098927" y="97432"/>
                </a:cubicBezTo>
                <a:cubicBezTo>
                  <a:pt x="1026960" y="125301"/>
                  <a:pt x="884438" y="171162"/>
                  <a:pt x="783544" y="194798"/>
                </a:cubicBezTo>
                <a:cubicBezTo>
                  <a:pt x="682650" y="218434"/>
                  <a:pt x="628675" y="225842"/>
                  <a:pt x="493561" y="239248"/>
                </a:cubicBezTo>
                <a:cubicBezTo>
                  <a:pt x="358447" y="252654"/>
                  <a:pt x="-34900" y="272409"/>
                  <a:pt x="2494" y="24771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7" name="フリーフォーム: 図形 3556">
            <a:extLst>
              <a:ext uri="{FF2B5EF4-FFF2-40B4-BE49-F238E27FC236}">
                <a16:creationId xmlns:a16="http://schemas.microsoft.com/office/drawing/2014/main" id="{300F1A29-DF79-4E37-8914-5EB15C39065E}"/>
              </a:ext>
            </a:extLst>
          </p:cNvPr>
          <p:cNvSpPr/>
          <p:nvPr/>
        </p:nvSpPr>
        <p:spPr>
          <a:xfrm>
            <a:off x="4924276" y="11384919"/>
            <a:ext cx="1220800" cy="330363"/>
          </a:xfrm>
          <a:custGeom>
            <a:avLst/>
            <a:gdLst>
              <a:gd name="connsiteX0" fmla="*/ 9674 w 1220800"/>
              <a:gd name="connsiteY0" fmla="*/ 142448 h 330363"/>
              <a:gd name="connsiteX1" fmla="*/ 394907 w 1220800"/>
              <a:gd name="connsiteY1" fmla="*/ 57781 h 330363"/>
              <a:gd name="connsiteX2" fmla="*/ 424541 w 1220800"/>
              <a:gd name="connsiteY2" fmla="*/ 2748 h 330363"/>
              <a:gd name="connsiteX3" fmla="*/ 756857 w 1220800"/>
              <a:gd name="connsiteY3" fmla="*/ 144564 h 330363"/>
              <a:gd name="connsiteX4" fmla="*/ 1211941 w 1220800"/>
              <a:gd name="connsiteY4" fmla="*/ 318131 h 330363"/>
              <a:gd name="connsiteX5" fmla="*/ 1027791 w 1220800"/>
              <a:gd name="connsiteY5" fmla="*/ 294848 h 330363"/>
              <a:gd name="connsiteX6" fmla="*/ 661607 w 1220800"/>
              <a:gd name="connsiteY6" fmla="*/ 125514 h 330363"/>
              <a:gd name="connsiteX7" fmla="*/ 458407 w 1220800"/>
              <a:gd name="connsiteY7" fmla="*/ 165731 h 330363"/>
              <a:gd name="connsiteX8" fmla="*/ 267907 w 1220800"/>
              <a:gd name="connsiteY8" fmla="*/ 246164 h 330363"/>
              <a:gd name="connsiteX9" fmla="*/ 471107 w 1220800"/>
              <a:gd name="connsiteY9" fmla="*/ 133981 h 330363"/>
              <a:gd name="connsiteX10" fmla="*/ 143024 w 1220800"/>
              <a:gd name="connsiteY10" fmla="*/ 271564 h 330363"/>
              <a:gd name="connsiteX11" fmla="*/ 295424 w 1220800"/>
              <a:gd name="connsiteY11" fmla="*/ 182664 h 330363"/>
              <a:gd name="connsiteX12" fmla="*/ 149374 w 1220800"/>
              <a:gd name="connsiteY12" fmla="*/ 214414 h 330363"/>
              <a:gd name="connsiteX13" fmla="*/ 1207 w 1220800"/>
              <a:gd name="connsiteY13" fmla="*/ 246164 h 330363"/>
              <a:gd name="connsiteX14" fmla="*/ 234041 w 1220800"/>
              <a:gd name="connsiteY14" fmla="*/ 165731 h 330363"/>
              <a:gd name="connsiteX15" fmla="*/ 9674 w 1220800"/>
              <a:gd name="connsiteY15" fmla="*/ 142448 h 33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0800" h="330363">
                <a:moveTo>
                  <a:pt x="9674" y="142448"/>
                </a:moveTo>
                <a:cubicBezTo>
                  <a:pt x="36485" y="124456"/>
                  <a:pt x="325763" y="81064"/>
                  <a:pt x="394907" y="57781"/>
                </a:cubicBezTo>
                <a:cubicBezTo>
                  <a:pt x="464051" y="34498"/>
                  <a:pt x="364216" y="-11716"/>
                  <a:pt x="424541" y="2748"/>
                </a:cubicBezTo>
                <a:cubicBezTo>
                  <a:pt x="484866" y="17212"/>
                  <a:pt x="625624" y="92000"/>
                  <a:pt x="756857" y="144564"/>
                </a:cubicBezTo>
                <a:cubicBezTo>
                  <a:pt x="888090" y="197128"/>
                  <a:pt x="1166785" y="293084"/>
                  <a:pt x="1211941" y="318131"/>
                </a:cubicBezTo>
                <a:cubicBezTo>
                  <a:pt x="1257097" y="343178"/>
                  <a:pt x="1119513" y="326951"/>
                  <a:pt x="1027791" y="294848"/>
                </a:cubicBezTo>
                <a:cubicBezTo>
                  <a:pt x="936069" y="262745"/>
                  <a:pt x="756504" y="147033"/>
                  <a:pt x="661607" y="125514"/>
                </a:cubicBezTo>
                <a:cubicBezTo>
                  <a:pt x="566710" y="103995"/>
                  <a:pt x="524024" y="145623"/>
                  <a:pt x="458407" y="165731"/>
                </a:cubicBezTo>
                <a:cubicBezTo>
                  <a:pt x="392790" y="185839"/>
                  <a:pt x="265790" y="251456"/>
                  <a:pt x="267907" y="246164"/>
                </a:cubicBezTo>
                <a:cubicBezTo>
                  <a:pt x="270024" y="240872"/>
                  <a:pt x="491921" y="129748"/>
                  <a:pt x="471107" y="133981"/>
                </a:cubicBezTo>
                <a:cubicBezTo>
                  <a:pt x="450293" y="138214"/>
                  <a:pt x="172305" y="263450"/>
                  <a:pt x="143024" y="271564"/>
                </a:cubicBezTo>
                <a:cubicBezTo>
                  <a:pt x="113744" y="279678"/>
                  <a:pt x="294366" y="192189"/>
                  <a:pt x="295424" y="182664"/>
                </a:cubicBezTo>
                <a:cubicBezTo>
                  <a:pt x="296482" y="173139"/>
                  <a:pt x="149374" y="214414"/>
                  <a:pt x="149374" y="214414"/>
                </a:cubicBezTo>
                <a:cubicBezTo>
                  <a:pt x="100338" y="224997"/>
                  <a:pt x="-12904" y="254278"/>
                  <a:pt x="1207" y="246164"/>
                </a:cubicBezTo>
                <a:cubicBezTo>
                  <a:pt x="15318" y="238050"/>
                  <a:pt x="232277" y="180900"/>
                  <a:pt x="234041" y="165731"/>
                </a:cubicBezTo>
                <a:cubicBezTo>
                  <a:pt x="235805" y="150562"/>
                  <a:pt x="-17137" y="160440"/>
                  <a:pt x="9674" y="142448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8" name="フリーフォーム: 図形 3557">
            <a:extLst>
              <a:ext uri="{FF2B5EF4-FFF2-40B4-BE49-F238E27FC236}">
                <a16:creationId xmlns:a16="http://schemas.microsoft.com/office/drawing/2014/main" id="{20200346-0263-4B28-A882-A199C1853C85}"/>
              </a:ext>
            </a:extLst>
          </p:cNvPr>
          <p:cNvSpPr/>
          <p:nvPr/>
        </p:nvSpPr>
        <p:spPr>
          <a:xfrm>
            <a:off x="4932203" y="11213811"/>
            <a:ext cx="426524" cy="154824"/>
          </a:xfrm>
          <a:custGeom>
            <a:avLst/>
            <a:gdLst>
              <a:gd name="connsiteX0" fmla="*/ 5980 w 426524"/>
              <a:gd name="connsiteY0" fmla="*/ 142106 h 154824"/>
              <a:gd name="connsiteX1" fmla="*/ 234580 w 426524"/>
              <a:gd name="connsiteY1" fmla="*/ 133639 h 154824"/>
              <a:gd name="connsiteX2" fmla="*/ 422964 w 426524"/>
              <a:gd name="connsiteY2" fmla="*/ 154806 h 154824"/>
              <a:gd name="connsiteX3" fmla="*/ 336180 w 426524"/>
              <a:gd name="connsiteY3" fmla="*/ 129406 h 154824"/>
              <a:gd name="connsiteX4" fmla="*/ 75830 w 426524"/>
              <a:gd name="connsiteY4" fmla="*/ 4522 h 154824"/>
              <a:gd name="connsiteX5" fmla="*/ 69480 w 426524"/>
              <a:gd name="connsiteY5" fmla="*/ 36272 h 154824"/>
              <a:gd name="connsiteX6" fmla="*/ 5980 w 426524"/>
              <a:gd name="connsiteY6" fmla="*/ 142106 h 15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524" h="154824">
                <a:moveTo>
                  <a:pt x="5980" y="142106"/>
                </a:moveTo>
                <a:cubicBezTo>
                  <a:pt x="33497" y="158334"/>
                  <a:pt x="165083" y="131522"/>
                  <a:pt x="234580" y="133639"/>
                </a:cubicBezTo>
                <a:cubicBezTo>
                  <a:pt x="304077" y="135756"/>
                  <a:pt x="406031" y="155512"/>
                  <a:pt x="422964" y="154806"/>
                </a:cubicBezTo>
                <a:cubicBezTo>
                  <a:pt x="439897" y="154101"/>
                  <a:pt x="394036" y="154453"/>
                  <a:pt x="336180" y="129406"/>
                </a:cubicBezTo>
                <a:cubicBezTo>
                  <a:pt x="278324" y="104359"/>
                  <a:pt x="120280" y="20044"/>
                  <a:pt x="75830" y="4522"/>
                </a:cubicBezTo>
                <a:cubicBezTo>
                  <a:pt x="31380" y="-11000"/>
                  <a:pt x="85002" y="16869"/>
                  <a:pt x="69480" y="36272"/>
                </a:cubicBezTo>
                <a:cubicBezTo>
                  <a:pt x="53958" y="55675"/>
                  <a:pt x="-21537" y="125878"/>
                  <a:pt x="5980" y="142106"/>
                </a:cubicBezTo>
                <a:close/>
              </a:path>
            </a:pathLst>
          </a:custGeom>
          <a:solidFill>
            <a:srgbClr val="4472C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9" name="フリーフォーム: 図形 3558">
            <a:extLst>
              <a:ext uri="{FF2B5EF4-FFF2-40B4-BE49-F238E27FC236}">
                <a16:creationId xmlns:a16="http://schemas.microsoft.com/office/drawing/2014/main" id="{833819F4-BE38-4E22-8310-ACD67787F843}"/>
              </a:ext>
            </a:extLst>
          </p:cNvPr>
          <p:cNvSpPr/>
          <p:nvPr/>
        </p:nvSpPr>
        <p:spPr>
          <a:xfrm>
            <a:off x="7092941" y="9554410"/>
            <a:ext cx="317537" cy="202415"/>
          </a:xfrm>
          <a:custGeom>
            <a:avLst/>
            <a:gdLst>
              <a:gd name="connsiteX0" fmla="*/ 203209 w 317537"/>
              <a:gd name="connsiteY0" fmla="*/ 753 h 202415"/>
              <a:gd name="connsiteX1" fmla="*/ 260359 w 317537"/>
              <a:gd name="connsiteY1" fmla="*/ 16628 h 202415"/>
              <a:gd name="connsiteX2" fmla="*/ 317509 w 317537"/>
              <a:gd name="connsiteY2" fmla="*/ 8690 h 202415"/>
              <a:gd name="connsiteX3" fmla="*/ 266709 w 317537"/>
              <a:gd name="connsiteY3" fmla="*/ 38853 h 202415"/>
              <a:gd name="connsiteX4" fmla="*/ 180984 w 317537"/>
              <a:gd name="connsiteY4" fmla="*/ 102353 h 202415"/>
              <a:gd name="connsiteX5" fmla="*/ 169872 w 317537"/>
              <a:gd name="connsiteY5" fmla="*/ 148390 h 202415"/>
              <a:gd name="connsiteX6" fmla="*/ 77797 w 317537"/>
              <a:gd name="connsiteY6" fmla="*/ 178553 h 202415"/>
              <a:gd name="connsiteX7" fmla="*/ 9 w 317537"/>
              <a:gd name="connsiteY7" fmla="*/ 202365 h 202415"/>
              <a:gd name="connsiteX8" fmla="*/ 82559 w 317537"/>
              <a:gd name="connsiteY8" fmla="*/ 172203 h 202415"/>
              <a:gd name="connsiteX9" fmla="*/ 36522 w 317537"/>
              <a:gd name="connsiteY9" fmla="*/ 165853 h 202415"/>
              <a:gd name="connsiteX10" fmla="*/ 138122 w 317537"/>
              <a:gd name="connsiteY10" fmla="*/ 45203 h 202415"/>
              <a:gd name="connsiteX11" fmla="*/ 203209 w 317537"/>
              <a:gd name="connsiteY11" fmla="*/ 753 h 20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37" h="202415">
                <a:moveTo>
                  <a:pt x="203209" y="753"/>
                </a:moveTo>
                <a:cubicBezTo>
                  <a:pt x="223582" y="-4009"/>
                  <a:pt x="241309" y="15305"/>
                  <a:pt x="260359" y="16628"/>
                </a:cubicBezTo>
                <a:cubicBezTo>
                  <a:pt x="279409" y="17951"/>
                  <a:pt x="316451" y="4986"/>
                  <a:pt x="317509" y="8690"/>
                </a:cubicBezTo>
                <a:cubicBezTo>
                  <a:pt x="318567" y="12394"/>
                  <a:pt x="289463" y="23243"/>
                  <a:pt x="266709" y="38853"/>
                </a:cubicBezTo>
                <a:cubicBezTo>
                  <a:pt x="243955" y="54463"/>
                  <a:pt x="197124" y="84097"/>
                  <a:pt x="180984" y="102353"/>
                </a:cubicBezTo>
                <a:cubicBezTo>
                  <a:pt x="164844" y="120609"/>
                  <a:pt x="187070" y="135690"/>
                  <a:pt x="169872" y="148390"/>
                </a:cubicBezTo>
                <a:cubicBezTo>
                  <a:pt x="152674" y="161090"/>
                  <a:pt x="77797" y="178553"/>
                  <a:pt x="77797" y="178553"/>
                </a:cubicBezTo>
                <a:cubicBezTo>
                  <a:pt x="49487" y="187549"/>
                  <a:pt x="-785" y="203423"/>
                  <a:pt x="9" y="202365"/>
                </a:cubicBezTo>
                <a:cubicBezTo>
                  <a:pt x="803" y="201307"/>
                  <a:pt x="76474" y="178288"/>
                  <a:pt x="82559" y="172203"/>
                </a:cubicBezTo>
                <a:cubicBezTo>
                  <a:pt x="88644" y="166118"/>
                  <a:pt x="27261" y="187020"/>
                  <a:pt x="36522" y="165853"/>
                </a:cubicBezTo>
                <a:cubicBezTo>
                  <a:pt x="45783" y="144686"/>
                  <a:pt x="109283" y="70338"/>
                  <a:pt x="138122" y="45203"/>
                </a:cubicBezTo>
                <a:cubicBezTo>
                  <a:pt x="166961" y="20068"/>
                  <a:pt x="182836" y="5515"/>
                  <a:pt x="203209" y="753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0" name="フリーフォーム: 図形 3559">
            <a:extLst>
              <a:ext uri="{FF2B5EF4-FFF2-40B4-BE49-F238E27FC236}">
                <a16:creationId xmlns:a16="http://schemas.microsoft.com/office/drawing/2014/main" id="{43B15D23-EFAE-4D58-BB01-D96254A8B8B9}"/>
              </a:ext>
            </a:extLst>
          </p:cNvPr>
          <p:cNvSpPr/>
          <p:nvPr/>
        </p:nvSpPr>
        <p:spPr>
          <a:xfrm>
            <a:off x="7162664" y="9602559"/>
            <a:ext cx="260495" cy="242657"/>
          </a:xfrm>
          <a:custGeom>
            <a:avLst/>
            <a:gdLst>
              <a:gd name="connsiteX0" fmla="*/ 260486 w 260495"/>
              <a:gd name="connsiteY0" fmla="*/ 1816 h 242657"/>
              <a:gd name="connsiteX1" fmla="*/ 139836 w 260495"/>
              <a:gd name="connsiteY1" fmla="*/ 57379 h 242657"/>
              <a:gd name="connsiteX2" fmla="*/ 73161 w 260495"/>
              <a:gd name="connsiteY2" fmla="*/ 120879 h 242657"/>
              <a:gd name="connsiteX3" fmla="*/ 136 w 260495"/>
              <a:gd name="connsiteY3" fmla="*/ 220891 h 242657"/>
              <a:gd name="connsiteX4" fmla="*/ 92211 w 260495"/>
              <a:gd name="connsiteY4" fmla="*/ 160566 h 242657"/>
              <a:gd name="connsiteX5" fmla="*/ 109674 w 260495"/>
              <a:gd name="connsiteY5" fmla="*/ 206604 h 242657"/>
              <a:gd name="connsiteX6" fmla="*/ 177936 w 260495"/>
              <a:gd name="connsiteY6" fmla="*/ 241529 h 242657"/>
              <a:gd name="connsiteX7" fmla="*/ 119199 w 260495"/>
              <a:gd name="connsiteY7" fmla="*/ 163741 h 242657"/>
              <a:gd name="connsiteX8" fmla="*/ 146186 w 260495"/>
              <a:gd name="connsiteY8" fmla="*/ 127229 h 242657"/>
              <a:gd name="connsiteX9" fmla="*/ 260486 w 260495"/>
              <a:gd name="connsiteY9" fmla="*/ 1816 h 24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495" h="242657">
                <a:moveTo>
                  <a:pt x="260486" y="1816"/>
                </a:moveTo>
                <a:cubicBezTo>
                  <a:pt x="259428" y="-9826"/>
                  <a:pt x="171057" y="37535"/>
                  <a:pt x="139836" y="57379"/>
                </a:cubicBezTo>
                <a:cubicBezTo>
                  <a:pt x="108615" y="77223"/>
                  <a:pt x="96444" y="93627"/>
                  <a:pt x="73161" y="120879"/>
                </a:cubicBezTo>
                <a:cubicBezTo>
                  <a:pt x="49878" y="148131"/>
                  <a:pt x="-3039" y="214276"/>
                  <a:pt x="136" y="220891"/>
                </a:cubicBezTo>
                <a:cubicBezTo>
                  <a:pt x="3311" y="227506"/>
                  <a:pt x="73955" y="162947"/>
                  <a:pt x="92211" y="160566"/>
                </a:cubicBezTo>
                <a:cubicBezTo>
                  <a:pt x="110467" y="158185"/>
                  <a:pt x="95387" y="193110"/>
                  <a:pt x="109674" y="206604"/>
                </a:cubicBezTo>
                <a:cubicBezTo>
                  <a:pt x="123961" y="220098"/>
                  <a:pt x="176348" y="248673"/>
                  <a:pt x="177936" y="241529"/>
                </a:cubicBezTo>
                <a:cubicBezTo>
                  <a:pt x="179523" y="234385"/>
                  <a:pt x="124491" y="182791"/>
                  <a:pt x="119199" y="163741"/>
                </a:cubicBezTo>
                <a:cubicBezTo>
                  <a:pt x="113907" y="144691"/>
                  <a:pt x="123167" y="152893"/>
                  <a:pt x="146186" y="127229"/>
                </a:cubicBezTo>
                <a:cubicBezTo>
                  <a:pt x="169205" y="101565"/>
                  <a:pt x="261544" y="13458"/>
                  <a:pt x="260486" y="1816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1" name="フリーフォーム: 図形 3560">
            <a:extLst>
              <a:ext uri="{FF2B5EF4-FFF2-40B4-BE49-F238E27FC236}">
                <a16:creationId xmlns:a16="http://schemas.microsoft.com/office/drawing/2014/main" id="{089371A5-F560-4969-BE4F-DBA08C192A87}"/>
              </a:ext>
            </a:extLst>
          </p:cNvPr>
          <p:cNvSpPr/>
          <p:nvPr/>
        </p:nvSpPr>
        <p:spPr>
          <a:xfrm>
            <a:off x="2839300" y="5200650"/>
            <a:ext cx="513500" cy="251232"/>
          </a:xfrm>
          <a:custGeom>
            <a:avLst/>
            <a:gdLst>
              <a:gd name="connsiteX0" fmla="*/ 513500 w 513500"/>
              <a:gd name="connsiteY0" fmla="*/ 0 h 251232"/>
              <a:gd name="connsiteX1" fmla="*/ 289133 w 513500"/>
              <a:gd name="connsiteY1" fmla="*/ 86783 h 251232"/>
              <a:gd name="connsiteX2" fmla="*/ 1267 w 513500"/>
              <a:gd name="connsiteY2" fmla="*/ 249767 h 251232"/>
              <a:gd name="connsiteX3" fmla="*/ 176950 w 513500"/>
              <a:gd name="connsiteY3" fmla="*/ 171450 h 251232"/>
              <a:gd name="connsiteX4" fmla="*/ 513500 w 513500"/>
              <a:gd name="connsiteY4" fmla="*/ 0 h 25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500" h="251232">
                <a:moveTo>
                  <a:pt x="513500" y="0"/>
                </a:moveTo>
                <a:cubicBezTo>
                  <a:pt x="444002" y="22577"/>
                  <a:pt x="374505" y="45155"/>
                  <a:pt x="289133" y="86783"/>
                </a:cubicBezTo>
                <a:cubicBezTo>
                  <a:pt x="203761" y="128411"/>
                  <a:pt x="19964" y="235656"/>
                  <a:pt x="1267" y="249767"/>
                </a:cubicBezTo>
                <a:cubicBezTo>
                  <a:pt x="-17430" y="263878"/>
                  <a:pt x="176950" y="171450"/>
                  <a:pt x="176950" y="171450"/>
                </a:cubicBezTo>
                <a:lnTo>
                  <a:pt x="513500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2" name="フリーフォーム: 図形 3561">
            <a:extLst>
              <a:ext uri="{FF2B5EF4-FFF2-40B4-BE49-F238E27FC236}">
                <a16:creationId xmlns:a16="http://schemas.microsoft.com/office/drawing/2014/main" id="{184752C4-9471-4997-83C4-43D5FFC5B7C9}"/>
              </a:ext>
            </a:extLst>
          </p:cNvPr>
          <p:cNvSpPr/>
          <p:nvPr/>
        </p:nvSpPr>
        <p:spPr>
          <a:xfrm>
            <a:off x="4213911" y="5721022"/>
            <a:ext cx="64708" cy="221926"/>
          </a:xfrm>
          <a:custGeom>
            <a:avLst/>
            <a:gdLst>
              <a:gd name="connsiteX0" fmla="*/ 372 w 64708"/>
              <a:gd name="connsiteY0" fmla="*/ 328 h 221926"/>
              <a:gd name="connsiteX1" fmla="*/ 57522 w 64708"/>
              <a:gd name="connsiteY1" fmla="*/ 91345 h 221926"/>
              <a:gd name="connsiteX2" fmla="*/ 63872 w 64708"/>
              <a:gd name="connsiteY2" fmla="*/ 218345 h 221926"/>
              <a:gd name="connsiteX3" fmla="*/ 57522 w 64708"/>
              <a:gd name="connsiteY3" fmla="*/ 182361 h 221926"/>
              <a:gd name="connsiteX4" fmla="*/ 38472 w 64708"/>
              <a:gd name="connsiteY4" fmla="*/ 133678 h 221926"/>
              <a:gd name="connsiteX5" fmla="*/ 30006 w 64708"/>
              <a:gd name="connsiteY5" fmla="*/ 76528 h 221926"/>
              <a:gd name="connsiteX6" fmla="*/ 32122 w 64708"/>
              <a:gd name="connsiteY6" fmla="*/ 123095 h 221926"/>
              <a:gd name="connsiteX7" fmla="*/ 372 w 64708"/>
              <a:gd name="connsiteY7" fmla="*/ 328 h 22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08" h="221926">
                <a:moveTo>
                  <a:pt x="372" y="328"/>
                </a:moveTo>
                <a:cubicBezTo>
                  <a:pt x="4605" y="-4964"/>
                  <a:pt x="46939" y="55009"/>
                  <a:pt x="57522" y="91345"/>
                </a:cubicBezTo>
                <a:cubicBezTo>
                  <a:pt x="68105" y="127681"/>
                  <a:pt x="63872" y="203176"/>
                  <a:pt x="63872" y="218345"/>
                </a:cubicBezTo>
                <a:cubicBezTo>
                  <a:pt x="63872" y="233514"/>
                  <a:pt x="61755" y="196472"/>
                  <a:pt x="57522" y="182361"/>
                </a:cubicBezTo>
                <a:cubicBezTo>
                  <a:pt x="53289" y="168250"/>
                  <a:pt x="43058" y="151317"/>
                  <a:pt x="38472" y="133678"/>
                </a:cubicBezTo>
                <a:cubicBezTo>
                  <a:pt x="33886" y="116039"/>
                  <a:pt x="31064" y="78292"/>
                  <a:pt x="30006" y="76528"/>
                </a:cubicBezTo>
                <a:cubicBezTo>
                  <a:pt x="28948" y="74764"/>
                  <a:pt x="34944" y="134031"/>
                  <a:pt x="32122" y="123095"/>
                </a:cubicBezTo>
                <a:cubicBezTo>
                  <a:pt x="29300" y="112159"/>
                  <a:pt x="-3861" y="5620"/>
                  <a:pt x="372" y="328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3" name="フリーフォーム: 図形 3562">
            <a:extLst>
              <a:ext uri="{FF2B5EF4-FFF2-40B4-BE49-F238E27FC236}">
                <a16:creationId xmlns:a16="http://schemas.microsoft.com/office/drawing/2014/main" id="{E2386D03-5AE8-410E-B303-3C260663EBAD}"/>
              </a:ext>
            </a:extLst>
          </p:cNvPr>
          <p:cNvSpPr/>
          <p:nvPr/>
        </p:nvSpPr>
        <p:spPr>
          <a:xfrm>
            <a:off x="3946885" y="5680875"/>
            <a:ext cx="53778" cy="178382"/>
          </a:xfrm>
          <a:custGeom>
            <a:avLst/>
            <a:gdLst>
              <a:gd name="connsiteX0" fmla="*/ 28215 w 53778"/>
              <a:gd name="connsiteY0" fmla="*/ 258 h 178382"/>
              <a:gd name="connsiteX1" fmla="*/ 17632 w 53778"/>
              <a:gd name="connsiteY1" fmla="*/ 82808 h 178382"/>
              <a:gd name="connsiteX2" fmla="*/ 53615 w 53778"/>
              <a:gd name="connsiteY2" fmla="*/ 178058 h 178382"/>
              <a:gd name="connsiteX3" fmla="*/ 698 w 53778"/>
              <a:gd name="connsiteY3" fmla="*/ 110325 h 178382"/>
              <a:gd name="connsiteX4" fmla="*/ 28215 w 53778"/>
              <a:gd name="connsiteY4" fmla="*/ 258 h 17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78" h="178382">
                <a:moveTo>
                  <a:pt x="28215" y="258"/>
                </a:moveTo>
                <a:cubicBezTo>
                  <a:pt x="31037" y="-4328"/>
                  <a:pt x="13399" y="53175"/>
                  <a:pt x="17632" y="82808"/>
                </a:cubicBezTo>
                <a:cubicBezTo>
                  <a:pt x="21865" y="112441"/>
                  <a:pt x="56437" y="173472"/>
                  <a:pt x="53615" y="178058"/>
                </a:cubicBezTo>
                <a:cubicBezTo>
                  <a:pt x="50793" y="182644"/>
                  <a:pt x="6342" y="137489"/>
                  <a:pt x="698" y="110325"/>
                </a:cubicBezTo>
                <a:cubicBezTo>
                  <a:pt x="-4947" y="83161"/>
                  <a:pt x="25393" y="4844"/>
                  <a:pt x="28215" y="258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4" name="フリーフォーム: 図形 3563">
            <a:extLst>
              <a:ext uri="{FF2B5EF4-FFF2-40B4-BE49-F238E27FC236}">
                <a16:creationId xmlns:a16="http://schemas.microsoft.com/office/drawing/2014/main" id="{BC2CE14F-F037-4C35-B913-0C3CFB0BA9BE}"/>
              </a:ext>
            </a:extLst>
          </p:cNvPr>
          <p:cNvSpPr/>
          <p:nvPr/>
        </p:nvSpPr>
        <p:spPr>
          <a:xfrm>
            <a:off x="3121941" y="6239905"/>
            <a:ext cx="159152" cy="139740"/>
          </a:xfrm>
          <a:custGeom>
            <a:avLst/>
            <a:gdLst>
              <a:gd name="connsiteX0" fmla="*/ 158892 w 159152"/>
              <a:gd name="connsiteY0" fmla="*/ 28 h 139740"/>
              <a:gd name="connsiteX1" fmla="*/ 50942 w 159152"/>
              <a:gd name="connsiteY1" fmla="*/ 50828 h 139740"/>
              <a:gd name="connsiteX2" fmla="*/ 4376 w 159152"/>
              <a:gd name="connsiteY2" fmla="*/ 139728 h 139740"/>
              <a:gd name="connsiteX3" fmla="*/ 17076 w 159152"/>
              <a:gd name="connsiteY3" fmla="*/ 57178 h 139740"/>
              <a:gd name="connsiteX4" fmla="*/ 158892 w 159152"/>
              <a:gd name="connsiteY4" fmla="*/ 28 h 13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152" h="139740">
                <a:moveTo>
                  <a:pt x="158892" y="28"/>
                </a:moveTo>
                <a:cubicBezTo>
                  <a:pt x="164536" y="-1030"/>
                  <a:pt x="76695" y="27545"/>
                  <a:pt x="50942" y="50828"/>
                </a:cubicBezTo>
                <a:cubicBezTo>
                  <a:pt x="25189" y="74111"/>
                  <a:pt x="10020" y="138670"/>
                  <a:pt x="4376" y="139728"/>
                </a:cubicBezTo>
                <a:cubicBezTo>
                  <a:pt x="-1268" y="140786"/>
                  <a:pt x="-5149" y="76933"/>
                  <a:pt x="17076" y="57178"/>
                </a:cubicBezTo>
                <a:cubicBezTo>
                  <a:pt x="39301" y="37423"/>
                  <a:pt x="153248" y="1086"/>
                  <a:pt x="158892" y="28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5" name="フリーフォーム: 図形 3564">
            <a:extLst>
              <a:ext uri="{FF2B5EF4-FFF2-40B4-BE49-F238E27FC236}">
                <a16:creationId xmlns:a16="http://schemas.microsoft.com/office/drawing/2014/main" id="{70992924-1D01-488D-B0ED-4A2F0D0A85EA}"/>
              </a:ext>
            </a:extLst>
          </p:cNvPr>
          <p:cNvSpPr/>
          <p:nvPr/>
        </p:nvSpPr>
        <p:spPr>
          <a:xfrm>
            <a:off x="3261674" y="5147679"/>
            <a:ext cx="355198" cy="192131"/>
          </a:xfrm>
          <a:custGeom>
            <a:avLst/>
            <a:gdLst>
              <a:gd name="connsiteX0" fmla="*/ 190609 w 355198"/>
              <a:gd name="connsiteY0" fmla="*/ 54 h 192131"/>
              <a:gd name="connsiteX1" fmla="*/ 171559 w 355198"/>
              <a:gd name="connsiteY1" fmla="*/ 78371 h 192131"/>
              <a:gd name="connsiteX2" fmla="*/ 109 w 355198"/>
              <a:gd name="connsiteY2" fmla="*/ 173621 h 192131"/>
              <a:gd name="connsiteX3" fmla="*/ 148276 w 355198"/>
              <a:gd name="connsiteY3" fmla="*/ 131288 h 192131"/>
              <a:gd name="connsiteX4" fmla="*/ 309143 w 355198"/>
              <a:gd name="connsiteY4" fmla="*/ 188438 h 192131"/>
              <a:gd name="connsiteX5" fmla="*/ 245643 w 355198"/>
              <a:gd name="connsiteY5" fmla="*/ 179971 h 192131"/>
              <a:gd name="connsiteX6" fmla="*/ 353593 w 355198"/>
              <a:gd name="connsiteY6" fmla="*/ 127054 h 192131"/>
              <a:gd name="connsiteX7" fmla="*/ 304909 w 355198"/>
              <a:gd name="connsiteY7" fmla="*/ 88954 h 192131"/>
              <a:gd name="connsiteX8" fmla="*/ 230826 w 355198"/>
              <a:gd name="connsiteY8" fmla="*/ 74138 h 192131"/>
              <a:gd name="connsiteX9" fmla="*/ 307026 w 355198"/>
              <a:gd name="connsiteY9" fmla="*/ 65671 h 192131"/>
              <a:gd name="connsiteX10" fmla="*/ 190609 w 355198"/>
              <a:gd name="connsiteY10" fmla="*/ 54 h 19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198" h="192131">
                <a:moveTo>
                  <a:pt x="190609" y="54"/>
                </a:moveTo>
                <a:cubicBezTo>
                  <a:pt x="168031" y="2171"/>
                  <a:pt x="203309" y="49443"/>
                  <a:pt x="171559" y="78371"/>
                </a:cubicBezTo>
                <a:cubicBezTo>
                  <a:pt x="139809" y="107299"/>
                  <a:pt x="3989" y="164802"/>
                  <a:pt x="109" y="173621"/>
                </a:cubicBezTo>
                <a:cubicBezTo>
                  <a:pt x="-3772" y="182441"/>
                  <a:pt x="96770" y="128819"/>
                  <a:pt x="148276" y="131288"/>
                </a:cubicBezTo>
                <a:cubicBezTo>
                  <a:pt x="199782" y="133757"/>
                  <a:pt x="292915" y="180324"/>
                  <a:pt x="309143" y="188438"/>
                </a:cubicBezTo>
                <a:cubicBezTo>
                  <a:pt x="325371" y="196552"/>
                  <a:pt x="238235" y="190202"/>
                  <a:pt x="245643" y="179971"/>
                </a:cubicBezTo>
                <a:cubicBezTo>
                  <a:pt x="253051" y="169740"/>
                  <a:pt x="343715" y="142223"/>
                  <a:pt x="353593" y="127054"/>
                </a:cubicBezTo>
                <a:cubicBezTo>
                  <a:pt x="363471" y="111885"/>
                  <a:pt x="325370" y="97773"/>
                  <a:pt x="304909" y="88954"/>
                </a:cubicBezTo>
                <a:cubicBezTo>
                  <a:pt x="284448" y="80135"/>
                  <a:pt x="230473" y="78018"/>
                  <a:pt x="230826" y="74138"/>
                </a:cubicBezTo>
                <a:cubicBezTo>
                  <a:pt x="231179" y="70258"/>
                  <a:pt x="311612" y="73432"/>
                  <a:pt x="307026" y="65671"/>
                </a:cubicBezTo>
                <a:cubicBezTo>
                  <a:pt x="302440" y="57910"/>
                  <a:pt x="213187" y="-2063"/>
                  <a:pt x="190609" y="5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6" name="フリーフォーム: 図形 3565">
            <a:extLst>
              <a:ext uri="{FF2B5EF4-FFF2-40B4-BE49-F238E27FC236}">
                <a16:creationId xmlns:a16="http://schemas.microsoft.com/office/drawing/2014/main" id="{97944E87-78C8-43DF-827E-E568B3D591D3}"/>
              </a:ext>
            </a:extLst>
          </p:cNvPr>
          <p:cNvSpPr/>
          <p:nvPr/>
        </p:nvSpPr>
        <p:spPr>
          <a:xfrm>
            <a:off x="3561743" y="5547629"/>
            <a:ext cx="303290" cy="83203"/>
          </a:xfrm>
          <a:custGeom>
            <a:avLst/>
            <a:gdLst>
              <a:gd name="connsiteX0" fmla="*/ 607 w 303290"/>
              <a:gd name="connsiteY0" fmla="*/ 82704 h 83203"/>
              <a:gd name="connsiteX1" fmla="*/ 180524 w 303290"/>
              <a:gd name="connsiteY1" fmla="*/ 17088 h 83203"/>
              <a:gd name="connsiteX2" fmla="*/ 252490 w 303290"/>
              <a:gd name="connsiteY2" fmla="*/ 154 h 83203"/>
              <a:gd name="connsiteX3" fmla="*/ 248257 w 303290"/>
              <a:gd name="connsiteY3" fmla="*/ 23438 h 83203"/>
              <a:gd name="connsiteX4" fmla="*/ 303290 w 303290"/>
              <a:gd name="connsiteY4" fmla="*/ 65771 h 83203"/>
              <a:gd name="connsiteX5" fmla="*/ 248257 w 303290"/>
              <a:gd name="connsiteY5" fmla="*/ 48838 h 83203"/>
              <a:gd name="connsiteX6" fmla="*/ 607 w 303290"/>
              <a:gd name="connsiteY6" fmla="*/ 82704 h 8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290" h="83203">
                <a:moveTo>
                  <a:pt x="607" y="82704"/>
                </a:moveTo>
                <a:cubicBezTo>
                  <a:pt x="-10682" y="77412"/>
                  <a:pt x="138544" y="30846"/>
                  <a:pt x="180524" y="17088"/>
                </a:cubicBezTo>
                <a:cubicBezTo>
                  <a:pt x="222504" y="3330"/>
                  <a:pt x="241201" y="-904"/>
                  <a:pt x="252490" y="154"/>
                </a:cubicBezTo>
                <a:cubicBezTo>
                  <a:pt x="263779" y="1212"/>
                  <a:pt x="239790" y="12502"/>
                  <a:pt x="248257" y="23438"/>
                </a:cubicBezTo>
                <a:cubicBezTo>
                  <a:pt x="256724" y="34374"/>
                  <a:pt x="303290" y="61538"/>
                  <a:pt x="303290" y="65771"/>
                </a:cubicBezTo>
                <a:cubicBezTo>
                  <a:pt x="303290" y="70004"/>
                  <a:pt x="296587" y="48133"/>
                  <a:pt x="248257" y="48838"/>
                </a:cubicBezTo>
                <a:cubicBezTo>
                  <a:pt x="199927" y="49543"/>
                  <a:pt x="11896" y="87996"/>
                  <a:pt x="607" y="8270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7" name="フリーフォーム: 図形 3566">
            <a:extLst>
              <a:ext uri="{FF2B5EF4-FFF2-40B4-BE49-F238E27FC236}">
                <a16:creationId xmlns:a16="http://schemas.microsoft.com/office/drawing/2014/main" id="{9A5AA074-C56F-4B32-AB1E-4CCE177D8484}"/>
              </a:ext>
            </a:extLst>
          </p:cNvPr>
          <p:cNvSpPr/>
          <p:nvPr/>
        </p:nvSpPr>
        <p:spPr>
          <a:xfrm>
            <a:off x="3609081" y="5658559"/>
            <a:ext cx="202437" cy="26813"/>
          </a:xfrm>
          <a:custGeom>
            <a:avLst/>
            <a:gdLst>
              <a:gd name="connsiteX0" fmla="*/ 1952 w 202437"/>
              <a:gd name="connsiteY0" fmla="*/ 1408 h 26813"/>
              <a:gd name="connsiteX1" fmla="*/ 194569 w 202437"/>
              <a:gd name="connsiteY1" fmla="*/ 3524 h 26813"/>
              <a:gd name="connsiteX2" fmla="*/ 158586 w 202437"/>
              <a:gd name="connsiteY2" fmla="*/ 5641 h 26813"/>
              <a:gd name="connsiteX3" fmla="*/ 97202 w 202437"/>
              <a:gd name="connsiteY3" fmla="*/ 26808 h 26813"/>
              <a:gd name="connsiteX4" fmla="*/ 1952 w 202437"/>
              <a:gd name="connsiteY4" fmla="*/ 1408 h 2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37" h="26813">
                <a:moveTo>
                  <a:pt x="1952" y="1408"/>
                </a:moveTo>
                <a:cubicBezTo>
                  <a:pt x="18180" y="-2473"/>
                  <a:pt x="168463" y="2819"/>
                  <a:pt x="194569" y="3524"/>
                </a:cubicBezTo>
                <a:cubicBezTo>
                  <a:pt x="220675" y="4229"/>
                  <a:pt x="174814" y="1760"/>
                  <a:pt x="158586" y="5641"/>
                </a:cubicBezTo>
                <a:cubicBezTo>
                  <a:pt x="142358" y="9522"/>
                  <a:pt x="119074" y="27161"/>
                  <a:pt x="97202" y="26808"/>
                </a:cubicBezTo>
                <a:cubicBezTo>
                  <a:pt x="75330" y="26455"/>
                  <a:pt x="-14276" y="5289"/>
                  <a:pt x="1952" y="140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8" name="フリーフォーム: 図形 3567">
            <a:extLst>
              <a:ext uri="{FF2B5EF4-FFF2-40B4-BE49-F238E27FC236}">
                <a16:creationId xmlns:a16="http://schemas.microsoft.com/office/drawing/2014/main" id="{9B962318-8704-490E-8969-307436E1FCA1}"/>
              </a:ext>
            </a:extLst>
          </p:cNvPr>
          <p:cNvSpPr/>
          <p:nvPr/>
        </p:nvSpPr>
        <p:spPr>
          <a:xfrm>
            <a:off x="3606453" y="5936646"/>
            <a:ext cx="212837" cy="173954"/>
          </a:xfrm>
          <a:custGeom>
            <a:avLst/>
            <a:gdLst>
              <a:gd name="connsiteX0" fmla="*/ 2464 w 212837"/>
              <a:gd name="connsiteY0" fmla="*/ 15421 h 173954"/>
              <a:gd name="connsiteX1" fmla="*/ 171797 w 212837"/>
              <a:gd name="connsiteY1" fmla="*/ 604 h 173954"/>
              <a:gd name="connsiteX2" fmla="*/ 159097 w 212837"/>
              <a:gd name="connsiteY2" fmla="*/ 32354 h 173954"/>
              <a:gd name="connsiteX3" fmla="*/ 212014 w 212837"/>
              <a:gd name="connsiteY3" fmla="*/ 104321 h 173954"/>
              <a:gd name="connsiteX4" fmla="*/ 110414 w 212837"/>
              <a:gd name="connsiteY4" fmla="*/ 40821 h 173954"/>
              <a:gd name="connsiteX5" fmla="*/ 152747 w 212837"/>
              <a:gd name="connsiteY5" fmla="*/ 172054 h 173954"/>
              <a:gd name="connsiteX6" fmla="*/ 118880 w 212837"/>
              <a:gd name="connsiteY6" fmla="*/ 114904 h 173954"/>
              <a:gd name="connsiteX7" fmla="*/ 72314 w 212837"/>
              <a:gd name="connsiteY7" fmla="*/ 61987 h 173954"/>
              <a:gd name="connsiteX8" fmla="*/ 2464 w 212837"/>
              <a:gd name="connsiteY8" fmla="*/ 15421 h 17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837" h="173954">
                <a:moveTo>
                  <a:pt x="2464" y="15421"/>
                </a:moveTo>
                <a:cubicBezTo>
                  <a:pt x="19044" y="5191"/>
                  <a:pt x="145692" y="-2218"/>
                  <a:pt x="171797" y="604"/>
                </a:cubicBezTo>
                <a:cubicBezTo>
                  <a:pt x="197902" y="3426"/>
                  <a:pt x="152394" y="15068"/>
                  <a:pt x="159097" y="32354"/>
                </a:cubicBezTo>
                <a:cubicBezTo>
                  <a:pt x="165800" y="49640"/>
                  <a:pt x="220128" y="102910"/>
                  <a:pt x="212014" y="104321"/>
                </a:cubicBezTo>
                <a:cubicBezTo>
                  <a:pt x="203900" y="105732"/>
                  <a:pt x="120292" y="29532"/>
                  <a:pt x="110414" y="40821"/>
                </a:cubicBezTo>
                <a:cubicBezTo>
                  <a:pt x="100536" y="52110"/>
                  <a:pt x="151336" y="159707"/>
                  <a:pt x="152747" y="172054"/>
                </a:cubicBezTo>
                <a:cubicBezTo>
                  <a:pt x="154158" y="184401"/>
                  <a:pt x="132285" y="133248"/>
                  <a:pt x="118880" y="114904"/>
                </a:cubicBezTo>
                <a:cubicBezTo>
                  <a:pt x="105475" y="96560"/>
                  <a:pt x="86778" y="76804"/>
                  <a:pt x="72314" y="61987"/>
                </a:cubicBezTo>
                <a:cubicBezTo>
                  <a:pt x="57850" y="47170"/>
                  <a:pt x="-14116" y="25651"/>
                  <a:pt x="2464" y="1542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9" name="フリーフォーム: 図形 3568">
            <a:extLst>
              <a:ext uri="{FF2B5EF4-FFF2-40B4-BE49-F238E27FC236}">
                <a16:creationId xmlns:a16="http://schemas.microsoft.com/office/drawing/2014/main" id="{CFD2C6E5-58F8-4AFD-93CB-2F5273EA47D5}"/>
              </a:ext>
            </a:extLst>
          </p:cNvPr>
          <p:cNvSpPr/>
          <p:nvPr/>
        </p:nvSpPr>
        <p:spPr>
          <a:xfrm>
            <a:off x="3267501" y="5996039"/>
            <a:ext cx="379516" cy="100002"/>
          </a:xfrm>
          <a:custGeom>
            <a:avLst/>
            <a:gdLst>
              <a:gd name="connsiteX0" fmla="*/ 632 w 379516"/>
              <a:gd name="connsiteY0" fmla="*/ 99961 h 100002"/>
              <a:gd name="connsiteX1" fmla="*/ 123399 w 379516"/>
              <a:gd name="connsiteY1" fmla="*/ 30111 h 100002"/>
              <a:gd name="connsiteX2" fmla="*/ 161499 w 379516"/>
              <a:gd name="connsiteY2" fmla="*/ 478 h 100002"/>
              <a:gd name="connsiteX3" fmla="*/ 379516 w 379516"/>
              <a:gd name="connsiteY3" fmla="*/ 51278 h 100002"/>
              <a:gd name="connsiteX4" fmla="*/ 159382 w 379516"/>
              <a:gd name="connsiteY4" fmla="*/ 21644 h 100002"/>
              <a:gd name="connsiteX5" fmla="*/ 78949 w 379516"/>
              <a:gd name="connsiteY5" fmla="*/ 19528 h 100002"/>
              <a:gd name="connsiteX6" fmla="*/ 632 w 379516"/>
              <a:gd name="connsiteY6" fmla="*/ 99961 h 10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516" h="100002">
                <a:moveTo>
                  <a:pt x="632" y="99961"/>
                </a:moveTo>
                <a:cubicBezTo>
                  <a:pt x="8040" y="101725"/>
                  <a:pt x="96588" y="46691"/>
                  <a:pt x="123399" y="30111"/>
                </a:cubicBezTo>
                <a:cubicBezTo>
                  <a:pt x="150210" y="13531"/>
                  <a:pt x="118813" y="-3050"/>
                  <a:pt x="161499" y="478"/>
                </a:cubicBezTo>
                <a:cubicBezTo>
                  <a:pt x="204185" y="4006"/>
                  <a:pt x="379869" y="47750"/>
                  <a:pt x="379516" y="51278"/>
                </a:cubicBezTo>
                <a:cubicBezTo>
                  <a:pt x="379163" y="54806"/>
                  <a:pt x="209476" y="26936"/>
                  <a:pt x="159382" y="21644"/>
                </a:cubicBezTo>
                <a:cubicBezTo>
                  <a:pt x="109288" y="16352"/>
                  <a:pt x="105054" y="7534"/>
                  <a:pt x="78949" y="19528"/>
                </a:cubicBezTo>
                <a:cubicBezTo>
                  <a:pt x="52844" y="31522"/>
                  <a:pt x="-6776" y="98197"/>
                  <a:pt x="632" y="9996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0" name="フリーフォーム: 図形 3569">
            <a:extLst>
              <a:ext uri="{FF2B5EF4-FFF2-40B4-BE49-F238E27FC236}">
                <a16:creationId xmlns:a16="http://schemas.microsoft.com/office/drawing/2014/main" id="{41A8FE68-3BC3-4F57-9C75-E3B70D627888}"/>
              </a:ext>
            </a:extLst>
          </p:cNvPr>
          <p:cNvSpPr/>
          <p:nvPr/>
        </p:nvSpPr>
        <p:spPr>
          <a:xfrm>
            <a:off x="3477674" y="6064243"/>
            <a:ext cx="201464" cy="190904"/>
          </a:xfrm>
          <a:custGeom>
            <a:avLst/>
            <a:gdLst>
              <a:gd name="connsiteX0" fmla="*/ 14826 w 201464"/>
              <a:gd name="connsiteY0" fmla="*/ 7 h 190904"/>
              <a:gd name="connsiteX1" fmla="*/ 33876 w 201464"/>
              <a:gd name="connsiteY1" fmla="*/ 65624 h 190904"/>
              <a:gd name="connsiteX2" fmla="*/ 198976 w 201464"/>
              <a:gd name="connsiteY2" fmla="*/ 190507 h 190904"/>
              <a:gd name="connsiteX3" fmla="*/ 124893 w 201464"/>
              <a:gd name="connsiteY3" fmla="*/ 103724 h 190904"/>
              <a:gd name="connsiteX4" fmla="*/ 10593 w 201464"/>
              <a:gd name="connsiteY4" fmla="*/ 61390 h 190904"/>
              <a:gd name="connsiteX5" fmla="*/ 14826 w 201464"/>
              <a:gd name="connsiteY5" fmla="*/ 7 h 19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464" h="190904">
                <a:moveTo>
                  <a:pt x="14826" y="7"/>
                </a:moveTo>
                <a:cubicBezTo>
                  <a:pt x="18706" y="713"/>
                  <a:pt x="3184" y="33874"/>
                  <a:pt x="33876" y="65624"/>
                </a:cubicBezTo>
                <a:cubicBezTo>
                  <a:pt x="64568" y="97374"/>
                  <a:pt x="183807" y="184157"/>
                  <a:pt x="198976" y="190507"/>
                </a:cubicBezTo>
                <a:cubicBezTo>
                  <a:pt x="214146" y="196857"/>
                  <a:pt x="156290" y="125244"/>
                  <a:pt x="124893" y="103724"/>
                </a:cubicBezTo>
                <a:cubicBezTo>
                  <a:pt x="93496" y="82204"/>
                  <a:pt x="34935" y="75148"/>
                  <a:pt x="10593" y="61390"/>
                </a:cubicBezTo>
                <a:cubicBezTo>
                  <a:pt x="-13749" y="47632"/>
                  <a:pt x="10946" y="-699"/>
                  <a:pt x="14826" y="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1" name="フリーフォーム: 図形 3570">
            <a:extLst>
              <a:ext uri="{FF2B5EF4-FFF2-40B4-BE49-F238E27FC236}">
                <a16:creationId xmlns:a16="http://schemas.microsoft.com/office/drawing/2014/main" id="{76E92AE5-EFD9-48C5-B465-D8A64AB0CBAE}"/>
              </a:ext>
            </a:extLst>
          </p:cNvPr>
          <p:cNvSpPr/>
          <p:nvPr/>
        </p:nvSpPr>
        <p:spPr>
          <a:xfrm>
            <a:off x="1917645" y="5891035"/>
            <a:ext cx="685000" cy="194962"/>
          </a:xfrm>
          <a:custGeom>
            <a:avLst/>
            <a:gdLst>
              <a:gd name="connsiteX0" fmla="*/ 55 w 685000"/>
              <a:gd name="connsiteY0" fmla="*/ 194382 h 194962"/>
              <a:gd name="connsiteX1" fmla="*/ 302738 w 685000"/>
              <a:gd name="connsiteY1" fmla="*/ 88548 h 194962"/>
              <a:gd name="connsiteX2" fmla="*/ 679505 w 685000"/>
              <a:gd name="connsiteY2" fmla="*/ 1765 h 194962"/>
              <a:gd name="connsiteX3" fmla="*/ 510172 w 685000"/>
              <a:gd name="connsiteY3" fmla="*/ 37748 h 194962"/>
              <a:gd name="connsiteX4" fmla="*/ 279455 w 685000"/>
              <a:gd name="connsiteY4" fmla="*/ 126648 h 194962"/>
              <a:gd name="connsiteX5" fmla="*/ 55 w 685000"/>
              <a:gd name="connsiteY5" fmla="*/ 194382 h 19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000" h="194962">
                <a:moveTo>
                  <a:pt x="55" y="194382"/>
                </a:moveTo>
                <a:cubicBezTo>
                  <a:pt x="3936" y="188032"/>
                  <a:pt x="189496" y="120651"/>
                  <a:pt x="302738" y="88548"/>
                </a:cubicBezTo>
                <a:cubicBezTo>
                  <a:pt x="415980" y="56445"/>
                  <a:pt x="644933" y="10232"/>
                  <a:pt x="679505" y="1765"/>
                </a:cubicBezTo>
                <a:cubicBezTo>
                  <a:pt x="714077" y="-6702"/>
                  <a:pt x="576847" y="16934"/>
                  <a:pt x="510172" y="37748"/>
                </a:cubicBezTo>
                <a:cubicBezTo>
                  <a:pt x="443497" y="58562"/>
                  <a:pt x="360241" y="99837"/>
                  <a:pt x="279455" y="126648"/>
                </a:cubicBezTo>
                <a:cubicBezTo>
                  <a:pt x="198669" y="153459"/>
                  <a:pt x="-3826" y="200732"/>
                  <a:pt x="55" y="19438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2" name="フリーフォーム: 図形 3571">
            <a:extLst>
              <a:ext uri="{FF2B5EF4-FFF2-40B4-BE49-F238E27FC236}">
                <a16:creationId xmlns:a16="http://schemas.microsoft.com/office/drawing/2014/main" id="{1B31A6B2-6DE7-4DC1-A923-F1C4830E5E16}"/>
              </a:ext>
            </a:extLst>
          </p:cNvPr>
          <p:cNvSpPr/>
          <p:nvPr/>
        </p:nvSpPr>
        <p:spPr>
          <a:xfrm>
            <a:off x="1743920" y="6208294"/>
            <a:ext cx="543871" cy="189233"/>
          </a:xfrm>
          <a:custGeom>
            <a:avLst/>
            <a:gdLst>
              <a:gd name="connsiteX0" fmla="*/ 213 w 543871"/>
              <a:gd name="connsiteY0" fmla="*/ 12589 h 189233"/>
              <a:gd name="connsiteX1" fmla="*/ 288080 w 543871"/>
              <a:gd name="connsiteY1" fmla="*/ 25289 h 189233"/>
              <a:gd name="connsiteX2" fmla="*/ 539963 w 543871"/>
              <a:gd name="connsiteY2" fmla="*/ 188273 h 189233"/>
              <a:gd name="connsiteX3" fmla="*/ 434130 w 543871"/>
              <a:gd name="connsiteY3" fmla="*/ 88789 h 189233"/>
              <a:gd name="connsiteX4" fmla="*/ 334647 w 543871"/>
              <a:gd name="connsiteY4" fmla="*/ 6239 h 189233"/>
              <a:gd name="connsiteX5" fmla="*/ 213 w 543871"/>
              <a:gd name="connsiteY5" fmla="*/ 12589 h 18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3871" h="189233">
                <a:moveTo>
                  <a:pt x="213" y="12589"/>
                </a:moveTo>
                <a:cubicBezTo>
                  <a:pt x="-7548" y="15764"/>
                  <a:pt x="198122" y="-3992"/>
                  <a:pt x="288080" y="25289"/>
                </a:cubicBezTo>
                <a:cubicBezTo>
                  <a:pt x="378038" y="54570"/>
                  <a:pt x="515621" y="177690"/>
                  <a:pt x="539963" y="188273"/>
                </a:cubicBezTo>
                <a:cubicBezTo>
                  <a:pt x="564305" y="198856"/>
                  <a:pt x="468349" y="119128"/>
                  <a:pt x="434130" y="88789"/>
                </a:cubicBezTo>
                <a:cubicBezTo>
                  <a:pt x="399911" y="58450"/>
                  <a:pt x="402380" y="22114"/>
                  <a:pt x="334647" y="6239"/>
                </a:cubicBezTo>
                <a:cubicBezTo>
                  <a:pt x="266914" y="-9636"/>
                  <a:pt x="7974" y="9414"/>
                  <a:pt x="213" y="1258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3" name="フリーフォーム: 図形 3572">
            <a:extLst>
              <a:ext uri="{FF2B5EF4-FFF2-40B4-BE49-F238E27FC236}">
                <a16:creationId xmlns:a16="http://schemas.microsoft.com/office/drawing/2014/main" id="{43B117CB-29FA-4865-B31B-E98E22ABEAA9}"/>
              </a:ext>
            </a:extLst>
          </p:cNvPr>
          <p:cNvSpPr/>
          <p:nvPr/>
        </p:nvSpPr>
        <p:spPr>
          <a:xfrm>
            <a:off x="2349230" y="6377516"/>
            <a:ext cx="470580" cy="538448"/>
          </a:xfrm>
          <a:custGeom>
            <a:avLst/>
            <a:gdLst>
              <a:gd name="connsiteX0" fmla="*/ 270 w 470580"/>
              <a:gd name="connsiteY0" fmla="*/ 1 h 538448"/>
              <a:gd name="connsiteX1" fmla="*/ 353753 w 470580"/>
              <a:gd name="connsiteY1" fmla="*/ 239184 h 538448"/>
              <a:gd name="connsiteX2" fmla="*/ 408787 w 470580"/>
              <a:gd name="connsiteY2" fmla="*/ 296334 h 538448"/>
              <a:gd name="connsiteX3" fmla="*/ 470170 w 470580"/>
              <a:gd name="connsiteY3" fmla="*/ 251884 h 538448"/>
              <a:gd name="connsiteX4" fmla="*/ 377037 w 470580"/>
              <a:gd name="connsiteY4" fmla="*/ 361951 h 538448"/>
              <a:gd name="connsiteX5" fmla="*/ 290253 w 470580"/>
              <a:gd name="connsiteY5" fmla="*/ 537634 h 538448"/>
              <a:gd name="connsiteX6" fmla="*/ 364337 w 470580"/>
              <a:gd name="connsiteY6" fmla="*/ 423334 h 538448"/>
              <a:gd name="connsiteX7" fmla="*/ 377037 w 470580"/>
              <a:gd name="connsiteY7" fmla="*/ 323851 h 538448"/>
              <a:gd name="connsiteX8" fmla="*/ 296603 w 470580"/>
              <a:gd name="connsiteY8" fmla="*/ 243417 h 538448"/>
              <a:gd name="connsiteX9" fmla="*/ 270 w 470580"/>
              <a:gd name="connsiteY9" fmla="*/ 1 h 53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0580" h="538448">
                <a:moveTo>
                  <a:pt x="270" y="1"/>
                </a:moveTo>
                <a:cubicBezTo>
                  <a:pt x="9795" y="-704"/>
                  <a:pt x="285667" y="189795"/>
                  <a:pt x="353753" y="239184"/>
                </a:cubicBezTo>
                <a:cubicBezTo>
                  <a:pt x="421839" y="288573"/>
                  <a:pt x="389384" y="294217"/>
                  <a:pt x="408787" y="296334"/>
                </a:cubicBezTo>
                <a:cubicBezTo>
                  <a:pt x="428190" y="298451"/>
                  <a:pt x="475462" y="240948"/>
                  <a:pt x="470170" y="251884"/>
                </a:cubicBezTo>
                <a:cubicBezTo>
                  <a:pt x="464878" y="262820"/>
                  <a:pt x="407023" y="314326"/>
                  <a:pt x="377037" y="361951"/>
                </a:cubicBezTo>
                <a:cubicBezTo>
                  <a:pt x="347051" y="409576"/>
                  <a:pt x="292370" y="527404"/>
                  <a:pt x="290253" y="537634"/>
                </a:cubicBezTo>
                <a:cubicBezTo>
                  <a:pt x="288136" y="547864"/>
                  <a:pt x="349873" y="458965"/>
                  <a:pt x="364337" y="423334"/>
                </a:cubicBezTo>
                <a:cubicBezTo>
                  <a:pt x="378801" y="387703"/>
                  <a:pt x="388326" y="353837"/>
                  <a:pt x="377037" y="323851"/>
                </a:cubicBezTo>
                <a:cubicBezTo>
                  <a:pt x="365748" y="293865"/>
                  <a:pt x="357986" y="289631"/>
                  <a:pt x="296603" y="243417"/>
                </a:cubicBezTo>
                <a:cubicBezTo>
                  <a:pt x="235220" y="197203"/>
                  <a:pt x="-9255" y="706"/>
                  <a:pt x="270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4" name="フリーフォーム: 図形 3573">
            <a:extLst>
              <a:ext uri="{FF2B5EF4-FFF2-40B4-BE49-F238E27FC236}">
                <a16:creationId xmlns:a16="http://schemas.microsoft.com/office/drawing/2014/main" id="{0200AF23-F8D0-452D-8396-A81D0B3EFDD4}"/>
              </a:ext>
            </a:extLst>
          </p:cNvPr>
          <p:cNvSpPr/>
          <p:nvPr/>
        </p:nvSpPr>
        <p:spPr>
          <a:xfrm>
            <a:off x="2861574" y="6500201"/>
            <a:ext cx="335573" cy="288482"/>
          </a:xfrm>
          <a:custGeom>
            <a:avLst/>
            <a:gdLst>
              <a:gd name="connsiteX0" fmla="*/ 334593 w 335573"/>
              <a:gd name="connsiteY0" fmla="*/ 82 h 288482"/>
              <a:gd name="connsiteX1" fmla="*/ 264743 w 335573"/>
              <a:gd name="connsiteY1" fmla="*/ 131316 h 288482"/>
              <a:gd name="connsiteX2" fmla="*/ 254159 w 335573"/>
              <a:gd name="connsiteY2" fmla="*/ 72049 h 288482"/>
              <a:gd name="connsiteX3" fmla="*/ 260509 w 335573"/>
              <a:gd name="connsiteY3" fmla="*/ 177882 h 288482"/>
              <a:gd name="connsiteX4" fmla="*/ 110226 w 335573"/>
              <a:gd name="connsiteY4" fmla="*/ 271016 h 288482"/>
              <a:gd name="connsiteX5" fmla="*/ 159 w 335573"/>
              <a:gd name="connsiteY5" fmla="*/ 237149 h 288482"/>
              <a:gd name="connsiteX6" fmla="*/ 86943 w 335573"/>
              <a:gd name="connsiteY6" fmla="*/ 273132 h 288482"/>
              <a:gd name="connsiteX7" fmla="*/ 135626 w 335573"/>
              <a:gd name="connsiteY7" fmla="*/ 281599 h 288482"/>
              <a:gd name="connsiteX8" fmla="*/ 304959 w 335573"/>
              <a:gd name="connsiteY8" fmla="*/ 173649 h 288482"/>
              <a:gd name="connsiteX9" fmla="*/ 304959 w 335573"/>
              <a:gd name="connsiteY9" fmla="*/ 112266 h 288482"/>
              <a:gd name="connsiteX10" fmla="*/ 334593 w 335573"/>
              <a:gd name="connsiteY10" fmla="*/ 82 h 28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573" h="288482">
                <a:moveTo>
                  <a:pt x="334593" y="82"/>
                </a:moveTo>
                <a:cubicBezTo>
                  <a:pt x="327890" y="3257"/>
                  <a:pt x="278149" y="119322"/>
                  <a:pt x="264743" y="131316"/>
                </a:cubicBezTo>
                <a:cubicBezTo>
                  <a:pt x="251337" y="143310"/>
                  <a:pt x="254865" y="64288"/>
                  <a:pt x="254159" y="72049"/>
                </a:cubicBezTo>
                <a:cubicBezTo>
                  <a:pt x="253453" y="79810"/>
                  <a:pt x="284498" y="144721"/>
                  <a:pt x="260509" y="177882"/>
                </a:cubicBezTo>
                <a:cubicBezTo>
                  <a:pt x="236520" y="211043"/>
                  <a:pt x="153618" y="261138"/>
                  <a:pt x="110226" y="271016"/>
                </a:cubicBezTo>
                <a:cubicBezTo>
                  <a:pt x="66834" y="280894"/>
                  <a:pt x="4039" y="236796"/>
                  <a:pt x="159" y="237149"/>
                </a:cubicBezTo>
                <a:cubicBezTo>
                  <a:pt x="-3721" y="237502"/>
                  <a:pt x="64365" y="265724"/>
                  <a:pt x="86943" y="273132"/>
                </a:cubicBezTo>
                <a:cubicBezTo>
                  <a:pt x="109521" y="280540"/>
                  <a:pt x="99290" y="298179"/>
                  <a:pt x="135626" y="281599"/>
                </a:cubicBezTo>
                <a:cubicBezTo>
                  <a:pt x="171962" y="265019"/>
                  <a:pt x="276737" y="201871"/>
                  <a:pt x="304959" y="173649"/>
                </a:cubicBezTo>
                <a:cubicBezTo>
                  <a:pt x="333181" y="145427"/>
                  <a:pt x="298256" y="138019"/>
                  <a:pt x="304959" y="112266"/>
                </a:cubicBezTo>
                <a:cubicBezTo>
                  <a:pt x="311662" y="86513"/>
                  <a:pt x="341296" y="-3093"/>
                  <a:pt x="334593" y="8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5" name="フリーフォーム: 図形 3574">
            <a:extLst>
              <a:ext uri="{FF2B5EF4-FFF2-40B4-BE49-F238E27FC236}">
                <a16:creationId xmlns:a16="http://schemas.microsoft.com/office/drawing/2014/main" id="{72DBCFFB-540E-426C-931E-6B0DF43EE3EF}"/>
              </a:ext>
            </a:extLst>
          </p:cNvPr>
          <p:cNvSpPr/>
          <p:nvPr/>
        </p:nvSpPr>
        <p:spPr>
          <a:xfrm>
            <a:off x="2861824" y="6611914"/>
            <a:ext cx="493390" cy="390656"/>
          </a:xfrm>
          <a:custGeom>
            <a:avLst/>
            <a:gdLst>
              <a:gd name="connsiteX0" fmla="*/ 493093 w 493390"/>
              <a:gd name="connsiteY0" fmla="*/ 553 h 390656"/>
              <a:gd name="connsiteX1" fmla="*/ 383026 w 493390"/>
              <a:gd name="connsiteY1" fmla="*/ 23836 h 390656"/>
              <a:gd name="connsiteX2" fmla="*/ 256026 w 493390"/>
              <a:gd name="connsiteY2" fmla="*/ 142369 h 390656"/>
              <a:gd name="connsiteX3" fmla="*/ 2026 w 493390"/>
              <a:gd name="connsiteY3" fmla="*/ 390019 h 390656"/>
              <a:gd name="connsiteX4" fmla="*/ 148076 w 493390"/>
              <a:gd name="connsiteY4" fmla="*/ 207986 h 390656"/>
              <a:gd name="connsiteX5" fmla="*/ 349159 w 493390"/>
              <a:gd name="connsiteY5" fmla="*/ 28069 h 390656"/>
              <a:gd name="connsiteX6" fmla="*/ 493093 w 493390"/>
              <a:gd name="connsiteY6" fmla="*/ 553 h 39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390" h="390656">
                <a:moveTo>
                  <a:pt x="493093" y="553"/>
                </a:moveTo>
                <a:cubicBezTo>
                  <a:pt x="498738" y="-153"/>
                  <a:pt x="422537" y="200"/>
                  <a:pt x="383026" y="23836"/>
                </a:cubicBezTo>
                <a:cubicBezTo>
                  <a:pt x="343515" y="47472"/>
                  <a:pt x="319526" y="81339"/>
                  <a:pt x="256026" y="142369"/>
                </a:cubicBezTo>
                <a:cubicBezTo>
                  <a:pt x="192526" y="203399"/>
                  <a:pt x="20018" y="379083"/>
                  <a:pt x="2026" y="390019"/>
                </a:cubicBezTo>
                <a:cubicBezTo>
                  <a:pt x="-15966" y="400955"/>
                  <a:pt x="90221" y="268311"/>
                  <a:pt x="148076" y="207986"/>
                </a:cubicBezTo>
                <a:cubicBezTo>
                  <a:pt x="205931" y="147661"/>
                  <a:pt x="285659" y="64052"/>
                  <a:pt x="349159" y="28069"/>
                </a:cubicBezTo>
                <a:cubicBezTo>
                  <a:pt x="412659" y="-7914"/>
                  <a:pt x="487448" y="1259"/>
                  <a:pt x="493093" y="55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6" name="フリーフォーム: 図形 3575">
            <a:extLst>
              <a:ext uri="{FF2B5EF4-FFF2-40B4-BE49-F238E27FC236}">
                <a16:creationId xmlns:a16="http://schemas.microsoft.com/office/drawing/2014/main" id="{6156BD81-4D48-40F4-9ADF-3B3CA94B067A}"/>
              </a:ext>
            </a:extLst>
          </p:cNvPr>
          <p:cNvSpPr/>
          <p:nvPr/>
        </p:nvSpPr>
        <p:spPr>
          <a:xfrm>
            <a:off x="2681687" y="6791150"/>
            <a:ext cx="224574" cy="198084"/>
          </a:xfrm>
          <a:custGeom>
            <a:avLst/>
            <a:gdLst>
              <a:gd name="connsiteX0" fmla="*/ 130 w 224574"/>
              <a:gd name="connsiteY0" fmla="*/ 198083 h 198084"/>
              <a:gd name="connsiteX1" fmla="*/ 125013 w 224574"/>
              <a:gd name="connsiteY1" fmla="*/ 104950 h 198084"/>
              <a:gd name="connsiteX2" fmla="*/ 144063 w 224574"/>
              <a:gd name="connsiteY2" fmla="*/ 1233 h 198084"/>
              <a:gd name="connsiteX3" fmla="*/ 156763 w 224574"/>
              <a:gd name="connsiteY3" fmla="*/ 54150 h 198084"/>
              <a:gd name="connsiteX4" fmla="*/ 224496 w 224574"/>
              <a:gd name="connsiteY4" fmla="*/ 147283 h 198084"/>
              <a:gd name="connsiteX5" fmla="*/ 141946 w 224574"/>
              <a:gd name="connsiteY5" fmla="*/ 64733 h 198084"/>
              <a:gd name="connsiteX6" fmla="*/ 101730 w 224574"/>
              <a:gd name="connsiteY6" fmla="*/ 107067 h 198084"/>
              <a:gd name="connsiteX7" fmla="*/ 130 w 224574"/>
              <a:gd name="connsiteY7" fmla="*/ 198083 h 19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74" h="198084">
                <a:moveTo>
                  <a:pt x="130" y="198083"/>
                </a:moveTo>
                <a:cubicBezTo>
                  <a:pt x="4010" y="197730"/>
                  <a:pt x="101024" y="137758"/>
                  <a:pt x="125013" y="104950"/>
                </a:cubicBezTo>
                <a:cubicBezTo>
                  <a:pt x="149002" y="72142"/>
                  <a:pt x="138771" y="9700"/>
                  <a:pt x="144063" y="1233"/>
                </a:cubicBezTo>
                <a:cubicBezTo>
                  <a:pt x="149355" y="-7234"/>
                  <a:pt x="143358" y="29808"/>
                  <a:pt x="156763" y="54150"/>
                </a:cubicBezTo>
                <a:cubicBezTo>
                  <a:pt x="170168" y="78492"/>
                  <a:pt x="226965" y="145519"/>
                  <a:pt x="224496" y="147283"/>
                </a:cubicBezTo>
                <a:cubicBezTo>
                  <a:pt x="222027" y="149047"/>
                  <a:pt x="162407" y="71436"/>
                  <a:pt x="141946" y="64733"/>
                </a:cubicBezTo>
                <a:cubicBezTo>
                  <a:pt x="121485" y="58030"/>
                  <a:pt x="123249" y="88017"/>
                  <a:pt x="101730" y="107067"/>
                </a:cubicBezTo>
                <a:cubicBezTo>
                  <a:pt x="80211" y="126117"/>
                  <a:pt x="-3750" y="198436"/>
                  <a:pt x="130" y="19808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7" name="フリーフォーム: 図形 3576">
            <a:extLst>
              <a:ext uri="{FF2B5EF4-FFF2-40B4-BE49-F238E27FC236}">
                <a16:creationId xmlns:a16="http://schemas.microsoft.com/office/drawing/2014/main" id="{C9B1E505-749A-41D6-A236-C64BB4034F29}"/>
              </a:ext>
            </a:extLst>
          </p:cNvPr>
          <p:cNvSpPr/>
          <p:nvPr/>
        </p:nvSpPr>
        <p:spPr>
          <a:xfrm>
            <a:off x="3902857" y="6192822"/>
            <a:ext cx="57747" cy="121762"/>
          </a:xfrm>
          <a:custGeom>
            <a:avLst/>
            <a:gdLst>
              <a:gd name="connsiteX0" fmla="*/ 10860 w 57747"/>
              <a:gd name="connsiteY0" fmla="*/ 545 h 121762"/>
              <a:gd name="connsiteX1" fmla="*/ 57426 w 57747"/>
              <a:gd name="connsiteY1" fmla="*/ 114845 h 121762"/>
              <a:gd name="connsiteX2" fmla="*/ 29910 w 57747"/>
              <a:gd name="connsiteY2" fmla="*/ 100028 h 121762"/>
              <a:gd name="connsiteX3" fmla="*/ 276 w 57747"/>
              <a:gd name="connsiteY3" fmla="*/ 121195 h 121762"/>
              <a:gd name="connsiteX4" fmla="*/ 15093 w 57747"/>
              <a:gd name="connsiteY4" fmla="*/ 72511 h 121762"/>
              <a:gd name="connsiteX5" fmla="*/ 10860 w 57747"/>
              <a:gd name="connsiteY5" fmla="*/ 545 h 1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47" h="121762">
                <a:moveTo>
                  <a:pt x="10860" y="545"/>
                </a:moveTo>
                <a:cubicBezTo>
                  <a:pt x="17915" y="7601"/>
                  <a:pt x="54251" y="98265"/>
                  <a:pt x="57426" y="114845"/>
                </a:cubicBezTo>
                <a:cubicBezTo>
                  <a:pt x="60601" y="131425"/>
                  <a:pt x="39435" y="98970"/>
                  <a:pt x="29910" y="100028"/>
                </a:cubicBezTo>
                <a:cubicBezTo>
                  <a:pt x="20385" y="101086"/>
                  <a:pt x="2745" y="125781"/>
                  <a:pt x="276" y="121195"/>
                </a:cubicBezTo>
                <a:cubicBezTo>
                  <a:pt x="-2193" y="116609"/>
                  <a:pt x="12624" y="88033"/>
                  <a:pt x="15093" y="72511"/>
                </a:cubicBezTo>
                <a:cubicBezTo>
                  <a:pt x="17563" y="56989"/>
                  <a:pt x="3805" y="-6511"/>
                  <a:pt x="10860" y="54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8" name="フリーフォーム: 図形 3577">
            <a:extLst>
              <a:ext uri="{FF2B5EF4-FFF2-40B4-BE49-F238E27FC236}">
                <a16:creationId xmlns:a16="http://schemas.microsoft.com/office/drawing/2014/main" id="{65689713-4A24-4EBA-A05B-C59784317B2C}"/>
              </a:ext>
            </a:extLst>
          </p:cNvPr>
          <p:cNvSpPr/>
          <p:nvPr/>
        </p:nvSpPr>
        <p:spPr>
          <a:xfrm>
            <a:off x="3909527" y="6150711"/>
            <a:ext cx="103605" cy="174177"/>
          </a:xfrm>
          <a:custGeom>
            <a:avLst/>
            <a:gdLst>
              <a:gd name="connsiteX0" fmla="*/ 2073 w 103605"/>
              <a:gd name="connsiteY0" fmla="*/ 4556 h 174177"/>
              <a:gd name="connsiteX1" fmla="*/ 95206 w 103605"/>
              <a:gd name="connsiteY1" fmla="*/ 152722 h 174177"/>
              <a:gd name="connsiteX2" fmla="*/ 99440 w 103605"/>
              <a:gd name="connsiteY2" fmla="*/ 171772 h 174177"/>
              <a:gd name="connsiteX3" fmla="*/ 97323 w 103605"/>
              <a:gd name="connsiteY3" fmla="*/ 137906 h 174177"/>
              <a:gd name="connsiteX4" fmla="*/ 33823 w 103605"/>
              <a:gd name="connsiteY4" fmla="*/ 44772 h 174177"/>
              <a:gd name="connsiteX5" fmla="*/ 2073 w 103605"/>
              <a:gd name="connsiteY5" fmla="*/ 4556 h 17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05" h="174177">
                <a:moveTo>
                  <a:pt x="2073" y="4556"/>
                </a:moveTo>
                <a:cubicBezTo>
                  <a:pt x="12303" y="22548"/>
                  <a:pt x="78978" y="124853"/>
                  <a:pt x="95206" y="152722"/>
                </a:cubicBezTo>
                <a:cubicBezTo>
                  <a:pt x="111434" y="180591"/>
                  <a:pt x="99087" y="174241"/>
                  <a:pt x="99440" y="171772"/>
                </a:cubicBezTo>
                <a:cubicBezTo>
                  <a:pt x="99793" y="169303"/>
                  <a:pt x="108259" y="159073"/>
                  <a:pt x="97323" y="137906"/>
                </a:cubicBezTo>
                <a:cubicBezTo>
                  <a:pt x="86387" y="116739"/>
                  <a:pt x="45465" y="63117"/>
                  <a:pt x="33823" y="44772"/>
                </a:cubicBezTo>
                <a:cubicBezTo>
                  <a:pt x="22181" y="26428"/>
                  <a:pt x="-8157" y="-13436"/>
                  <a:pt x="2073" y="455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9" name="フリーフォーム: 図形 3578">
            <a:extLst>
              <a:ext uri="{FF2B5EF4-FFF2-40B4-BE49-F238E27FC236}">
                <a16:creationId xmlns:a16="http://schemas.microsoft.com/office/drawing/2014/main" id="{1D109DCB-A05B-4A5D-A4F7-A8996A939CB0}"/>
              </a:ext>
            </a:extLst>
          </p:cNvPr>
          <p:cNvSpPr/>
          <p:nvPr/>
        </p:nvSpPr>
        <p:spPr>
          <a:xfrm>
            <a:off x="3928743" y="6075405"/>
            <a:ext cx="434022" cy="213367"/>
          </a:xfrm>
          <a:custGeom>
            <a:avLst/>
            <a:gdLst>
              <a:gd name="connsiteX0" fmla="*/ 10374 w 434022"/>
              <a:gd name="connsiteY0" fmla="*/ 3662 h 213367"/>
              <a:gd name="connsiteX1" fmla="*/ 429474 w 434022"/>
              <a:gd name="connsiteY1" fmla="*/ 166645 h 213367"/>
              <a:gd name="connsiteX2" fmla="*/ 228390 w 434022"/>
              <a:gd name="connsiteY2" fmla="*/ 126428 h 213367"/>
              <a:gd name="connsiteX3" fmla="*/ 156424 w 434022"/>
              <a:gd name="connsiteY3" fmla="*/ 213212 h 213367"/>
              <a:gd name="connsiteX4" fmla="*/ 194524 w 434022"/>
              <a:gd name="connsiteY4" fmla="*/ 101028 h 213367"/>
              <a:gd name="connsiteX5" fmla="*/ 114090 w 434022"/>
              <a:gd name="connsiteY5" fmla="*/ 103145 h 213367"/>
              <a:gd name="connsiteX6" fmla="*/ 128907 w 434022"/>
              <a:gd name="connsiteY6" fmla="*/ 56578 h 213367"/>
              <a:gd name="connsiteX7" fmla="*/ 10374 w 434022"/>
              <a:gd name="connsiteY7" fmla="*/ 3662 h 21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022" h="213367">
                <a:moveTo>
                  <a:pt x="10374" y="3662"/>
                </a:moveTo>
                <a:cubicBezTo>
                  <a:pt x="60468" y="22006"/>
                  <a:pt x="393138" y="146184"/>
                  <a:pt x="429474" y="166645"/>
                </a:cubicBezTo>
                <a:cubicBezTo>
                  <a:pt x="465810" y="187106"/>
                  <a:pt x="273898" y="118667"/>
                  <a:pt x="228390" y="126428"/>
                </a:cubicBezTo>
                <a:cubicBezTo>
                  <a:pt x="182882" y="134189"/>
                  <a:pt x="162068" y="217445"/>
                  <a:pt x="156424" y="213212"/>
                </a:cubicBezTo>
                <a:cubicBezTo>
                  <a:pt x="150780" y="208979"/>
                  <a:pt x="201580" y="119372"/>
                  <a:pt x="194524" y="101028"/>
                </a:cubicBezTo>
                <a:cubicBezTo>
                  <a:pt x="187468" y="82684"/>
                  <a:pt x="125026" y="110553"/>
                  <a:pt x="114090" y="103145"/>
                </a:cubicBezTo>
                <a:cubicBezTo>
                  <a:pt x="103154" y="95737"/>
                  <a:pt x="151132" y="72100"/>
                  <a:pt x="128907" y="56578"/>
                </a:cubicBezTo>
                <a:cubicBezTo>
                  <a:pt x="106682" y="41056"/>
                  <a:pt x="-39720" y="-14682"/>
                  <a:pt x="10374" y="366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0" name="フリーフォーム: 図形 3579">
            <a:extLst>
              <a:ext uri="{FF2B5EF4-FFF2-40B4-BE49-F238E27FC236}">
                <a16:creationId xmlns:a16="http://schemas.microsoft.com/office/drawing/2014/main" id="{5B4ED368-7476-4104-AB1B-2348F606004D}"/>
              </a:ext>
            </a:extLst>
          </p:cNvPr>
          <p:cNvSpPr/>
          <p:nvPr/>
        </p:nvSpPr>
        <p:spPr>
          <a:xfrm>
            <a:off x="4678851" y="5907477"/>
            <a:ext cx="151500" cy="222747"/>
          </a:xfrm>
          <a:custGeom>
            <a:avLst/>
            <a:gdLst>
              <a:gd name="connsiteX0" fmla="*/ 28616 w 151500"/>
              <a:gd name="connsiteY0" fmla="*/ 140 h 222747"/>
              <a:gd name="connsiteX1" fmla="*/ 151382 w 151500"/>
              <a:gd name="connsiteY1" fmla="*/ 182173 h 222747"/>
              <a:gd name="connsiteX2" fmla="*/ 3216 w 151500"/>
              <a:gd name="connsiteY2" fmla="*/ 222390 h 222747"/>
              <a:gd name="connsiteX3" fmla="*/ 49782 w 151500"/>
              <a:gd name="connsiteY3" fmla="*/ 199106 h 222747"/>
              <a:gd name="connsiteX4" fmla="*/ 54016 w 151500"/>
              <a:gd name="connsiteY4" fmla="*/ 152540 h 222747"/>
              <a:gd name="connsiteX5" fmla="*/ 28616 w 151500"/>
              <a:gd name="connsiteY5" fmla="*/ 140 h 22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500" h="222747">
                <a:moveTo>
                  <a:pt x="28616" y="140"/>
                </a:moveTo>
                <a:cubicBezTo>
                  <a:pt x="44844" y="5079"/>
                  <a:pt x="155615" y="145131"/>
                  <a:pt x="151382" y="182173"/>
                </a:cubicBezTo>
                <a:cubicBezTo>
                  <a:pt x="147149" y="219215"/>
                  <a:pt x="20149" y="219568"/>
                  <a:pt x="3216" y="222390"/>
                </a:cubicBezTo>
                <a:cubicBezTo>
                  <a:pt x="-13717" y="225212"/>
                  <a:pt x="41315" y="210748"/>
                  <a:pt x="49782" y="199106"/>
                </a:cubicBezTo>
                <a:cubicBezTo>
                  <a:pt x="58249" y="187464"/>
                  <a:pt x="60366" y="183232"/>
                  <a:pt x="54016" y="152540"/>
                </a:cubicBezTo>
                <a:cubicBezTo>
                  <a:pt x="47666" y="121848"/>
                  <a:pt x="12388" y="-4799"/>
                  <a:pt x="28616" y="14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1" name="フリーフォーム: 図形 3580">
            <a:extLst>
              <a:ext uri="{FF2B5EF4-FFF2-40B4-BE49-F238E27FC236}">
                <a16:creationId xmlns:a16="http://schemas.microsoft.com/office/drawing/2014/main" id="{573B42F3-BE47-426B-8576-9C4FD8BAA492}"/>
              </a:ext>
            </a:extLst>
          </p:cNvPr>
          <p:cNvSpPr/>
          <p:nvPr/>
        </p:nvSpPr>
        <p:spPr>
          <a:xfrm>
            <a:off x="4622484" y="5942503"/>
            <a:ext cx="69547" cy="166225"/>
          </a:xfrm>
          <a:custGeom>
            <a:avLst/>
            <a:gdLst>
              <a:gd name="connsiteX0" fmla="*/ 46883 w 69547"/>
              <a:gd name="connsiteY0" fmla="*/ 1097 h 166225"/>
              <a:gd name="connsiteX1" fmla="*/ 68049 w 69547"/>
              <a:gd name="connsiteY1" fmla="*/ 164080 h 166225"/>
              <a:gd name="connsiteX2" fmla="*/ 316 w 69547"/>
              <a:gd name="connsiteY2" fmla="*/ 94230 h 166225"/>
              <a:gd name="connsiteX3" fmla="*/ 42649 w 69547"/>
              <a:gd name="connsiteY3" fmla="*/ 92114 h 166225"/>
              <a:gd name="connsiteX4" fmla="*/ 46883 w 69547"/>
              <a:gd name="connsiteY4" fmla="*/ 1097 h 16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" h="166225">
                <a:moveTo>
                  <a:pt x="46883" y="1097"/>
                </a:moveTo>
                <a:cubicBezTo>
                  <a:pt x="51116" y="13091"/>
                  <a:pt x="75810" y="148558"/>
                  <a:pt x="68049" y="164080"/>
                </a:cubicBezTo>
                <a:cubicBezTo>
                  <a:pt x="60288" y="179602"/>
                  <a:pt x="4549" y="106224"/>
                  <a:pt x="316" y="94230"/>
                </a:cubicBezTo>
                <a:cubicBezTo>
                  <a:pt x="-3917" y="82236"/>
                  <a:pt x="35594" y="105167"/>
                  <a:pt x="42649" y="92114"/>
                </a:cubicBezTo>
                <a:cubicBezTo>
                  <a:pt x="49704" y="79061"/>
                  <a:pt x="42650" y="-10897"/>
                  <a:pt x="46883" y="109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2" name="フリーフォーム: 図形 3581">
            <a:extLst>
              <a:ext uri="{FF2B5EF4-FFF2-40B4-BE49-F238E27FC236}">
                <a16:creationId xmlns:a16="http://schemas.microsoft.com/office/drawing/2014/main" id="{F97236EB-D0E5-40D6-98BA-C10E1DDE3F30}"/>
              </a:ext>
            </a:extLst>
          </p:cNvPr>
          <p:cNvSpPr/>
          <p:nvPr/>
        </p:nvSpPr>
        <p:spPr>
          <a:xfrm>
            <a:off x="4759060" y="6198229"/>
            <a:ext cx="92660" cy="67027"/>
          </a:xfrm>
          <a:custGeom>
            <a:avLst/>
            <a:gdLst>
              <a:gd name="connsiteX0" fmla="*/ 92340 w 92660"/>
              <a:gd name="connsiteY0" fmla="*/ 1488 h 67027"/>
              <a:gd name="connsiteX1" fmla="*/ 18257 w 92660"/>
              <a:gd name="connsiteY1" fmla="*/ 60754 h 67027"/>
              <a:gd name="connsiteX2" fmla="*/ 1323 w 92660"/>
              <a:gd name="connsiteY2" fmla="*/ 60754 h 67027"/>
              <a:gd name="connsiteX3" fmla="*/ 43657 w 92660"/>
              <a:gd name="connsiteY3" fmla="*/ 20538 h 67027"/>
              <a:gd name="connsiteX4" fmla="*/ 92340 w 92660"/>
              <a:gd name="connsiteY4" fmla="*/ 1488 h 67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660" h="67027">
                <a:moveTo>
                  <a:pt x="92340" y="1488"/>
                </a:moveTo>
                <a:cubicBezTo>
                  <a:pt x="88107" y="8190"/>
                  <a:pt x="33426" y="50876"/>
                  <a:pt x="18257" y="60754"/>
                </a:cubicBezTo>
                <a:cubicBezTo>
                  <a:pt x="3088" y="70632"/>
                  <a:pt x="-2910" y="67456"/>
                  <a:pt x="1323" y="60754"/>
                </a:cubicBezTo>
                <a:cubicBezTo>
                  <a:pt x="5556" y="54052"/>
                  <a:pt x="29546" y="28652"/>
                  <a:pt x="43657" y="20538"/>
                </a:cubicBezTo>
                <a:cubicBezTo>
                  <a:pt x="57768" y="12424"/>
                  <a:pt x="96573" y="-5214"/>
                  <a:pt x="92340" y="148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3" name="フリーフォーム: 図形 3582">
            <a:extLst>
              <a:ext uri="{FF2B5EF4-FFF2-40B4-BE49-F238E27FC236}">
                <a16:creationId xmlns:a16="http://schemas.microsoft.com/office/drawing/2014/main" id="{2E2394E3-CECF-4BFA-8513-160FF1A93C2A}"/>
              </a:ext>
            </a:extLst>
          </p:cNvPr>
          <p:cNvSpPr/>
          <p:nvPr/>
        </p:nvSpPr>
        <p:spPr>
          <a:xfrm>
            <a:off x="3234219" y="4999527"/>
            <a:ext cx="218064" cy="110374"/>
          </a:xfrm>
          <a:custGeom>
            <a:avLst/>
            <a:gdLst>
              <a:gd name="connsiteX0" fmla="*/ 163031 w 218064"/>
              <a:gd name="connsiteY0" fmla="*/ 40 h 110374"/>
              <a:gd name="connsiteX1" fmla="*/ 133398 w 218064"/>
              <a:gd name="connsiteY1" fmla="*/ 57190 h 110374"/>
              <a:gd name="connsiteX2" fmla="*/ 48 w 218064"/>
              <a:gd name="connsiteY2" fmla="*/ 95290 h 110374"/>
              <a:gd name="connsiteX3" fmla="*/ 118581 w 218064"/>
              <a:gd name="connsiteY3" fmla="*/ 72006 h 110374"/>
              <a:gd name="connsiteX4" fmla="*/ 175731 w 218064"/>
              <a:gd name="connsiteY4" fmla="*/ 110106 h 110374"/>
              <a:gd name="connsiteX5" fmla="*/ 218064 w 218064"/>
              <a:gd name="connsiteY5" fmla="*/ 48723 h 110374"/>
              <a:gd name="connsiteX6" fmla="*/ 163031 w 218064"/>
              <a:gd name="connsiteY6" fmla="*/ 40 h 11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064" h="110374">
                <a:moveTo>
                  <a:pt x="163031" y="40"/>
                </a:moveTo>
                <a:cubicBezTo>
                  <a:pt x="148920" y="1451"/>
                  <a:pt x="160562" y="41315"/>
                  <a:pt x="133398" y="57190"/>
                </a:cubicBezTo>
                <a:cubicBezTo>
                  <a:pt x="106234" y="73065"/>
                  <a:pt x="2517" y="92821"/>
                  <a:pt x="48" y="95290"/>
                </a:cubicBezTo>
                <a:cubicBezTo>
                  <a:pt x="-2421" y="97759"/>
                  <a:pt x="89300" y="69537"/>
                  <a:pt x="118581" y="72006"/>
                </a:cubicBezTo>
                <a:cubicBezTo>
                  <a:pt x="147861" y="74475"/>
                  <a:pt x="159150" y="113987"/>
                  <a:pt x="175731" y="110106"/>
                </a:cubicBezTo>
                <a:cubicBezTo>
                  <a:pt x="192312" y="106226"/>
                  <a:pt x="218064" y="63187"/>
                  <a:pt x="218064" y="48723"/>
                </a:cubicBezTo>
                <a:cubicBezTo>
                  <a:pt x="218064" y="34259"/>
                  <a:pt x="177142" y="-1371"/>
                  <a:pt x="163031" y="4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4" name="フリーフォーム: 図形 3583">
            <a:extLst>
              <a:ext uri="{FF2B5EF4-FFF2-40B4-BE49-F238E27FC236}">
                <a16:creationId xmlns:a16="http://schemas.microsoft.com/office/drawing/2014/main" id="{12B016EC-851E-4591-A7B1-4BBCEE0580CB}"/>
              </a:ext>
            </a:extLst>
          </p:cNvPr>
          <p:cNvSpPr/>
          <p:nvPr/>
        </p:nvSpPr>
        <p:spPr>
          <a:xfrm>
            <a:off x="2770798" y="5555755"/>
            <a:ext cx="420185" cy="328810"/>
          </a:xfrm>
          <a:custGeom>
            <a:avLst/>
            <a:gdLst>
              <a:gd name="connsiteX0" fmla="*/ 145969 w 420185"/>
              <a:gd name="connsiteY0" fmla="*/ 495 h 328810"/>
              <a:gd name="connsiteX1" fmla="*/ 2035 w 420185"/>
              <a:gd name="connsiteY1" fmla="*/ 241795 h 328810"/>
              <a:gd name="connsiteX2" fmla="*/ 65535 w 420185"/>
              <a:gd name="connsiteY2" fmla="*/ 199462 h 328810"/>
              <a:gd name="connsiteX3" fmla="*/ 124802 w 420185"/>
              <a:gd name="connsiteY3" fmla="*/ 328578 h 328810"/>
              <a:gd name="connsiteX4" fmla="*/ 207352 w 420185"/>
              <a:gd name="connsiteY4" fmla="*/ 226978 h 328810"/>
              <a:gd name="connsiteX5" fmla="*/ 285669 w 420185"/>
              <a:gd name="connsiteY5" fmla="*/ 76695 h 328810"/>
              <a:gd name="connsiteX6" fmla="*/ 419019 w 420185"/>
              <a:gd name="connsiteY6" fmla="*/ 25895 h 328810"/>
              <a:gd name="connsiteX7" fmla="*/ 203119 w 420185"/>
              <a:gd name="connsiteY7" fmla="*/ 116912 h 328810"/>
              <a:gd name="connsiteX8" fmla="*/ 126919 w 420185"/>
              <a:gd name="connsiteY8" fmla="*/ 135962 h 328810"/>
              <a:gd name="connsiteX9" fmla="*/ 296252 w 420185"/>
              <a:gd name="connsiteY9" fmla="*/ 34362 h 328810"/>
              <a:gd name="connsiteX10" fmla="*/ 112102 w 420185"/>
              <a:gd name="connsiteY10" fmla="*/ 174062 h 328810"/>
              <a:gd name="connsiteX11" fmla="*/ 145969 w 420185"/>
              <a:gd name="connsiteY11" fmla="*/ 495 h 328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185" h="328810">
                <a:moveTo>
                  <a:pt x="145969" y="495"/>
                </a:moveTo>
                <a:cubicBezTo>
                  <a:pt x="127625" y="11784"/>
                  <a:pt x="15441" y="208634"/>
                  <a:pt x="2035" y="241795"/>
                </a:cubicBezTo>
                <a:cubicBezTo>
                  <a:pt x="-11371" y="274956"/>
                  <a:pt x="45074" y="184998"/>
                  <a:pt x="65535" y="199462"/>
                </a:cubicBezTo>
                <a:cubicBezTo>
                  <a:pt x="85996" y="213926"/>
                  <a:pt x="101166" y="323992"/>
                  <a:pt x="124802" y="328578"/>
                </a:cubicBezTo>
                <a:cubicBezTo>
                  <a:pt x="148438" y="333164"/>
                  <a:pt x="180541" y="268959"/>
                  <a:pt x="207352" y="226978"/>
                </a:cubicBezTo>
                <a:cubicBezTo>
                  <a:pt x="234163" y="184998"/>
                  <a:pt x="250391" y="110209"/>
                  <a:pt x="285669" y="76695"/>
                </a:cubicBezTo>
                <a:cubicBezTo>
                  <a:pt x="320947" y="43181"/>
                  <a:pt x="432777" y="19192"/>
                  <a:pt x="419019" y="25895"/>
                </a:cubicBezTo>
                <a:cubicBezTo>
                  <a:pt x="405261" y="32598"/>
                  <a:pt x="251802" y="98568"/>
                  <a:pt x="203119" y="116912"/>
                </a:cubicBezTo>
                <a:cubicBezTo>
                  <a:pt x="154436" y="135256"/>
                  <a:pt x="111397" y="149720"/>
                  <a:pt x="126919" y="135962"/>
                </a:cubicBezTo>
                <a:cubicBezTo>
                  <a:pt x="142441" y="122204"/>
                  <a:pt x="298721" y="28012"/>
                  <a:pt x="296252" y="34362"/>
                </a:cubicBezTo>
                <a:cubicBezTo>
                  <a:pt x="293783" y="40712"/>
                  <a:pt x="138913" y="173709"/>
                  <a:pt x="112102" y="174062"/>
                </a:cubicBezTo>
                <a:cubicBezTo>
                  <a:pt x="85291" y="174415"/>
                  <a:pt x="164313" y="-10794"/>
                  <a:pt x="145969" y="495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5" name="フリーフォーム: 図形 3584">
            <a:extLst>
              <a:ext uri="{FF2B5EF4-FFF2-40B4-BE49-F238E27FC236}">
                <a16:creationId xmlns:a16="http://schemas.microsoft.com/office/drawing/2014/main" id="{6967ADD9-3E32-4EDD-BF52-3CA6BAE97B16}"/>
              </a:ext>
            </a:extLst>
          </p:cNvPr>
          <p:cNvSpPr/>
          <p:nvPr/>
        </p:nvSpPr>
        <p:spPr>
          <a:xfrm>
            <a:off x="3274897" y="5544859"/>
            <a:ext cx="200811" cy="321156"/>
          </a:xfrm>
          <a:custGeom>
            <a:avLst/>
            <a:gdLst>
              <a:gd name="connsiteX0" fmla="*/ 1703 w 200811"/>
              <a:gd name="connsiteY0" fmla="*/ 808 h 321156"/>
              <a:gd name="connsiteX1" fmla="*/ 113886 w 200811"/>
              <a:gd name="connsiteY1" fmla="*/ 204008 h 321156"/>
              <a:gd name="connsiteX2" fmla="*/ 198553 w 200811"/>
              <a:gd name="connsiteY2" fmla="*/ 318308 h 321156"/>
              <a:gd name="connsiteX3" fmla="*/ 164686 w 200811"/>
              <a:gd name="connsiteY3" fmla="*/ 284441 h 321156"/>
              <a:gd name="connsiteX4" fmla="*/ 41920 w 200811"/>
              <a:gd name="connsiteY4" fmla="*/ 261158 h 321156"/>
              <a:gd name="connsiteX5" fmla="*/ 84253 w 200811"/>
              <a:gd name="connsiteY5" fmla="*/ 189191 h 321156"/>
              <a:gd name="connsiteX6" fmla="*/ 48270 w 200811"/>
              <a:gd name="connsiteY6" fmla="*/ 134158 h 321156"/>
              <a:gd name="connsiteX7" fmla="*/ 1703 w 200811"/>
              <a:gd name="connsiteY7" fmla="*/ 808 h 32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811" h="321156">
                <a:moveTo>
                  <a:pt x="1703" y="808"/>
                </a:moveTo>
                <a:cubicBezTo>
                  <a:pt x="12639" y="12450"/>
                  <a:pt x="81078" y="151091"/>
                  <a:pt x="113886" y="204008"/>
                </a:cubicBezTo>
                <a:cubicBezTo>
                  <a:pt x="146694" y="256925"/>
                  <a:pt x="190086" y="304903"/>
                  <a:pt x="198553" y="318308"/>
                </a:cubicBezTo>
                <a:cubicBezTo>
                  <a:pt x="207020" y="331714"/>
                  <a:pt x="190792" y="293966"/>
                  <a:pt x="164686" y="284441"/>
                </a:cubicBezTo>
                <a:cubicBezTo>
                  <a:pt x="138581" y="274916"/>
                  <a:pt x="55326" y="277033"/>
                  <a:pt x="41920" y="261158"/>
                </a:cubicBezTo>
                <a:cubicBezTo>
                  <a:pt x="28515" y="245283"/>
                  <a:pt x="83195" y="210358"/>
                  <a:pt x="84253" y="189191"/>
                </a:cubicBezTo>
                <a:cubicBezTo>
                  <a:pt x="85311" y="168024"/>
                  <a:pt x="60970" y="161675"/>
                  <a:pt x="48270" y="134158"/>
                </a:cubicBezTo>
                <a:cubicBezTo>
                  <a:pt x="35570" y="106641"/>
                  <a:pt x="-9233" y="-10834"/>
                  <a:pt x="1703" y="808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6" name="フリーフォーム: 図形 3585">
            <a:extLst>
              <a:ext uri="{FF2B5EF4-FFF2-40B4-BE49-F238E27FC236}">
                <a16:creationId xmlns:a16="http://schemas.microsoft.com/office/drawing/2014/main" id="{243EE2DD-8705-4AC4-A108-85BD551E3142}"/>
              </a:ext>
            </a:extLst>
          </p:cNvPr>
          <p:cNvSpPr/>
          <p:nvPr/>
        </p:nvSpPr>
        <p:spPr>
          <a:xfrm>
            <a:off x="2383647" y="5864694"/>
            <a:ext cx="768206" cy="499130"/>
          </a:xfrm>
          <a:custGeom>
            <a:avLst/>
            <a:gdLst>
              <a:gd name="connsiteX0" fmla="*/ 533120 w 768206"/>
              <a:gd name="connsiteY0" fmla="*/ 589 h 499130"/>
              <a:gd name="connsiteX1" fmla="*/ 325686 w 768206"/>
              <a:gd name="connsiteY1" fmla="*/ 61973 h 499130"/>
              <a:gd name="connsiteX2" fmla="*/ 232553 w 768206"/>
              <a:gd name="connsiteY2" fmla="*/ 127589 h 499130"/>
              <a:gd name="connsiteX3" fmla="*/ 1836 w 768206"/>
              <a:gd name="connsiteY3" fmla="*/ 216489 h 499130"/>
              <a:gd name="connsiteX4" fmla="*/ 124603 w 768206"/>
              <a:gd name="connsiteY4" fmla="*/ 191089 h 499130"/>
              <a:gd name="connsiteX5" fmla="*/ 128836 w 768206"/>
              <a:gd name="connsiteY5" fmla="*/ 296923 h 499130"/>
              <a:gd name="connsiteX6" fmla="*/ 158470 w 768206"/>
              <a:gd name="connsiteY6" fmla="*/ 341373 h 499130"/>
              <a:gd name="connsiteX7" fmla="*/ 236786 w 768206"/>
              <a:gd name="connsiteY7" fmla="*/ 309623 h 499130"/>
              <a:gd name="connsiteX8" fmla="*/ 439986 w 768206"/>
              <a:gd name="connsiteY8" fmla="*/ 419689 h 499130"/>
              <a:gd name="connsiteX9" fmla="*/ 454803 w 768206"/>
              <a:gd name="connsiteY9" fmla="*/ 493773 h 499130"/>
              <a:gd name="connsiteX10" fmla="*/ 380720 w 768206"/>
              <a:gd name="connsiteY10" fmla="*/ 457789 h 499130"/>
              <a:gd name="connsiteX11" fmla="*/ 376486 w 768206"/>
              <a:gd name="connsiteY11" fmla="*/ 176273 h 499130"/>
              <a:gd name="connsiteX12" fmla="*/ 382836 w 768206"/>
              <a:gd name="connsiteY12" fmla="*/ 100073 h 499130"/>
              <a:gd name="connsiteX13" fmla="*/ 346853 w 768206"/>
              <a:gd name="connsiteY13" fmla="*/ 133939 h 499130"/>
              <a:gd name="connsiteX14" fmla="*/ 761720 w 768206"/>
              <a:gd name="connsiteY14" fmla="*/ 589 h 499130"/>
              <a:gd name="connsiteX15" fmla="*/ 410353 w 768206"/>
              <a:gd name="connsiteY15" fmla="*/ 157223 h 499130"/>
              <a:gd name="connsiteX16" fmla="*/ 543703 w 768206"/>
              <a:gd name="connsiteY16" fmla="*/ 131823 h 499130"/>
              <a:gd name="connsiteX17" fmla="*/ 768070 w 768206"/>
              <a:gd name="connsiteY17" fmla="*/ 70439 h 499130"/>
              <a:gd name="connsiteX18" fmla="*/ 509836 w 768206"/>
              <a:gd name="connsiteY18" fmla="*/ 184739 h 499130"/>
              <a:gd name="connsiteX19" fmla="*/ 279120 w 768206"/>
              <a:gd name="connsiteY19" fmla="*/ 191089 h 499130"/>
              <a:gd name="connsiteX20" fmla="*/ 344736 w 768206"/>
              <a:gd name="connsiteY20" fmla="*/ 100073 h 499130"/>
              <a:gd name="connsiteX21" fmla="*/ 533120 w 768206"/>
              <a:gd name="connsiteY21" fmla="*/ 589 h 49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8206" h="499130">
                <a:moveTo>
                  <a:pt x="533120" y="589"/>
                </a:moveTo>
                <a:cubicBezTo>
                  <a:pt x="529945" y="-5761"/>
                  <a:pt x="375780" y="40806"/>
                  <a:pt x="325686" y="61973"/>
                </a:cubicBezTo>
                <a:cubicBezTo>
                  <a:pt x="275592" y="83140"/>
                  <a:pt x="286528" y="101836"/>
                  <a:pt x="232553" y="127589"/>
                </a:cubicBezTo>
                <a:cubicBezTo>
                  <a:pt x="178578" y="153342"/>
                  <a:pt x="19828" y="205906"/>
                  <a:pt x="1836" y="216489"/>
                </a:cubicBezTo>
                <a:cubicBezTo>
                  <a:pt x="-16156" y="227072"/>
                  <a:pt x="103436" y="177683"/>
                  <a:pt x="124603" y="191089"/>
                </a:cubicBezTo>
                <a:cubicBezTo>
                  <a:pt x="145770" y="204495"/>
                  <a:pt x="123192" y="271876"/>
                  <a:pt x="128836" y="296923"/>
                </a:cubicBezTo>
                <a:cubicBezTo>
                  <a:pt x="134480" y="321970"/>
                  <a:pt x="140478" y="339256"/>
                  <a:pt x="158470" y="341373"/>
                </a:cubicBezTo>
                <a:cubicBezTo>
                  <a:pt x="176462" y="343490"/>
                  <a:pt x="189867" y="296570"/>
                  <a:pt x="236786" y="309623"/>
                </a:cubicBezTo>
                <a:cubicBezTo>
                  <a:pt x="283705" y="322676"/>
                  <a:pt x="403650" y="388997"/>
                  <a:pt x="439986" y="419689"/>
                </a:cubicBezTo>
                <a:cubicBezTo>
                  <a:pt x="476322" y="450381"/>
                  <a:pt x="464681" y="487423"/>
                  <a:pt x="454803" y="493773"/>
                </a:cubicBezTo>
                <a:cubicBezTo>
                  <a:pt x="444925" y="500123"/>
                  <a:pt x="393773" y="510706"/>
                  <a:pt x="380720" y="457789"/>
                </a:cubicBezTo>
                <a:cubicBezTo>
                  <a:pt x="367667" y="404872"/>
                  <a:pt x="376133" y="235892"/>
                  <a:pt x="376486" y="176273"/>
                </a:cubicBezTo>
                <a:cubicBezTo>
                  <a:pt x="376839" y="116654"/>
                  <a:pt x="387775" y="107129"/>
                  <a:pt x="382836" y="100073"/>
                </a:cubicBezTo>
                <a:cubicBezTo>
                  <a:pt x="377897" y="93017"/>
                  <a:pt x="283706" y="150520"/>
                  <a:pt x="346853" y="133939"/>
                </a:cubicBezTo>
                <a:cubicBezTo>
                  <a:pt x="410000" y="117358"/>
                  <a:pt x="751137" y="-3292"/>
                  <a:pt x="761720" y="589"/>
                </a:cubicBezTo>
                <a:cubicBezTo>
                  <a:pt x="772303" y="4470"/>
                  <a:pt x="446689" y="135351"/>
                  <a:pt x="410353" y="157223"/>
                </a:cubicBezTo>
                <a:cubicBezTo>
                  <a:pt x="374017" y="179095"/>
                  <a:pt x="484084" y="146287"/>
                  <a:pt x="543703" y="131823"/>
                </a:cubicBezTo>
                <a:cubicBezTo>
                  <a:pt x="603322" y="117359"/>
                  <a:pt x="773714" y="61620"/>
                  <a:pt x="768070" y="70439"/>
                </a:cubicBezTo>
                <a:cubicBezTo>
                  <a:pt x="762426" y="79258"/>
                  <a:pt x="591328" y="164631"/>
                  <a:pt x="509836" y="184739"/>
                </a:cubicBezTo>
                <a:cubicBezTo>
                  <a:pt x="428344" y="204847"/>
                  <a:pt x="306637" y="205200"/>
                  <a:pt x="279120" y="191089"/>
                </a:cubicBezTo>
                <a:cubicBezTo>
                  <a:pt x="251603" y="176978"/>
                  <a:pt x="306636" y="129001"/>
                  <a:pt x="344736" y="100073"/>
                </a:cubicBezTo>
                <a:cubicBezTo>
                  <a:pt x="382836" y="71145"/>
                  <a:pt x="536295" y="6939"/>
                  <a:pt x="533120" y="589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7" name="フリーフォーム: 図形 3586">
            <a:extLst>
              <a:ext uri="{FF2B5EF4-FFF2-40B4-BE49-F238E27FC236}">
                <a16:creationId xmlns:a16="http://schemas.microsoft.com/office/drawing/2014/main" id="{C1F6B71B-EC2D-451C-8A30-89F5154565A4}"/>
              </a:ext>
            </a:extLst>
          </p:cNvPr>
          <p:cNvSpPr/>
          <p:nvPr/>
        </p:nvSpPr>
        <p:spPr>
          <a:xfrm>
            <a:off x="2069876" y="5936875"/>
            <a:ext cx="563262" cy="216490"/>
          </a:xfrm>
          <a:custGeom>
            <a:avLst/>
            <a:gdLst>
              <a:gd name="connsiteX0" fmla="*/ 2341 w 563262"/>
              <a:gd name="connsiteY0" fmla="*/ 216275 h 216490"/>
              <a:gd name="connsiteX1" fmla="*/ 209774 w 563262"/>
              <a:gd name="connsiteY1" fmla="*/ 104092 h 216490"/>
              <a:gd name="connsiteX2" fmla="*/ 561141 w 563262"/>
              <a:gd name="connsiteY2" fmla="*/ 375 h 216490"/>
              <a:gd name="connsiteX3" fmla="*/ 341007 w 563262"/>
              <a:gd name="connsiteY3" fmla="*/ 74458 h 216490"/>
              <a:gd name="connsiteX4" fmla="*/ 2341 w 563262"/>
              <a:gd name="connsiteY4" fmla="*/ 216275 h 21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262" h="216490">
                <a:moveTo>
                  <a:pt x="2341" y="216275"/>
                </a:moveTo>
                <a:cubicBezTo>
                  <a:pt x="-19531" y="221214"/>
                  <a:pt x="116641" y="140075"/>
                  <a:pt x="209774" y="104092"/>
                </a:cubicBezTo>
                <a:cubicBezTo>
                  <a:pt x="302907" y="68109"/>
                  <a:pt x="539269" y="5314"/>
                  <a:pt x="561141" y="375"/>
                </a:cubicBezTo>
                <a:cubicBezTo>
                  <a:pt x="583013" y="-4564"/>
                  <a:pt x="430613" y="40238"/>
                  <a:pt x="341007" y="74458"/>
                </a:cubicBezTo>
                <a:cubicBezTo>
                  <a:pt x="251401" y="108678"/>
                  <a:pt x="24213" y="211336"/>
                  <a:pt x="2341" y="216275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8" name="フリーフォーム: 図形 3587">
            <a:extLst>
              <a:ext uri="{FF2B5EF4-FFF2-40B4-BE49-F238E27FC236}">
                <a16:creationId xmlns:a16="http://schemas.microsoft.com/office/drawing/2014/main" id="{8DB42CE7-9E54-4C2D-A4A1-FEB89A42D9E4}"/>
              </a:ext>
            </a:extLst>
          </p:cNvPr>
          <p:cNvSpPr/>
          <p:nvPr/>
        </p:nvSpPr>
        <p:spPr>
          <a:xfrm>
            <a:off x="3216932" y="6210117"/>
            <a:ext cx="192855" cy="408742"/>
          </a:xfrm>
          <a:custGeom>
            <a:avLst/>
            <a:gdLst>
              <a:gd name="connsiteX0" fmla="*/ 173968 w 192855"/>
              <a:gd name="connsiteY0" fmla="*/ 31933 h 408742"/>
              <a:gd name="connsiteX1" fmla="*/ 188785 w 192855"/>
              <a:gd name="connsiteY1" fmla="*/ 224550 h 408742"/>
              <a:gd name="connsiteX2" fmla="*/ 112585 w 192855"/>
              <a:gd name="connsiteY2" fmla="*/ 326150 h 408742"/>
              <a:gd name="connsiteX3" fmla="*/ 401 w 192855"/>
              <a:gd name="connsiteY3" fmla="*/ 408700 h 408742"/>
              <a:gd name="connsiteX4" fmla="*/ 154918 w 192855"/>
              <a:gd name="connsiteY4" fmla="*/ 315566 h 408742"/>
              <a:gd name="connsiteX5" fmla="*/ 38501 w 192855"/>
              <a:gd name="connsiteY5" fmla="*/ 330383 h 408742"/>
              <a:gd name="connsiteX6" fmla="*/ 89301 w 192855"/>
              <a:gd name="connsiteY6" fmla="*/ 99666 h 408742"/>
              <a:gd name="connsiteX7" fmla="*/ 118935 w 192855"/>
              <a:gd name="connsiteY7" fmla="*/ 183 h 408742"/>
              <a:gd name="connsiteX8" fmla="*/ 106235 w 192855"/>
              <a:gd name="connsiteY8" fmla="*/ 120833 h 408742"/>
              <a:gd name="connsiteX9" fmla="*/ 102001 w 192855"/>
              <a:gd name="connsiteY9" fmla="*/ 222433 h 408742"/>
              <a:gd name="connsiteX10" fmla="*/ 173968 w 192855"/>
              <a:gd name="connsiteY10" fmla="*/ 31933 h 40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855" h="408742">
                <a:moveTo>
                  <a:pt x="173968" y="31933"/>
                </a:moveTo>
                <a:cubicBezTo>
                  <a:pt x="188432" y="32286"/>
                  <a:pt x="199015" y="175514"/>
                  <a:pt x="188785" y="224550"/>
                </a:cubicBezTo>
                <a:cubicBezTo>
                  <a:pt x="178555" y="273586"/>
                  <a:pt x="143982" y="295458"/>
                  <a:pt x="112585" y="326150"/>
                </a:cubicBezTo>
                <a:cubicBezTo>
                  <a:pt x="81188" y="356842"/>
                  <a:pt x="-6654" y="410464"/>
                  <a:pt x="401" y="408700"/>
                </a:cubicBezTo>
                <a:cubicBezTo>
                  <a:pt x="7456" y="406936"/>
                  <a:pt x="148568" y="328619"/>
                  <a:pt x="154918" y="315566"/>
                </a:cubicBezTo>
                <a:cubicBezTo>
                  <a:pt x="161268" y="302513"/>
                  <a:pt x="49437" y="366366"/>
                  <a:pt x="38501" y="330383"/>
                </a:cubicBezTo>
                <a:cubicBezTo>
                  <a:pt x="27565" y="294400"/>
                  <a:pt x="75895" y="154699"/>
                  <a:pt x="89301" y="99666"/>
                </a:cubicBezTo>
                <a:cubicBezTo>
                  <a:pt x="102707" y="44633"/>
                  <a:pt x="116113" y="-3345"/>
                  <a:pt x="118935" y="183"/>
                </a:cubicBezTo>
                <a:cubicBezTo>
                  <a:pt x="121757" y="3711"/>
                  <a:pt x="109057" y="83791"/>
                  <a:pt x="106235" y="120833"/>
                </a:cubicBezTo>
                <a:cubicBezTo>
                  <a:pt x="103413" y="157875"/>
                  <a:pt x="91065" y="233722"/>
                  <a:pt x="102001" y="222433"/>
                </a:cubicBezTo>
                <a:cubicBezTo>
                  <a:pt x="112937" y="211144"/>
                  <a:pt x="159504" y="31580"/>
                  <a:pt x="173968" y="31933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9" name="フリーフォーム: 図形 3588">
            <a:extLst>
              <a:ext uri="{FF2B5EF4-FFF2-40B4-BE49-F238E27FC236}">
                <a16:creationId xmlns:a16="http://schemas.microsoft.com/office/drawing/2014/main" id="{5EF99D7F-8F78-4DC1-A53E-8C5C20C12F95}"/>
              </a:ext>
            </a:extLst>
          </p:cNvPr>
          <p:cNvSpPr/>
          <p:nvPr/>
        </p:nvSpPr>
        <p:spPr>
          <a:xfrm>
            <a:off x="2779127" y="6413419"/>
            <a:ext cx="406726" cy="427940"/>
          </a:xfrm>
          <a:custGeom>
            <a:avLst/>
            <a:gdLst>
              <a:gd name="connsiteX0" fmla="*/ 279456 w 406726"/>
              <a:gd name="connsiteY0" fmla="*/ 81 h 427940"/>
              <a:gd name="connsiteX1" fmla="*/ 139756 w 406726"/>
              <a:gd name="connsiteY1" fmla="*/ 144014 h 427940"/>
              <a:gd name="connsiteX2" fmla="*/ 99540 w 406726"/>
              <a:gd name="connsiteY2" fmla="*/ 205398 h 427940"/>
              <a:gd name="connsiteX3" fmla="*/ 56 w 406726"/>
              <a:gd name="connsiteY3" fmla="*/ 328164 h 427940"/>
              <a:gd name="connsiteX4" fmla="*/ 114356 w 406726"/>
              <a:gd name="connsiteY4" fmla="*/ 427648 h 427940"/>
              <a:gd name="connsiteX5" fmla="*/ 97423 w 406726"/>
              <a:gd name="connsiteY5" fmla="*/ 296414 h 427940"/>
              <a:gd name="connsiteX6" fmla="*/ 243473 w 406726"/>
              <a:gd name="connsiteY6" fmla="*/ 309114 h 427940"/>
              <a:gd name="connsiteX7" fmla="*/ 275223 w 406726"/>
              <a:gd name="connsiteY7" fmla="*/ 243498 h 427940"/>
              <a:gd name="connsiteX8" fmla="*/ 406456 w 406726"/>
              <a:gd name="connsiteY8" fmla="*/ 44531 h 427940"/>
              <a:gd name="connsiteX9" fmla="*/ 309090 w 406726"/>
              <a:gd name="connsiteY9" fmla="*/ 116498 h 427940"/>
              <a:gd name="connsiteX10" fmla="*/ 294273 w 406726"/>
              <a:gd name="connsiteY10" fmla="*/ 122848 h 427940"/>
              <a:gd name="connsiteX11" fmla="*/ 279456 w 406726"/>
              <a:gd name="connsiteY11" fmla="*/ 81 h 42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726" h="427940">
                <a:moveTo>
                  <a:pt x="279456" y="81"/>
                </a:moveTo>
                <a:cubicBezTo>
                  <a:pt x="253703" y="3609"/>
                  <a:pt x="169742" y="109794"/>
                  <a:pt x="139756" y="144014"/>
                </a:cubicBezTo>
                <a:cubicBezTo>
                  <a:pt x="109770" y="178234"/>
                  <a:pt x="122823" y="174706"/>
                  <a:pt x="99540" y="205398"/>
                </a:cubicBezTo>
                <a:cubicBezTo>
                  <a:pt x="76257" y="236090"/>
                  <a:pt x="-2413" y="291122"/>
                  <a:pt x="56" y="328164"/>
                </a:cubicBezTo>
                <a:cubicBezTo>
                  <a:pt x="2525" y="365206"/>
                  <a:pt x="98128" y="432940"/>
                  <a:pt x="114356" y="427648"/>
                </a:cubicBezTo>
                <a:cubicBezTo>
                  <a:pt x="130584" y="422356"/>
                  <a:pt x="75904" y="316170"/>
                  <a:pt x="97423" y="296414"/>
                </a:cubicBezTo>
                <a:cubicBezTo>
                  <a:pt x="118942" y="276658"/>
                  <a:pt x="213840" y="317933"/>
                  <a:pt x="243473" y="309114"/>
                </a:cubicBezTo>
                <a:cubicBezTo>
                  <a:pt x="273106" y="300295"/>
                  <a:pt x="248059" y="287595"/>
                  <a:pt x="275223" y="243498"/>
                </a:cubicBezTo>
                <a:cubicBezTo>
                  <a:pt x="302387" y="199401"/>
                  <a:pt x="400812" y="65698"/>
                  <a:pt x="406456" y="44531"/>
                </a:cubicBezTo>
                <a:cubicBezTo>
                  <a:pt x="412100" y="23364"/>
                  <a:pt x="327787" y="103445"/>
                  <a:pt x="309090" y="116498"/>
                </a:cubicBezTo>
                <a:cubicBezTo>
                  <a:pt x="290393" y="129551"/>
                  <a:pt x="300976" y="136606"/>
                  <a:pt x="294273" y="122848"/>
                </a:cubicBezTo>
                <a:cubicBezTo>
                  <a:pt x="287570" y="109090"/>
                  <a:pt x="305209" y="-3447"/>
                  <a:pt x="279456" y="81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0" name="フリーフォーム: 図形 3589">
            <a:extLst>
              <a:ext uri="{FF2B5EF4-FFF2-40B4-BE49-F238E27FC236}">
                <a16:creationId xmlns:a16="http://schemas.microsoft.com/office/drawing/2014/main" id="{7F6432FB-D9D1-4D71-BF39-60440FDC2A16}"/>
              </a:ext>
            </a:extLst>
          </p:cNvPr>
          <p:cNvSpPr/>
          <p:nvPr/>
        </p:nvSpPr>
        <p:spPr>
          <a:xfrm>
            <a:off x="1589500" y="6302637"/>
            <a:ext cx="639277" cy="121553"/>
          </a:xfrm>
          <a:custGeom>
            <a:avLst/>
            <a:gdLst>
              <a:gd name="connsiteX0" fmla="*/ 117 w 639277"/>
              <a:gd name="connsiteY0" fmla="*/ 15613 h 121553"/>
              <a:gd name="connsiteX1" fmla="*/ 410750 w 639277"/>
              <a:gd name="connsiteY1" fmla="*/ 17730 h 121553"/>
              <a:gd name="connsiteX2" fmla="*/ 637233 w 639277"/>
              <a:gd name="connsiteY2" fmla="*/ 121446 h 121553"/>
              <a:gd name="connsiteX3" fmla="*/ 518700 w 639277"/>
              <a:gd name="connsiteY3" fmla="*/ 36780 h 121553"/>
              <a:gd name="connsiteX4" fmla="*/ 453083 w 639277"/>
              <a:gd name="connsiteY4" fmla="*/ 796 h 121553"/>
              <a:gd name="connsiteX5" fmla="*/ 117 w 639277"/>
              <a:gd name="connsiteY5" fmla="*/ 15613 h 12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77" h="121553">
                <a:moveTo>
                  <a:pt x="117" y="15613"/>
                </a:moveTo>
                <a:cubicBezTo>
                  <a:pt x="-6938" y="18435"/>
                  <a:pt x="304564" y="91"/>
                  <a:pt x="410750" y="17730"/>
                </a:cubicBezTo>
                <a:cubicBezTo>
                  <a:pt x="516936" y="35369"/>
                  <a:pt x="619241" y="118271"/>
                  <a:pt x="637233" y="121446"/>
                </a:cubicBezTo>
                <a:cubicBezTo>
                  <a:pt x="655225" y="124621"/>
                  <a:pt x="549392" y="56888"/>
                  <a:pt x="518700" y="36780"/>
                </a:cubicBezTo>
                <a:cubicBezTo>
                  <a:pt x="488008" y="16672"/>
                  <a:pt x="538102" y="5382"/>
                  <a:pt x="453083" y="796"/>
                </a:cubicBezTo>
                <a:cubicBezTo>
                  <a:pt x="368064" y="-3790"/>
                  <a:pt x="7172" y="12791"/>
                  <a:pt x="117" y="15613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1" name="フリーフォーム: 図形 3590">
            <a:extLst>
              <a:ext uri="{FF2B5EF4-FFF2-40B4-BE49-F238E27FC236}">
                <a16:creationId xmlns:a16="http://schemas.microsoft.com/office/drawing/2014/main" id="{C8D0CD83-0ABA-43E3-A0EB-F0F708346DDC}"/>
              </a:ext>
            </a:extLst>
          </p:cNvPr>
          <p:cNvSpPr/>
          <p:nvPr/>
        </p:nvSpPr>
        <p:spPr>
          <a:xfrm>
            <a:off x="4355712" y="6215184"/>
            <a:ext cx="214352" cy="187955"/>
          </a:xfrm>
          <a:custGeom>
            <a:avLst/>
            <a:gdLst>
              <a:gd name="connsiteX0" fmla="*/ 388 w 214352"/>
              <a:gd name="connsiteY0" fmla="*/ 1466 h 187955"/>
              <a:gd name="connsiteX1" fmla="*/ 101988 w 214352"/>
              <a:gd name="connsiteY1" fmla="*/ 26866 h 187955"/>
              <a:gd name="connsiteX2" fmla="*/ 101988 w 214352"/>
              <a:gd name="connsiteY2" fmla="*/ 88249 h 187955"/>
              <a:gd name="connsiteX3" fmla="*/ 214171 w 214352"/>
              <a:gd name="connsiteY3" fmla="*/ 134816 h 187955"/>
              <a:gd name="connsiteX4" fmla="*/ 129505 w 214352"/>
              <a:gd name="connsiteY4" fmla="*/ 134816 h 187955"/>
              <a:gd name="connsiteX5" fmla="*/ 180305 w 214352"/>
              <a:gd name="connsiteY5" fmla="*/ 187733 h 187955"/>
              <a:gd name="connsiteX6" fmla="*/ 59655 w 214352"/>
              <a:gd name="connsiteY6" fmla="*/ 111533 h 187955"/>
              <a:gd name="connsiteX7" fmla="*/ 66005 w 214352"/>
              <a:gd name="connsiteY7" fmla="*/ 67083 h 187955"/>
              <a:gd name="connsiteX8" fmla="*/ 388 w 214352"/>
              <a:gd name="connsiteY8" fmla="*/ 1466 h 18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352" h="187955">
                <a:moveTo>
                  <a:pt x="388" y="1466"/>
                </a:moveTo>
                <a:cubicBezTo>
                  <a:pt x="6385" y="-5237"/>
                  <a:pt x="85055" y="12402"/>
                  <a:pt x="101988" y="26866"/>
                </a:cubicBezTo>
                <a:cubicBezTo>
                  <a:pt x="118921" y="41330"/>
                  <a:pt x="83291" y="70257"/>
                  <a:pt x="101988" y="88249"/>
                </a:cubicBezTo>
                <a:cubicBezTo>
                  <a:pt x="120685" y="106241"/>
                  <a:pt x="209585" y="127055"/>
                  <a:pt x="214171" y="134816"/>
                </a:cubicBezTo>
                <a:cubicBezTo>
                  <a:pt x="218757" y="142577"/>
                  <a:pt x="135149" y="125997"/>
                  <a:pt x="129505" y="134816"/>
                </a:cubicBezTo>
                <a:cubicBezTo>
                  <a:pt x="123861" y="143636"/>
                  <a:pt x="191947" y="191614"/>
                  <a:pt x="180305" y="187733"/>
                </a:cubicBezTo>
                <a:cubicBezTo>
                  <a:pt x="168663" y="183852"/>
                  <a:pt x="78705" y="131641"/>
                  <a:pt x="59655" y="111533"/>
                </a:cubicBezTo>
                <a:cubicBezTo>
                  <a:pt x="40605" y="91425"/>
                  <a:pt x="72355" y="81194"/>
                  <a:pt x="66005" y="67083"/>
                </a:cubicBezTo>
                <a:cubicBezTo>
                  <a:pt x="59655" y="52972"/>
                  <a:pt x="-5609" y="8169"/>
                  <a:pt x="388" y="146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2" name="フリーフォーム: 図形 3591">
            <a:extLst>
              <a:ext uri="{FF2B5EF4-FFF2-40B4-BE49-F238E27FC236}">
                <a16:creationId xmlns:a16="http://schemas.microsoft.com/office/drawing/2014/main" id="{3E32368E-789F-4237-B6DC-A505A0981331}"/>
              </a:ext>
            </a:extLst>
          </p:cNvPr>
          <p:cNvSpPr/>
          <p:nvPr/>
        </p:nvSpPr>
        <p:spPr>
          <a:xfrm>
            <a:off x="2577923" y="5484161"/>
            <a:ext cx="432383" cy="363963"/>
          </a:xfrm>
          <a:custGeom>
            <a:avLst/>
            <a:gdLst>
              <a:gd name="connsiteX0" fmla="*/ 431977 w 432383"/>
              <a:gd name="connsiteY0" fmla="*/ 122 h 363963"/>
              <a:gd name="connsiteX1" fmla="*/ 296510 w 432383"/>
              <a:gd name="connsiteY1" fmla="*/ 95372 h 363963"/>
              <a:gd name="connsiteX2" fmla="*/ 205494 w 432383"/>
              <a:gd name="connsiteY2" fmla="*/ 235072 h 363963"/>
              <a:gd name="connsiteX3" fmla="*/ 127177 w 432383"/>
              <a:gd name="connsiteY3" fmla="*/ 347256 h 363963"/>
              <a:gd name="connsiteX4" fmla="*/ 150460 w 432383"/>
              <a:gd name="connsiteY4" fmla="*/ 290106 h 363963"/>
              <a:gd name="connsiteX5" fmla="*/ 177 w 432383"/>
              <a:gd name="connsiteY5" fmla="*/ 362072 h 363963"/>
              <a:gd name="connsiteX6" fmla="*/ 120827 w 432383"/>
              <a:gd name="connsiteY6" fmla="*/ 196972 h 363963"/>
              <a:gd name="connsiteX7" fmla="*/ 154694 w 432383"/>
              <a:gd name="connsiteY7" fmla="*/ 203322 h 363963"/>
              <a:gd name="connsiteX8" fmla="*/ 218194 w 432383"/>
              <a:gd name="connsiteY8" fmla="*/ 148289 h 363963"/>
              <a:gd name="connsiteX9" fmla="*/ 249944 w 432383"/>
              <a:gd name="connsiteY9" fmla="*/ 114422 h 363963"/>
              <a:gd name="connsiteX10" fmla="*/ 431977 w 432383"/>
              <a:gd name="connsiteY10" fmla="*/ 122 h 3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2383" h="363963">
                <a:moveTo>
                  <a:pt x="431977" y="122"/>
                </a:moveTo>
                <a:cubicBezTo>
                  <a:pt x="439738" y="-3053"/>
                  <a:pt x="334257" y="56214"/>
                  <a:pt x="296510" y="95372"/>
                </a:cubicBezTo>
                <a:cubicBezTo>
                  <a:pt x="258763" y="134530"/>
                  <a:pt x="233716" y="193091"/>
                  <a:pt x="205494" y="235072"/>
                </a:cubicBezTo>
                <a:cubicBezTo>
                  <a:pt x="177272" y="277053"/>
                  <a:pt x="127177" y="347256"/>
                  <a:pt x="127177" y="347256"/>
                </a:cubicBezTo>
                <a:cubicBezTo>
                  <a:pt x="118005" y="356428"/>
                  <a:pt x="171627" y="287637"/>
                  <a:pt x="150460" y="290106"/>
                </a:cubicBezTo>
                <a:cubicBezTo>
                  <a:pt x="129293" y="292575"/>
                  <a:pt x="5116" y="377594"/>
                  <a:pt x="177" y="362072"/>
                </a:cubicBezTo>
                <a:cubicBezTo>
                  <a:pt x="-4762" y="346550"/>
                  <a:pt x="95074" y="223430"/>
                  <a:pt x="120827" y="196972"/>
                </a:cubicBezTo>
                <a:cubicBezTo>
                  <a:pt x="146580" y="170514"/>
                  <a:pt x="138466" y="211436"/>
                  <a:pt x="154694" y="203322"/>
                </a:cubicBezTo>
                <a:cubicBezTo>
                  <a:pt x="170922" y="195208"/>
                  <a:pt x="202319" y="163106"/>
                  <a:pt x="218194" y="148289"/>
                </a:cubicBezTo>
                <a:cubicBezTo>
                  <a:pt x="234069" y="133472"/>
                  <a:pt x="214314" y="134883"/>
                  <a:pt x="249944" y="114422"/>
                </a:cubicBezTo>
                <a:cubicBezTo>
                  <a:pt x="285574" y="93961"/>
                  <a:pt x="424216" y="3297"/>
                  <a:pt x="431977" y="122"/>
                </a:cubicBez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3" name="フリーフォーム: 図形 3592">
            <a:extLst>
              <a:ext uri="{FF2B5EF4-FFF2-40B4-BE49-F238E27FC236}">
                <a16:creationId xmlns:a16="http://schemas.microsoft.com/office/drawing/2014/main" id="{1F1D7B04-8070-4070-8D99-73336F8DA4B9}"/>
              </a:ext>
            </a:extLst>
          </p:cNvPr>
          <p:cNvSpPr/>
          <p:nvPr/>
        </p:nvSpPr>
        <p:spPr>
          <a:xfrm>
            <a:off x="1520299" y="6346053"/>
            <a:ext cx="1081207" cy="495196"/>
          </a:xfrm>
          <a:custGeom>
            <a:avLst/>
            <a:gdLst>
              <a:gd name="connsiteX0" fmla="*/ 132818 w 1081207"/>
              <a:gd name="connsiteY0" fmla="*/ 3947 h 495196"/>
              <a:gd name="connsiteX1" fmla="*/ 515934 w 1081207"/>
              <a:gd name="connsiteY1" fmla="*/ 10297 h 495196"/>
              <a:gd name="connsiteX2" fmla="*/ 367768 w 1081207"/>
              <a:gd name="connsiteY2" fmla="*/ 65330 h 495196"/>
              <a:gd name="connsiteX3" fmla="*/ 562501 w 1081207"/>
              <a:gd name="connsiteY3" fmla="*/ 109780 h 495196"/>
              <a:gd name="connsiteX4" fmla="*/ 547684 w 1081207"/>
              <a:gd name="connsiteY4" fmla="*/ 137297 h 495196"/>
              <a:gd name="connsiteX5" fmla="*/ 721251 w 1081207"/>
              <a:gd name="connsiteY5" fmla="*/ 94964 h 495196"/>
              <a:gd name="connsiteX6" fmla="*/ 714901 w 1081207"/>
              <a:gd name="connsiteY6" fmla="*/ 135180 h 495196"/>
              <a:gd name="connsiteX7" fmla="*/ 753001 w 1081207"/>
              <a:gd name="connsiteY7" fmla="*/ 171164 h 495196"/>
              <a:gd name="connsiteX8" fmla="*/ 848251 w 1081207"/>
              <a:gd name="connsiteY8" fmla="*/ 219847 h 495196"/>
              <a:gd name="connsiteX9" fmla="*/ 998534 w 1081207"/>
              <a:gd name="connsiteY9" fmla="*/ 255830 h 495196"/>
              <a:gd name="connsiteX10" fmla="*/ 1081084 w 1081207"/>
              <a:gd name="connsiteY10" fmla="*/ 437864 h 495196"/>
              <a:gd name="connsiteX11" fmla="*/ 1017584 w 1081207"/>
              <a:gd name="connsiteY11" fmla="*/ 370130 h 495196"/>
              <a:gd name="connsiteX12" fmla="*/ 1036634 w 1081207"/>
              <a:gd name="connsiteY12" fmla="*/ 495014 h 495196"/>
              <a:gd name="connsiteX13" fmla="*/ 901168 w 1081207"/>
              <a:gd name="connsiteY13" fmla="*/ 393414 h 495196"/>
              <a:gd name="connsiteX14" fmla="*/ 490534 w 1081207"/>
              <a:gd name="connsiteY14" fmla="*/ 215614 h 495196"/>
              <a:gd name="connsiteX15" fmla="*/ 674684 w 1081207"/>
              <a:gd name="connsiteY15" fmla="*/ 293930 h 495196"/>
              <a:gd name="connsiteX16" fmla="*/ 177268 w 1081207"/>
              <a:gd name="connsiteY16" fmla="*/ 75914 h 495196"/>
              <a:gd name="connsiteX17" fmla="*/ 1584 w 1081207"/>
              <a:gd name="connsiteY17" fmla="*/ 3947 h 495196"/>
              <a:gd name="connsiteX18" fmla="*/ 259818 w 1081207"/>
              <a:gd name="connsiteY18" fmla="*/ 54747 h 495196"/>
              <a:gd name="connsiteX19" fmla="*/ 132818 w 1081207"/>
              <a:gd name="connsiteY19" fmla="*/ 3947 h 49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81207" h="495196">
                <a:moveTo>
                  <a:pt x="132818" y="3947"/>
                </a:moveTo>
                <a:cubicBezTo>
                  <a:pt x="175504" y="-3461"/>
                  <a:pt x="476776" y="66"/>
                  <a:pt x="515934" y="10297"/>
                </a:cubicBezTo>
                <a:cubicBezTo>
                  <a:pt x="555092" y="20528"/>
                  <a:pt x="360007" y="48750"/>
                  <a:pt x="367768" y="65330"/>
                </a:cubicBezTo>
                <a:cubicBezTo>
                  <a:pt x="375529" y="81910"/>
                  <a:pt x="532515" y="97786"/>
                  <a:pt x="562501" y="109780"/>
                </a:cubicBezTo>
                <a:cubicBezTo>
                  <a:pt x="592487" y="121774"/>
                  <a:pt x="521226" y="139766"/>
                  <a:pt x="547684" y="137297"/>
                </a:cubicBezTo>
                <a:cubicBezTo>
                  <a:pt x="574142" y="134828"/>
                  <a:pt x="693382" y="95317"/>
                  <a:pt x="721251" y="94964"/>
                </a:cubicBezTo>
                <a:cubicBezTo>
                  <a:pt x="749120" y="94611"/>
                  <a:pt x="709609" y="122480"/>
                  <a:pt x="714901" y="135180"/>
                </a:cubicBezTo>
                <a:cubicBezTo>
                  <a:pt x="720193" y="147880"/>
                  <a:pt x="730776" y="157053"/>
                  <a:pt x="753001" y="171164"/>
                </a:cubicBezTo>
                <a:cubicBezTo>
                  <a:pt x="775226" y="185275"/>
                  <a:pt x="807329" y="205736"/>
                  <a:pt x="848251" y="219847"/>
                </a:cubicBezTo>
                <a:cubicBezTo>
                  <a:pt x="889173" y="233958"/>
                  <a:pt x="959729" y="219494"/>
                  <a:pt x="998534" y="255830"/>
                </a:cubicBezTo>
                <a:cubicBezTo>
                  <a:pt x="1037339" y="292166"/>
                  <a:pt x="1077909" y="418814"/>
                  <a:pt x="1081084" y="437864"/>
                </a:cubicBezTo>
                <a:cubicBezTo>
                  <a:pt x="1084259" y="456914"/>
                  <a:pt x="1024992" y="360605"/>
                  <a:pt x="1017584" y="370130"/>
                </a:cubicBezTo>
                <a:cubicBezTo>
                  <a:pt x="1010176" y="379655"/>
                  <a:pt x="1056037" y="491133"/>
                  <a:pt x="1036634" y="495014"/>
                </a:cubicBezTo>
                <a:cubicBezTo>
                  <a:pt x="1017231" y="498895"/>
                  <a:pt x="992185" y="439981"/>
                  <a:pt x="901168" y="393414"/>
                </a:cubicBezTo>
                <a:cubicBezTo>
                  <a:pt x="810151" y="346847"/>
                  <a:pt x="528281" y="232195"/>
                  <a:pt x="490534" y="215614"/>
                </a:cubicBezTo>
                <a:cubicBezTo>
                  <a:pt x="452787" y="199033"/>
                  <a:pt x="674684" y="293930"/>
                  <a:pt x="674684" y="293930"/>
                </a:cubicBezTo>
                <a:lnTo>
                  <a:pt x="177268" y="75914"/>
                </a:lnTo>
                <a:cubicBezTo>
                  <a:pt x="65085" y="27584"/>
                  <a:pt x="-12174" y="7475"/>
                  <a:pt x="1584" y="3947"/>
                </a:cubicBezTo>
                <a:cubicBezTo>
                  <a:pt x="15342" y="419"/>
                  <a:pt x="232301" y="52983"/>
                  <a:pt x="259818" y="54747"/>
                </a:cubicBezTo>
                <a:cubicBezTo>
                  <a:pt x="287335" y="56511"/>
                  <a:pt x="90132" y="11355"/>
                  <a:pt x="132818" y="3947"/>
                </a:cubicBez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4" name="フリーフォーム: 図形 3593">
            <a:extLst>
              <a:ext uri="{FF2B5EF4-FFF2-40B4-BE49-F238E27FC236}">
                <a16:creationId xmlns:a16="http://schemas.microsoft.com/office/drawing/2014/main" id="{A0B4CBDA-E3DB-4441-BD2D-D7A5B8537087}"/>
              </a:ext>
            </a:extLst>
          </p:cNvPr>
          <p:cNvSpPr/>
          <p:nvPr/>
        </p:nvSpPr>
        <p:spPr>
          <a:xfrm>
            <a:off x="2275954" y="6259363"/>
            <a:ext cx="499042" cy="347829"/>
          </a:xfrm>
          <a:custGeom>
            <a:avLst/>
            <a:gdLst>
              <a:gd name="connsiteX0" fmla="*/ 1579 w 499042"/>
              <a:gd name="connsiteY0" fmla="*/ 33487 h 347829"/>
              <a:gd name="connsiteX1" fmla="*/ 225946 w 499042"/>
              <a:gd name="connsiteY1" fmla="*/ 3854 h 347829"/>
              <a:gd name="connsiteX2" fmla="*/ 327546 w 499042"/>
              <a:gd name="connsiteY2" fmla="*/ 96987 h 347829"/>
              <a:gd name="connsiteX3" fmla="*/ 456663 w 499042"/>
              <a:gd name="connsiteY3" fmla="*/ 20787 h 347829"/>
              <a:gd name="connsiteX4" fmla="*/ 475713 w 499042"/>
              <a:gd name="connsiteY4" fmla="*/ 105454 h 347829"/>
              <a:gd name="connsiteX5" fmla="*/ 498996 w 499042"/>
              <a:gd name="connsiteY5" fmla="*/ 298070 h 347829"/>
              <a:gd name="connsiteX6" fmla="*/ 469363 w 499042"/>
              <a:gd name="connsiteY6" fmla="*/ 194354 h 347829"/>
              <a:gd name="connsiteX7" fmla="*/ 467246 w 499042"/>
              <a:gd name="connsiteY7" fmla="*/ 346754 h 347829"/>
              <a:gd name="connsiteX8" fmla="*/ 374113 w 499042"/>
              <a:gd name="connsiteY8" fmla="*/ 253620 h 347829"/>
              <a:gd name="connsiteX9" fmla="*/ 98946 w 499042"/>
              <a:gd name="connsiteY9" fmla="*/ 90637 h 347829"/>
              <a:gd name="connsiteX10" fmla="*/ 350829 w 499042"/>
              <a:gd name="connsiteY10" fmla="*/ 175304 h 347829"/>
              <a:gd name="connsiteX11" fmla="*/ 1579 w 499042"/>
              <a:gd name="connsiteY11" fmla="*/ 33487 h 34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9042" h="347829">
                <a:moveTo>
                  <a:pt x="1579" y="33487"/>
                </a:moveTo>
                <a:cubicBezTo>
                  <a:pt x="-19235" y="4912"/>
                  <a:pt x="171618" y="-6729"/>
                  <a:pt x="225946" y="3854"/>
                </a:cubicBezTo>
                <a:cubicBezTo>
                  <a:pt x="280274" y="14437"/>
                  <a:pt x="289093" y="94165"/>
                  <a:pt x="327546" y="96987"/>
                </a:cubicBezTo>
                <a:cubicBezTo>
                  <a:pt x="365999" y="99809"/>
                  <a:pt x="431969" y="19376"/>
                  <a:pt x="456663" y="20787"/>
                </a:cubicBezTo>
                <a:cubicBezTo>
                  <a:pt x="481357" y="22198"/>
                  <a:pt x="468658" y="59240"/>
                  <a:pt x="475713" y="105454"/>
                </a:cubicBezTo>
                <a:cubicBezTo>
                  <a:pt x="482769" y="151668"/>
                  <a:pt x="500054" y="283253"/>
                  <a:pt x="498996" y="298070"/>
                </a:cubicBezTo>
                <a:cubicBezTo>
                  <a:pt x="497938" y="312887"/>
                  <a:pt x="474655" y="186240"/>
                  <a:pt x="469363" y="194354"/>
                </a:cubicBezTo>
                <a:cubicBezTo>
                  <a:pt x="464071" y="202468"/>
                  <a:pt x="483121" y="336876"/>
                  <a:pt x="467246" y="346754"/>
                </a:cubicBezTo>
                <a:cubicBezTo>
                  <a:pt x="451371" y="356632"/>
                  <a:pt x="435496" y="296306"/>
                  <a:pt x="374113" y="253620"/>
                </a:cubicBezTo>
                <a:cubicBezTo>
                  <a:pt x="312730" y="210934"/>
                  <a:pt x="102827" y="103690"/>
                  <a:pt x="98946" y="90637"/>
                </a:cubicBezTo>
                <a:cubicBezTo>
                  <a:pt x="95065" y="77584"/>
                  <a:pt x="368115" y="180596"/>
                  <a:pt x="350829" y="175304"/>
                </a:cubicBezTo>
                <a:cubicBezTo>
                  <a:pt x="333543" y="170012"/>
                  <a:pt x="22393" y="62062"/>
                  <a:pt x="1579" y="33487"/>
                </a:cubicBez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5" name="フリーフォーム: 図形 3594">
            <a:extLst>
              <a:ext uri="{FF2B5EF4-FFF2-40B4-BE49-F238E27FC236}">
                <a16:creationId xmlns:a16="http://schemas.microsoft.com/office/drawing/2014/main" id="{7F8171E1-95F4-44B3-80B1-E0A8126C2AF6}"/>
              </a:ext>
            </a:extLst>
          </p:cNvPr>
          <p:cNvSpPr/>
          <p:nvPr/>
        </p:nvSpPr>
        <p:spPr>
          <a:xfrm>
            <a:off x="2869521" y="5033285"/>
            <a:ext cx="532969" cy="361892"/>
          </a:xfrm>
          <a:custGeom>
            <a:avLst/>
            <a:gdLst>
              <a:gd name="connsiteX0" fmla="*/ 434596 w 532969"/>
              <a:gd name="connsiteY0" fmla="*/ 148 h 361892"/>
              <a:gd name="connsiteX1" fmla="*/ 212346 w 532969"/>
              <a:gd name="connsiteY1" fmla="*/ 163132 h 361892"/>
              <a:gd name="connsiteX2" fmla="*/ 4912 w 532969"/>
              <a:gd name="connsiteY2" fmla="*/ 357865 h 361892"/>
              <a:gd name="connsiteX3" fmla="*/ 102279 w 532969"/>
              <a:gd name="connsiteY3" fmla="*/ 283782 h 361892"/>
              <a:gd name="connsiteX4" fmla="*/ 500212 w 532969"/>
              <a:gd name="connsiteY4" fmla="*/ 152548 h 361892"/>
              <a:gd name="connsiteX5" fmla="*/ 504446 w 532969"/>
              <a:gd name="connsiteY5" fmla="*/ 186415 h 361892"/>
              <a:gd name="connsiteX6" fmla="*/ 455762 w 532969"/>
              <a:gd name="connsiteY6" fmla="*/ 114448 h 361892"/>
              <a:gd name="connsiteX7" fmla="*/ 345696 w 532969"/>
              <a:gd name="connsiteY7" fmla="*/ 133498 h 361892"/>
              <a:gd name="connsiteX8" fmla="*/ 434596 w 532969"/>
              <a:gd name="connsiteY8" fmla="*/ 148 h 36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2969" h="361892">
                <a:moveTo>
                  <a:pt x="434596" y="148"/>
                </a:moveTo>
                <a:cubicBezTo>
                  <a:pt x="412371" y="5087"/>
                  <a:pt x="283960" y="103513"/>
                  <a:pt x="212346" y="163132"/>
                </a:cubicBezTo>
                <a:cubicBezTo>
                  <a:pt x="140732" y="222752"/>
                  <a:pt x="23256" y="337757"/>
                  <a:pt x="4912" y="357865"/>
                </a:cubicBezTo>
                <a:cubicBezTo>
                  <a:pt x="-13432" y="377973"/>
                  <a:pt x="19729" y="318001"/>
                  <a:pt x="102279" y="283782"/>
                </a:cubicBezTo>
                <a:cubicBezTo>
                  <a:pt x="184829" y="249563"/>
                  <a:pt x="433184" y="168776"/>
                  <a:pt x="500212" y="152548"/>
                </a:cubicBezTo>
                <a:cubicBezTo>
                  <a:pt x="567240" y="136320"/>
                  <a:pt x="511854" y="192765"/>
                  <a:pt x="504446" y="186415"/>
                </a:cubicBezTo>
                <a:cubicBezTo>
                  <a:pt x="497038" y="180065"/>
                  <a:pt x="482220" y="123267"/>
                  <a:pt x="455762" y="114448"/>
                </a:cubicBezTo>
                <a:cubicBezTo>
                  <a:pt x="429304" y="105629"/>
                  <a:pt x="349929" y="151842"/>
                  <a:pt x="345696" y="133498"/>
                </a:cubicBezTo>
                <a:cubicBezTo>
                  <a:pt x="341463" y="115154"/>
                  <a:pt x="456821" y="-4791"/>
                  <a:pt x="434596" y="148"/>
                </a:cubicBez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6" name="フリーフォーム: 図形 3595">
            <a:extLst>
              <a:ext uri="{FF2B5EF4-FFF2-40B4-BE49-F238E27FC236}">
                <a16:creationId xmlns:a16="http://schemas.microsoft.com/office/drawing/2014/main" id="{F1063D9B-299C-4709-8DCA-B7F9A747CA8B}"/>
              </a:ext>
            </a:extLst>
          </p:cNvPr>
          <p:cNvSpPr/>
          <p:nvPr/>
        </p:nvSpPr>
        <p:spPr>
          <a:xfrm>
            <a:off x="3398974" y="5433483"/>
            <a:ext cx="328017" cy="283961"/>
          </a:xfrm>
          <a:custGeom>
            <a:avLst/>
            <a:gdLst>
              <a:gd name="connsiteX0" fmla="*/ 205709 w 328017"/>
              <a:gd name="connsiteY0" fmla="*/ 0 h 283961"/>
              <a:gd name="connsiteX1" fmla="*/ 258626 w 328017"/>
              <a:gd name="connsiteY1" fmla="*/ 59267 h 283961"/>
              <a:gd name="connsiteX2" fmla="*/ 326359 w 328017"/>
              <a:gd name="connsiteY2" fmla="*/ 59267 h 283961"/>
              <a:gd name="connsiteX3" fmla="*/ 184543 w 328017"/>
              <a:gd name="connsiteY3" fmla="*/ 101600 h 283961"/>
              <a:gd name="connsiteX4" fmla="*/ 36376 w 328017"/>
              <a:gd name="connsiteY4" fmla="*/ 177800 h 283961"/>
              <a:gd name="connsiteX5" fmla="*/ 8859 w 328017"/>
              <a:gd name="connsiteY5" fmla="*/ 260350 h 283961"/>
              <a:gd name="connsiteX6" fmla="*/ 4626 w 328017"/>
              <a:gd name="connsiteY6" fmla="*/ 266700 h 283961"/>
              <a:gd name="connsiteX7" fmla="*/ 70243 w 328017"/>
              <a:gd name="connsiteY7" fmla="*/ 50800 h 283961"/>
              <a:gd name="connsiteX8" fmla="*/ 85059 w 328017"/>
              <a:gd name="connsiteY8" fmla="*/ 95250 h 283961"/>
              <a:gd name="connsiteX9" fmla="*/ 106226 w 328017"/>
              <a:gd name="connsiteY9" fmla="*/ 59267 h 283961"/>
              <a:gd name="connsiteX10" fmla="*/ 205709 w 328017"/>
              <a:gd name="connsiteY10" fmla="*/ 0 h 28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017" h="283961">
                <a:moveTo>
                  <a:pt x="205709" y="0"/>
                </a:moveTo>
                <a:cubicBezTo>
                  <a:pt x="231109" y="0"/>
                  <a:pt x="238518" y="49389"/>
                  <a:pt x="258626" y="59267"/>
                </a:cubicBezTo>
                <a:cubicBezTo>
                  <a:pt x="278734" y="69145"/>
                  <a:pt x="338706" y="52212"/>
                  <a:pt x="326359" y="59267"/>
                </a:cubicBezTo>
                <a:cubicBezTo>
                  <a:pt x="314012" y="66322"/>
                  <a:pt x="232873" y="81845"/>
                  <a:pt x="184543" y="101600"/>
                </a:cubicBezTo>
                <a:cubicBezTo>
                  <a:pt x="136213" y="121355"/>
                  <a:pt x="65657" y="151342"/>
                  <a:pt x="36376" y="177800"/>
                </a:cubicBezTo>
                <a:cubicBezTo>
                  <a:pt x="7095" y="204258"/>
                  <a:pt x="14151" y="245533"/>
                  <a:pt x="8859" y="260350"/>
                </a:cubicBezTo>
                <a:cubicBezTo>
                  <a:pt x="3567" y="275167"/>
                  <a:pt x="-5605" y="301625"/>
                  <a:pt x="4626" y="266700"/>
                </a:cubicBezTo>
                <a:cubicBezTo>
                  <a:pt x="14857" y="231775"/>
                  <a:pt x="56838" y="79375"/>
                  <a:pt x="70243" y="50800"/>
                </a:cubicBezTo>
                <a:cubicBezTo>
                  <a:pt x="83648" y="22225"/>
                  <a:pt x="79062" y="93839"/>
                  <a:pt x="85059" y="95250"/>
                </a:cubicBezTo>
                <a:cubicBezTo>
                  <a:pt x="91056" y="96661"/>
                  <a:pt x="89645" y="72672"/>
                  <a:pt x="106226" y="59267"/>
                </a:cubicBezTo>
                <a:cubicBezTo>
                  <a:pt x="122807" y="45862"/>
                  <a:pt x="180309" y="0"/>
                  <a:pt x="205709" y="0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7" name="フリーフォーム: 図形 3596">
            <a:extLst>
              <a:ext uri="{FF2B5EF4-FFF2-40B4-BE49-F238E27FC236}">
                <a16:creationId xmlns:a16="http://schemas.microsoft.com/office/drawing/2014/main" id="{2A4B2588-E3CF-4BDC-A7F4-96F164A71614}"/>
              </a:ext>
            </a:extLst>
          </p:cNvPr>
          <p:cNvSpPr/>
          <p:nvPr/>
        </p:nvSpPr>
        <p:spPr>
          <a:xfrm>
            <a:off x="3080358" y="5355933"/>
            <a:ext cx="357073" cy="181538"/>
          </a:xfrm>
          <a:custGeom>
            <a:avLst/>
            <a:gdLst>
              <a:gd name="connsiteX0" fmla="*/ 354992 w 357073"/>
              <a:gd name="connsiteY0" fmla="*/ 5584 h 181538"/>
              <a:gd name="connsiteX1" fmla="*/ 3625 w 357073"/>
              <a:gd name="connsiteY1" fmla="*/ 181267 h 181538"/>
              <a:gd name="connsiteX2" fmla="*/ 170842 w 357073"/>
              <a:gd name="connsiteY2" fmla="*/ 45800 h 181538"/>
              <a:gd name="connsiteX3" fmla="*/ 149675 w 357073"/>
              <a:gd name="connsiteY3" fmla="*/ 43684 h 181538"/>
              <a:gd name="connsiteX4" fmla="*/ 354992 w 357073"/>
              <a:gd name="connsiteY4" fmla="*/ 5584 h 18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073" h="181538">
                <a:moveTo>
                  <a:pt x="354992" y="5584"/>
                </a:moveTo>
                <a:cubicBezTo>
                  <a:pt x="330650" y="28514"/>
                  <a:pt x="34317" y="174564"/>
                  <a:pt x="3625" y="181267"/>
                </a:cubicBezTo>
                <a:cubicBezTo>
                  <a:pt x="-27067" y="187970"/>
                  <a:pt x="146500" y="68730"/>
                  <a:pt x="170842" y="45800"/>
                </a:cubicBezTo>
                <a:cubicBezTo>
                  <a:pt x="195184" y="22870"/>
                  <a:pt x="116514" y="50034"/>
                  <a:pt x="149675" y="43684"/>
                </a:cubicBezTo>
                <a:cubicBezTo>
                  <a:pt x="182836" y="37334"/>
                  <a:pt x="379334" y="-17346"/>
                  <a:pt x="354992" y="5584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8" name="フリーフォーム: 図形 3597">
            <a:extLst>
              <a:ext uri="{FF2B5EF4-FFF2-40B4-BE49-F238E27FC236}">
                <a16:creationId xmlns:a16="http://schemas.microsoft.com/office/drawing/2014/main" id="{1E1CEFBE-7E59-4756-A2FB-7A16A647026B}"/>
              </a:ext>
            </a:extLst>
          </p:cNvPr>
          <p:cNvSpPr/>
          <p:nvPr/>
        </p:nvSpPr>
        <p:spPr>
          <a:xfrm>
            <a:off x="4240446" y="5692092"/>
            <a:ext cx="291408" cy="324581"/>
          </a:xfrm>
          <a:custGeom>
            <a:avLst/>
            <a:gdLst>
              <a:gd name="connsiteX0" fmla="*/ 47921 w 291408"/>
              <a:gd name="connsiteY0" fmla="*/ 3858 h 324581"/>
              <a:gd name="connsiteX1" fmla="*/ 77554 w 291408"/>
              <a:gd name="connsiteY1" fmla="*/ 94875 h 324581"/>
              <a:gd name="connsiteX2" fmla="*/ 86021 w 291408"/>
              <a:gd name="connsiteY2" fmla="*/ 190125 h 324581"/>
              <a:gd name="connsiteX3" fmla="*/ 5587 w 291408"/>
              <a:gd name="connsiteY3" fmla="*/ 308658 h 324581"/>
              <a:gd name="connsiteX4" fmla="*/ 28871 w 291408"/>
              <a:gd name="connsiteY4" fmla="*/ 298075 h 324581"/>
              <a:gd name="connsiteX5" fmla="*/ 204554 w 291408"/>
              <a:gd name="connsiteY5" fmla="*/ 308658 h 324581"/>
              <a:gd name="connsiteX6" fmla="*/ 206671 w 291408"/>
              <a:gd name="connsiteY6" fmla="*/ 281141 h 324581"/>
              <a:gd name="connsiteX7" fmla="*/ 257471 w 291408"/>
              <a:gd name="connsiteY7" fmla="*/ 188008 h 324581"/>
              <a:gd name="connsiteX8" fmla="*/ 289221 w 291408"/>
              <a:gd name="connsiteY8" fmla="*/ 103341 h 324581"/>
              <a:gd name="connsiteX9" fmla="*/ 196087 w 291408"/>
              <a:gd name="connsiteY9" fmla="*/ 259975 h 324581"/>
              <a:gd name="connsiteX10" fmla="*/ 132587 w 291408"/>
              <a:gd name="connsiteY10" fmla="*/ 308658 h 324581"/>
              <a:gd name="connsiteX11" fmla="*/ 52154 w 291408"/>
              <a:gd name="connsiteY11" fmla="*/ 319241 h 324581"/>
              <a:gd name="connsiteX12" fmla="*/ 107187 w 291408"/>
              <a:gd name="connsiteY12" fmla="*/ 230341 h 324581"/>
              <a:gd name="connsiteX13" fmla="*/ 47921 w 291408"/>
              <a:gd name="connsiteY13" fmla="*/ 3858 h 32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408" h="324581">
                <a:moveTo>
                  <a:pt x="47921" y="3858"/>
                </a:moveTo>
                <a:cubicBezTo>
                  <a:pt x="42982" y="-18720"/>
                  <a:pt x="71204" y="63830"/>
                  <a:pt x="77554" y="94875"/>
                </a:cubicBezTo>
                <a:cubicBezTo>
                  <a:pt x="83904" y="125920"/>
                  <a:pt x="98016" y="154495"/>
                  <a:pt x="86021" y="190125"/>
                </a:cubicBezTo>
                <a:cubicBezTo>
                  <a:pt x="74027" y="225756"/>
                  <a:pt x="15112" y="290666"/>
                  <a:pt x="5587" y="308658"/>
                </a:cubicBezTo>
                <a:cubicBezTo>
                  <a:pt x="-3938" y="326650"/>
                  <a:pt x="-4290" y="298075"/>
                  <a:pt x="28871" y="298075"/>
                </a:cubicBezTo>
                <a:cubicBezTo>
                  <a:pt x="62032" y="298075"/>
                  <a:pt x="174921" y="311480"/>
                  <a:pt x="204554" y="308658"/>
                </a:cubicBezTo>
                <a:cubicBezTo>
                  <a:pt x="234187" y="305836"/>
                  <a:pt x="197852" y="301249"/>
                  <a:pt x="206671" y="281141"/>
                </a:cubicBezTo>
                <a:cubicBezTo>
                  <a:pt x="215491" y="261033"/>
                  <a:pt x="243713" y="217641"/>
                  <a:pt x="257471" y="188008"/>
                </a:cubicBezTo>
                <a:cubicBezTo>
                  <a:pt x="271229" y="158375"/>
                  <a:pt x="299452" y="91347"/>
                  <a:pt x="289221" y="103341"/>
                </a:cubicBezTo>
                <a:cubicBezTo>
                  <a:pt x="278990" y="115336"/>
                  <a:pt x="222193" y="225756"/>
                  <a:pt x="196087" y="259975"/>
                </a:cubicBezTo>
                <a:cubicBezTo>
                  <a:pt x="169981" y="294195"/>
                  <a:pt x="156576" y="298780"/>
                  <a:pt x="132587" y="308658"/>
                </a:cubicBezTo>
                <a:cubicBezTo>
                  <a:pt x="108598" y="318536"/>
                  <a:pt x="56387" y="332294"/>
                  <a:pt x="52154" y="319241"/>
                </a:cubicBezTo>
                <a:cubicBezTo>
                  <a:pt x="47921" y="306188"/>
                  <a:pt x="105070" y="279730"/>
                  <a:pt x="107187" y="230341"/>
                </a:cubicBezTo>
                <a:cubicBezTo>
                  <a:pt x="109304" y="180952"/>
                  <a:pt x="52860" y="26436"/>
                  <a:pt x="47921" y="3858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9" name="フリーフォーム: 図形 3598">
            <a:extLst>
              <a:ext uri="{FF2B5EF4-FFF2-40B4-BE49-F238E27FC236}">
                <a16:creationId xmlns:a16="http://schemas.microsoft.com/office/drawing/2014/main" id="{D9B5E385-E07B-42BF-92C2-80B0CF5D5AF8}"/>
              </a:ext>
            </a:extLst>
          </p:cNvPr>
          <p:cNvSpPr/>
          <p:nvPr/>
        </p:nvSpPr>
        <p:spPr>
          <a:xfrm>
            <a:off x="3848480" y="6377039"/>
            <a:ext cx="166662" cy="209940"/>
          </a:xfrm>
          <a:custGeom>
            <a:avLst/>
            <a:gdLst>
              <a:gd name="connsiteX0" fmla="*/ 56770 w 166662"/>
              <a:gd name="connsiteY0" fmla="*/ 478 h 209940"/>
              <a:gd name="connsiteX1" fmla="*/ 8087 w 166662"/>
              <a:gd name="connsiteY1" fmla="*/ 201561 h 209940"/>
              <a:gd name="connsiteX2" fmla="*/ 16553 w 166662"/>
              <a:gd name="connsiteY2" fmla="*/ 171928 h 209940"/>
              <a:gd name="connsiteX3" fmla="*/ 164720 w 166662"/>
              <a:gd name="connsiteY3" fmla="*/ 171928 h 209940"/>
              <a:gd name="connsiteX4" fmla="*/ 101220 w 166662"/>
              <a:gd name="connsiteY4" fmla="*/ 144411 h 209940"/>
              <a:gd name="connsiteX5" fmla="*/ 101220 w 166662"/>
              <a:gd name="connsiteY5" fmla="*/ 59744 h 209940"/>
              <a:gd name="connsiteX6" fmla="*/ 46187 w 166662"/>
              <a:gd name="connsiteY6" fmla="*/ 142294 h 209940"/>
              <a:gd name="connsiteX7" fmla="*/ 56770 w 166662"/>
              <a:gd name="connsiteY7" fmla="*/ 478 h 2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662" h="209940">
                <a:moveTo>
                  <a:pt x="56770" y="478"/>
                </a:moveTo>
                <a:cubicBezTo>
                  <a:pt x="50420" y="10356"/>
                  <a:pt x="14790" y="172986"/>
                  <a:pt x="8087" y="201561"/>
                </a:cubicBezTo>
                <a:cubicBezTo>
                  <a:pt x="1384" y="230136"/>
                  <a:pt x="-9553" y="176867"/>
                  <a:pt x="16553" y="171928"/>
                </a:cubicBezTo>
                <a:cubicBezTo>
                  <a:pt x="42658" y="166989"/>
                  <a:pt x="150609" y="176514"/>
                  <a:pt x="164720" y="171928"/>
                </a:cubicBezTo>
                <a:cubicBezTo>
                  <a:pt x="178831" y="167342"/>
                  <a:pt x="111803" y="163108"/>
                  <a:pt x="101220" y="144411"/>
                </a:cubicBezTo>
                <a:cubicBezTo>
                  <a:pt x="90637" y="125714"/>
                  <a:pt x="110392" y="60097"/>
                  <a:pt x="101220" y="59744"/>
                </a:cubicBezTo>
                <a:cubicBezTo>
                  <a:pt x="92048" y="59391"/>
                  <a:pt x="56065" y="147586"/>
                  <a:pt x="46187" y="142294"/>
                </a:cubicBezTo>
                <a:cubicBezTo>
                  <a:pt x="36309" y="137002"/>
                  <a:pt x="63120" y="-9400"/>
                  <a:pt x="56770" y="478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0" name="フリーフォーム: 図形 3599">
            <a:extLst>
              <a:ext uri="{FF2B5EF4-FFF2-40B4-BE49-F238E27FC236}">
                <a16:creationId xmlns:a16="http://schemas.microsoft.com/office/drawing/2014/main" id="{59D98AC0-65E8-433B-A1EA-F20C5E8FF68B}"/>
              </a:ext>
            </a:extLst>
          </p:cNvPr>
          <p:cNvSpPr/>
          <p:nvPr/>
        </p:nvSpPr>
        <p:spPr>
          <a:xfrm>
            <a:off x="4142258" y="6231052"/>
            <a:ext cx="180857" cy="145154"/>
          </a:xfrm>
          <a:custGeom>
            <a:avLst/>
            <a:gdLst>
              <a:gd name="connsiteX0" fmla="*/ 25459 w 180857"/>
              <a:gd name="connsiteY0" fmla="*/ 415 h 145154"/>
              <a:gd name="connsiteX1" fmla="*/ 179975 w 180857"/>
              <a:gd name="connsiteY1" fmla="*/ 36398 h 145154"/>
              <a:gd name="connsiteX2" fmla="*/ 88959 w 180857"/>
              <a:gd name="connsiteY2" fmla="*/ 66031 h 145154"/>
              <a:gd name="connsiteX3" fmla="*/ 97425 w 180857"/>
              <a:gd name="connsiteY3" fmla="*/ 144348 h 145154"/>
              <a:gd name="connsiteX4" fmla="*/ 74142 w 180857"/>
              <a:gd name="connsiteY4" fmla="*/ 104131 h 145154"/>
              <a:gd name="connsiteX5" fmla="*/ 6409 w 180857"/>
              <a:gd name="connsiteY5" fmla="*/ 61798 h 145154"/>
              <a:gd name="connsiteX6" fmla="*/ 25459 w 180857"/>
              <a:gd name="connsiteY6" fmla="*/ 415 h 14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857" h="145154">
                <a:moveTo>
                  <a:pt x="25459" y="415"/>
                </a:moveTo>
                <a:cubicBezTo>
                  <a:pt x="54387" y="-3818"/>
                  <a:pt x="169392" y="25462"/>
                  <a:pt x="179975" y="36398"/>
                </a:cubicBezTo>
                <a:cubicBezTo>
                  <a:pt x="190558" y="47334"/>
                  <a:pt x="102717" y="48039"/>
                  <a:pt x="88959" y="66031"/>
                </a:cubicBezTo>
                <a:cubicBezTo>
                  <a:pt x="75201" y="84023"/>
                  <a:pt x="99894" y="137998"/>
                  <a:pt x="97425" y="144348"/>
                </a:cubicBezTo>
                <a:cubicBezTo>
                  <a:pt x="94956" y="150698"/>
                  <a:pt x="89311" y="117889"/>
                  <a:pt x="74142" y="104131"/>
                </a:cubicBezTo>
                <a:cubicBezTo>
                  <a:pt x="58973" y="90373"/>
                  <a:pt x="17345" y="76262"/>
                  <a:pt x="6409" y="61798"/>
                </a:cubicBezTo>
                <a:cubicBezTo>
                  <a:pt x="-4527" y="47334"/>
                  <a:pt x="-3469" y="4648"/>
                  <a:pt x="25459" y="415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1" name="フリーフォーム: 図形 3600">
            <a:extLst>
              <a:ext uri="{FF2B5EF4-FFF2-40B4-BE49-F238E27FC236}">
                <a16:creationId xmlns:a16="http://schemas.microsoft.com/office/drawing/2014/main" id="{D5C122CD-82A5-4E6A-9CB2-47BF9C826BA6}"/>
              </a:ext>
            </a:extLst>
          </p:cNvPr>
          <p:cNvSpPr/>
          <p:nvPr/>
        </p:nvSpPr>
        <p:spPr>
          <a:xfrm>
            <a:off x="2992919" y="5656799"/>
            <a:ext cx="268980" cy="179945"/>
          </a:xfrm>
          <a:custGeom>
            <a:avLst/>
            <a:gdLst>
              <a:gd name="connsiteX0" fmla="*/ 48 w 268980"/>
              <a:gd name="connsiteY0" fmla="*/ 172501 h 179945"/>
              <a:gd name="connsiteX1" fmla="*/ 88948 w 268980"/>
              <a:gd name="connsiteY1" fmla="*/ 3168 h 179945"/>
              <a:gd name="connsiteX2" fmla="*/ 110114 w 268980"/>
              <a:gd name="connsiteY2" fmla="*/ 58201 h 179945"/>
              <a:gd name="connsiteX3" fmla="*/ 122814 w 268980"/>
              <a:gd name="connsiteY3" fmla="*/ 9518 h 179945"/>
              <a:gd name="connsiteX4" fmla="*/ 262514 w 268980"/>
              <a:gd name="connsiteY4" fmla="*/ 132284 h 179945"/>
              <a:gd name="connsiteX5" fmla="*/ 228648 w 268980"/>
              <a:gd name="connsiteY5" fmla="*/ 115351 h 179945"/>
              <a:gd name="connsiteX6" fmla="*/ 78364 w 268980"/>
              <a:gd name="connsiteY6" fmla="*/ 147101 h 179945"/>
              <a:gd name="connsiteX7" fmla="*/ 48 w 268980"/>
              <a:gd name="connsiteY7" fmla="*/ 172501 h 17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980" h="179945">
                <a:moveTo>
                  <a:pt x="48" y="172501"/>
                </a:moveTo>
                <a:cubicBezTo>
                  <a:pt x="1812" y="148512"/>
                  <a:pt x="70604" y="22218"/>
                  <a:pt x="88948" y="3168"/>
                </a:cubicBezTo>
                <a:cubicBezTo>
                  <a:pt x="107292" y="-15882"/>
                  <a:pt x="104470" y="57143"/>
                  <a:pt x="110114" y="58201"/>
                </a:cubicBezTo>
                <a:cubicBezTo>
                  <a:pt x="115758" y="59259"/>
                  <a:pt x="97414" y="-2829"/>
                  <a:pt x="122814" y="9518"/>
                </a:cubicBezTo>
                <a:cubicBezTo>
                  <a:pt x="148214" y="21865"/>
                  <a:pt x="244875" y="114645"/>
                  <a:pt x="262514" y="132284"/>
                </a:cubicBezTo>
                <a:cubicBezTo>
                  <a:pt x="280153" y="149923"/>
                  <a:pt x="259340" y="112881"/>
                  <a:pt x="228648" y="115351"/>
                </a:cubicBezTo>
                <a:cubicBezTo>
                  <a:pt x="197956" y="117820"/>
                  <a:pt x="111525" y="138634"/>
                  <a:pt x="78364" y="147101"/>
                </a:cubicBezTo>
                <a:cubicBezTo>
                  <a:pt x="45203" y="155568"/>
                  <a:pt x="-1716" y="196490"/>
                  <a:pt x="48" y="172501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2" name="フリーフォーム: 図形 3601">
            <a:extLst>
              <a:ext uri="{FF2B5EF4-FFF2-40B4-BE49-F238E27FC236}">
                <a16:creationId xmlns:a16="http://schemas.microsoft.com/office/drawing/2014/main" id="{1A11CA8C-6F17-46EC-BAB0-F2653888B450}"/>
              </a:ext>
            </a:extLst>
          </p:cNvPr>
          <p:cNvSpPr/>
          <p:nvPr/>
        </p:nvSpPr>
        <p:spPr>
          <a:xfrm>
            <a:off x="3924008" y="6654769"/>
            <a:ext cx="131762" cy="67924"/>
          </a:xfrm>
          <a:custGeom>
            <a:avLst/>
            <a:gdLst>
              <a:gd name="connsiteX0" fmla="*/ 292 w 131762"/>
              <a:gd name="connsiteY0" fmla="*/ 55064 h 67924"/>
              <a:gd name="connsiteX1" fmla="*/ 127292 w 131762"/>
              <a:gd name="connsiteY1" fmla="*/ 31 h 67924"/>
              <a:gd name="connsiteX2" fmla="*/ 93425 w 131762"/>
              <a:gd name="connsiteY2" fmla="*/ 63531 h 67924"/>
              <a:gd name="connsiteX3" fmla="*/ 292 w 131762"/>
              <a:gd name="connsiteY3" fmla="*/ 55064 h 6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62" h="67924">
                <a:moveTo>
                  <a:pt x="292" y="55064"/>
                </a:moveTo>
                <a:cubicBezTo>
                  <a:pt x="5936" y="44481"/>
                  <a:pt x="111770" y="-1380"/>
                  <a:pt x="127292" y="31"/>
                </a:cubicBezTo>
                <a:cubicBezTo>
                  <a:pt x="142814" y="1442"/>
                  <a:pt x="114592" y="54006"/>
                  <a:pt x="93425" y="63531"/>
                </a:cubicBezTo>
                <a:cubicBezTo>
                  <a:pt x="72258" y="73056"/>
                  <a:pt x="-5352" y="65647"/>
                  <a:pt x="292" y="55064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3" name="フリーフォーム: 図形 3602">
            <a:extLst>
              <a:ext uri="{FF2B5EF4-FFF2-40B4-BE49-F238E27FC236}">
                <a16:creationId xmlns:a16="http://schemas.microsoft.com/office/drawing/2014/main" id="{EA25703B-06CA-4934-A097-091C26734135}"/>
              </a:ext>
            </a:extLst>
          </p:cNvPr>
          <p:cNvSpPr/>
          <p:nvPr/>
        </p:nvSpPr>
        <p:spPr>
          <a:xfrm>
            <a:off x="4314939" y="6313708"/>
            <a:ext cx="69016" cy="118926"/>
          </a:xfrm>
          <a:custGeom>
            <a:avLst/>
            <a:gdLst>
              <a:gd name="connsiteX0" fmla="*/ 68678 w 69016"/>
              <a:gd name="connsiteY0" fmla="*/ 309 h 118926"/>
              <a:gd name="connsiteX1" fmla="*/ 26344 w 69016"/>
              <a:gd name="connsiteY1" fmla="*/ 91325 h 118926"/>
              <a:gd name="connsiteX2" fmla="*/ 9411 w 69016"/>
              <a:gd name="connsiteY2" fmla="*/ 118842 h 118926"/>
              <a:gd name="connsiteX3" fmla="*/ 9411 w 69016"/>
              <a:gd name="connsiteY3" fmla="*/ 84975 h 118926"/>
              <a:gd name="connsiteX4" fmla="*/ 944 w 69016"/>
              <a:gd name="connsiteY4" fmla="*/ 61692 h 118926"/>
              <a:gd name="connsiteX5" fmla="*/ 68678 w 69016"/>
              <a:gd name="connsiteY5" fmla="*/ 309 h 11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16" h="118926">
                <a:moveTo>
                  <a:pt x="68678" y="309"/>
                </a:moveTo>
                <a:cubicBezTo>
                  <a:pt x="72911" y="5248"/>
                  <a:pt x="36222" y="71570"/>
                  <a:pt x="26344" y="91325"/>
                </a:cubicBezTo>
                <a:cubicBezTo>
                  <a:pt x="16466" y="111080"/>
                  <a:pt x="12233" y="119900"/>
                  <a:pt x="9411" y="118842"/>
                </a:cubicBezTo>
                <a:cubicBezTo>
                  <a:pt x="6589" y="117784"/>
                  <a:pt x="10822" y="94500"/>
                  <a:pt x="9411" y="84975"/>
                </a:cubicBezTo>
                <a:cubicBezTo>
                  <a:pt x="8000" y="75450"/>
                  <a:pt x="-3289" y="72275"/>
                  <a:pt x="944" y="61692"/>
                </a:cubicBezTo>
                <a:cubicBezTo>
                  <a:pt x="5177" y="51109"/>
                  <a:pt x="64445" y="-4630"/>
                  <a:pt x="68678" y="309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4" name="フリーフォーム: 図形 3603">
            <a:extLst>
              <a:ext uri="{FF2B5EF4-FFF2-40B4-BE49-F238E27FC236}">
                <a16:creationId xmlns:a16="http://schemas.microsoft.com/office/drawing/2014/main" id="{F673E38F-1CAC-4A6A-875D-38C4590E4ADB}"/>
              </a:ext>
            </a:extLst>
          </p:cNvPr>
          <p:cNvSpPr/>
          <p:nvPr/>
        </p:nvSpPr>
        <p:spPr>
          <a:xfrm>
            <a:off x="4548661" y="6337266"/>
            <a:ext cx="269633" cy="45607"/>
          </a:xfrm>
          <a:custGeom>
            <a:avLst/>
            <a:gdLst>
              <a:gd name="connsiteX0" fmla="*/ 56 w 269633"/>
              <a:gd name="connsiteY0" fmla="*/ 36017 h 45607"/>
              <a:gd name="connsiteX1" fmla="*/ 146106 w 269633"/>
              <a:gd name="connsiteY1" fmla="*/ 21201 h 45607"/>
              <a:gd name="connsiteX2" fmla="*/ 268872 w 269633"/>
              <a:gd name="connsiteY2" fmla="*/ 34 h 45607"/>
              <a:gd name="connsiteX3" fmla="*/ 194789 w 269633"/>
              <a:gd name="connsiteY3" fmla="*/ 16967 h 45607"/>
              <a:gd name="connsiteX4" fmla="*/ 129172 w 269633"/>
              <a:gd name="connsiteY4" fmla="*/ 44484 h 45607"/>
              <a:gd name="connsiteX5" fmla="*/ 56 w 269633"/>
              <a:gd name="connsiteY5" fmla="*/ 36017 h 4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633" h="45607">
                <a:moveTo>
                  <a:pt x="56" y="36017"/>
                </a:moveTo>
                <a:cubicBezTo>
                  <a:pt x="2878" y="32136"/>
                  <a:pt x="101303" y="27198"/>
                  <a:pt x="146106" y="21201"/>
                </a:cubicBezTo>
                <a:cubicBezTo>
                  <a:pt x="190909" y="15204"/>
                  <a:pt x="260758" y="740"/>
                  <a:pt x="268872" y="34"/>
                </a:cubicBezTo>
                <a:cubicBezTo>
                  <a:pt x="276986" y="-672"/>
                  <a:pt x="218072" y="9559"/>
                  <a:pt x="194789" y="16967"/>
                </a:cubicBezTo>
                <a:cubicBezTo>
                  <a:pt x="171506" y="24375"/>
                  <a:pt x="156689" y="40251"/>
                  <a:pt x="129172" y="44484"/>
                </a:cubicBezTo>
                <a:cubicBezTo>
                  <a:pt x="101655" y="48717"/>
                  <a:pt x="-2766" y="39898"/>
                  <a:pt x="56" y="36017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5" name="フリーフォーム: 図形 3604">
            <a:extLst>
              <a:ext uri="{FF2B5EF4-FFF2-40B4-BE49-F238E27FC236}">
                <a16:creationId xmlns:a16="http://schemas.microsoft.com/office/drawing/2014/main" id="{3F8BF9B2-2E02-4D0E-BC84-59CB56FDAAF2}"/>
              </a:ext>
            </a:extLst>
          </p:cNvPr>
          <p:cNvSpPr/>
          <p:nvPr/>
        </p:nvSpPr>
        <p:spPr>
          <a:xfrm>
            <a:off x="3424287" y="5670489"/>
            <a:ext cx="152094" cy="212649"/>
          </a:xfrm>
          <a:custGeom>
            <a:avLst/>
            <a:gdLst>
              <a:gd name="connsiteX0" fmla="*/ 150763 w 152094"/>
              <a:gd name="connsiteY0" fmla="*/ 61 h 212649"/>
              <a:gd name="connsiteX1" fmla="*/ 108430 w 152094"/>
              <a:gd name="connsiteY1" fmla="*/ 80494 h 212649"/>
              <a:gd name="connsiteX2" fmla="*/ 106313 w 152094"/>
              <a:gd name="connsiteY2" fmla="*/ 127061 h 212649"/>
              <a:gd name="connsiteX3" fmla="*/ 57630 w 152094"/>
              <a:gd name="connsiteY3" fmla="*/ 205378 h 212649"/>
              <a:gd name="connsiteX4" fmla="*/ 68213 w 152094"/>
              <a:gd name="connsiteY4" fmla="*/ 192678 h 212649"/>
              <a:gd name="connsiteX5" fmla="*/ 480 w 152094"/>
              <a:gd name="connsiteY5" fmla="*/ 59328 h 212649"/>
              <a:gd name="connsiteX6" fmla="*/ 38580 w 152094"/>
              <a:gd name="connsiteY6" fmla="*/ 110128 h 212649"/>
              <a:gd name="connsiteX7" fmla="*/ 51280 w 152094"/>
              <a:gd name="connsiteY7" fmla="*/ 67794 h 212649"/>
              <a:gd name="connsiteX8" fmla="*/ 150763 w 152094"/>
              <a:gd name="connsiteY8" fmla="*/ 61 h 21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94" h="212649">
                <a:moveTo>
                  <a:pt x="150763" y="61"/>
                </a:moveTo>
                <a:cubicBezTo>
                  <a:pt x="160288" y="2178"/>
                  <a:pt x="115838" y="59327"/>
                  <a:pt x="108430" y="80494"/>
                </a:cubicBezTo>
                <a:cubicBezTo>
                  <a:pt x="101022" y="101661"/>
                  <a:pt x="114780" y="106247"/>
                  <a:pt x="106313" y="127061"/>
                </a:cubicBezTo>
                <a:cubicBezTo>
                  <a:pt x="97846" y="147875"/>
                  <a:pt x="63980" y="194442"/>
                  <a:pt x="57630" y="205378"/>
                </a:cubicBezTo>
                <a:cubicBezTo>
                  <a:pt x="51280" y="216314"/>
                  <a:pt x="77738" y="217020"/>
                  <a:pt x="68213" y="192678"/>
                </a:cubicBezTo>
                <a:cubicBezTo>
                  <a:pt x="58688" y="168336"/>
                  <a:pt x="5419" y="73086"/>
                  <a:pt x="480" y="59328"/>
                </a:cubicBezTo>
                <a:cubicBezTo>
                  <a:pt x="-4459" y="45570"/>
                  <a:pt x="30113" y="108717"/>
                  <a:pt x="38580" y="110128"/>
                </a:cubicBezTo>
                <a:cubicBezTo>
                  <a:pt x="47047" y="111539"/>
                  <a:pt x="35052" y="84727"/>
                  <a:pt x="51280" y="67794"/>
                </a:cubicBezTo>
                <a:cubicBezTo>
                  <a:pt x="67508" y="50861"/>
                  <a:pt x="141238" y="-2056"/>
                  <a:pt x="150763" y="61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6" name="フリーフォーム: 図形 3605">
            <a:extLst>
              <a:ext uri="{FF2B5EF4-FFF2-40B4-BE49-F238E27FC236}">
                <a16:creationId xmlns:a16="http://schemas.microsoft.com/office/drawing/2014/main" id="{560D92B2-E0BC-4188-BDDA-3DC32B6322F3}"/>
              </a:ext>
            </a:extLst>
          </p:cNvPr>
          <p:cNvSpPr/>
          <p:nvPr/>
        </p:nvSpPr>
        <p:spPr>
          <a:xfrm>
            <a:off x="3174733" y="5343595"/>
            <a:ext cx="382172" cy="416246"/>
          </a:xfrm>
          <a:custGeom>
            <a:avLst/>
            <a:gdLst>
              <a:gd name="connsiteX0" fmla="*/ 4500 w 382172"/>
              <a:gd name="connsiteY0" fmla="*/ 191488 h 416246"/>
              <a:gd name="connsiteX1" fmla="*/ 226750 w 382172"/>
              <a:gd name="connsiteY1" fmla="*/ 64488 h 416246"/>
              <a:gd name="connsiteX2" fmla="*/ 381267 w 382172"/>
              <a:gd name="connsiteY2" fmla="*/ 988 h 416246"/>
              <a:gd name="connsiteX3" fmla="*/ 156900 w 382172"/>
              <a:gd name="connsiteY3" fmla="*/ 111055 h 416246"/>
              <a:gd name="connsiteX4" fmla="*/ 142084 w 382172"/>
              <a:gd name="connsiteY4" fmla="*/ 183022 h 416246"/>
              <a:gd name="connsiteX5" fmla="*/ 245800 w 382172"/>
              <a:gd name="connsiteY5" fmla="*/ 290972 h 416246"/>
              <a:gd name="connsiteX6" fmla="*/ 188650 w 382172"/>
              <a:gd name="connsiteY6" fmla="*/ 244405 h 416246"/>
              <a:gd name="connsiteX7" fmla="*/ 99750 w 382172"/>
              <a:gd name="connsiteY7" fmla="*/ 176672 h 416246"/>
              <a:gd name="connsiteX8" fmla="*/ 91284 w 382172"/>
              <a:gd name="connsiteY8" fmla="*/ 229588 h 416246"/>
              <a:gd name="connsiteX9" fmla="*/ 116684 w 382172"/>
              <a:gd name="connsiteY9" fmla="*/ 413738 h 416246"/>
              <a:gd name="connsiteX10" fmla="*/ 93400 w 382172"/>
              <a:gd name="connsiteY10" fmla="*/ 331188 h 416246"/>
              <a:gd name="connsiteX11" fmla="*/ 78584 w 382172"/>
              <a:gd name="connsiteY11" fmla="*/ 257105 h 416246"/>
              <a:gd name="connsiteX12" fmla="*/ 4500 w 382172"/>
              <a:gd name="connsiteY12" fmla="*/ 191488 h 41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172" h="416246">
                <a:moveTo>
                  <a:pt x="4500" y="191488"/>
                </a:moveTo>
                <a:cubicBezTo>
                  <a:pt x="29194" y="159385"/>
                  <a:pt x="163955" y="96238"/>
                  <a:pt x="226750" y="64488"/>
                </a:cubicBezTo>
                <a:cubicBezTo>
                  <a:pt x="289545" y="32738"/>
                  <a:pt x="392909" y="-6773"/>
                  <a:pt x="381267" y="988"/>
                </a:cubicBezTo>
                <a:cubicBezTo>
                  <a:pt x="369625" y="8749"/>
                  <a:pt x="196764" y="80716"/>
                  <a:pt x="156900" y="111055"/>
                </a:cubicBezTo>
                <a:cubicBezTo>
                  <a:pt x="117036" y="141394"/>
                  <a:pt x="127267" y="153036"/>
                  <a:pt x="142084" y="183022"/>
                </a:cubicBezTo>
                <a:cubicBezTo>
                  <a:pt x="156901" y="213008"/>
                  <a:pt x="238039" y="280742"/>
                  <a:pt x="245800" y="290972"/>
                </a:cubicBezTo>
                <a:cubicBezTo>
                  <a:pt x="253561" y="301202"/>
                  <a:pt x="188650" y="244405"/>
                  <a:pt x="188650" y="244405"/>
                </a:cubicBezTo>
                <a:cubicBezTo>
                  <a:pt x="164308" y="225355"/>
                  <a:pt x="115978" y="179141"/>
                  <a:pt x="99750" y="176672"/>
                </a:cubicBezTo>
                <a:cubicBezTo>
                  <a:pt x="83522" y="174203"/>
                  <a:pt x="88462" y="190077"/>
                  <a:pt x="91284" y="229588"/>
                </a:cubicBezTo>
                <a:cubicBezTo>
                  <a:pt x="94106" y="269099"/>
                  <a:pt x="116331" y="396805"/>
                  <a:pt x="116684" y="413738"/>
                </a:cubicBezTo>
                <a:cubicBezTo>
                  <a:pt x="117037" y="430671"/>
                  <a:pt x="99750" y="357293"/>
                  <a:pt x="93400" y="331188"/>
                </a:cubicBezTo>
                <a:cubicBezTo>
                  <a:pt x="87050" y="305083"/>
                  <a:pt x="93048" y="279330"/>
                  <a:pt x="78584" y="257105"/>
                </a:cubicBezTo>
                <a:cubicBezTo>
                  <a:pt x="64120" y="234880"/>
                  <a:pt x="-20194" y="223591"/>
                  <a:pt x="4500" y="191488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7" name="フリーフォーム: 図形 3606">
            <a:extLst>
              <a:ext uri="{FF2B5EF4-FFF2-40B4-BE49-F238E27FC236}">
                <a16:creationId xmlns:a16="http://schemas.microsoft.com/office/drawing/2014/main" id="{B6703A05-5D36-424F-BC3C-8EBBDD19E08A}"/>
              </a:ext>
            </a:extLst>
          </p:cNvPr>
          <p:cNvSpPr/>
          <p:nvPr/>
        </p:nvSpPr>
        <p:spPr>
          <a:xfrm>
            <a:off x="3701999" y="5628210"/>
            <a:ext cx="263621" cy="332280"/>
          </a:xfrm>
          <a:custGeom>
            <a:avLst/>
            <a:gdLst>
              <a:gd name="connsiteX0" fmla="*/ 218068 w 263621"/>
              <a:gd name="connsiteY0" fmla="*/ 7 h 332280"/>
              <a:gd name="connsiteX1" fmla="*/ 199018 w 263621"/>
              <a:gd name="connsiteY1" fmla="*/ 129123 h 332280"/>
              <a:gd name="connsiteX2" fmla="*/ 262518 w 263621"/>
              <a:gd name="connsiteY2" fmla="*/ 321740 h 332280"/>
              <a:gd name="connsiteX3" fmla="*/ 232884 w 263621"/>
              <a:gd name="connsiteY3" fmla="*/ 302690 h 332280"/>
              <a:gd name="connsiteX4" fmla="*/ 152451 w 263621"/>
              <a:gd name="connsiteY4" fmla="*/ 266707 h 332280"/>
              <a:gd name="connsiteX5" fmla="*/ 4284 w 263621"/>
              <a:gd name="connsiteY5" fmla="*/ 243423 h 332280"/>
              <a:gd name="connsiteX6" fmla="*/ 99534 w 263621"/>
              <a:gd name="connsiteY6" fmla="*/ 232840 h 332280"/>
              <a:gd name="connsiteX7" fmla="*/ 31801 w 263621"/>
              <a:gd name="connsiteY7" fmla="*/ 175690 h 332280"/>
              <a:gd name="connsiteX8" fmla="*/ 146101 w 263621"/>
              <a:gd name="connsiteY8" fmla="*/ 182040 h 332280"/>
              <a:gd name="connsiteX9" fmla="*/ 51 w 263621"/>
              <a:gd name="connsiteY9" fmla="*/ 107957 h 332280"/>
              <a:gd name="connsiteX10" fmla="*/ 165151 w 263621"/>
              <a:gd name="connsiteY10" fmla="*/ 137590 h 332280"/>
              <a:gd name="connsiteX11" fmla="*/ 146101 w 263621"/>
              <a:gd name="connsiteY11" fmla="*/ 122773 h 332280"/>
              <a:gd name="connsiteX12" fmla="*/ 218068 w 263621"/>
              <a:gd name="connsiteY12" fmla="*/ 7 h 33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621" h="332280">
                <a:moveTo>
                  <a:pt x="218068" y="7"/>
                </a:moveTo>
                <a:cubicBezTo>
                  <a:pt x="226888" y="1065"/>
                  <a:pt x="191610" y="75501"/>
                  <a:pt x="199018" y="129123"/>
                </a:cubicBezTo>
                <a:cubicBezTo>
                  <a:pt x="206426" y="182745"/>
                  <a:pt x="256874" y="292812"/>
                  <a:pt x="262518" y="321740"/>
                </a:cubicBezTo>
                <a:cubicBezTo>
                  <a:pt x="268162" y="350668"/>
                  <a:pt x="251228" y="311862"/>
                  <a:pt x="232884" y="302690"/>
                </a:cubicBezTo>
                <a:cubicBezTo>
                  <a:pt x="214540" y="293518"/>
                  <a:pt x="190551" y="276585"/>
                  <a:pt x="152451" y="266707"/>
                </a:cubicBezTo>
                <a:cubicBezTo>
                  <a:pt x="114351" y="256829"/>
                  <a:pt x="13103" y="249067"/>
                  <a:pt x="4284" y="243423"/>
                </a:cubicBezTo>
                <a:cubicBezTo>
                  <a:pt x="-4535" y="237779"/>
                  <a:pt x="94948" y="244129"/>
                  <a:pt x="99534" y="232840"/>
                </a:cubicBezTo>
                <a:cubicBezTo>
                  <a:pt x="104120" y="221551"/>
                  <a:pt x="24040" y="184157"/>
                  <a:pt x="31801" y="175690"/>
                </a:cubicBezTo>
                <a:cubicBezTo>
                  <a:pt x="39562" y="167223"/>
                  <a:pt x="151393" y="193329"/>
                  <a:pt x="146101" y="182040"/>
                </a:cubicBezTo>
                <a:cubicBezTo>
                  <a:pt x="140809" y="170751"/>
                  <a:pt x="-3124" y="115365"/>
                  <a:pt x="51" y="107957"/>
                </a:cubicBezTo>
                <a:cubicBezTo>
                  <a:pt x="3226" y="100549"/>
                  <a:pt x="140809" y="135121"/>
                  <a:pt x="165151" y="137590"/>
                </a:cubicBezTo>
                <a:cubicBezTo>
                  <a:pt x="189493" y="140059"/>
                  <a:pt x="137281" y="141118"/>
                  <a:pt x="146101" y="122773"/>
                </a:cubicBezTo>
                <a:cubicBezTo>
                  <a:pt x="154921" y="104428"/>
                  <a:pt x="209248" y="-1051"/>
                  <a:pt x="218068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8" name="フリーフォーム: 図形 3607">
            <a:extLst>
              <a:ext uri="{FF2B5EF4-FFF2-40B4-BE49-F238E27FC236}">
                <a16:creationId xmlns:a16="http://schemas.microsoft.com/office/drawing/2014/main" id="{2FADC2AD-135D-42F9-B414-0399FBAD7A1B}"/>
              </a:ext>
            </a:extLst>
          </p:cNvPr>
          <p:cNvSpPr/>
          <p:nvPr/>
        </p:nvSpPr>
        <p:spPr>
          <a:xfrm>
            <a:off x="-2526479" y="7545546"/>
            <a:ext cx="597340" cy="163368"/>
          </a:xfrm>
          <a:custGeom>
            <a:avLst/>
            <a:gdLst>
              <a:gd name="connsiteX0" fmla="*/ 2354 w 597340"/>
              <a:gd name="connsiteY0" fmla="*/ 163354 h 163368"/>
              <a:gd name="connsiteX1" fmla="*/ 234129 w 597340"/>
              <a:gd name="connsiteY1" fmla="*/ 107792 h 163368"/>
              <a:gd name="connsiteX2" fmla="*/ 583379 w 597340"/>
              <a:gd name="connsiteY2" fmla="*/ 10954 h 163368"/>
              <a:gd name="connsiteX3" fmla="*/ 489716 w 597340"/>
              <a:gd name="connsiteY3" fmla="*/ 12542 h 163368"/>
              <a:gd name="connsiteX4" fmla="*/ 135704 w 597340"/>
              <a:gd name="connsiteY4" fmla="*/ 103029 h 163368"/>
              <a:gd name="connsiteX5" fmla="*/ 2354 w 597340"/>
              <a:gd name="connsiteY5" fmla="*/ 163354 h 16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340" h="163368">
                <a:moveTo>
                  <a:pt x="2354" y="163354"/>
                </a:moveTo>
                <a:cubicBezTo>
                  <a:pt x="18758" y="164148"/>
                  <a:pt x="137292" y="133192"/>
                  <a:pt x="234129" y="107792"/>
                </a:cubicBezTo>
                <a:cubicBezTo>
                  <a:pt x="330967" y="82392"/>
                  <a:pt x="540781" y="26829"/>
                  <a:pt x="583379" y="10954"/>
                </a:cubicBezTo>
                <a:cubicBezTo>
                  <a:pt x="625977" y="-4921"/>
                  <a:pt x="564329" y="-2804"/>
                  <a:pt x="489716" y="12542"/>
                </a:cubicBezTo>
                <a:cubicBezTo>
                  <a:pt x="415104" y="27888"/>
                  <a:pt x="213491" y="80804"/>
                  <a:pt x="135704" y="103029"/>
                </a:cubicBezTo>
                <a:cubicBezTo>
                  <a:pt x="57917" y="125254"/>
                  <a:pt x="-14050" y="162560"/>
                  <a:pt x="2354" y="163354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9" name="フリーフォーム: 図形 3608">
            <a:extLst>
              <a:ext uri="{FF2B5EF4-FFF2-40B4-BE49-F238E27FC236}">
                <a16:creationId xmlns:a16="http://schemas.microsoft.com/office/drawing/2014/main" id="{709629C0-0EBC-46D5-A083-4436BEF2ACFE}"/>
              </a:ext>
            </a:extLst>
          </p:cNvPr>
          <p:cNvSpPr/>
          <p:nvPr/>
        </p:nvSpPr>
        <p:spPr>
          <a:xfrm>
            <a:off x="-2513013" y="7702170"/>
            <a:ext cx="123986" cy="293209"/>
          </a:xfrm>
          <a:custGeom>
            <a:avLst/>
            <a:gdLst>
              <a:gd name="connsiteX0" fmla="*/ 123825 w 123986"/>
              <a:gd name="connsiteY0" fmla="*/ 292480 h 293209"/>
              <a:gd name="connsiteX1" fmla="*/ 90488 w 123986"/>
              <a:gd name="connsiteY1" fmla="*/ 148018 h 293209"/>
              <a:gd name="connsiteX2" fmla="*/ 92075 w 123986"/>
              <a:gd name="connsiteY2" fmla="*/ 73405 h 293209"/>
              <a:gd name="connsiteX3" fmla="*/ 23813 w 123986"/>
              <a:gd name="connsiteY3" fmla="*/ 74993 h 293209"/>
              <a:gd name="connsiteX4" fmla="*/ 0 w 123986"/>
              <a:gd name="connsiteY4" fmla="*/ 380 h 293209"/>
              <a:gd name="connsiteX5" fmla="*/ 23813 w 123986"/>
              <a:gd name="connsiteY5" fmla="*/ 46418 h 293209"/>
              <a:gd name="connsiteX6" fmla="*/ 74613 w 123986"/>
              <a:gd name="connsiteY6" fmla="*/ 57530 h 293209"/>
              <a:gd name="connsiteX7" fmla="*/ 74613 w 123986"/>
              <a:gd name="connsiteY7" fmla="*/ 81343 h 293209"/>
              <a:gd name="connsiteX8" fmla="*/ 123825 w 123986"/>
              <a:gd name="connsiteY8" fmla="*/ 292480 h 29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986" h="293209">
                <a:moveTo>
                  <a:pt x="123825" y="292480"/>
                </a:moveTo>
                <a:cubicBezTo>
                  <a:pt x="126471" y="303593"/>
                  <a:pt x="95780" y="184531"/>
                  <a:pt x="90488" y="148018"/>
                </a:cubicBezTo>
                <a:cubicBezTo>
                  <a:pt x="85196" y="111505"/>
                  <a:pt x="103188" y="85576"/>
                  <a:pt x="92075" y="73405"/>
                </a:cubicBezTo>
                <a:cubicBezTo>
                  <a:pt x="80962" y="61234"/>
                  <a:pt x="39159" y="87164"/>
                  <a:pt x="23813" y="74993"/>
                </a:cubicBezTo>
                <a:cubicBezTo>
                  <a:pt x="8467" y="62822"/>
                  <a:pt x="0" y="5142"/>
                  <a:pt x="0" y="380"/>
                </a:cubicBezTo>
                <a:cubicBezTo>
                  <a:pt x="0" y="-4382"/>
                  <a:pt x="11378" y="36893"/>
                  <a:pt x="23813" y="46418"/>
                </a:cubicBezTo>
                <a:cubicBezTo>
                  <a:pt x="36248" y="55943"/>
                  <a:pt x="66146" y="51709"/>
                  <a:pt x="74613" y="57530"/>
                </a:cubicBezTo>
                <a:cubicBezTo>
                  <a:pt x="83080" y="63351"/>
                  <a:pt x="69057" y="48005"/>
                  <a:pt x="74613" y="81343"/>
                </a:cubicBezTo>
                <a:cubicBezTo>
                  <a:pt x="80169" y="114680"/>
                  <a:pt x="121179" y="281367"/>
                  <a:pt x="123825" y="29248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0" name="フリーフォーム: 図形 3609">
            <a:extLst>
              <a:ext uri="{FF2B5EF4-FFF2-40B4-BE49-F238E27FC236}">
                <a16:creationId xmlns:a16="http://schemas.microsoft.com/office/drawing/2014/main" id="{8684A155-F61F-411A-BE1A-26849220C6E4}"/>
              </a:ext>
            </a:extLst>
          </p:cNvPr>
          <p:cNvSpPr/>
          <p:nvPr/>
        </p:nvSpPr>
        <p:spPr>
          <a:xfrm>
            <a:off x="-2427842" y="7758101"/>
            <a:ext cx="53082" cy="241048"/>
          </a:xfrm>
          <a:custGeom>
            <a:avLst/>
            <a:gdLst>
              <a:gd name="connsiteX0" fmla="*/ 18017 w 53082"/>
              <a:gd name="connsiteY0" fmla="*/ 12 h 241048"/>
              <a:gd name="connsiteX1" fmla="*/ 18017 w 53082"/>
              <a:gd name="connsiteY1" fmla="*/ 76212 h 241048"/>
              <a:gd name="connsiteX2" fmla="*/ 52942 w 53082"/>
              <a:gd name="connsiteY2" fmla="*/ 238137 h 241048"/>
              <a:gd name="connsiteX3" fmla="*/ 29129 w 53082"/>
              <a:gd name="connsiteY3" fmla="*/ 173049 h 241048"/>
              <a:gd name="connsiteX4" fmla="*/ 554 w 53082"/>
              <a:gd name="connsiteY4" fmla="*/ 80974 h 241048"/>
              <a:gd name="connsiteX5" fmla="*/ 18017 w 53082"/>
              <a:gd name="connsiteY5" fmla="*/ 12 h 24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82" h="241048">
                <a:moveTo>
                  <a:pt x="18017" y="12"/>
                </a:moveTo>
                <a:cubicBezTo>
                  <a:pt x="20927" y="-782"/>
                  <a:pt x="12196" y="36525"/>
                  <a:pt x="18017" y="76212"/>
                </a:cubicBezTo>
                <a:cubicBezTo>
                  <a:pt x="23838" y="115899"/>
                  <a:pt x="51090" y="221998"/>
                  <a:pt x="52942" y="238137"/>
                </a:cubicBezTo>
                <a:cubicBezTo>
                  <a:pt x="54794" y="254276"/>
                  <a:pt x="37860" y="199243"/>
                  <a:pt x="29129" y="173049"/>
                </a:cubicBezTo>
                <a:cubicBezTo>
                  <a:pt x="20398" y="146855"/>
                  <a:pt x="4523" y="105845"/>
                  <a:pt x="554" y="80974"/>
                </a:cubicBezTo>
                <a:cubicBezTo>
                  <a:pt x="-3415" y="56103"/>
                  <a:pt x="15107" y="806"/>
                  <a:pt x="18017" y="1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1" name="フリーフォーム: 図形 3610">
            <a:extLst>
              <a:ext uri="{FF2B5EF4-FFF2-40B4-BE49-F238E27FC236}">
                <a16:creationId xmlns:a16="http://schemas.microsoft.com/office/drawing/2014/main" id="{145B4785-5319-4493-9091-1434A7C3DB2C}"/>
              </a:ext>
            </a:extLst>
          </p:cNvPr>
          <p:cNvSpPr/>
          <p:nvPr/>
        </p:nvSpPr>
        <p:spPr>
          <a:xfrm>
            <a:off x="-1988726" y="7550106"/>
            <a:ext cx="98088" cy="320815"/>
          </a:xfrm>
          <a:custGeom>
            <a:avLst/>
            <a:gdLst>
              <a:gd name="connsiteX0" fmla="*/ 98013 w 98088"/>
              <a:gd name="connsiteY0" fmla="*/ 320719 h 320815"/>
              <a:gd name="connsiteX1" fmla="*/ 21813 w 98088"/>
              <a:gd name="connsiteY1" fmla="*/ 147682 h 320815"/>
              <a:gd name="connsiteX2" fmla="*/ 32926 w 98088"/>
              <a:gd name="connsiteY2" fmla="*/ 93707 h 320815"/>
              <a:gd name="connsiteX3" fmla="*/ 61501 w 98088"/>
              <a:gd name="connsiteY3" fmla="*/ 42907 h 320815"/>
              <a:gd name="connsiteX4" fmla="*/ 50388 w 98088"/>
              <a:gd name="connsiteY4" fmla="*/ 44 h 320815"/>
              <a:gd name="connsiteX5" fmla="*/ 44038 w 98088"/>
              <a:gd name="connsiteY5" fmla="*/ 50844 h 320815"/>
              <a:gd name="connsiteX6" fmla="*/ 10701 w 98088"/>
              <a:gd name="connsiteY6" fmla="*/ 104819 h 320815"/>
              <a:gd name="connsiteX7" fmla="*/ 5938 w 98088"/>
              <a:gd name="connsiteY7" fmla="*/ 171494 h 320815"/>
              <a:gd name="connsiteX8" fmla="*/ 98013 w 98088"/>
              <a:gd name="connsiteY8" fmla="*/ 320719 h 320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88" h="320815">
                <a:moveTo>
                  <a:pt x="98013" y="320719"/>
                </a:moveTo>
                <a:cubicBezTo>
                  <a:pt x="100659" y="316750"/>
                  <a:pt x="32661" y="185517"/>
                  <a:pt x="21813" y="147682"/>
                </a:cubicBezTo>
                <a:cubicBezTo>
                  <a:pt x="10965" y="109847"/>
                  <a:pt x="26311" y="111169"/>
                  <a:pt x="32926" y="93707"/>
                </a:cubicBezTo>
                <a:cubicBezTo>
                  <a:pt x="39541" y="76245"/>
                  <a:pt x="58591" y="58518"/>
                  <a:pt x="61501" y="42907"/>
                </a:cubicBezTo>
                <a:cubicBezTo>
                  <a:pt x="64411" y="27296"/>
                  <a:pt x="53299" y="-1279"/>
                  <a:pt x="50388" y="44"/>
                </a:cubicBezTo>
                <a:cubicBezTo>
                  <a:pt x="47477" y="1367"/>
                  <a:pt x="50652" y="33381"/>
                  <a:pt x="44038" y="50844"/>
                </a:cubicBezTo>
                <a:cubicBezTo>
                  <a:pt x="37423" y="68306"/>
                  <a:pt x="17051" y="84711"/>
                  <a:pt x="10701" y="104819"/>
                </a:cubicBezTo>
                <a:cubicBezTo>
                  <a:pt x="4351" y="124927"/>
                  <a:pt x="-7027" y="138156"/>
                  <a:pt x="5938" y="171494"/>
                </a:cubicBezTo>
                <a:cubicBezTo>
                  <a:pt x="18902" y="204831"/>
                  <a:pt x="95367" y="324688"/>
                  <a:pt x="98013" y="32071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2" name="フリーフォーム: 図形 3611">
            <a:extLst>
              <a:ext uri="{FF2B5EF4-FFF2-40B4-BE49-F238E27FC236}">
                <a16:creationId xmlns:a16="http://schemas.microsoft.com/office/drawing/2014/main" id="{7D934B36-0C3E-4CAD-8CFF-F33009A565D5}"/>
              </a:ext>
            </a:extLst>
          </p:cNvPr>
          <p:cNvSpPr/>
          <p:nvPr/>
        </p:nvSpPr>
        <p:spPr>
          <a:xfrm>
            <a:off x="-2994309" y="7960094"/>
            <a:ext cx="669822" cy="212342"/>
          </a:xfrm>
          <a:custGeom>
            <a:avLst/>
            <a:gdLst>
              <a:gd name="connsiteX0" fmla="*/ 1871 w 669822"/>
              <a:gd name="connsiteY0" fmla="*/ 210769 h 212342"/>
              <a:gd name="connsiteX1" fmla="*/ 630521 w 669822"/>
              <a:gd name="connsiteY1" fmla="*/ 12331 h 212342"/>
              <a:gd name="connsiteX2" fmla="*/ 586071 w 669822"/>
              <a:gd name="connsiteY2" fmla="*/ 29794 h 212342"/>
              <a:gd name="connsiteX3" fmla="*/ 441609 w 669822"/>
              <a:gd name="connsiteY3" fmla="*/ 101231 h 212342"/>
              <a:gd name="connsiteX4" fmla="*/ 1871 w 669822"/>
              <a:gd name="connsiteY4" fmla="*/ 210769 h 21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822" h="212342">
                <a:moveTo>
                  <a:pt x="1871" y="210769"/>
                </a:moveTo>
                <a:cubicBezTo>
                  <a:pt x="33356" y="195952"/>
                  <a:pt x="533154" y="42493"/>
                  <a:pt x="630521" y="12331"/>
                </a:cubicBezTo>
                <a:cubicBezTo>
                  <a:pt x="727888" y="-17831"/>
                  <a:pt x="617556" y="14977"/>
                  <a:pt x="586071" y="29794"/>
                </a:cubicBezTo>
                <a:cubicBezTo>
                  <a:pt x="554586" y="44611"/>
                  <a:pt x="537917" y="70804"/>
                  <a:pt x="441609" y="101231"/>
                </a:cubicBezTo>
                <a:cubicBezTo>
                  <a:pt x="345301" y="131658"/>
                  <a:pt x="-29614" y="225586"/>
                  <a:pt x="1871" y="21076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3" name="フリーフォーム: 図形 3612">
            <a:extLst>
              <a:ext uri="{FF2B5EF4-FFF2-40B4-BE49-F238E27FC236}">
                <a16:creationId xmlns:a16="http://schemas.microsoft.com/office/drawing/2014/main" id="{50C7C02F-AE03-4F03-BB53-A01024928ADF}"/>
              </a:ext>
            </a:extLst>
          </p:cNvPr>
          <p:cNvSpPr/>
          <p:nvPr/>
        </p:nvSpPr>
        <p:spPr>
          <a:xfrm>
            <a:off x="-3005572" y="8153165"/>
            <a:ext cx="246772" cy="935319"/>
          </a:xfrm>
          <a:custGeom>
            <a:avLst/>
            <a:gdLst>
              <a:gd name="connsiteX0" fmla="*/ 2022 w 246772"/>
              <a:gd name="connsiteY0" fmla="*/ 16110 h 935319"/>
              <a:gd name="connsiteX1" fmla="*/ 41709 w 246772"/>
              <a:gd name="connsiteY1" fmla="*/ 101835 h 935319"/>
              <a:gd name="connsiteX2" fmla="*/ 176647 w 246772"/>
              <a:gd name="connsiteY2" fmla="*/ 611423 h 935319"/>
              <a:gd name="connsiteX3" fmla="*/ 246497 w 246772"/>
              <a:gd name="connsiteY3" fmla="*/ 935273 h 935319"/>
              <a:gd name="connsiteX4" fmla="*/ 152834 w 246772"/>
              <a:gd name="connsiteY4" fmla="*/ 590785 h 935319"/>
              <a:gd name="connsiteX5" fmla="*/ 92509 w 246772"/>
              <a:gd name="connsiteY5" fmla="*/ 317735 h 935319"/>
              <a:gd name="connsiteX6" fmla="*/ 2022 w 246772"/>
              <a:gd name="connsiteY6" fmla="*/ 16110 h 93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772" h="935319">
                <a:moveTo>
                  <a:pt x="2022" y="16110"/>
                </a:moveTo>
                <a:cubicBezTo>
                  <a:pt x="-6445" y="-19873"/>
                  <a:pt x="12605" y="2616"/>
                  <a:pt x="41709" y="101835"/>
                </a:cubicBezTo>
                <a:cubicBezTo>
                  <a:pt x="70813" y="201054"/>
                  <a:pt x="142516" y="472517"/>
                  <a:pt x="176647" y="611423"/>
                </a:cubicBezTo>
                <a:cubicBezTo>
                  <a:pt x="210778" y="750329"/>
                  <a:pt x="250466" y="938713"/>
                  <a:pt x="246497" y="935273"/>
                </a:cubicBezTo>
                <a:cubicBezTo>
                  <a:pt x="242528" y="931833"/>
                  <a:pt x="178499" y="693708"/>
                  <a:pt x="152834" y="590785"/>
                </a:cubicBezTo>
                <a:cubicBezTo>
                  <a:pt x="127169" y="487862"/>
                  <a:pt x="113411" y="410868"/>
                  <a:pt x="92509" y="317735"/>
                </a:cubicBezTo>
                <a:cubicBezTo>
                  <a:pt x="71607" y="224602"/>
                  <a:pt x="10489" y="52093"/>
                  <a:pt x="2022" y="1611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4" name="フリーフォーム: 図形 3613">
            <a:extLst>
              <a:ext uri="{FF2B5EF4-FFF2-40B4-BE49-F238E27FC236}">
                <a16:creationId xmlns:a16="http://schemas.microsoft.com/office/drawing/2014/main" id="{BC222619-CAFD-4583-8C69-32BC22C20BC9}"/>
              </a:ext>
            </a:extLst>
          </p:cNvPr>
          <p:cNvSpPr/>
          <p:nvPr/>
        </p:nvSpPr>
        <p:spPr>
          <a:xfrm>
            <a:off x="-2811943" y="9006845"/>
            <a:ext cx="572246" cy="173214"/>
          </a:xfrm>
          <a:custGeom>
            <a:avLst/>
            <a:gdLst>
              <a:gd name="connsiteX0" fmla="*/ 571980 w 572246"/>
              <a:gd name="connsiteY0" fmla="*/ 630 h 173214"/>
              <a:gd name="connsiteX1" fmla="*/ 233843 w 572246"/>
              <a:gd name="connsiteY1" fmla="*/ 99055 h 173214"/>
              <a:gd name="connsiteX2" fmla="*/ 27468 w 572246"/>
              <a:gd name="connsiteY2" fmla="*/ 168905 h 173214"/>
              <a:gd name="connsiteX3" fmla="*/ 52868 w 572246"/>
              <a:gd name="connsiteY3" fmla="*/ 164143 h 173214"/>
              <a:gd name="connsiteX4" fmla="*/ 32230 w 572246"/>
              <a:gd name="connsiteY4" fmla="*/ 151443 h 173214"/>
              <a:gd name="connsiteX5" fmla="*/ 14768 w 572246"/>
              <a:gd name="connsiteY5" fmla="*/ 130805 h 173214"/>
              <a:gd name="connsiteX6" fmla="*/ 41755 w 572246"/>
              <a:gd name="connsiteY6" fmla="*/ 65718 h 173214"/>
              <a:gd name="connsiteX7" fmla="*/ 480 w 572246"/>
              <a:gd name="connsiteY7" fmla="*/ 99055 h 173214"/>
              <a:gd name="connsiteX8" fmla="*/ 75093 w 572246"/>
              <a:gd name="connsiteY8" fmla="*/ 138743 h 173214"/>
              <a:gd name="connsiteX9" fmla="*/ 286230 w 572246"/>
              <a:gd name="connsiteY9" fmla="*/ 60955 h 173214"/>
              <a:gd name="connsiteX10" fmla="*/ 571980 w 572246"/>
              <a:gd name="connsiteY10" fmla="*/ 630 h 17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2246" h="173214">
                <a:moveTo>
                  <a:pt x="571980" y="630"/>
                </a:moveTo>
                <a:cubicBezTo>
                  <a:pt x="563249" y="6980"/>
                  <a:pt x="324595" y="71009"/>
                  <a:pt x="233843" y="99055"/>
                </a:cubicBezTo>
                <a:cubicBezTo>
                  <a:pt x="143091" y="127101"/>
                  <a:pt x="57630" y="158057"/>
                  <a:pt x="27468" y="168905"/>
                </a:cubicBezTo>
                <a:cubicBezTo>
                  <a:pt x="-2694" y="179753"/>
                  <a:pt x="52074" y="167053"/>
                  <a:pt x="52868" y="164143"/>
                </a:cubicBezTo>
                <a:cubicBezTo>
                  <a:pt x="53662" y="161233"/>
                  <a:pt x="38580" y="156999"/>
                  <a:pt x="32230" y="151443"/>
                </a:cubicBezTo>
                <a:cubicBezTo>
                  <a:pt x="25880" y="145887"/>
                  <a:pt x="13181" y="145092"/>
                  <a:pt x="14768" y="130805"/>
                </a:cubicBezTo>
                <a:cubicBezTo>
                  <a:pt x="16355" y="116518"/>
                  <a:pt x="44136" y="71010"/>
                  <a:pt x="41755" y="65718"/>
                </a:cubicBezTo>
                <a:cubicBezTo>
                  <a:pt x="39374" y="60426"/>
                  <a:pt x="-5076" y="86884"/>
                  <a:pt x="480" y="99055"/>
                </a:cubicBezTo>
                <a:cubicBezTo>
                  <a:pt x="6036" y="111226"/>
                  <a:pt x="27468" y="145093"/>
                  <a:pt x="75093" y="138743"/>
                </a:cubicBezTo>
                <a:cubicBezTo>
                  <a:pt x="122718" y="132393"/>
                  <a:pt x="199711" y="84503"/>
                  <a:pt x="286230" y="60955"/>
                </a:cubicBezTo>
                <a:cubicBezTo>
                  <a:pt x="372749" y="37407"/>
                  <a:pt x="580711" y="-5720"/>
                  <a:pt x="571980" y="63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5" name="フリーフォーム: 図形 3614">
            <a:extLst>
              <a:ext uri="{FF2B5EF4-FFF2-40B4-BE49-F238E27FC236}">
                <a16:creationId xmlns:a16="http://schemas.microsoft.com/office/drawing/2014/main" id="{8636DB63-9824-480F-A6E0-1519C9FB42AB}"/>
              </a:ext>
            </a:extLst>
          </p:cNvPr>
          <p:cNvSpPr/>
          <p:nvPr/>
        </p:nvSpPr>
        <p:spPr>
          <a:xfrm>
            <a:off x="-2425267" y="8480424"/>
            <a:ext cx="178483" cy="528723"/>
          </a:xfrm>
          <a:custGeom>
            <a:avLst/>
            <a:gdLst>
              <a:gd name="connsiteX0" fmla="*/ 9092 w 178483"/>
              <a:gd name="connsiteY0" fmla="*/ 1 h 528723"/>
              <a:gd name="connsiteX1" fmla="*/ 7504 w 178483"/>
              <a:gd name="connsiteY1" fmla="*/ 111126 h 528723"/>
              <a:gd name="connsiteX2" fmla="*/ 101167 w 178483"/>
              <a:gd name="connsiteY2" fmla="*/ 434976 h 528723"/>
              <a:gd name="connsiteX3" fmla="*/ 150379 w 178483"/>
              <a:gd name="connsiteY3" fmla="*/ 466726 h 528723"/>
              <a:gd name="connsiteX4" fmla="*/ 177367 w 178483"/>
              <a:gd name="connsiteY4" fmla="*/ 528639 h 528723"/>
              <a:gd name="connsiteX5" fmla="*/ 167842 w 178483"/>
              <a:gd name="connsiteY5" fmla="*/ 452439 h 528723"/>
              <a:gd name="connsiteX6" fmla="*/ 118629 w 178483"/>
              <a:gd name="connsiteY6" fmla="*/ 430214 h 528723"/>
              <a:gd name="connsiteX7" fmla="*/ 36079 w 178483"/>
              <a:gd name="connsiteY7" fmla="*/ 112714 h 528723"/>
              <a:gd name="connsiteX8" fmla="*/ 9092 w 178483"/>
              <a:gd name="connsiteY8" fmla="*/ 1 h 52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483" h="528723">
                <a:moveTo>
                  <a:pt x="9092" y="1"/>
                </a:moveTo>
                <a:cubicBezTo>
                  <a:pt x="4330" y="-264"/>
                  <a:pt x="-7842" y="38630"/>
                  <a:pt x="7504" y="111126"/>
                </a:cubicBezTo>
                <a:cubicBezTo>
                  <a:pt x="22850" y="183622"/>
                  <a:pt x="77354" y="375709"/>
                  <a:pt x="101167" y="434976"/>
                </a:cubicBezTo>
                <a:cubicBezTo>
                  <a:pt x="124980" y="494243"/>
                  <a:pt x="137679" y="451116"/>
                  <a:pt x="150379" y="466726"/>
                </a:cubicBezTo>
                <a:cubicBezTo>
                  <a:pt x="163079" y="482336"/>
                  <a:pt x="174457" y="531020"/>
                  <a:pt x="177367" y="528639"/>
                </a:cubicBezTo>
                <a:cubicBezTo>
                  <a:pt x="180277" y="526258"/>
                  <a:pt x="177632" y="468843"/>
                  <a:pt x="167842" y="452439"/>
                </a:cubicBezTo>
                <a:cubicBezTo>
                  <a:pt x="158052" y="436035"/>
                  <a:pt x="140590" y="486835"/>
                  <a:pt x="118629" y="430214"/>
                </a:cubicBezTo>
                <a:cubicBezTo>
                  <a:pt x="96669" y="373593"/>
                  <a:pt x="55393" y="179654"/>
                  <a:pt x="36079" y="112714"/>
                </a:cubicBezTo>
                <a:cubicBezTo>
                  <a:pt x="16765" y="45774"/>
                  <a:pt x="13854" y="266"/>
                  <a:pt x="9092" y="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6" name="フリーフォーム: 図形 3615">
            <a:extLst>
              <a:ext uri="{FF2B5EF4-FFF2-40B4-BE49-F238E27FC236}">
                <a16:creationId xmlns:a16="http://schemas.microsoft.com/office/drawing/2014/main" id="{1329402A-0A1D-49D2-B875-353DF0541918}"/>
              </a:ext>
            </a:extLst>
          </p:cNvPr>
          <p:cNvSpPr/>
          <p:nvPr/>
        </p:nvSpPr>
        <p:spPr>
          <a:xfrm>
            <a:off x="-2449513" y="8287209"/>
            <a:ext cx="786393" cy="224966"/>
          </a:xfrm>
          <a:custGeom>
            <a:avLst/>
            <a:gdLst>
              <a:gd name="connsiteX0" fmla="*/ 0 w 786393"/>
              <a:gd name="connsiteY0" fmla="*/ 224966 h 224966"/>
              <a:gd name="connsiteX1" fmla="*/ 419100 w 786393"/>
              <a:gd name="connsiteY1" fmla="*/ 110666 h 224966"/>
              <a:gd name="connsiteX2" fmla="*/ 771525 w 786393"/>
              <a:gd name="connsiteY2" fmla="*/ 13829 h 224966"/>
              <a:gd name="connsiteX3" fmla="*/ 712788 w 786393"/>
              <a:gd name="connsiteY3" fmla="*/ 12241 h 224966"/>
              <a:gd name="connsiteX4" fmla="*/ 639763 w 786393"/>
              <a:gd name="connsiteY4" fmla="*/ 13829 h 224966"/>
              <a:gd name="connsiteX5" fmla="*/ 0 w 786393"/>
              <a:gd name="connsiteY5" fmla="*/ 224966 h 22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393" h="224966">
                <a:moveTo>
                  <a:pt x="0" y="224966"/>
                </a:moveTo>
                <a:lnTo>
                  <a:pt x="419100" y="110666"/>
                </a:lnTo>
                <a:lnTo>
                  <a:pt x="771525" y="13829"/>
                </a:lnTo>
                <a:cubicBezTo>
                  <a:pt x="820473" y="-2575"/>
                  <a:pt x="734748" y="12241"/>
                  <a:pt x="712788" y="12241"/>
                </a:cubicBezTo>
                <a:cubicBezTo>
                  <a:pt x="690828" y="12241"/>
                  <a:pt x="755121" y="-16333"/>
                  <a:pt x="639763" y="13829"/>
                </a:cubicBezTo>
                <a:cubicBezTo>
                  <a:pt x="524405" y="43991"/>
                  <a:pt x="272521" y="118603"/>
                  <a:pt x="0" y="224966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7" name="フリーフォーム: 図形 3616">
            <a:extLst>
              <a:ext uri="{FF2B5EF4-FFF2-40B4-BE49-F238E27FC236}">
                <a16:creationId xmlns:a16="http://schemas.microsoft.com/office/drawing/2014/main" id="{00EF7895-9D21-4489-A122-340CAA51E83F}"/>
              </a:ext>
            </a:extLst>
          </p:cNvPr>
          <p:cNvSpPr/>
          <p:nvPr/>
        </p:nvSpPr>
        <p:spPr>
          <a:xfrm>
            <a:off x="-1690865" y="8305692"/>
            <a:ext cx="168398" cy="807570"/>
          </a:xfrm>
          <a:custGeom>
            <a:avLst/>
            <a:gdLst>
              <a:gd name="connsiteX0" fmla="*/ 177 w 168398"/>
              <a:gd name="connsiteY0" fmla="*/ 108 h 807570"/>
              <a:gd name="connsiteX1" fmla="*/ 122415 w 168398"/>
              <a:gd name="connsiteY1" fmla="*/ 511283 h 807570"/>
              <a:gd name="connsiteX2" fmla="*/ 144640 w 168398"/>
              <a:gd name="connsiteY2" fmla="*/ 646221 h 807570"/>
              <a:gd name="connsiteX3" fmla="*/ 109715 w 168398"/>
              <a:gd name="connsiteY3" fmla="*/ 806558 h 807570"/>
              <a:gd name="connsiteX4" fmla="*/ 143052 w 168398"/>
              <a:gd name="connsiteY4" fmla="*/ 709721 h 807570"/>
              <a:gd name="connsiteX5" fmla="*/ 165277 w 168398"/>
              <a:gd name="connsiteY5" fmla="*/ 612883 h 807570"/>
              <a:gd name="connsiteX6" fmla="*/ 152577 w 168398"/>
              <a:gd name="connsiteY6" fmla="*/ 466833 h 807570"/>
              <a:gd name="connsiteX7" fmla="*/ 177 w 168398"/>
              <a:gd name="connsiteY7" fmla="*/ 108 h 80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98" h="807570">
                <a:moveTo>
                  <a:pt x="177" y="108"/>
                </a:moveTo>
                <a:cubicBezTo>
                  <a:pt x="-4850" y="7516"/>
                  <a:pt x="98338" y="403598"/>
                  <a:pt x="122415" y="511283"/>
                </a:cubicBezTo>
                <a:cubicBezTo>
                  <a:pt x="146492" y="618969"/>
                  <a:pt x="146757" y="597009"/>
                  <a:pt x="144640" y="646221"/>
                </a:cubicBezTo>
                <a:cubicBezTo>
                  <a:pt x="142523" y="695433"/>
                  <a:pt x="109980" y="795975"/>
                  <a:pt x="109715" y="806558"/>
                </a:cubicBezTo>
                <a:cubicBezTo>
                  <a:pt x="109450" y="817141"/>
                  <a:pt x="133792" y="742000"/>
                  <a:pt x="143052" y="709721"/>
                </a:cubicBezTo>
                <a:cubicBezTo>
                  <a:pt x="152312" y="677442"/>
                  <a:pt x="163690" y="653364"/>
                  <a:pt x="165277" y="612883"/>
                </a:cubicBezTo>
                <a:cubicBezTo>
                  <a:pt x="166864" y="572402"/>
                  <a:pt x="176125" y="566316"/>
                  <a:pt x="152577" y="466833"/>
                </a:cubicBezTo>
                <a:cubicBezTo>
                  <a:pt x="129029" y="367350"/>
                  <a:pt x="5204" y="-7300"/>
                  <a:pt x="177" y="10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8" name="フリーフォーム: 図形 3617">
            <a:extLst>
              <a:ext uri="{FF2B5EF4-FFF2-40B4-BE49-F238E27FC236}">
                <a16:creationId xmlns:a16="http://schemas.microsoft.com/office/drawing/2014/main" id="{5D055528-987A-4255-BC60-0CD42CC0DEC6}"/>
              </a:ext>
            </a:extLst>
          </p:cNvPr>
          <p:cNvSpPr/>
          <p:nvPr/>
        </p:nvSpPr>
        <p:spPr>
          <a:xfrm>
            <a:off x="-2190750" y="8991031"/>
            <a:ext cx="657887" cy="446657"/>
          </a:xfrm>
          <a:custGeom>
            <a:avLst/>
            <a:gdLst>
              <a:gd name="connsiteX0" fmla="*/ 0 w 657887"/>
              <a:gd name="connsiteY0" fmla="*/ 446657 h 446657"/>
              <a:gd name="connsiteX1" fmla="*/ 312737 w 657887"/>
              <a:gd name="connsiteY1" fmla="*/ 356169 h 446657"/>
              <a:gd name="connsiteX2" fmla="*/ 617537 w 657887"/>
              <a:gd name="connsiteY2" fmla="*/ 119632 h 446657"/>
              <a:gd name="connsiteX3" fmla="*/ 655637 w 657887"/>
              <a:gd name="connsiteY3" fmla="*/ 569 h 446657"/>
              <a:gd name="connsiteX4" fmla="*/ 628650 w 657887"/>
              <a:gd name="connsiteY4" fmla="*/ 78357 h 446657"/>
              <a:gd name="connsiteX5" fmla="*/ 593725 w 657887"/>
              <a:gd name="connsiteY5" fmla="*/ 165669 h 446657"/>
              <a:gd name="connsiteX6" fmla="*/ 519112 w 657887"/>
              <a:gd name="connsiteY6" fmla="*/ 262507 h 446657"/>
              <a:gd name="connsiteX7" fmla="*/ 271462 w 657887"/>
              <a:gd name="connsiteY7" fmla="*/ 349819 h 446657"/>
              <a:gd name="connsiteX8" fmla="*/ 0 w 657887"/>
              <a:gd name="connsiteY8" fmla="*/ 446657 h 44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7887" h="446657">
                <a:moveTo>
                  <a:pt x="0" y="446657"/>
                </a:moveTo>
                <a:cubicBezTo>
                  <a:pt x="104907" y="428665"/>
                  <a:pt x="209814" y="410673"/>
                  <a:pt x="312737" y="356169"/>
                </a:cubicBezTo>
                <a:cubicBezTo>
                  <a:pt x="415660" y="301665"/>
                  <a:pt x="560387" y="178899"/>
                  <a:pt x="617537" y="119632"/>
                </a:cubicBezTo>
                <a:cubicBezTo>
                  <a:pt x="674687" y="60365"/>
                  <a:pt x="653785" y="7448"/>
                  <a:pt x="655637" y="569"/>
                </a:cubicBezTo>
                <a:cubicBezTo>
                  <a:pt x="657489" y="-6310"/>
                  <a:pt x="638969" y="50840"/>
                  <a:pt x="628650" y="78357"/>
                </a:cubicBezTo>
                <a:cubicBezTo>
                  <a:pt x="618331" y="105874"/>
                  <a:pt x="611981" y="134977"/>
                  <a:pt x="593725" y="165669"/>
                </a:cubicBezTo>
                <a:cubicBezTo>
                  <a:pt x="575469" y="196361"/>
                  <a:pt x="572823" y="231815"/>
                  <a:pt x="519112" y="262507"/>
                </a:cubicBezTo>
                <a:cubicBezTo>
                  <a:pt x="465401" y="293199"/>
                  <a:pt x="271462" y="349819"/>
                  <a:pt x="271462" y="349819"/>
                </a:cubicBezTo>
                <a:lnTo>
                  <a:pt x="0" y="446657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9" name="フリーフォーム: 図形 3618">
            <a:extLst>
              <a:ext uri="{FF2B5EF4-FFF2-40B4-BE49-F238E27FC236}">
                <a16:creationId xmlns:a16="http://schemas.microsoft.com/office/drawing/2014/main" id="{776C02AE-9CA7-4FE4-B628-245A2157CCC3}"/>
              </a:ext>
            </a:extLst>
          </p:cNvPr>
          <p:cNvSpPr/>
          <p:nvPr/>
        </p:nvSpPr>
        <p:spPr>
          <a:xfrm>
            <a:off x="-2345981" y="9368756"/>
            <a:ext cx="314052" cy="597749"/>
          </a:xfrm>
          <a:custGeom>
            <a:avLst/>
            <a:gdLst>
              <a:gd name="connsiteX0" fmla="*/ 182218 w 314052"/>
              <a:gd name="connsiteY0" fmla="*/ 586457 h 597749"/>
              <a:gd name="connsiteX1" fmla="*/ 150468 w 314052"/>
              <a:gd name="connsiteY1" fmla="*/ 473744 h 597749"/>
              <a:gd name="connsiteX2" fmla="*/ 79031 w 314052"/>
              <a:gd name="connsiteY2" fmla="*/ 175294 h 597749"/>
              <a:gd name="connsiteX3" fmla="*/ 32993 w 314052"/>
              <a:gd name="connsiteY3" fmla="*/ 16544 h 597749"/>
              <a:gd name="connsiteX4" fmla="*/ 6006 w 314052"/>
              <a:gd name="connsiteY4" fmla="*/ 3844 h 597749"/>
              <a:gd name="connsiteX5" fmla="*/ 152056 w 314052"/>
              <a:gd name="connsiteY5" fmla="*/ 7019 h 597749"/>
              <a:gd name="connsiteX6" fmla="*/ 117131 w 314052"/>
              <a:gd name="connsiteY6" fmla="*/ 24482 h 597749"/>
              <a:gd name="connsiteX7" fmla="*/ 144118 w 314052"/>
              <a:gd name="connsiteY7" fmla="*/ 65757 h 597749"/>
              <a:gd name="connsiteX8" fmla="*/ 313981 w 314052"/>
              <a:gd name="connsiteY8" fmla="*/ 45119 h 597749"/>
              <a:gd name="connsiteX9" fmla="*/ 121893 w 314052"/>
              <a:gd name="connsiteY9" fmla="*/ 94332 h 597749"/>
              <a:gd name="connsiteX10" fmla="*/ 104431 w 314052"/>
              <a:gd name="connsiteY10" fmla="*/ 27657 h 597749"/>
              <a:gd name="connsiteX11" fmla="*/ 71093 w 314052"/>
              <a:gd name="connsiteY11" fmla="*/ 34007 h 597749"/>
              <a:gd name="connsiteX12" fmla="*/ 120306 w 314052"/>
              <a:gd name="connsiteY12" fmla="*/ 218157 h 597749"/>
              <a:gd name="connsiteX13" fmla="*/ 182218 w 314052"/>
              <a:gd name="connsiteY13" fmla="*/ 586457 h 59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052" h="597749">
                <a:moveTo>
                  <a:pt x="182218" y="586457"/>
                </a:moveTo>
                <a:cubicBezTo>
                  <a:pt x="187245" y="629055"/>
                  <a:pt x="167666" y="542271"/>
                  <a:pt x="150468" y="473744"/>
                </a:cubicBezTo>
                <a:cubicBezTo>
                  <a:pt x="133270" y="405217"/>
                  <a:pt x="98610" y="251494"/>
                  <a:pt x="79031" y="175294"/>
                </a:cubicBezTo>
                <a:cubicBezTo>
                  <a:pt x="59452" y="99094"/>
                  <a:pt x="45164" y="45119"/>
                  <a:pt x="32993" y="16544"/>
                </a:cubicBezTo>
                <a:cubicBezTo>
                  <a:pt x="20822" y="-12031"/>
                  <a:pt x="-13838" y="5431"/>
                  <a:pt x="6006" y="3844"/>
                </a:cubicBezTo>
                <a:cubicBezTo>
                  <a:pt x="25850" y="2256"/>
                  <a:pt x="133535" y="3579"/>
                  <a:pt x="152056" y="7019"/>
                </a:cubicBezTo>
                <a:cubicBezTo>
                  <a:pt x="170577" y="10459"/>
                  <a:pt x="118454" y="14692"/>
                  <a:pt x="117131" y="24482"/>
                </a:cubicBezTo>
                <a:cubicBezTo>
                  <a:pt x="115808" y="34272"/>
                  <a:pt x="111310" y="62317"/>
                  <a:pt x="144118" y="65757"/>
                </a:cubicBezTo>
                <a:cubicBezTo>
                  <a:pt x="176926" y="69197"/>
                  <a:pt x="317685" y="40357"/>
                  <a:pt x="313981" y="45119"/>
                </a:cubicBezTo>
                <a:cubicBezTo>
                  <a:pt x="310277" y="49881"/>
                  <a:pt x="156818" y="97242"/>
                  <a:pt x="121893" y="94332"/>
                </a:cubicBezTo>
                <a:cubicBezTo>
                  <a:pt x="86968" y="91422"/>
                  <a:pt x="112898" y="37711"/>
                  <a:pt x="104431" y="27657"/>
                </a:cubicBezTo>
                <a:cubicBezTo>
                  <a:pt x="95964" y="17603"/>
                  <a:pt x="68447" y="2257"/>
                  <a:pt x="71093" y="34007"/>
                </a:cubicBezTo>
                <a:cubicBezTo>
                  <a:pt x="73739" y="65757"/>
                  <a:pt x="101256" y="130051"/>
                  <a:pt x="120306" y="218157"/>
                </a:cubicBezTo>
                <a:cubicBezTo>
                  <a:pt x="139356" y="306263"/>
                  <a:pt x="177191" y="543859"/>
                  <a:pt x="182218" y="586457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0" name="フリーフォーム: 図形 3619">
            <a:extLst>
              <a:ext uri="{FF2B5EF4-FFF2-40B4-BE49-F238E27FC236}">
                <a16:creationId xmlns:a16="http://schemas.microsoft.com/office/drawing/2014/main" id="{0F7F824A-7468-4647-BE96-940F69A10236}"/>
              </a:ext>
            </a:extLst>
          </p:cNvPr>
          <p:cNvSpPr/>
          <p:nvPr/>
        </p:nvSpPr>
        <p:spPr>
          <a:xfrm>
            <a:off x="-1957962" y="7704112"/>
            <a:ext cx="657750" cy="173132"/>
          </a:xfrm>
          <a:custGeom>
            <a:avLst/>
            <a:gdLst>
              <a:gd name="connsiteX0" fmla="*/ 3749 w 657750"/>
              <a:gd name="connsiteY0" fmla="*/ 173063 h 173132"/>
              <a:gd name="connsiteX1" fmla="*/ 403799 w 657750"/>
              <a:gd name="connsiteY1" fmla="*/ 76226 h 173132"/>
              <a:gd name="connsiteX2" fmla="*/ 649862 w 657750"/>
              <a:gd name="connsiteY2" fmla="*/ 6376 h 173132"/>
              <a:gd name="connsiteX3" fmla="*/ 562549 w 657750"/>
              <a:gd name="connsiteY3" fmla="*/ 12726 h 173132"/>
              <a:gd name="connsiteX4" fmla="*/ 224412 w 657750"/>
              <a:gd name="connsiteY4" fmla="*/ 90513 h 173132"/>
              <a:gd name="connsiteX5" fmla="*/ 3749 w 657750"/>
              <a:gd name="connsiteY5" fmla="*/ 173063 h 17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50" h="173132">
                <a:moveTo>
                  <a:pt x="3749" y="173063"/>
                </a:moveTo>
                <a:cubicBezTo>
                  <a:pt x="33647" y="170682"/>
                  <a:pt x="296114" y="104007"/>
                  <a:pt x="403799" y="76226"/>
                </a:cubicBezTo>
                <a:cubicBezTo>
                  <a:pt x="511484" y="48445"/>
                  <a:pt x="623404" y="16959"/>
                  <a:pt x="649862" y="6376"/>
                </a:cubicBezTo>
                <a:cubicBezTo>
                  <a:pt x="676320" y="-4207"/>
                  <a:pt x="633457" y="-1297"/>
                  <a:pt x="562549" y="12726"/>
                </a:cubicBezTo>
                <a:cubicBezTo>
                  <a:pt x="491641" y="26749"/>
                  <a:pt x="319133" y="65378"/>
                  <a:pt x="224412" y="90513"/>
                </a:cubicBezTo>
                <a:cubicBezTo>
                  <a:pt x="129691" y="115648"/>
                  <a:pt x="-26149" y="175444"/>
                  <a:pt x="3749" y="173063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1" name="フリーフォーム: 図形 3620">
            <a:extLst>
              <a:ext uri="{FF2B5EF4-FFF2-40B4-BE49-F238E27FC236}">
                <a16:creationId xmlns:a16="http://schemas.microsoft.com/office/drawing/2014/main" id="{FFE50402-C9D0-47EE-8A34-A379FDE283D6}"/>
              </a:ext>
            </a:extLst>
          </p:cNvPr>
          <p:cNvSpPr/>
          <p:nvPr/>
        </p:nvSpPr>
        <p:spPr>
          <a:xfrm>
            <a:off x="-1316035" y="7711964"/>
            <a:ext cx="198924" cy="961892"/>
          </a:xfrm>
          <a:custGeom>
            <a:avLst/>
            <a:gdLst>
              <a:gd name="connsiteX0" fmla="*/ 12697 w 198924"/>
              <a:gd name="connsiteY0" fmla="*/ 111 h 961892"/>
              <a:gd name="connsiteX1" fmla="*/ 3172 w 198924"/>
              <a:gd name="connsiteY1" fmla="*/ 146161 h 961892"/>
              <a:gd name="connsiteX2" fmla="*/ 63497 w 198924"/>
              <a:gd name="connsiteY2" fmla="*/ 282686 h 961892"/>
              <a:gd name="connsiteX3" fmla="*/ 190497 w 198924"/>
              <a:gd name="connsiteY3" fmla="*/ 920861 h 961892"/>
              <a:gd name="connsiteX4" fmla="*/ 177797 w 198924"/>
              <a:gd name="connsiteY4" fmla="*/ 865299 h 961892"/>
              <a:gd name="connsiteX5" fmla="*/ 103185 w 198924"/>
              <a:gd name="connsiteY5" fmla="*/ 597011 h 961892"/>
              <a:gd name="connsiteX6" fmla="*/ 49210 w 198924"/>
              <a:gd name="connsiteY6" fmla="*/ 169974 h 961892"/>
              <a:gd name="connsiteX7" fmla="*/ 12697 w 198924"/>
              <a:gd name="connsiteY7" fmla="*/ 111 h 96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924" h="961892">
                <a:moveTo>
                  <a:pt x="12697" y="111"/>
                </a:moveTo>
                <a:cubicBezTo>
                  <a:pt x="5024" y="-3858"/>
                  <a:pt x="-5295" y="99065"/>
                  <a:pt x="3172" y="146161"/>
                </a:cubicBezTo>
                <a:cubicBezTo>
                  <a:pt x="11639" y="193257"/>
                  <a:pt x="32276" y="153569"/>
                  <a:pt x="63497" y="282686"/>
                </a:cubicBezTo>
                <a:cubicBezTo>
                  <a:pt x="94718" y="411803"/>
                  <a:pt x="171447" y="823759"/>
                  <a:pt x="190497" y="920861"/>
                </a:cubicBezTo>
                <a:cubicBezTo>
                  <a:pt x="209547" y="1017963"/>
                  <a:pt x="192349" y="919274"/>
                  <a:pt x="177797" y="865299"/>
                </a:cubicBezTo>
                <a:cubicBezTo>
                  <a:pt x="163245" y="811324"/>
                  <a:pt x="124616" y="712899"/>
                  <a:pt x="103185" y="597011"/>
                </a:cubicBezTo>
                <a:cubicBezTo>
                  <a:pt x="81754" y="481123"/>
                  <a:pt x="61910" y="265224"/>
                  <a:pt x="49210" y="169974"/>
                </a:cubicBezTo>
                <a:cubicBezTo>
                  <a:pt x="36510" y="74724"/>
                  <a:pt x="20370" y="4080"/>
                  <a:pt x="12697" y="11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2" name="フリーフォーム: 図形 3621">
            <a:extLst>
              <a:ext uri="{FF2B5EF4-FFF2-40B4-BE49-F238E27FC236}">
                <a16:creationId xmlns:a16="http://schemas.microsoft.com/office/drawing/2014/main" id="{C2519148-90EB-4D7A-8775-661E43D273BA}"/>
              </a:ext>
            </a:extLst>
          </p:cNvPr>
          <p:cNvSpPr/>
          <p:nvPr/>
        </p:nvSpPr>
        <p:spPr>
          <a:xfrm>
            <a:off x="-1158369" y="8646595"/>
            <a:ext cx="87450" cy="663703"/>
          </a:xfrm>
          <a:custGeom>
            <a:avLst/>
            <a:gdLst>
              <a:gd name="connsiteX0" fmla="*/ 40769 w 87450"/>
              <a:gd name="connsiteY0" fmla="*/ 2105 h 663703"/>
              <a:gd name="connsiteX1" fmla="*/ 86806 w 87450"/>
              <a:gd name="connsiteY1" fmla="*/ 291030 h 663703"/>
              <a:gd name="connsiteX2" fmla="*/ 1081 w 87450"/>
              <a:gd name="connsiteY2" fmla="*/ 659330 h 663703"/>
              <a:gd name="connsiteX3" fmla="*/ 39181 w 87450"/>
              <a:gd name="connsiteY3" fmla="*/ 473593 h 663703"/>
              <a:gd name="connsiteX4" fmla="*/ 48706 w 87450"/>
              <a:gd name="connsiteY4" fmla="*/ 175143 h 663703"/>
              <a:gd name="connsiteX5" fmla="*/ 40769 w 87450"/>
              <a:gd name="connsiteY5" fmla="*/ 2105 h 66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50" h="663703">
                <a:moveTo>
                  <a:pt x="40769" y="2105"/>
                </a:moveTo>
                <a:cubicBezTo>
                  <a:pt x="47119" y="21419"/>
                  <a:pt x="93421" y="181493"/>
                  <a:pt x="86806" y="291030"/>
                </a:cubicBezTo>
                <a:cubicBezTo>
                  <a:pt x="80191" y="400568"/>
                  <a:pt x="9018" y="628903"/>
                  <a:pt x="1081" y="659330"/>
                </a:cubicBezTo>
                <a:cubicBezTo>
                  <a:pt x="-6856" y="689757"/>
                  <a:pt x="31244" y="554291"/>
                  <a:pt x="39181" y="473593"/>
                </a:cubicBezTo>
                <a:cubicBezTo>
                  <a:pt x="47118" y="392895"/>
                  <a:pt x="49235" y="249491"/>
                  <a:pt x="48706" y="175143"/>
                </a:cubicBezTo>
                <a:cubicBezTo>
                  <a:pt x="48177" y="100795"/>
                  <a:pt x="34419" y="-17209"/>
                  <a:pt x="40769" y="210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3" name="フリーフォーム: 図形 3622">
            <a:extLst>
              <a:ext uri="{FF2B5EF4-FFF2-40B4-BE49-F238E27FC236}">
                <a16:creationId xmlns:a16="http://schemas.microsoft.com/office/drawing/2014/main" id="{EE3820F8-7EBB-4483-A678-EB1034218E70}"/>
              </a:ext>
            </a:extLst>
          </p:cNvPr>
          <p:cNvSpPr/>
          <p:nvPr/>
        </p:nvSpPr>
        <p:spPr>
          <a:xfrm>
            <a:off x="-1452587" y="9286756"/>
            <a:ext cx="304851" cy="355871"/>
          </a:xfrm>
          <a:custGeom>
            <a:avLst/>
            <a:gdLst>
              <a:gd name="connsiteX0" fmla="*/ 304824 w 304851"/>
              <a:gd name="connsiteY0" fmla="*/ 119 h 355871"/>
              <a:gd name="connsiteX1" fmla="*/ 163537 w 304851"/>
              <a:gd name="connsiteY1" fmla="*/ 204907 h 355871"/>
              <a:gd name="connsiteX2" fmla="*/ 24 w 304851"/>
              <a:gd name="connsiteY2" fmla="*/ 355719 h 355871"/>
              <a:gd name="connsiteX3" fmla="*/ 152424 w 304851"/>
              <a:gd name="connsiteY3" fmla="*/ 177919 h 355871"/>
              <a:gd name="connsiteX4" fmla="*/ 304824 w 304851"/>
              <a:gd name="connsiteY4" fmla="*/ 119 h 35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51" h="355871">
                <a:moveTo>
                  <a:pt x="304824" y="119"/>
                </a:moveTo>
                <a:cubicBezTo>
                  <a:pt x="306676" y="4617"/>
                  <a:pt x="214337" y="145640"/>
                  <a:pt x="163537" y="204907"/>
                </a:cubicBezTo>
                <a:cubicBezTo>
                  <a:pt x="112737" y="264174"/>
                  <a:pt x="1876" y="360217"/>
                  <a:pt x="24" y="355719"/>
                </a:cubicBezTo>
                <a:cubicBezTo>
                  <a:pt x="-1828" y="351221"/>
                  <a:pt x="99772" y="236657"/>
                  <a:pt x="152424" y="177919"/>
                </a:cubicBezTo>
                <a:cubicBezTo>
                  <a:pt x="205076" y="119181"/>
                  <a:pt x="302972" y="-4379"/>
                  <a:pt x="304824" y="11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4" name="フリーフォーム: 図形 3623">
            <a:extLst>
              <a:ext uri="{FF2B5EF4-FFF2-40B4-BE49-F238E27FC236}">
                <a16:creationId xmlns:a16="http://schemas.microsoft.com/office/drawing/2014/main" id="{45E25490-BA77-4A96-B851-336E08D5B018}"/>
              </a:ext>
            </a:extLst>
          </p:cNvPr>
          <p:cNvSpPr/>
          <p:nvPr/>
        </p:nvSpPr>
        <p:spPr>
          <a:xfrm>
            <a:off x="-2151063" y="9608269"/>
            <a:ext cx="751919" cy="346944"/>
          </a:xfrm>
          <a:custGeom>
            <a:avLst/>
            <a:gdLst>
              <a:gd name="connsiteX0" fmla="*/ 0 w 751919"/>
              <a:gd name="connsiteY0" fmla="*/ 346944 h 346944"/>
              <a:gd name="connsiteX1" fmla="*/ 234950 w 751919"/>
              <a:gd name="connsiteY1" fmla="*/ 258044 h 346944"/>
              <a:gd name="connsiteX2" fmla="*/ 744538 w 751919"/>
              <a:gd name="connsiteY2" fmla="*/ 5631 h 346944"/>
              <a:gd name="connsiteX3" fmla="*/ 525463 w 751919"/>
              <a:gd name="connsiteY3" fmla="*/ 89769 h 346944"/>
              <a:gd name="connsiteX4" fmla="*/ 358775 w 751919"/>
              <a:gd name="connsiteY4" fmla="*/ 172319 h 346944"/>
              <a:gd name="connsiteX5" fmla="*/ 0 w 751919"/>
              <a:gd name="connsiteY5" fmla="*/ 346944 h 34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919" h="346944">
                <a:moveTo>
                  <a:pt x="0" y="346944"/>
                </a:moveTo>
                <a:cubicBezTo>
                  <a:pt x="55430" y="330936"/>
                  <a:pt x="110860" y="314929"/>
                  <a:pt x="234950" y="258044"/>
                </a:cubicBezTo>
                <a:cubicBezTo>
                  <a:pt x="359040" y="201158"/>
                  <a:pt x="696119" y="33677"/>
                  <a:pt x="744538" y="5631"/>
                </a:cubicBezTo>
                <a:cubicBezTo>
                  <a:pt x="792957" y="-22415"/>
                  <a:pt x="589757" y="61988"/>
                  <a:pt x="525463" y="89769"/>
                </a:cubicBezTo>
                <a:cubicBezTo>
                  <a:pt x="461169" y="117550"/>
                  <a:pt x="358775" y="172319"/>
                  <a:pt x="358775" y="172319"/>
                </a:cubicBezTo>
                <a:lnTo>
                  <a:pt x="0" y="346944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6" name="フリーフォーム: 図形 3625">
            <a:extLst>
              <a:ext uri="{FF2B5EF4-FFF2-40B4-BE49-F238E27FC236}">
                <a16:creationId xmlns:a16="http://schemas.microsoft.com/office/drawing/2014/main" id="{55AF6F66-81FA-4E69-9F4E-D37884725E10}"/>
              </a:ext>
            </a:extLst>
          </p:cNvPr>
          <p:cNvSpPr/>
          <p:nvPr/>
        </p:nvSpPr>
        <p:spPr>
          <a:xfrm>
            <a:off x="-1071567" y="7859572"/>
            <a:ext cx="204792" cy="574134"/>
          </a:xfrm>
          <a:custGeom>
            <a:avLst/>
            <a:gdLst>
              <a:gd name="connsiteX0" fmla="*/ 4 w 204792"/>
              <a:gd name="connsiteY0" fmla="*/ 1728 h 574134"/>
              <a:gd name="connsiteX1" fmla="*/ 68267 w 204792"/>
              <a:gd name="connsiteY1" fmla="*/ 314466 h 574134"/>
              <a:gd name="connsiteX2" fmla="*/ 111129 w 204792"/>
              <a:gd name="connsiteY2" fmla="*/ 555766 h 574134"/>
              <a:gd name="connsiteX3" fmla="*/ 188917 w 204792"/>
              <a:gd name="connsiteY3" fmla="*/ 547828 h 574134"/>
              <a:gd name="connsiteX4" fmla="*/ 204792 w 204792"/>
              <a:gd name="connsiteY4" fmla="*/ 471628 h 574134"/>
              <a:gd name="connsiteX5" fmla="*/ 188917 w 204792"/>
              <a:gd name="connsiteY5" fmla="*/ 511316 h 574134"/>
              <a:gd name="connsiteX6" fmla="*/ 139704 w 204792"/>
              <a:gd name="connsiteY6" fmla="*/ 541478 h 574134"/>
              <a:gd name="connsiteX7" fmla="*/ 130179 w 204792"/>
              <a:gd name="connsiteY7" fmla="*/ 479566 h 574134"/>
              <a:gd name="connsiteX8" fmla="*/ 71442 w 204792"/>
              <a:gd name="connsiteY8" fmla="*/ 200166 h 574134"/>
              <a:gd name="connsiteX9" fmla="*/ 4 w 204792"/>
              <a:gd name="connsiteY9" fmla="*/ 1728 h 5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792" h="574134">
                <a:moveTo>
                  <a:pt x="4" y="1728"/>
                </a:moveTo>
                <a:cubicBezTo>
                  <a:pt x="-525" y="20778"/>
                  <a:pt x="49746" y="222126"/>
                  <a:pt x="68267" y="314466"/>
                </a:cubicBezTo>
                <a:cubicBezTo>
                  <a:pt x="86788" y="406806"/>
                  <a:pt x="91021" y="516872"/>
                  <a:pt x="111129" y="555766"/>
                </a:cubicBezTo>
                <a:cubicBezTo>
                  <a:pt x="131237" y="594660"/>
                  <a:pt x="173307" y="561851"/>
                  <a:pt x="188917" y="547828"/>
                </a:cubicBezTo>
                <a:cubicBezTo>
                  <a:pt x="204527" y="533805"/>
                  <a:pt x="204792" y="477713"/>
                  <a:pt x="204792" y="471628"/>
                </a:cubicBezTo>
                <a:cubicBezTo>
                  <a:pt x="204792" y="465543"/>
                  <a:pt x="199765" y="499674"/>
                  <a:pt x="188917" y="511316"/>
                </a:cubicBezTo>
                <a:cubicBezTo>
                  <a:pt x="178069" y="522958"/>
                  <a:pt x="149494" y="546770"/>
                  <a:pt x="139704" y="541478"/>
                </a:cubicBezTo>
                <a:cubicBezTo>
                  <a:pt x="129914" y="536186"/>
                  <a:pt x="141556" y="536451"/>
                  <a:pt x="130179" y="479566"/>
                </a:cubicBezTo>
                <a:cubicBezTo>
                  <a:pt x="118802" y="422681"/>
                  <a:pt x="91815" y="274514"/>
                  <a:pt x="71442" y="200166"/>
                </a:cubicBezTo>
                <a:cubicBezTo>
                  <a:pt x="51069" y="125818"/>
                  <a:pt x="533" y="-17322"/>
                  <a:pt x="4" y="172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7" name="フリーフォーム: 図形 3626">
            <a:extLst>
              <a:ext uri="{FF2B5EF4-FFF2-40B4-BE49-F238E27FC236}">
                <a16:creationId xmlns:a16="http://schemas.microsoft.com/office/drawing/2014/main" id="{7846CBD7-BFEA-4D9A-85C4-381F7D050FC8}"/>
              </a:ext>
            </a:extLst>
          </p:cNvPr>
          <p:cNvSpPr/>
          <p:nvPr/>
        </p:nvSpPr>
        <p:spPr>
          <a:xfrm>
            <a:off x="-1071563" y="7691376"/>
            <a:ext cx="1053145" cy="191298"/>
          </a:xfrm>
          <a:custGeom>
            <a:avLst/>
            <a:gdLst>
              <a:gd name="connsiteX0" fmla="*/ 0 w 1053145"/>
              <a:gd name="connsiteY0" fmla="*/ 158812 h 191298"/>
              <a:gd name="connsiteX1" fmla="*/ 127000 w 1053145"/>
              <a:gd name="connsiteY1" fmla="*/ 133412 h 191298"/>
              <a:gd name="connsiteX2" fmla="*/ 80963 w 1053145"/>
              <a:gd name="connsiteY2" fmla="*/ 168337 h 191298"/>
              <a:gd name="connsiteX3" fmla="*/ 104775 w 1053145"/>
              <a:gd name="connsiteY3" fmla="*/ 184212 h 191298"/>
              <a:gd name="connsiteX4" fmla="*/ 750888 w 1053145"/>
              <a:gd name="connsiteY4" fmla="*/ 49274 h 191298"/>
              <a:gd name="connsiteX5" fmla="*/ 1050925 w 1053145"/>
              <a:gd name="connsiteY5" fmla="*/ 62 h 191298"/>
              <a:gd name="connsiteX6" fmla="*/ 895350 w 1053145"/>
              <a:gd name="connsiteY6" fmla="*/ 38162 h 191298"/>
              <a:gd name="connsiteX7" fmla="*/ 306388 w 1053145"/>
              <a:gd name="connsiteY7" fmla="*/ 166749 h 191298"/>
              <a:gd name="connsiteX8" fmla="*/ 85725 w 1053145"/>
              <a:gd name="connsiteY8" fmla="*/ 158812 h 191298"/>
              <a:gd name="connsiteX9" fmla="*/ 0 w 1053145"/>
              <a:gd name="connsiteY9" fmla="*/ 158812 h 19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3145" h="191298">
                <a:moveTo>
                  <a:pt x="0" y="158812"/>
                </a:moveTo>
                <a:cubicBezTo>
                  <a:pt x="56753" y="145318"/>
                  <a:pt x="113506" y="131825"/>
                  <a:pt x="127000" y="133412"/>
                </a:cubicBezTo>
                <a:cubicBezTo>
                  <a:pt x="140494" y="134999"/>
                  <a:pt x="84667" y="159870"/>
                  <a:pt x="80963" y="168337"/>
                </a:cubicBezTo>
                <a:cubicBezTo>
                  <a:pt x="77259" y="176804"/>
                  <a:pt x="-6879" y="204056"/>
                  <a:pt x="104775" y="184212"/>
                </a:cubicBezTo>
                <a:cubicBezTo>
                  <a:pt x="216429" y="164368"/>
                  <a:pt x="593196" y="79966"/>
                  <a:pt x="750888" y="49274"/>
                </a:cubicBezTo>
                <a:cubicBezTo>
                  <a:pt x="908580" y="18582"/>
                  <a:pt x="1026848" y="1914"/>
                  <a:pt x="1050925" y="62"/>
                </a:cubicBezTo>
                <a:cubicBezTo>
                  <a:pt x="1075002" y="-1790"/>
                  <a:pt x="895350" y="38162"/>
                  <a:pt x="895350" y="38162"/>
                </a:cubicBezTo>
                <a:cubicBezTo>
                  <a:pt x="771261" y="65943"/>
                  <a:pt x="441326" y="146641"/>
                  <a:pt x="306388" y="166749"/>
                </a:cubicBezTo>
                <a:cubicBezTo>
                  <a:pt x="171451" y="186857"/>
                  <a:pt x="85725" y="158812"/>
                  <a:pt x="85725" y="158812"/>
                </a:cubicBezTo>
                <a:lnTo>
                  <a:pt x="0" y="158812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8" name="フリーフォーム: 図形 3627">
            <a:extLst>
              <a:ext uri="{FF2B5EF4-FFF2-40B4-BE49-F238E27FC236}">
                <a16:creationId xmlns:a16="http://schemas.microsoft.com/office/drawing/2014/main" id="{383A0D08-B7CF-4EE7-B43B-4FC14EF1A7DC}"/>
              </a:ext>
            </a:extLst>
          </p:cNvPr>
          <p:cNvSpPr/>
          <p:nvPr/>
        </p:nvSpPr>
        <p:spPr>
          <a:xfrm>
            <a:off x="-201613" y="7595920"/>
            <a:ext cx="467549" cy="584607"/>
          </a:xfrm>
          <a:custGeom>
            <a:avLst/>
            <a:gdLst>
              <a:gd name="connsiteX0" fmla="*/ 0 w 467549"/>
              <a:gd name="connsiteY0" fmla="*/ 127268 h 584607"/>
              <a:gd name="connsiteX1" fmla="*/ 284163 w 467549"/>
              <a:gd name="connsiteY1" fmla="*/ 66943 h 584607"/>
              <a:gd name="connsiteX2" fmla="*/ 284163 w 467549"/>
              <a:gd name="connsiteY2" fmla="*/ 20905 h 584607"/>
              <a:gd name="connsiteX3" fmla="*/ 374651 w 467549"/>
              <a:gd name="connsiteY3" fmla="*/ 16143 h 584607"/>
              <a:gd name="connsiteX4" fmla="*/ 374651 w 467549"/>
              <a:gd name="connsiteY4" fmla="*/ 39955 h 584607"/>
              <a:gd name="connsiteX5" fmla="*/ 452438 w 467549"/>
              <a:gd name="connsiteY5" fmla="*/ 466993 h 584607"/>
              <a:gd name="connsiteX6" fmla="*/ 466726 w 467549"/>
              <a:gd name="connsiteY6" fmla="*/ 579705 h 584607"/>
              <a:gd name="connsiteX7" fmla="*/ 460376 w 467549"/>
              <a:gd name="connsiteY7" fmla="*/ 543193 h 584607"/>
              <a:gd name="connsiteX8" fmla="*/ 415926 w 467549"/>
              <a:gd name="connsiteY8" fmla="*/ 355868 h 584607"/>
              <a:gd name="connsiteX9" fmla="*/ 400051 w 467549"/>
              <a:gd name="connsiteY9" fmla="*/ 235218 h 584607"/>
              <a:gd name="connsiteX10" fmla="*/ 361951 w 467549"/>
              <a:gd name="connsiteY10" fmla="*/ 32018 h 584607"/>
              <a:gd name="connsiteX11" fmla="*/ 328613 w 467549"/>
              <a:gd name="connsiteY11" fmla="*/ 30430 h 584607"/>
              <a:gd name="connsiteX12" fmla="*/ 296863 w 467549"/>
              <a:gd name="connsiteY12" fmla="*/ 38368 h 584607"/>
              <a:gd name="connsiteX13" fmla="*/ 0 w 467549"/>
              <a:gd name="connsiteY13" fmla="*/ 127268 h 58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7549" h="584607">
                <a:moveTo>
                  <a:pt x="0" y="127268"/>
                </a:moveTo>
                <a:cubicBezTo>
                  <a:pt x="118401" y="105969"/>
                  <a:pt x="236803" y="84670"/>
                  <a:pt x="284163" y="66943"/>
                </a:cubicBezTo>
                <a:cubicBezTo>
                  <a:pt x="331524" y="49216"/>
                  <a:pt x="269082" y="29372"/>
                  <a:pt x="284163" y="20905"/>
                </a:cubicBezTo>
                <a:cubicBezTo>
                  <a:pt x="299244" y="12438"/>
                  <a:pt x="359570" y="12968"/>
                  <a:pt x="374651" y="16143"/>
                </a:cubicBezTo>
                <a:cubicBezTo>
                  <a:pt x="389732" y="19318"/>
                  <a:pt x="361687" y="-35187"/>
                  <a:pt x="374651" y="39955"/>
                </a:cubicBezTo>
                <a:cubicBezTo>
                  <a:pt x="387616" y="115097"/>
                  <a:pt x="437092" y="377035"/>
                  <a:pt x="452438" y="466993"/>
                </a:cubicBezTo>
                <a:cubicBezTo>
                  <a:pt x="467784" y="556951"/>
                  <a:pt x="465403" y="567005"/>
                  <a:pt x="466726" y="579705"/>
                </a:cubicBezTo>
                <a:cubicBezTo>
                  <a:pt x="468049" y="592405"/>
                  <a:pt x="468843" y="580499"/>
                  <a:pt x="460376" y="543193"/>
                </a:cubicBezTo>
                <a:cubicBezTo>
                  <a:pt x="451909" y="505887"/>
                  <a:pt x="425980" y="407197"/>
                  <a:pt x="415926" y="355868"/>
                </a:cubicBezTo>
                <a:cubicBezTo>
                  <a:pt x="405872" y="304539"/>
                  <a:pt x="409047" y="289193"/>
                  <a:pt x="400051" y="235218"/>
                </a:cubicBezTo>
                <a:cubicBezTo>
                  <a:pt x="391055" y="181243"/>
                  <a:pt x="373857" y="66149"/>
                  <a:pt x="361951" y="32018"/>
                </a:cubicBezTo>
                <a:cubicBezTo>
                  <a:pt x="350045" y="-2113"/>
                  <a:pt x="339461" y="29372"/>
                  <a:pt x="328613" y="30430"/>
                </a:cubicBezTo>
                <a:cubicBezTo>
                  <a:pt x="317765" y="31488"/>
                  <a:pt x="296863" y="38368"/>
                  <a:pt x="296863" y="38368"/>
                </a:cubicBezTo>
                <a:lnTo>
                  <a:pt x="0" y="127268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9" name="フリーフォーム: 図形 3628">
            <a:extLst>
              <a:ext uri="{FF2B5EF4-FFF2-40B4-BE49-F238E27FC236}">
                <a16:creationId xmlns:a16="http://schemas.microsoft.com/office/drawing/2014/main" id="{4F41EB44-F33C-4133-B64C-763A29589435}"/>
              </a:ext>
            </a:extLst>
          </p:cNvPr>
          <p:cNvSpPr/>
          <p:nvPr/>
        </p:nvSpPr>
        <p:spPr>
          <a:xfrm>
            <a:off x="-160447" y="8119912"/>
            <a:ext cx="427372" cy="82836"/>
          </a:xfrm>
          <a:custGeom>
            <a:avLst/>
            <a:gdLst>
              <a:gd name="connsiteX0" fmla="*/ 109 w 427372"/>
              <a:gd name="connsiteY0" fmla="*/ 82701 h 82836"/>
              <a:gd name="connsiteX1" fmla="*/ 319197 w 427372"/>
              <a:gd name="connsiteY1" fmla="*/ 20788 h 82836"/>
              <a:gd name="connsiteX2" fmla="*/ 328722 w 427372"/>
              <a:gd name="connsiteY2" fmla="*/ 68413 h 82836"/>
              <a:gd name="connsiteX3" fmla="*/ 427147 w 427372"/>
              <a:gd name="connsiteY3" fmla="*/ 44601 h 82836"/>
              <a:gd name="connsiteX4" fmla="*/ 355710 w 427372"/>
              <a:gd name="connsiteY4" fmla="*/ 44601 h 82836"/>
              <a:gd name="connsiteX5" fmla="*/ 357297 w 427372"/>
              <a:gd name="connsiteY5" fmla="*/ 151 h 82836"/>
              <a:gd name="connsiteX6" fmla="*/ 109 w 427372"/>
              <a:gd name="connsiteY6" fmla="*/ 82701 h 8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372" h="82836">
                <a:moveTo>
                  <a:pt x="109" y="82701"/>
                </a:moveTo>
                <a:cubicBezTo>
                  <a:pt x="-6241" y="86140"/>
                  <a:pt x="264428" y="23169"/>
                  <a:pt x="319197" y="20788"/>
                </a:cubicBezTo>
                <a:cubicBezTo>
                  <a:pt x="373966" y="18407"/>
                  <a:pt x="310730" y="64444"/>
                  <a:pt x="328722" y="68413"/>
                </a:cubicBezTo>
                <a:cubicBezTo>
                  <a:pt x="346714" y="72382"/>
                  <a:pt x="422649" y="48570"/>
                  <a:pt x="427147" y="44601"/>
                </a:cubicBezTo>
                <a:cubicBezTo>
                  <a:pt x="431645" y="40632"/>
                  <a:pt x="367352" y="52009"/>
                  <a:pt x="355710" y="44601"/>
                </a:cubicBezTo>
                <a:cubicBezTo>
                  <a:pt x="344068" y="37193"/>
                  <a:pt x="414183" y="-2759"/>
                  <a:pt x="357297" y="151"/>
                </a:cubicBezTo>
                <a:cubicBezTo>
                  <a:pt x="300412" y="3061"/>
                  <a:pt x="6459" y="79262"/>
                  <a:pt x="109" y="8270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0" name="フリーフォーム: 図形 3629">
            <a:extLst>
              <a:ext uri="{FF2B5EF4-FFF2-40B4-BE49-F238E27FC236}">
                <a16:creationId xmlns:a16="http://schemas.microsoft.com/office/drawing/2014/main" id="{1B77B4B9-48AD-4DF0-AC73-4DC29D48D3C4}"/>
              </a:ext>
            </a:extLst>
          </p:cNvPr>
          <p:cNvSpPr/>
          <p:nvPr/>
        </p:nvSpPr>
        <p:spPr>
          <a:xfrm>
            <a:off x="-920108" y="8221603"/>
            <a:ext cx="468441" cy="791980"/>
          </a:xfrm>
          <a:custGeom>
            <a:avLst/>
            <a:gdLst>
              <a:gd name="connsiteX0" fmla="*/ 4120 w 468441"/>
              <a:gd name="connsiteY0" fmla="*/ 115947 h 791980"/>
              <a:gd name="connsiteX1" fmla="*/ 123183 w 468441"/>
              <a:gd name="connsiteY1" fmla="*/ 120710 h 791980"/>
              <a:gd name="connsiteX2" fmla="*/ 329558 w 468441"/>
              <a:gd name="connsiteY2" fmla="*/ 65147 h 791980"/>
              <a:gd name="connsiteX3" fmla="*/ 264470 w 468441"/>
              <a:gd name="connsiteY3" fmla="*/ 66735 h 791980"/>
              <a:gd name="connsiteX4" fmla="*/ 326383 w 468441"/>
              <a:gd name="connsiteY4" fmla="*/ 60385 h 791980"/>
              <a:gd name="connsiteX5" fmla="*/ 339083 w 468441"/>
              <a:gd name="connsiteY5" fmla="*/ 147697 h 791980"/>
              <a:gd name="connsiteX6" fmla="*/ 461320 w 468441"/>
              <a:gd name="connsiteY6" fmla="*/ 757297 h 791980"/>
              <a:gd name="connsiteX7" fmla="*/ 451795 w 468441"/>
              <a:gd name="connsiteY7" fmla="*/ 695385 h 791980"/>
              <a:gd name="connsiteX8" fmla="*/ 434333 w 468441"/>
              <a:gd name="connsiteY8" fmla="*/ 517585 h 791980"/>
              <a:gd name="connsiteX9" fmla="*/ 335908 w 468441"/>
              <a:gd name="connsiteY9" fmla="*/ 34985 h 791980"/>
              <a:gd name="connsiteX10" fmla="*/ 269233 w 468441"/>
              <a:gd name="connsiteY10" fmla="*/ 47685 h 791980"/>
              <a:gd name="connsiteX11" fmla="*/ 4120 w 468441"/>
              <a:gd name="connsiteY11" fmla="*/ 115947 h 79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441" h="791980">
                <a:moveTo>
                  <a:pt x="4120" y="115947"/>
                </a:moveTo>
                <a:cubicBezTo>
                  <a:pt x="-20222" y="128118"/>
                  <a:pt x="68943" y="129177"/>
                  <a:pt x="123183" y="120710"/>
                </a:cubicBezTo>
                <a:cubicBezTo>
                  <a:pt x="177423" y="112243"/>
                  <a:pt x="306010" y="74143"/>
                  <a:pt x="329558" y="65147"/>
                </a:cubicBezTo>
                <a:cubicBezTo>
                  <a:pt x="353106" y="56151"/>
                  <a:pt x="264999" y="67529"/>
                  <a:pt x="264470" y="66735"/>
                </a:cubicBezTo>
                <a:cubicBezTo>
                  <a:pt x="263941" y="65941"/>
                  <a:pt x="313948" y="46891"/>
                  <a:pt x="326383" y="60385"/>
                </a:cubicBezTo>
                <a:cubicBezTo>
                  <a:pt x="338818" y="73879"/>
                  <a:pt x="316594" y="31545"/>
                  <a:pt x="339083" y="147697"/>
                </a:cubicBezTo>
                <a:cubicBezTo>
                  <a:pt x="361572" y="263849"/>
                  <a:pt x="442535" y="666016"/>
                  <a:pt x="461320" y="757297"/>
                </a:cubicBezTo>
                <a:cubicBezTo>
                  <a:pt x="480105" y="848578"/>
                  <a:pt x="456293" y="735337"/>
                  <a:pt x="451795" y="695385"/>
                </a:cubicBezTo>
                <a:cubicBezTo>
                  <a:pt x="447297" y="655433"/>
                  <a:pt x="453647" y="627652"/>
                  <a:pt x="434333" y="517585"/>
                </a:cubicBezTo>
                <a:cubicBezTo>
                  <a:pt x="415019" y="407518"/>
                  <a:pt x="363425" y="113302"/>
                  <a:pt x="335908" y="34985"/>
                </a:cubicBezTo>
                <a:cubicBezTo>
                  <a:pt x="308391" y="-43332"/>
                  <a:pt x="325060" y="32075"/>
                  <a:pt x="269233" y="47685"/>
                </a:cubicBezTo>
                <a:cubicBezTo>
                  <a:pt x="213406" y="63295"/>
                  <a:pt x="28462" y="103776"/>
                  <a:pt x="4120" y="115947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1" name="フリーフォーム: 図形 3630">
            <a:extLst>
              <a:ext uri="{FF2B5EF4-FFF2-40B4-BE49-F238E27FC236}">
                <a16:creationId xmlns:a16="http://schemas.microsoft.com/office/drawing/2014/main" id="{F056A1E8-D07D-4D7C-8B73-FFF544819EFB}"/>
              </a:ext>
            </a:extLst>
          </p:cNvPr>
          <p:cNvSpPr/>
          <p:nvPr/>
        </p:nvSpPr>
        <p:spPr>
          <a:xfrm>
            <a:off x="-940277" y="8963020"/>
            <a:ext cx="546978" cy="230196"/>
          </a:xfrm>
          <a:custGeom>
            <a:avLst/>
            <a:gdLst>
              <a:gd name="connsiteX0" fmla="*/ 546577 w 546978"/>
              <a:gd name="connsiteY0" fmla="*/ 5 h 230196"/>
              <a:gd name="connsiteX1" fmla="*/ 124302 w 546978"/>
              <a:gd name="connsiteY1" fmla="*/ 93668 h 230196"/>
              <a:gd name="connsiteX2" fmla="*/ 148114 w 546978"/>
              <a:gd name="connsiteY2" fmla="*/ 92080 h 230196"/>
              <a:gd name="connsiteX3" fmla="*/ 124302 w 546978"/>
              <a:gd name="connsiteY3" fmla="*/ 80968 h 230196"/>
              <a:gd name="connsiteX4" fmla="*/ 121127 w 546978"/>
              <a:gd name="connsiteY4" fmla="*/ 55568 h 230196"/>
              <a:gd name="connsiteX5" fmla="*/ 5239 w 546978"/>
              <a:gd name="connsiteY5" fmla="*/ 71443 h 230196"/>
              <a:gd name="connsiteX6" fmla="*/ 24289 w 546978"/>
              <a:gd name="connsiteY6" fmla="*/ 80968 h 230196"/>
              <a:gd name="connsiteX7" fmla="*/ 63977 w 546978"/>
              <a:gd name="connsiteY7" fmla="*/ 230193 h 230196"/>
              <a:gd name="connsiteX8" fmla="*/ 44927 w 546978"/>
              <a:gd name="connsiteY8" fmla="*/ 76205 h 230196"/>
              <a:gd name="connsiteX9" fmla="*/ 84614 w 546978"/>
              <a:gd name="connsiteY9" fmla="*/ 65093 h 230196"/>
              <a:gd name="connsiteX10" fmla="*/ 198914 w 546978"/>
              <a:gd name="connsiteY10" fmla="*/ 98430 h 230196"/>
              <a:gd name="connsiteX11" fmla="*/ 546577 w 546978"/>
              <a:gd name="connsiteY11" fmla="*/ 5 h 23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6978" h="230196">
                <a:moveTo>
                  <a:pt x="546577" y="5"/>
                </a:moveTo>
                <a:cubicBezTo>
                  <a:pt x="534142" y="-789"/>
                  <a:pt x="190712" y="78322"/>
                  <a:pt x="124302" y="93668"/>
                </a:cubicBezTo>
                <a:cubicBezTo>
                  <a:pt x="57892" y="109014"/>
                  <a:pt x="148114" y="94197"/>
                  <a:pt x="148114" y="92080"/>
                </a:cubicBezTo>
                <a:cubicBezTo>
                  <a:pt x="148114" y="89963"/>
                  <a:pt x="128800" y="87053"/>
                  <a:pt x="124302" y="80968"/>
                </a:cubicBezTo>
                <a:cubicBezTo>
                  <a:pt x="119804" y="74883"/>
                  <a:pt x="140971" y="57156"/>
                  <a:pt x="121127" y="55568"/>
                </a:cubicBezTo>
                <a:cubicBezTo>
                  <a:pt x="101283" y="53981"/>
                  <a:pt x="21379" y="67210"/>
                  <a:pt x="5239" y="71443"/>
                </a:cubicBezTo>
                <a:cubicBezTo>
                  <a:pt x="-10901" y="75676"/>
                  <a:pt x="14499" y="54510"/>
                  <a:pt x="24289" y="80968"/>
                </a:cubicBezTo>
                <a:cubicBezTo>
                  <a:pt x="34079" y="107426"/>
                  <a:pt x="60537" y="230987"/>
                  <a:pt x="63977" y="230193"/>
                </a:cubicBezTo>
                <a:cubicBezTo>
                  <a:pt x="67417" y="229399"/>
                  <a:pt x="41487" y="103722"/>
                  <a:pt x="44927" y="76205"/>
                </a:cubicBezTo>
                <a:cubicBezTo>
                  <a:pt x="48367" y="48688"/>
                  <a:pt x="58949" y="61389"/>
                  <a:pt x="84614" y="65093"/>
                </a:cubicBezTo>
                <a:cubicBezTo>
                  <a:pt x="110278" y="68797"/>
                  <a:pt x="118745" y="106367"/>
                  <a:pt x="198914" y="98430"/>
                </a:cubicBezTo>
                <a:cubicBezTo>
                  <a:pt x="279083" y="90493"/>
                  <a:pt x="559012" y="799"/>
                  <a:pt x="546577" y="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2" name="フリーフォーム: 図形 3631">
            <a:extLst>
              <a:ext uri="{FF2B5EF4-FFF2-40B4-BE49-F238E27FC236}">
                <a16:creationId xmlns:a16="http://schemas.microsoft.com/office/drawing/2014/main" id="{EB6A0972-4ADE-421D-8253-EA4D0EF1F164}"/>
              </a:ext>
            </a:extLst>
          </p:cNvPr>
          <p:cNvSpPr/>
          <p:nvPr/>
        </p:nvSpPr>
        <p:spPr>
          <a:xfrm>
            <a:off x="-879643" y="9132698"/>
            <a:ext cx="1304592" cy="475192"/>
          </a:xfrm>
          <a:custGeom>
            <a:avLst/>
            <a:gdLst>
              <a:gd name="connsiteX0" fmla="*/ 168 w 1304592"/>
              <a:gd name="connsiteY0" fmla="*/ 190 h 475192"/>
              <a:gd name="connsiteX1" fmla="*/ 60493 w 1304592"/>
              <a:gd name="connsiteY1" fmla="*/ 251015 h 475192"/>
              <a:gd name="connsiteX2" fmla="*/ 81130 w 1304592"/>
              <a:gd name="connsiteY2" fmla="*/ 463740 h 475192"/>
              <a:gd name="connsiteX3" fmla="*/ 103355 w 1304592"/>
              <a:gd name="connsiteY3" fmla="*/ 446277 h 475192"/>
              <a:gd name="connsiteX4" fmla="*/ 147805 w 1304592"/>
              <a:gd name="connsiteY4" fmla="*/ 444690 h 475192"/>
              <a:gd name="connsiteX5" fmla="*/ 147805 w 1304592"/>
              <a:gd name="connsiteY5" fmla="*/ 400240 h 475192"/>
              <a:gd name="connsiteX6" fmla="*/ 314493 w 1304592"/>
              <a:gd name="connsiteY6" fmla="*/ 368490 h 475192"/>
              <a:gd name="connsiteX7" fmla="*/ 1286043 w 1304592"/>
              <a:gd name="connsiteY7" fmla="*/ 166877 h 475192"/>
              <a:gd name="connsiteX8" fmla="*/ 892343 w 1304592"/>
              <a:gd name="connsiteY8" fmla="*/ 214502 h 475192"/>
              <a:gd name="connsiteX9" fmla="*/ 150980 w 1304592"/>
              <a:gd name="connsiteY9" fmla="*/ 376427 h 475192"/>
              <a:gd name="connsiteX10" fmla="*/ 198605 w 1304592"/>
              <a:gd name="connsiteY10" fmla="*/ 371665 h 475192"/>
              <a:gd name="connsiteX11" fmla="*/ 168443 w 1304592"/>
              <a:gd name="connsiteY11" fmla="*/ 400240 h 475192"/>
              <a:gd name="connsiteX12" fmla="*/ 152568 w 1304592"/>
              <a:gd name="connsiteY12" fmla="*/ 431990 h 475192"/>
              <a:gd name="connsiteX13" fmla="*/ 111293 w 1304592"/>
              <a:gd name="connsiteY13" fmla="*/ 417702 h 475192"/>
              <a:gd name="connsiteX14" fmla="*/ 81130 w 1304592"/>
              <a:gd name="connsiteY14" fmla="*/ 212915 h 475192"/>
              <a:gd name="connsiteX15" fmla="*/ 168 w 1304592"/>
              <a:gd name="connsiteY15" fmla="*/ 190 h 47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4592" h="475192">
                <a:moveTo>
                  <a:pt x="168" y="190"/>
                </a:moveTo>
                <a:cubicBezTo>
                  <a:pt x="-3271" y="6540"/>
                  <a:pt x="46999" y="173757"/>
                  <a:pt x="60493" y="251015"/>
                </a:cubicBezTo>
                <a:cubicBezTo>
                  <a:pt x="73987" y="328273"/>
                  <a:pt x="73986" y="431196"/>
                  <a:pt x="81130" y="463740"/>
                </a:cubicBezTo>
                <a:cubicBezTo>
                  <a:pt x="88274" y="496284"/>
                  <a:pt x="92242" y="449452"/>
                  <a:pt x="103355" y="446277"/>
                </a:cubicBezTo>
                <a:cubicBezTo>
                  <a:pt x="114468" y="443102"/>
                  <a:pt x="140397" y="452363"/>
                  <a:pt x="147805" y="444690"/>
                </a:cubicBezTo>
                <a:cubicBezTo>
                  <a:pt x="155213" y="437017"/>
                  <a:pt x="120024" y="412940"/>
                  <a:pt x="147805" y="400240"/>
                </a:cubicBezTo>
                <a:cubicBezTo>
                  <a:pt x="175586" y="387540"/>
                  <a:pt x="314493" y="368490"/>
                  <a:pt x="314493" y="368490"/>
                </a:cubicBezTo>
                <a:lnTo>
                  <a:pt x="1286043" y="166877"/>
                </a:lnTo>
                <a:cubicBezTo>
                  <a:pt x="1382351" y="141212"/>
                  <a:pt x="1081520" y="179577"/>
                  <a:pt x="892343" y="214502"/>
                </a:cubicBezTo>
                <a:cubicBezTo>
                  <a:pt x="703166" y="249427"/>
                  <a:pt x="266603" y="350233"/>
                  <a:pt x="150980" y="376427"/>
                </a:cubicBezTo>
                <a:cubicBezTo>
                  <a:pt x="35357" y="402621"/>
                  <a:pt x="195695" y="367696"/>
                  <a:pt x="198605" y="371665"/>
                </a:cubicBezTo>
                <a:cubicBezTo>
                  <a:pt x="201515" y="375634"/>
                  <a:pt x="176116" y="390186"/>
                  <a:pt x="168443" y="400240"/>
                </a:cubicBezTo>
                <a:cubicBezTo>
                  <a:pt x="160770" y="410294"/>
                  <a:pt x="162093" y="429080"/>
                  <a:pt x="152568" y="431990"/>
                </a:cubicBezTo>
                <a:cubicBezTo>
                  <a:pt x="143043" y="434900"/>
                  <a:pt x="123199" y="454214"/>
                  <a:pt x="111293" y="417702"/>
                </a:cubicBezTo>
                <a:cubicBezTo>
                  <a:pt x="99387" y="381190"/>
                  <a:pt x="98592" y="278002"/>
                  <a:pt x="81130" y="212915"/>
                </a:cubicBezTo>
                <a:cubicBezTo>
                  <a:pt x="63668" y="147828"/>
                  <a:pt x="3607" y="-6160"/>
                  <a:pt x="168" y="19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3" name="フリーフォーム: 図形 3632">
            <a:extLst>
              <a:ext uri="{FF2B5EF4-FFF2-40B4-BE49-F238E27FC236}">
                <a16:creationId xmlns:a16="http://schemas.microsoft.com/office/drawing/2014/main" id="{C4F30881-5252-4389-A539-118D69F3391A}"/>
              </a:ext>
            </a:extLst>
          </p:cNvPr>
          <p:cNvSpPr/>
          <p:nvPr/>
        </p:nvSpPr>
        <p:spPr>
          <a:xfrm>
            <a:off x="-119812" y="8176169"/>
            <a:ext cx="122505" cy="707473"/>
          </a:xfrm>
          <a:custGeom>
            <a:avLst/>
            <a:gdLst>
              <a:gd name="connsiteX0" fmla="*/ 749 w 122505"/>
              <a:gd name="connsiteY0" fmla="*/ 8981 h 707473"/>
              <a:gd name="connsiteX1" fmla="*/ 32499 w 122505"/>
              <a:gd name="connsiteY1" fmla="*/ 215356 h 707473"/>
              <a:gd name="connsiteX2" fmla="*/ 30912 w 122505"/>
              <a:gd name="connsiteY2" fmla="*/ 191544 h 707473"/>
              <a:gd name="connsiteX3" fmla="*/ 88062 w 122505"/>
              <a:gd name="connsiteY3" fmla="*/ 561431 h 707473"/>
              <a:gd name="connsiteX4" fmla="*/ 121400 w 122505"/>
              <a:gd name="connsiteY4" fmla="*/ 701131 h 707473"/>
              <a:gd name="connsiteX5" fmla="*/ 110287 w 122505"/>
              <a:gd name="connsiteY5" fmla="*/ 670969 h 707473"/>
              <a:gd name="connsiteX6" fmla="*/ 69012 w 122505"/>
              <a:gd name="connsiteY6" fmla="*/ 558256 h 707473"/>
              <a:gd name="connsiteX7" fmla="*/ 749 w 122505"/>
              <a:gd name="connsiteY7" fmla="*/ 8981 h 70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505" h="707473">
                <a:moveTo>
                  <a:pt x="749" y="8981"/>
                </a:moveTo>
                <a:cubicBezTo>
                  <a:pt x="-5336" y="-48169"/>
                  <a:pt x="27472" y="184929"/>
                  <a:pt x="32499" y="215356"/>
                </a:cubicBezTo>
                <a:cubicBezTo>
                  <a:pt x="37526" y="245783"/>
                  <a:pt x="21652" y="133865"/>
                  <a:pt x="30912" y="191544"/>
                </a:cubicBezTo>
                <a:cubicBezTo>
                  <a:pt x="40172" y="249223"/>
                  <a:pt x="72981" y="476500"/>
                  <a:pt x="88062" y="561431"/>
                </a:cubicBezTo>
                <a:cubicBezTo>
                  <a:pt x="103143" y="646362"/>
                  <a:pt x="117696" y="682875"/>
                  <a:pt x="121400" y="701131"/>
                </a:cubicBezTo>
                <a:cubicBezTo>
                  <a:pt x="125104" y="719387"/>
                  <a:pt x="119018" y="694781"/>
                  <a:pt x="110287" y="670969"/>
                </a:cubicBezTo>
                <a:cubicBezTo>
                  <a:pt x="101556" y="647157"/>
                  <a:pt x="91502" y="665412"/>
                  <a:pt x="69012" y="558256"/>
                </a:cubicBezTo>
                <a:cubicBezTo>
                  <a:pt x="46522" y="451100"/>
                  <a:pt x="6834" y="66131"/>
                  <a:pt x="749" y="898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4" name="フリーフォーム: 図形 3633">
            <a:extLst>
              <a:ext uri="{FF2B5EF4-FFF2-40B4-BE49-F238E27FC236}">
                <a16:creationId xmlns:a16="http://schemas.microsoft.com/office/drawing/2014/main" id="{B04FB255-D7B0-41AB-8E51-E356B948AA6C}"/>
              </a:ext>
            </a:extLst>
          </p:cNvPr>
          <p:cNvSpPr/>
          <p:nvPr/>
        </p:nvSpPr>
        <p:spPr>
          <a:xfrm>
            <a:off x="-50859" y="8757876"/>
            <a:ext cx="532376" cy="440117"/>
          </a:xfrm>
          <a:custGeom>
            <a:avLst/>
            <a:gdLst>
              <a:gd name="connsiteX0" fmla="*/ 59 w 532376"/>
              <a:gd name="connsiteY0" fmla="*/ 141649 h 440117"/>
              <a:gd name="connsiteX1" fmla="*/ 311209 w 532376"/>
              <a:gd name="connsiteY1" fmla="*/ 84499 h 440117"/>
              <a:gd name="connsiteX2" fmla="*/ 381059 w 532376"/>
              <a:gd name="connsiteY2" fmla="*/ 57512 h 440117"/>
              <a:gd name="connsiteX3" fmla="*/ 369947 w 532376"/>
              <a:gd name="connsiteY3" fmla="*/ 8299 h 440117"/>
              <a:gd name="connsiteX4" fmla="*/ 458847 w 532376"/>
              <a:gd name="connsiteY4" fmla="*/ 1949 h 440117"/>
              <a:gd name="connsiteX5" fmla="*/ 458847 w 532376"/>
              <a:gd name="connsiteY5" fmla="*/ 28937 h 440117"/>
              <a:gd name="connsiteX6" fmla="*/ 503297 w 532376"/>
              <a:gd name="connsiteY6" fmla="*/ 233724 h 440117"/>
              <a:gd name="connsiteX7" fmla="*/ 531872 w 532376"/>
              <a:gd name="connsiteY7" fmla="*/ 440099 h 440117"/>
              <a:gd name="connsiteX8" fmla="*/ 479484 w 532376"/>
              <a:gd name="connsiteY8" fmla="*/ 222612 h 440117"/>
              <a:gd name="connsiteX9" fmla="*/ 442972 w 532376"/>
              <a:gd name="connsiteY9" fmla="*/ 16237 h 440117"/>
              <a:gd name="connsiteX10" fmla="*/ 414397 w 532376"/>
              <a:gd name="connsiteY10" fmla="*/ 19412 h 440117"/>
              <a:gd name="connsiteX11" fmla="*/ 404872 w 532376"/>
              <a:gd name="connsiteY11" fmla="*/ 55924 h 440117"/>
              <a:gd name="connsiteX12" fmla="*/ 387409 w 532376"/>
              <a:gd name="connsiteY12" fmla="*/ 67037 h 440117"/>
              <a:gd name="connsiteX13" fmla="*/ 338197 w 532376"/>
              <a:gd name="connsiteY13" fmla="*/ 62274 h 440117"/>
              <a:gd name="connsiteX14" fmla="*/ 59 w 532376"/>
              <a:gd name="connsiteY14" fmla="*/ 141649 h 440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2376" h="440117">
                <a:moveTo>
                  <a:pt x="59" y="141649"/>
                </a:moveTo>
                <a:cubicBezTo>
                  <a:pt x="-4439" y="145353"/>
                  <a:pt x="247709" y="98522"/>
                  <a:pt x="311209" y="84499"/>
                </a:cubicBezTo>
                <a:cubicBezTo>
                  <a:pt x="374709" y="70476"/>
                  <a:pt x="371269" y="70212"/>
                  <a:pt x="381059" y="57512"/>
                </a:cubicBezTo>
                <a:cubicBezTo>
                  <a:pt x="390849" y="44812"/>
                  <a:pt x="356982" y="17559"/>
                  <a:pt x="369947" y="8299"/>
                </a:cubicBezTo>
                <a:cubicBezTo>
                  <a:pt x="382912" y="-961"/>
                  <a:pt x="444030" y="-1491"/>
                  <a:pt x="458847" y="1949"/>
                </a:cubicBezTo>
                <a:cubicBezTo>
                  <a:pt x="473664" y="5389"/>
                  <a:pt x="451439" y="-9692"/>
                  <a:pt x="458847" y="28937"/>
                </a:cubicBezTo>
                <a:cubicBezTo>
                  <a:pt x="466255" y="67566"/>
                  <a:pt x="491126" y="165197"/>
                  <a:pt x="503297" y="233724"/>
                </a:cubicBezTo>
                <a:cubicBezTo>
                  <a:pt x="515468" y="302251"/>
                  <a:pt x="535841" y="441951"/>
                  <a:pt x="531872" y="440099"/>
                </a:cubicBezTo>
                <a:cubicBezTo>
                  <a:pt x="527903" y="438247"/>
                  <a:pt x="494301" y="293256"/>
                  <a:pt x="479484" y="222612"/>
                </a:cubicBezTo>
                <a:cubicBezTo>
                  <a:pt x="464667" y="151968"/>
                  <a:pt x="453820" y="50104"/>
                  <a:pt x="442972" y="16237"/>
                </a:cubicBezTo>
                <a:cubicBezTo>
                  <a:pt x="432124" y="-17630"/>
                  <a:pt x="420747" y="12798"/>
                  <a:pt x="414397" y="19412"/>
                </a:cubicBezTo>
                <a:cubicBezTo>
                  <a:pt x="408047" y="26026"/>
                  <a:pt x="409370" y="47986"/>
                  <a:pt x="404872" y="55924"/>
                </a:cubicBezTo>
                <a:cubicBezTo>
                  <a:pt x="400374" y="63861"/>
                  <a:pt x="398521" y="65979"/>
                  <a:pt x="387409" y="67037"/>
                </a:cubicBezTo>
                <a:cubicBezTo>
                  <a:pt x="376297" y="68095"/>
                  <a:pt x="403549" y="49839"/>
                  <a:pt x="338197" y="62274"/>
                </a:cubicBezTo>
                <a:cubicBezTo>
                  <a:pt x="272845" y="74709"/>
                  <a:pt x="4557" y="137945"/>
                  <a:pt x="59" y="14164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5" name="フリーフォーム: 図形 3634">
            <a:extLst>
              <a:ext uri="{FF2B5EF4-FFF2-40B4-BE49-F238E27FC236}">
                <a16:creationId xmlns:a16="http://schemas.microsoft.com/office/drawing/2014/main" id="{78BB7EC8-4C49-4DCA-9432-22D32B57809B}"/>
              </a:ext>
            </a:extLst>
          </p:cNvPr>
          <p:cNvSpPr/>
          <p:nvPr/>
        </p:nvSpPr>
        <p:spPr>
          <a:xfrm>
            <a:off x="382215" y="9023528"/>
            <a:ext cx="131793" cy="315235"/>
          </a:xfrm>
          <a:custGeom>
            <a:avLst/>
            <a:gdLst>
              <a:gd name="connsiteX0" fmla="*/ 373 w 131793"/>
              <a:gd name="connsiteY0" fmla="*/ 217310 h 315235"/>
              <a:gd name="connsiteX1" fmla="*/ 40060 w 131793"/>
              <a:gd name="connsiteY1" fmla="*/ 303035 h 315235"/>
              <a:gd name="connsiteX2" fmla="*/ 13073 w 131793"/>
              <a:gd name="connsiteY2" fmla="*/ 314147 h 315235"/>
              <a:gd name="connsiteX3" fmla="*/ 124198 w 131793"/>
              <a:gd name="connsiteY3" fmla="*/ 298272 h 315235"/>
              <a:gd name="connsiteX4" fmla="*/ 116260 w 131793"/>
              <a:gd name="connsiteY4" fmla="*/ 264935 h 315235"/>
              <a:gd name="connsiteX5" fmla="*/ 70223 w 131793"/>
              <a:gd name="connsiteY5" fmla="*/ 4585 h 315235"/>
              <a:gd name="connsiteX6" fmla="*/ 74985 w 131793"/>
              <a:gd name="connsiteY6" fmla="*/ 112535 h 315235"/>
              <a:gd name="connsiteX7" fmla="*/ 103560 w 131793"/>
              <a:gd name="connsiteY7" fmla="*/ 287160 h 315235"/>
              <a:gd name="connsiteX8" fmla="*/ 68635 w 131793"/>
              <a:gd name="connsiteY8" fmla="*/ 291922 h 315235"/>
              <a:gd name="connsiteX9" fmla="*/ 373 w 131793"/>
              <a:gd name="connsiteY9" fmla="*/ 217310 h 31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93" h="315235">
                <a:moveTo>
                  <a:pt x="373" y="217310"/>
                </a:moveTo>
                <a:cubicBezTo>
                  <a:pt x="-4389" y="219162"/>
                  <a:pt x="37943" y="286896"/>
                  <a:pt x="40060" y="303035"/>
                </a:cubicBezTo>
                <a:cubicBezTo>
                  <a:pt x="42177" y="319174"/>
                  <a:pt x="-950" y="314941"/>
                  <a:pt x="13073" y="314147"/>
                </a:cubicBezTo>
                <a:cubicBezTo>
                  <a:pt x="27096" y="313353"/>
                  <a:pt x="107000" y="306474"/>
                  <a:pt x="124198" y="298272"/>
                </a:cubicBezTo>
                <a:cubicBezTo>
                  <a:pt x="141396" y="290070"/>
                  <a:pt x="125256" y="313883"/>
                  <a:pt x="116260" y="264935"/>
                </a:cubicBezTo>
                <a:cubicBezTo>
                  <a:pt x="107264" y="215987"/>
                  <a:pt x="77102" y="29985"/>
                  <a:pt x="70223" y="4585"/>
                </a:cubicBezTo>
                <a:cubicBezTo>
                  <a:pt x="63344" y="-20815"/>
                  <a:pt x="69429" y="65439"/>
                  <a:pt x="74985" y="112535"/>
                </a:cubicBezTo>
                <a:cubicBezTo>
                  <a:pt x="80541" y="159631"/>
                  <a:pt x="104618" y="257262"/>
                  <a:pt x="103560" y="287160"/>
                </a:cubicBezTo>
                <a:cubicBezTo>
                  <a:pt x="102502" y="317058"/>
                  <a:pt x="84774" y="302770"/>
                  <a:pt x="68635" y="291922"/>
                </a:cubicBezTo>
                <a:cubicBezTo>
                  <a:pt x="52496" y="281074"/>
                  <a:pt x="5135" y="215458"/>
                  <a:pt x="373" y="21731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6" name="フリーフォーム: 図形 3635">
            <a:extLst>
              <a:ext uri="{FF2B5EF4-FFF2-40B4-BE49-F238E27FC236}">
                <a16:creationId xmlns:a16="http://schemas.microsoft.com/office/drawing/2014/main" id="{75B6E952-C5C6-45C7-AA6E-664092E30104}"/>
              </a:ext>
            </a:extLst>
          </p:cNvPr>
          <p:cNvSpPr/>
          <p:nvPr/>
        </p:nvSpPr>
        <p:spPr>
          <a:xfrm>
            <a:off x="386980" y="7078569"/>
            <a:ext cx="1147319" cy="572512"/>
          </a:xfrm>
          <a:custGeom>
            <a:avLst/>
            <a:gdLst>
              <a:gd name="connsiteX0" fmla="*/ 370 w 1147319"/>
              <a:gd name="connsiteY0" fmla="*/ 94 h 572512"/>
              <a:gd name="connsiteX1" fmla="*/ 28945 w 1147319"/>
              <a:gd name="connsiteY1" fmla="*/ 135031 h 572512"/>
              <a:gd name="connsiteX2" fmla="*/ 43233 w 1147319"/>
              <a:gd name="connsiteY2" fmla="*/ 284256 h 572512"/>
              <a:gd name="connsiteX3" fmla="*/ 81333 w 1147319"/>
              <a:gd name="connsiteY3" fmla="*/ 563656 h 572512"/>
              <a:gd name="connsiteX4" fmla="*/ 84508 w 1147319"/>
              <a:gd name="connsiteY4" fmla="*/ 508094 h 572512"/>
              <a:gd name="connsiteX5" fmla="*/ 111495 w 1147319"/>
              <a:gd name="connsiteY5" fmla="*/ 562069 h 572512"/>
              <a:gd name="connsiteX6" fmla="*/ 154358 w 1147319"/>
              <a:gd name="connsiteY6" fmla="*/ 560481 h 572512"/>
              <a:gd name="connsiteX7" fmla="*/ 171820 w 1147319"/>
              <a:gd name="connsiteY7" fmla="*/ 522381 h 572512"/>
              <a:gd name="connsiteX8" fmla="*/ 1019545 w 1147319"/>
              <a:gd name="connsiteY8" fmla="*/ 393794 h 572512"/>
              <a:gd name="connsiteX9" fmla="*/ 1138608 w 1147319"/>
              <a:gd name="connsiteY9" fmla="*/ 376331 h 572512"/>
              <a:gd name="connsiteX10" fmla="*/ 968745 w 1147319"/>
              <a:gd name="connsiteY10" fmla="*/ 381094 h 572512"/>
              <a:gd name="connsiteX11" fmla="*/ 722683 w 1147319"/>
              <a:gd name="connsiteY11" fmla="*/ 409669 h 572512"/>
              <a:gd name="connsiteX12" fmla="*/ 149595 w 1147319"/>
              <a:gd name="connsiteY12" fmla="*/ 503331 h 572512"/>
              <a:gd name="connsiteX13" fmla="*/ 124195 w 1147319"/>
              <a:gd name="connsiteY13" fmla="*/ 511269 h 572512"/>
              <a:gd name="connsiteX14" fmla="*/ 51170 w 1147319"/>
              <a:gd name="connsiteY14" fmla="*/ 155669 h 572512"/>
              <a:gd name="connsiteX15" fmla="*/ 370 w 1147319"/>
              <a:gd name="connsiteY15" fmla="*/ 94 h 57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7319" h="572512">
                <a:moveTo>
                  <a:pt x="370" y="94"/>
                </a:moveTo>
                <a:cubicBezTo>
                  <a:pt x="-3334" y="-3346"/>
                  <a:pt x="21801" y="87671"/>
                  <a:pt x="28945" y="135031"/>
                </a:cubicBezTo>
                <a:cubicBezTo>
                  <a:pt x="36089" y="182391"/>
                  <a:pt x="34502" y="212819"/>
                  <a:pt x="43233" y="284256"/>
                </a:cubicBezTo>
                <a:cubicBezTo>
                  <a:pt x="51964" y="355694"/>
                  <a:pt x="74454" y="526350"/>
                  <a:pt x="81333" y="563656"/>
                </a:cubicBezTo>
                <a:cubicBezTo>
                  <a:pt x="88212" y="600962"/>
                  <a:pt x="79481" y="508359"/>
                  <a:pt x="84508" y="508094"/>
                </a:cubicBezTo>
                <a:cubicBezTo>
                  <a:pt x="89535" y="507830"/>
                  <a:pt x="99854" y="553338"/>
                  <a:pt x="111495" y="562069"/>
                </a:cubicBezTo>
                <a:cubicBezTo>
                  <a:pt x="123136" y="570800"/>
                  <a:pt x="144304" y="567096"/>
                  <a:pt x="154358" y="560481"/>
                </a:cubicBezTo>
                <a:cubicBezTo>
                  <a:pt x="164412" y="553866"/>
                  <a:pt x="27622" y="550162"/>
                  <a:pt x="171820" y="522381"/>
                </a:cubicBezTo>
                <a:cubicBezTo>
                  <a:pt x="316018" y="494600"/>
                  <a:pt x="1019545" y="393794"/>
                  <a:pt x="1019545" y="393794"/>
                </a:cubicBezTo>
                <a:cubicBezTo>
                  <a:pt x="1180676" y="369452"/>
                  <a:pt x="1147075" y="378448"/>
                  <a:pt x="1138608" y="376331"/>
                </a:cubicBezTo>
                <a:cubicBezTo>
                  <a:pt x="1130141" y="374214"/>
                  <a:pt x="1038066" y="375538"/>
                  <a:pt x="968745" y="381094"/>
                </a:cubicBezTo>
                <a:cubicBezTo>
                  <a:pt x="899424" y="386650"/>
                  <a:pt x="859208" y="389296"/>
                  <a:pt x="722683" y="409669"/>
                </a:cubicBezTo>
                <a:cubicBezTo>
                  <a:pt x="586158" y="430042"/>
                  <a:pt x="249343" y="486398"/>
                  <a:pt x="149595" y="503331"/>
                </a:cubicBezTo>
                <a:cubicBezTo>
                  <a:pt x="49847" y="520264"/>
                  <a:pt x="140599" y="569213"/>
                  <a:pt x="124195" y="511269"/>
                </a:cubicBezTo>
                <a:cubicBezTo>
                  <a:pt x="107791" y="453325"/>
                  <a:pt x="69162" y="237161"/>
                  <a:pt x="51170" y="155669"/>
                </a:cubicBezTo>
                <a:cubicBezTo>
                  <a:pt x="33178" y="74177"/>
                  <a:pt x="4074" y="3534"/>
                  <a:pt x="370" y="94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7" name="フリーフォーム: 図形 3636">
            <a:extLst>
              <a:ext uri="{FF2B5EF4-FFF2-40B4-BE49-F238E27FC236}">
                <a16:creationId xmlns:a16="http://schemas.microsoft.com/office/drawing/2014/main" id="{AB37566B-9FCF-492D-A63D-8F71B093D81D}"/>
              </a:ext>
            </a:extLst>
          </p:cNvPr>
          <p:cNvSpPr/>
          <p:nvPr/>
        </p:nvSpPr>
        <p:spPr>
          <a:xfrm>
            <a:off x="364960" y="6961051"/>
            <a:ext cx="1123000" cy="174178"/>
          </a:xfrm>
          <a:custGeom>
            <a:avLst/>
            <a:gdLst>
              <a:gd name="connsiteX0" fmla="*/ 165 w 1123000"/>
              <a:gd name="connsiteY0" fmla="*/ 119199 h 174178"/>
              <a:gd name="connsiteX1" fmla="*/ 141453 w 1123000"/>
              <a:gd name="connsiteY1" fmla="*/ 92212 h 174178"/>
              <a:gd name="connsiteX2" fmla="*/ 108115 w 1123000"/>
              <a:gd name="connsiteY2" fmla="*/ 109674 h 174178"/>
              <a:gd name="connsiteX3" fmla="*/ 128753 w 1123000"/>
              <a:gd name="connsiteY3" fmla="*/ 138249 h 174178"/>
              <a:gd name="connsiteX4" fmla="*/ 531978 w 1123000"/>
              <a:gd name="connsiteY4" fmla="*/ 87449 h 174178"/>
              <a:gd name="connsiteX5" fmla="*/ 1117765 w 1123000"/>
              <a:gd name="connsiteY5" fmla="*/ 137 h 174178"/>
              <a:gd name="connsiteX6" fmla="*/ 781215 w 1123000"/>
              <a:gd name="connsiteY6" fmla="*/ 69987 h 174178"/>
              <a:gd name="connsiteX7" fmla="*/ 135103 w 1123000"/>
              <a:gd name="connsiteY7" fmla="*/ 173174 h 174178"/>
              <a:gd name="connsiteX8" fmla="*/ 112878 w 1123000"/>
              <a:gd name="connsiteY8" fmla="*/ 122374 h 174178"/>
              <a:gd name="connsiteX9" fmla="*/ 165 w 1123000"/>
              <a:gd name="connsiteY9" fmla="*/ 119199 h 17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000" h="174178">
                <a:moveTo>
                  <a:pt x="165" y="119199"/>
                </a:moveTo>
                <a:cubicBezTo>
                  <a:pt x="4928" y="114172"/>
                  <a:pt x="123461" y="93799"/>
                  <a:pt x="141453" y="92212"/>
                </a:cubicBezTo>
                <a:cubicBezTo>
                  <a:pt x="159445" y="90624"/>
                  <a:pt x="110232" y="102001"/>
                  <a:pt x="108115" y="109674"/>
                </a:cubicBezTo>
                <a:cubicBezTo>
                  <a:pt x="105998" y="117347"/>
                  <a:pt x="58109" y="141953"/>
                  <a:pt x="128753" y="138249"/>
                </a:cubicBezTo>
                <a:cubicBezTo>
                  <a:pt x="199397" y="134545"/>
                  <a:pt x="531978" y="87449"/>
                  <a:pt x="531978" y="87449"/>
                </a:cubicBezTo>
                <a:lnTo>
                  <a:pt x="1117765" y="137"/>
                </a:lnTo>
                <a:cubicBezTo>
                  <a:pt x="1159304" y="-2773"/>
                  <a:pt x="944992" y="41148"/>
                  <a:pt x="781215" y="69987"/>
                </a:cubicBezTo>
                <a:cubicBezTo>
                  <a:pt x="617438" y="98826"/>
                  <a:pt x="246492" y="164443"/>
                  <a:pt x="135103" y="173174"/>
                </a:cubicBezTo>
                <a:cubicBezTo>
                  <a:pt x="23714" y="181905"/>
                  <a:pt x="131134" y="131105"/>
                  <a:pt x="112878" y="122374"/>
                </a:cubicBezTo>
                <a:cubicBezTo>
                  <a:pt x="94622" y="113643"/>
                  <a:pt x="-4598" y="124226"/>
                  <a:pt x="165" y="11919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8" name="フリーフォーム: 図形 3637">
            <a:extLst>
              <a:ext uri="{FF2B5EF4-FFF2-40B4-BE49-F238E27FC236}">
                <a16:creationId xmlns:a16="http://schemas.microsoft.com/office/drawing/2014/main" id="{F86C8DE2-3417-4514-B321-D8D44DCF6C23}"/>
              </a:ext>
            </a:extLst>
          </p:cNvPr>
          <p:cNvSpPr/>
          <p:nvPr/>
        </p:nvSpPr>
        <p:spPr>
          <a:xfrm>
            <a:off x="1584209" y="6901764"/>
            <a:ext cx="56937" cy="590613"/>
          </a:xfrm>
          <a:custGeom>
            <a:avLst/>
            <a:gdLst>
              <a:gd name="connsiteX0" fmla="*/ 116 w 56937"/>
              <a:gd name="connsiteY0" fmla="*/ 2274 h 590613"/>
              <a:gd name="connsiteX1" fmla="*/ 17579 w 56937"/>
              <a:gd name="connsiteY1" fmla="*/ 291199 h 590613"/>
              <a:gd name="connsiteX2" fmla="*/ 55679 w 56937"/>
              <a:gd name="connsiteY2" fmla="*/ 576949 h 590613"/>
              <a:gd name="connsiteX3" fmla="*/ 44566 w 56937"/>
              <a:gd name="connsiteY3" fmla="*/ 535674 h 590613"/>
              <a:gd name="connsiteX4" fmla="*/ 12816 w 56937"/>
              <a:gd name="connsiteY4" fmla="*/ 453124 h 590613"/>
              <a:gd name="connsiteX5" fmla="*/ 116 w 56937"/>
              <a:gd name="connsiteY5" fmla="*/ 2274 h 59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37" h="590613">
                <a:moveTo>
                  <a:pt x="116" y="2274"/>
                </a:moveTo>
                <a:cubicBezTo>
                  <a:pt x="910" y="-24713"/>
                  <a:pt x="8319" y="195420"/>
                  <a:pt x="17579" y="291199"/>
                </a:cubicBezTo>
                <a:cubicBezTo>
                  <a:pt x="26839" y="386978"/>
                  <a:pt x="51181" y="536203"/>
                  <a:pt x="55679" y="576949"/>
                </a:cubicBezTo>
                <a:cubicBezTo>
                  <a:pt x="60177" y="617695"/>
                  <a:pt x="51710" y="556311"/>
                  <a:pt x="44566" y="535674"/>
                </a:cubicBezTo>
                <a:cubicBezTo>
                  <a:pt x="37422" y="515037"/>
                  <a:pt x="23135" y="541759"/>
                  <a:pt x="12816" y="453124"/>
                </a:cubicBezTo>
                <a:cubicBezTo>
                  <a:pt x="2497" y="364489"/>
                  <a:pt x="-678" y="29261"/>
                  <a:pt x="116" y="2274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9" name="フリーフォーム: 図形 3638">
            <a:extLst>
              <a:ext uri="{FF2B5EF4-FFF2-40B4-BE49-F238E27FC236}">
                <a16:creationId xmlns:a16="http://schemas.microsoft.com/office/drawing/2014/main" id="{EF98AD07-2AB2-4367-9A5F-E932497116CB}"/>
              </a:ext>
            </a:extLst>
          </p:cNvPr>
          <p:cNvSpPr/>
          <p:nvPr/>
        </p:nvSpPr>
        <p:spPr>
          <a:xfrm>
            <a:off x="1428689" y="6897247"/>
            <a:ext cx="168466" cy="95079"/>
          </a:xfrm>
          <a:custGeom>
            <a:avLst/>
            <a:gdLst>
              <a:gd name="connsiteX0" fmla="*/ 168336 w 168466"/>
              <a:gd name="connsiteY0" fmla="*/ 441 h 95079"/>
              <a:gd name="connsiteX1" fmla="*/ 47686 w 168466"/>
              <a:gd name="connsiteY1" fmla="*/ 16316 h 95079"/>
              <a:gd name="connsiteX2" fmla="*/ 58799 w 168466"/>
              <a:gd name="connsiteY2" fmla="*/ 40128 h 95079"/>
              <a:gd name="connsiteX3" fmla="*/ 61 w 168466"/>
              <a:gd name="connsiteY3" fmla="*/ 94103 h 95079"/>
              <a:gd name="connsiteX4" fmla="*/ 71499 w 168466"/>
              <a:gd name="connsiteY4" fmla="*/ 71878 h 95079"/>
              <a:gd name="connsiteX5" fmla="*/ 71499 w 168466"/>
              <a:gd name="connsiteY5" fmla="*/ 33778 h 95079"/>
              <a:gd name="connsiteX6" fmla="*/ 168336 w 168466"/>
              <a:gd name="connsiteY6" fmla="*/ 441 h 9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66" h="95079">
                <a:moveTo>
                  <a:pt x="168336" y="441"/>
                </a:moveTo>
                <a:cubicBezTo>
                  <a:pt x="164367" y="-2469"/>
                  <a:pt x="65942" y="9701"/>
                  <a:pt x="47686" y="16316"/>
                </a:cubicBezTo>
                <a:cubicBezTo>
                  <a:pt x="29430" y="22931"/>
                  <a:pt x="66736" y="27164"/>
                  <a:pt x="58799" y="40128"/>
                </a:cubicBezTo>
                <a:cubicBezTo>
                  <a:pt x="50862" y="53092"/>
                  <a:pt x="-2056" y="88811"/>
                  <a:pt x="61" y="94103"/>
                </a:cubicBezTo>
                <a:cubicBezTo>
                  <a:pt x="2178" y="99395"/>
                  <a:pt x="59593" y="81932"/>
                  <a:pt x="71499" y="71878"/>
                </a:cubicBezTo>
                <a:cubicBezTo>
                  <a:pt x="83405" y="61824"/>
                  <a:pt x="58535" y="42245"/>
                  <a:pt x="71499" y="33778"/>
                </a:cubicBezTo>
                <a:cubicBezTo>
                  <a:pt x="84463" y="25311"/>
                  <a:pt x="172305" y="3351"/>
                  <a:pt x="168336" y="441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0" name="フリーフォーム: 図形 3639">
            <a:extLst>
              <a:ext uri="{FF2B5EF4-FFF2-40B4-BE49-F238E27FC236}">
                <a16:creationId xmlns:a16="http://schemas.microsoft.com/office/drawing/2014/main" id="{83C13CFE-B5DC-4081-8095-E62DBD633620}"/>
              </a:ext>
            </a:extLst>
          </p:cNvPr>
          <p:cNvSpPr/>
          <p:nvPr/>
        </p:nvSpPr>
        <p:spPr>
          <a:xfrm>
            <a:off x="1507752" y="7373809"/>
            <a:ext cx="139770" cy="113969"/>
          </a:xfrm>
          <a:custGeom>
            <a:avLst/>
            <a:gdLst>
              <a:gd name="connsiteX0" fmla="*/ 373 w 139770"/>
              <a:gd name="connsiteY0" fmla="*/ 129 h 113969"/>
              <a:gd name="connsiteX1" fmla="*/ 30536 w 139770"/>
              <a:gd name="connsiteY1" fmla="*/ 106491 h 113969"/>
              <a:gd name="connsiteX2" fmla="*/ 8311 w 139770"/>
              <a:gd name="connsiteY2" fmla="*/ 104904 h 113969"/>
              <a:gd name="connsiteX3" fmla="*/ 133723 w 139770"/>
              <a:gd name="connsiteY3" fmla="*/ 103316 h 113969"/>
              <a:gd name="connsiteX4" fmla="*/ 119436 w 139770"/>
              <a:gd name="connsiteY4" fmla="*/ 58866 h 113969"/>
              <a:gd name="connsiteX5" fmla="*/ 114673 w 139770"/>
              <a:gd name="connsiteY5" fmla="*/ 93791 h 113969"/>
              <a:gd name="connsiteX6" fmla="*/ 55936 w 139770"/>
              <a:gd name="connsiteY6" fmla="*/ 84266 h 113969"/>
              <a:gd name="connsiteX7" fmla="*/ 373 w 139770"/>
              <a:gd name="connsiteY7" fmla="*/ 129 h 11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70" h="113969">
                <a:moveTo>
                  <a:pt x="373" y="129"/>
                </a:moveTo>
                <a:cubicBezTo>
                  <a:pt x="-3860" y="3833"/>
                  <a:pt x="29213" y="89028"/>
                  <a:pt x="30536" y="106491"/>
                </a:cubicBezTo>
                <a:cubicBezTo>
                  <a:pt x="31859" y="123954"/>
                  <a:pt x="-8887" y="105433"/>
                  <a:pt x="8311" y="104904"/>
                </a:cubicBezTo>
                <a:cubicBezTo>
                  <a:pt x="25509" y="104375"/>
                  <a:pt x="115202" y="110989"/>
                  <a:pt x="133723" y="103316"/>
                </a:cubicBezTo>
                <a:cubicBezTo>
                  <a:pt x="152244" y="95643"/>
                  <a:pt x="122611" y="60453"/>
                  <a:pt x="119436" y="58866"/>
                </a:cubicBezTo>
                <a:cubicBezTo>
                  <a:pt x="116261" y="57279"/>
                  <a:pt x="125256" y="89558"/>
                  <a:pt x="114673" y="93791"/>
                </a:cubicBezTo>
                <a:cubicBezTo>
                  <a:pt x="104090" y="98024"/>
                  <a:pt x="73663" y="95114"/>
                  <a:pt x="55936" y="84266"/>
                </a:cubicBezTo>
                <a:cubicBezTo>
                  <a:pt x="38209" y="73418"/>
                  <a:pt x="4606" y="-3575"/>
                  <a:pt x="373" y="129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1" name="フリーフォーム: 図形 3640">
            <a:extLst>
              <a:ext uri="{FF2B5EF4-FFF2-40B4-BE49-F238E27FC236}">
                <a16:creationId xmlns:a16="http://schemas.microsoft.com/office/drawing/2014/main" id="{AE4678C5-A945-4343-BDC9-31B74C810FAE}"/>
              </a:ext>
            </a:extLst>
          </p:cNvPr>
          <p:cNvSpPr/>
          <p:nvPr/>
        </p:nvSpPr>
        <p:spPr>
          <a:xfrm>
            <a:off x="416794" y="7706455"/>
            <a:ext cx="80417" cy="600241"/>
          </a:xfrm>
          <a:custGeom>
            <a:avLst/>
            <a:gdLst>
              <a:gd name="connsiteX0" fmla="*/ 719 w 80417"/>
              <a:gd name="connsiteY0" fmla="*/ 18320 h 600241"/>
              <a:gd name="connsiteX1" fmla="*/ 70569 w 80417"/>
              <a:gd name="connsiteY1" fmla="*/ 432658 h 600241"/>
              <a:gd name="connsiteX2" fmla="*/ 76919 w 80417"/>
              <a:gd name="connsiteY2" fmla="*/ 599345 h 600241"/>
              <a:gd name="connsiteX3" fmla="*/ 41994 w 80417"/>
              <a:gd name="connsiteY3" fmla="*/ 370745 h 600241"/>
              <a:gd name="connsiteX4" fmla="*/ 34056 w 80417"/>
              <a:gd name="connsiteY4" fmla="*/ 99283 h 600241"/>
              <a:gd name="connsiteX5" fmla="*/ 719 w 80417"/>
              <a:gd name="connsiteY5" fmla="*/ 18320 h 60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17" h="600241">
                <a:moveTo>
                  <a:pt x="719" y="18320"/>
                </a:moveTo>
                <a:cubicBezTo>
                  <a:pt x="6804" y="73882"/>
                  <a:pt x="57869" y="335821"/>
                  <a:pt x="70569" y="432658"/>
                </a:cubicBezTo>
                <a:cubicBezTo>
                  <a:pt x="83269" y="529496"/>
                  <a:pt x="81681" y="609664"/>
                  <a:pt x="76919" y="599345"/>
                </a:cubicBezTo>
                <a:cubicBezTo>
                  <a:pt x="72157" y="589026"/>
                  <a:pt x="49138" y="454089"/>
                  <a:pt x="41994" y="370745"/>
                </a:cubicBezTo>
                <a:cubicBezTo>
                  <a:pt x="34850" y="287401"/>
                  <a:pt x="39083" y="152200"/>
                  <a:pt x="34056" y="99283"/>
                </a:cubicBezTo>
                <a:cubicBezTo>
                  <a:pt x="29029" y="46366"/>
                  <a:pt x="-5366" y="-37242"/>
                  <a:pt x="719" y="1832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2" name="フリーフォーム: 図形 3641">
            <a:extLst>
              <a:ext uri="{FF2B5EF4-FFF2-40B4-BE49-F238E27FC236}">
                <a16:creationId xmlns:a16="http://schemas.microsoft.com/office/drawing/2014/main" id="{FA5A5C9A-1DE4-4782-9ADA-8463B3D25C06}"/>
              </a:ext>
            </a:extLst>
          </p:cNvPr>
          <p:cNvSpPr/>
          <p:nvPr/>
        </p:nvSpPr>
        <p:spPr>
          <a:xfrm>
            <a:off x="406350" y="7557002"/>
            <a:ext cx="1691584" cy="201143"/>
          </a:xfrm>
          <a:custGeom>
            <a:avLst/>
            <a:gdLst>
              <a:gd name="connsiteX0" fmla="*/ 50 w 1691584"/>
              <a:gd name="connsiteY0" fmla="*/ 183648 h 201143"/>
              <a:gd name="connsiteX1" fmla="*/ 115938 w 1691584"/>
              <a:gd name="connsiteY1" fmla="*/ 170948 h 201143"/>
              <a:gd name="connsiteX2" fmla="*/ 119113 w 1691584"/>
              <a:gd name="connsiteY2" fmla="*/ 201111 h 201143"/>
              <a:gd name="connsiteX3" fmla="*/ 257225 w 1691584"/>
              <a:gd name="connsiteY3" fmla="*/ 177298 h 201143"/>
              <a:gd name="connsiteX4" fmla="*/ 1662163 w 1691584"/>
              <a:gd name="connsiteY4" fmla="*/ 5848 h 201143"/>
              <a:gd name="connsiteX5" fmla="*/ 1146225 w 1691584"/>
              <a:gd name="connsiteY5" fmla="*/ 50298 h 201143"/>
              <a:gd name="connsiteX6" fmla="*/ 369938 w 1691584"/>
              <a:gd name="connsiteY6" fmla="*/ 151898 h 201143"/>
              <a:gd name="connsiteX7" fmla="*/ 171500 w 1691584"/>
              <a:gd name="connsiteY7" fmla="*/ 189998 h 201143"/>
              <a:gd name="connsiteX8" fmla="*/ 101650 w 1691584"/>
              <a:gd name="connsiteY8" fmla="*/ 156661 h 201143"/>
              <a:gd name="connsiteX9" fmla="*/ 50 w 1691584"/>
              <a:gd name="connsiteY9" fmla="*/ 183648 h 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1584" h="201143">
                <a:moveTo>
                  <a:pt x="50" y="183648"/>
                </a:moveTo>
                <a:cubicBezTo>
                  <a:pt x="2431" y="186029"/>
                  <a:pt x="96094" y="168037"/>
                  <a:pt x="115938" y="170948"/>
                </a:cubicBezTo>
                <a:cubicBezTo>
                  <a:pt x="135782" y="173859"/>
                  <a:pt x="95565" y="200053"/>
                  <a:pt x="119113" y="201111"/>
                </a:cubicBezTo>
                <a:cubicBezTo>
                  <a:pt x="142661" y="202169"/>
                  <a:pt x="257225" y="177298"/>
                  <a:pt x="257225" y="177298"/>
                </a:cubicBezTo>
                <a:lnTo>
                  <a:pt x="1662163" y="5848"/>
                </a:lnTo>
                <a:cubicBezTo>
                  <a:pt x="1810330" y="-15319"/>
                  <a:pt x="1361596" y="25956"/>
                  <a:pt x="1146225" y="50298"/>
                </a:cubicBezTo>
                <a:cubicBezTo>
                  <a:pt x="930854" y="74640"/>
                  <a:pt x="532392" y="128615"/>
                  <a:pt x="369938" y="151898"/>
                </a:cubicBezTo>
                <a:cubicBezTo>
                  <a:pt x="207484" y="175181"/>
                  <a:pt x="216215" y="189204"/>
                  <a:pt x="171500" y="189998"/>
                </a:cubicBezTo>
                <a:cubicBezTo>
                  <a:pt x="126785" y="190792"/>
                  <a:pt x="123610" y="162217"/>
                  <a:pt x="101650" y="156661"/>
                </a:cubicBezTo>
                <a:cubicBezTo>
                  <a:pt x="79690" y="151105"/>
                  <a:pt x="-2331" y="181267"/>
                  <a:pt x="50" y="18364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3" name="フリーフォーム: 図形 3642">
            <a:extLst>
              <a:ext uri="{FF2B5EF4-FFF2-40B4-BE49-F238E27FC236}">
                <a16:creationId xmlns:a16="http://schemas.microsoft.com/office/drawing/2014/main" id="{B3651F49-FB71-44D4-A9D5-8B5BB7FE3757}"/>
              </a:ext>
            </a:extLst>
          </p:cNvPr>
          <p:cNvSpPr/>
          <p:nvPr/>
        </p:nvSpPr>
        <p:spPr>
          <a:xfrm>
            <a:off x="2064873" y="7468159"/>
            <a:ext cx="145654" cy="595363"/>
          </a:xfrm>
          <a:custGeom>
            <a:avLst/>
            <a:gdLst>
              <a:gd name="connsiteX0" fmla="*/ 144927 w 145654"/>
              <a:gd name="connsiteY0" fmla="*/ 594754 h 595363"/>
              <a:gd name="connsiteX1" fmla="*/ 113177 w 145654"/>
              <a:gd name="connsiteY1" fmla="*/ 367741 h 595363"/>
              <a:gd name="connsiteX2" fmla="*/ 87777 w 145654"/>
              <a:gd name="connsiteY2" fmla="*/ 26429 h 595363"/>
              <a:gd name="connsiteX3" fmla="*/ 48090 w 145654"/>
              <a:gd name="connsiteY3" fmla="*/ 23254 h 595363"/>
              <a:gd name="connsiteX4" fmla="*/ 13165 w 145654"/>
              <a:gd name="connsiteY4" fmla="*/ 28016 h 595363"/>
              <a:gd name="connsiteX5" fmla="*/ 465 w 145654"/>
              <a:gd name="connsiteY5" fmla="*/ 113741 h 595363"/>
              <a:gd name="connsiteX6" fmla="*/ 27452 w 145654"/>
              <a:gd name="connsiteY6" fmla="*/ 51829 h 595363"/>
              <a:gd name="connsiteX7" fmla="*/ 51265 w 145654"/>
              <a:gd name="connsiteY7" fmla="*/ 47066 h 595363"/>
              <a:gd name="connsiteX8" fmla="*/ 78252 w 145654"/>
              <a:gd name="connsiteY8" fmla="*/ 93104 h 595363"/>
              <a:gd name="connsiteX9" fmla="*/ 79840 w 145654"/>
              <a:gd name="connsiteY9" fmla="*/ 301066 h 595363"/>
              <a:gd name="connsiteX10" fmla="*/ 144927 w 145654"/>
              <a:gd name="connsiteY10" fmla="*/ 594754 h 59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654" h="595363">
                <a:moveTo>
                  <a:pt x="144927" y="594754"/>
                </a:moveTo>
                <a:cubicBezTo>
                  <a:pt x="150483" y="605867"/>
                  <a:pt x="122702" y="462462"/>
                  <a:pt x="113177" y="367741"/>
                </a:cubicBezTo>
                <a:cubicBezTo>
                  <a:pt x="103652" y="273020"/>
                  <a:pt x="98625" y="83844"/>
                  <a:pt x="87777" y="26429"/>
                </a:cubicBezTo>
                <a:cubicBezTo>
                  <a:pt x="76929" y="-30986"/>
                  <a:pt x="60525" y="22990"/>
                  <a:pt x="48090" y="23254"/>
                </a:cubicBezTo>
                <a:cubicBezTo>
                  <a:pt x="35655" y="23518"/>
                  <a:pt x="21102" y="12935"/>
                  <a:pt x="13165" y="28016"/>
                </a:cubicBezTo>
                <a:cubicBezTo>
                  <a:pt x="5228" y="43097"/>
                  <a:pt x="-1916" y="109772"/>
                  <a:pt x="465" y="113741"/>
                </a:cubicBezTo>
                <a:cubicBezTo>
                  <a:pt x="2846" y="117710"/>
                  <a:pt x="18985" y="62941"/>
                  <a:pt x="27452" y="51829"/>
                </a:cubicBezTo>
                <a:cubicBezTo>
                  <a:pt x="35919" y="40717"/>
                  <a:pt x="42798" y="40187"/>
                  <a:pt x="51265" y="47066"/>
                </a:cubicBezTo>
                <a:cubicBezTo>
                  <a:pt x="59732" y="53945"/>
                  <a:pt x="73490" y="50771"/>
                  <a:pt x="78252" y="93104"/>
                </a:cubicBezTo>
                <a:cubicBezTo>
                  <a:pt x="83014" y="135437"/>
                  <a:pt x="70844" y="217722"/>
                  <a:pt x="79840" y="301066"/>
                </a:cubicBezTo>
                <a:cubicBezTo>
                  <a:pt x="88836" y="384410"/>
                  <a:pt x="139371" y="583641"/>
                  <a:pt x="144927" y="594754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4" name="フリーフォーム: 図形 3643">
            <a:extLst>
              <a:ext uri="{FF2B5EF4-FFF2-40B4-BE49-F238E27FC236}">
                <a16:creationId xmlns:a16="http://schemas.microsoft.com/office/drawing/2014/main" id="{95BB6910-C671-4805-B785-9806C2504C1B}"/>
              </a:ext>
            </a:extLst>
          </p:cNvPr>
          <p:cNvSpPr/>
          <p:nvPr/>
        </p:nvSpPr>
        <p:spPr>
          <a:xfrm>
            <a:off x="488348" y="8131125"/>
            <a:ext cx="863483" cy="176617"/>
          </a:xfrm>
          <a:custGeom>
            <a:avLst/>
            <a:gdLst>
              <a:gd name="connsiteX0" fmla="*/ 861027 w 863483"/>
              <a:gd name="connsiteY0" fmla="*/ 50 h 176617"/>
              <a:gd name="connsiteX1" fmla="*/ 795940 w 863483"/>
              <a:gd name="connsiteY1" fmla="*/ 11163 h 176617"/>
              <a:gd name="connsiteX2" fmla="*/ 259365 w 863483"/>
              <a:gd name="connsiteY2" fmla="*/ 77838 h 176617"/>
              <a:gd name="connsiteX3" fmla="*/ 81565 w 863483"/>
              <a:gd name="connsiteY3" fmla="*/ 98475 h 176617"/>
              <a:gd name="connsiteX4" fmla="*/ 106965 w 863483"/>
              <a:gd name="connsiteY4" fmla="*/ 73075 h 176617"/>
              <a:gd name="connsiteX5" fmla="*/ 81565 w 863483"/>
              <a:gd name="connsiteY5" fmla="*/ 138163 h 176617"/>
              <a:gd name="connsiteX6" fmla="*/ 81565 w 863483"/>
              <a:gd name="connsiteY6" fmla="*/ 168325 h 176617"/>
              <a:gd name="connsiteX7" fmla="*/ 602 w 863483"/>
              <a:gd name="connsiteY7" fmla="*/ 176263 h 176617"/>
              <a:gd name="connsiteX8" fmla="*/ 45052 w 863483"/>
              <a:gd name="connsiteY8" fmla="*/ 168325 h 176617"/>
              <a:gd name="connsiteX9" fmla="*/ 52990 w 863483"/>
              <a:gd name="connsiteY9" fmla="*/ 111175 h 176617"/>
              <a:gd name="connsiteX10" fmla="*/ 156177 w 863483"/>
              <a:gd name="connsiteY10" fmla="*/ 73075 h 176617"/>
              <a:gd name="connsiteX11" fmla="*/ 861027 w 863483"/>
              <a:gd name="connsiteY11" fmla="*/ 50 h 17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3483" h="176617">
                <a:moveTo>
                  <a:pt x="861027" y="50"/>
                </a:moveTo>
                <a:cubicBezTo>
                  <a:pt x="878622" y="-876"/>
                  <a:pt x="795940" y="11163"/>
                  <a:pt x="795940" y="11163"/>
                </a:cubicBezTo>
                <a:lnTo>
                  <a:pt x="259365" y="77838"/>
                </a:lnTo>
                <a:cubicBezTo>
                  <a:pt x="140303" y="92390"/>
                  <a:pt x="106965" y="99269"/>
                  <a:pt x="81565" y="98475"/>
                </a:cubicBezTo>
                <a:cubicBezTo>
                  <a:pt x="56165" y="97681"/>
                  <a:pt x="106965" y="66460"/>
                  <a:pt x="106965" y="73075"/>
                </a:cubicBezTo>
                <a:cubicBezTo>
                  <a:pt x="106965" y="79690"/>
                  <a:pt x="85798" y="122288"/>
                  <a:pt x="81565" y="138163"/>
                </a:cubicBezTo>
                <a:cubicBezTo>
                  <a:pt x="77332" y="154038"/>
                  <a:pt x="95059" y="161975"/>
                  <a:pt x="81565" y="168325"/>
                </a:cubicBezTo>
                <a:cubicBezTo>
                  <a:pt x="68071" y="174675"/>
                  <a:pt x="6687" y="176263"/>
                  <a:pt x="602" y="176263"/>
                </a:cubicBezTo>
                <a:cubicBezTo>
                  <a:pt x="-5483" y="176263"/>
                  <a:pt x="36321" y="179173"/>
                  <a:pt x="45052" y="168325"/>
                </a:cubicBezTo>
                <a:cubicBezTo>
                  <a:pt x="53783" y="157477"/>
                  <a:pt x="34469" y="127050"/>
                  <a:pt x="52990" y="111175"/>
                </a:cubicBezTo>
                <a:cubicBezTo>
                  <a:pt x="71511" y="95300"/>
                  <a:pt x="21504" y="94771"/>
                  <a:pt x="156177" y="73075"/>
                </a:cubicBezTo>
                <a:cubicBezTo>
                  <a:pt x="290850" y="51379"/>
                  <a:pt x="575938" y="16189"/>
                  <a:pt x="861027" y="5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5" name="フリーフォーム: 図形 3644">
            <a:extLst>
              <a:ext uri="{FF2B5EF4-FFF2-40B4-BE49-F238E27FC236}">
                <a16:creationId xmlns:a16="http://schemas.microsoft.com/office/drawing/2014/main" id="{F9068D53-D725-45A8-808E-87637487FC9D}"/>
              </a:ext>
            </a:extLst>
          </p:cNvPr>
          <p:cNvSpPr/>
          <p:nvPr/>
        </p:nvSpPr>
        <p:spPr>
          <a:xfrm>
            <a:off x="1745746" y="8012049"/>
            <a:ext cx="470565" cy="64393"/>
          </a:xfrm>
          <a:custGeom>
            <a:avLst/>
            <a:gdLst>
              <a:gd name="connsiteX0" fmla="*/ 6854 w 470565"/>
              <a:gd name="connsiteY0" fmla="*/ 47689 h 64393"/>
              <a:gd name="connsiteX1" fmla="*/ 367217 w 470565"/>
              <a:gd name="connsiteY1" fmla="*/ 17526 h 64393"/>
              <a:gd name="connsiteX2" fmla="*/ 384679 w 470565"/>
              <a:gd name="connsiteY2" fmla="*/ 11176 h 64393"/>
              <a:gd name="connsiteX3" fmla="*/ 376742 w 470565"/>
              <a:gd name="connsiteY3" fmla="*/ 33401 h 64393"/>
              <a:gd name="connsiteX4" fmla="*/ 376742 w 470565"/>
              <a:gd name="connsiteY4" fmla="*/ 63564 h 64393"/>
              <a:gd name="connsiteX5" fmla="*/ 470404 w 470565"/>
              <a:gd name="connsiteY5" fmla="*/ 55626 h 64393"/>
              <a:gd name="connsiteX6" fmla="*/ 398967 w 470565"/>
              <a:gd name="connsiteY6" fmla="*/ 52451 h 64393"/>
              <a:gd name="connsiteX7" fmla="*/ 386267 w 470565"/>
              <a:gd name="connsiteY7" fmla="*/ 3239 h 64393"/>
              <a:gd name="connsiteX8" fmla="*/ 233867 w 470565"/>
              <a:gd name="connsiteY8" fmla="*/ 9589 h 64393"/>
              <a:gd name="connsiteX9" fmla="*/ 137029 w 470565"/>
              <a:gd name="connsiteY9" fmla="*/ 49276 h 64393"/>
              <a:gd name="connsiteX10" fmla="*/ 6854 w 470565"/>
              <a:gd name="connsiteY10" fmla="*/ 47689 h 6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565" h="64393">
                <a:moveTo>
                  <a:pt x="6854" y="47689"/>
                </a:moveTo>
                <a:cubicBezTo>
                  <a:pt x="45219" y="42397"/>
                  <a:pt x="304246" y="23611"/>
                  <a:pt x="367217" y="17526"/>
                </a:cubicBezTo>
                <a:cubicBezTo>
                  <a:pt x="430188" y="11440"/>
                  <a:pt x="383092" y="8530"/>
                  <a:pt x="384679" y="11176"/>
                </a:cubicBezTo>
                <a:cubicBezTo>
                  <a:pt x="386267" y="13822"/>
                  <a:pt x="378065" y="24670"/>
                  <a:pt x="376742" y="33401"/>
                </a:cubicBezTo>
                <a:cubicBezTo>
                  <a:pt x="375419" y="42132"/>
                  <a:pt x="361132" y="59860"/>
                  <a:pt x="376742" y="63564"/>
                </a:cubicBezTo>
                <a:cubicBezTo>
                  <a:pt x="392352" y="67268"/>
                  <a:pt x="466700" y="57478"/>
                  <a:pt x="470404" y="55626"/>
                </a:cubicBezTo>
                <a:cubicBezTo>
                  <a:pt x="474108" y="53774"/>
                  <a:pt x="412990" y="61182"/>
                  <a:pt x="398967" y="52451"/>
                </a:cubicBezTo>
                <a:cubicBezTo>
                  <a:pt x="384944" y="43720"/>
                  <a:pt x="413784" y="10383"/>
                  <a:pt x="386267" y="3239"/>
                </a:cubicBezTo>
                <a:cubicBezTo>
                  <a:pt x="358750" y="-3905"/>
                  <a:pt x="275407" y="1916"/>
                  <a:pt x="233867" y="9589"/>
                </a:cubicBezTo>
                <a:cubicBezTo>
                  <a:pt x="192327" y="17262"/>
                  <a:pt x="171954" y="41339"/>
                  <a:pt x="137029" y="49276"/>
                </a:cubicBezTo>
                <a:cubicBezTo>
                  <a:pt x="102104" y="57213"/>
                  <a:pt x="-31511" y="52981"/>
                  <a:pt x="6854" y="4768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6" name="フリーフォーム: 図形 3645">
            <a:extLst>
              <a:ext uri="{FF2B5EF4-FFF2-40B4-BE49-F238E27FC236}">
                <a16:creationId xmlns:a16="http://schemas.microsoft.com/office/drawing/2014/main" id="{C426A198-4598-47C5-8189-9796B4E8841A}"/>
              </a:ext>
            </a:extLst>
          </p:cNvPr>
          <p:cNvSpPr/>
          <p:nvPr/>
        </p:nvSpPr>
        <p:spPr>
          <a:xfrm>
            <a:off x="750297" y="8108765"/>
            <a:ext cx="617490" cy="670443"/>
          </a:xfrm>
          <a:custGeom>
            <a:avLst/>
            <a:gdLst>
              <a:gd name="connsiteX0" fmla="*/ 580028 w 617490"/>
              <a:gd name="connsiteY0" fmla="*/ 185 h 670443"/>
              <a:gd name="connsiteX1" fmla="*/ 602253 w 617490"/>
              <a:gd name="connsiteY1" fmla="*/ 258948 h 670443"/>
              <a:gd name="connsiteX2" fmla="*/ 570503 w 617490"/>
              <a:gd name="connsiteY2" fmla="*/ 389123 h 670443"/>
              <a:gd name="connsiteX3" fmla="*/ 491128 w 617490"/>
              <a:gd name="connsiteY3" fmla="*/ 485960 h 670443"/>
              <a:gd name="connsiteX4" fmla="*/ 249828 w 617490"/>
              <a:gd name="connsiteY4" fmla="*/ 611373 h 670443"/>
              <a:gd name="connsiteX5" fmla="*/ 591 w 617490"/>
              <a:gd name="connsiteY5" fmla="*/ 668523 h 670443"/>
              <a:gd name="connsiteX6" fmla="*/ 191091 w 617490"/>
              <a:gd name="connsiteY6" fmla="*/ 643123 h 670443"/>
              <a:gd name="connsiteX7" fmla="*/ 519703 w 617490"/>
              <a:gd name="connsiteY7" fmla="*/ 512948 h 670443"/>
              <a:gd name="connsiteX8" fmla="*/ 614953 w 617490"/>
              <a:gd name="connsiteY8" fmla="*/ 301810 h 670443"/>
              <a:gd name="connsiteX9" fmla="*/ 580028 w 617490"/>
              <a:gd name="connsiteY9" fmla="*/ 185 h 67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490" h="670443">
                <a:moveTo>
                  <a:pt x="580028" y="185"/>
                </a:moveTo>
                <a:cubicBezTo>
                  <a:pt x="577911" y="-6959"/>
                  <a:pt x="603841" y="194125"/>
                  <a:pt x="602253" y="258948"/>
                </a:cubicBezTo>
                <a:cubicBezTo>
                  <a:pt x="600666" y="323771"/>
                  <a:pt x="589024" y="351288"/>
                  <a:pt x="570503" y="389123"/>
                </a:cubicBezTo>
                <a:cubicBezTo>
                  <a:pt x="551982" y="426958"/>
                  <a:pt x="544574" y="448918"/>
                  <a:pt x="491128" y="485960"/>
                </a:cubicBezTo>
                <a:cubicBezTo>
                  <a:pt x="437682" y="523002"/>
                  <a:pt x="331584" y="580946"/>
                  <a:pt x="249828" y="611373"/>
                </a:cubicBezTo>
                <a:cubicBezTo>
                  <a:pt x="168072" y="641800"/>
                  <a:pt x="10380" y="663231"/>
                  <a:pt x="591" y="668523"/>
                </a:cubicBezTo>
                <a:cubicBezTo>
                  <a:pt x="-9198" y="673815"/>
                  <a:pt x="104572" y="669052"/>
                  <a:pt x="191091" y="643123"/>
                </a:cubicBezTo>
                <a:cubicBezTo>
                  <a:pt x="277610" y="617194"/>
                  <a:pt x="449059" y="569834"/>
                  <a:pt x="519703" y="512948"/>
                </a:cubicBezTo>
                <a:cubicBezTo>
                  <a:pt x="590347" y="456063"/>
                  <a:pt x="601195" y="383831"/>
                  <a:pt x="614953" y="301810"/>
                </a:cubicBezTo>
                <a:cubicBezTo>
                  <a:pt x="628711" y="219789"/>
                  <a:pt x="582145" y="7329"/>
                  <a:pt x="580028" y="18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7" name="フリーフォーム: 図形 3646">
            <a:extLst>
              <a:ext uri="{FF2B5EF4-FFF2-40B4-BE49-F238E27FC236}">
                <a16:creationId xmlns:a16="http://schemas.microsoft.com/office/drawing/2014/main" id="{BDBBF2FD-336C-45C2-BC70-160C894D2F0B}"/>
              </a:ext>
            </a:extLst>
          </p:cNvPr>
          <p:cNvSpPr/>
          <p:nvPr/>
        </p:nvSpPr>
        <p:spPr>
          <a:xfrm>
            <a:off x="648161" y="8682016"/>
            <a:ext cx="125423" cy="605673"/>
          </a:xfrm>
          <a:custGeom>
            <a:avLst/>
            <a:gdLst>
              <a:gd name="connsiteX0" fmla="*/ 124952 w 125423"/>
              <a:gd name="connsiteY0" fmla="*/ 122259 h 605673"/>
              <a:gd name="connsiteX1" fmla="*/ 109077 w 125423"/>
              <a:gd name="connsiteY1" fmla="*/ 6372 h 605673"/>
              <a:gd name="connsiteX2" fmla="*/ 107489 w 125423"/>
              <a:gd name="connsiteY2" fmla="*/ 15897 h 605673"/>
              <a:gd name="connsiteX3" fmla="*/ 4302 w 125423"/>
              <a:gd name="connsiteY3" fmla="*/ 22247 h 605673"/>
              <a:gd name="connsiteX4" fmla="*/ 20177 w 125423"/>
              <a:gd name="connsiteY4" fmla="*/ 41297 h 605673"/>
              <a:gd name="connsiteX5" fmla="*/ 26527 w 125423"/>
              <a:gd name="connsiteY5" fmla="*/ 73047 h 605673"/>
              <a:gd name="connsiteX6" fmla="*/ 101139 w 125423"/>
              <a:gd name="connsiteY6" fmla="*/ 554059 h 605673"/>
              <a:gd name="connsiteX7" fmla="*/ 105902 w 125423"/>
              <a:gd name="connsiteY7" fmla="*/ 590572 h 605673"/>
              <a:gd name="connsiteX8" fmla="*/ 115427 w 125423"/>
              <a:gd name="connsiteY8" fmla="*/ 539772 h 605673"/>
              <a:gd name="connsiteX9" fmla="*/ 80502 w 125423"/>
              <a:gd name="connsiteY9" fmla="*/ 317522 h 605673"/>
              <a:gd name="connsiteX10" fmla="*/ 40814 w 125423"/>
              <a:gd name="connsiteY10" fmla="*/ 49234 h 605673"/>
              <a:gd name="connsiteX11" fmla="*/ 88439 w 125423"/>
              <a:gd name="connsiteY11" fmla="*/ 44472 h 605673"/>
              <a:gd name="connsiteX12" fmla="*/ 124952 w 125423"/>
              <a:gd name="connsiteY12" fmla="*/ 122259 h 6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423" h="605673">
                <a:moveTo>
                  <a:pt x="124952" y="122259"/>
                </a:moveTo>
                <a:cubicBezTo>
                  <a:pt x="128392" y="115909"/>
                  <a:pt x="111987" y="24099"/>
                  <a:pt x="109077" y="6372"/>
                </a:cubicBezTo>
                <a:cubicBezTo>
                  <a:pt x="106167" y="-11355"/>
                  <a:pt x="124952" y="13251"/>
                  <a:pt x="107489" y="15897"/>
                </a:cubicBezTo>
                <a:cubicBezTo>
                  <a:pt x="90026" y="18543"/>
                  <a:pt x="18854" y="18014"/>
                  <a:pt x="4302" y="22247"/>
                </a:cubicBezTo>
                <a:cubicBezTo>
                  <a:pt x="-10250" y="26480"/>
                  <a:pt x="16473" y="32830"/>
                  <a:pt x="20177" y="41297"/>
                </a:cubicBezTo>
                <a:cubicBezTo>
                  <a:pt x="23881" y="49764"/>
                  <a:pt x="13033" y="-12413"/>
                  <a:pt x="26527" y="73047"/>
                </a:cubicBezTo>
                <a:cubicBezTo>
                  <a:pt x="40021" y="158507"/>
                  <a:pt x="87910" y="467805"/>
                  <a:pt x="101139" y="554059"/>
                </a:cubicBezTo>
                <a:cubicBezTo>
                  <a:pt x="114368" y="640313"/>
                  <a:pt x="103521" y="592953"/>
                  <a:pt x="105902" y="590572"/>
                </a:cubicBezTo>
                <a:cubicBezTo>
                  <a:pt x="108283" y="588191"/>
                  <a:pt x="119660" y="585280"/>
                  <a:pt x="115427" y="539772"/>
                </a:cubicBezTo>
                <a:cubicBezTo>
                  <a:pt x="111194" y="494264"/>
                  <a:pt x="92937" y="399278"/>
                  <a:pt x="80502" y="317522"/>
                </a:cubicBezTo>
                <a:cubicBezTo>
                  <a:pt x="68067" y="235766"/>
                  <a:pt x="39491" y="94742"/>
                  <a:pt x="40814" y="49234"/>
                </a:cubicBezTo>
                <a:cubicBezTo>
                  <a:pt x="42137" y="3726"/>
                  <a:pt x="75739" y="34947"/>
                  <a:pt x="88439" y="44472"/>
                </a:cubicBezTo>
                <a:cubicBezTo>
                  <a:pt x="101139" y="53997"/>
                  <a:pt x="121512" y="128609"/>
                  <a:pt x="124952" y="12225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8" name="フリーフォーム: 図形 3647">
            <a:extLst>
              <a:ext uri="{FF2B5EF4-FFF2-40B4-BE49-F238E27FC236}">
                <a16:creationId xmlns:a16="http://schemas.microsoft.com/office/drawing/2014/main" id="{656919C4-99EC-4E83-AE2A-E9E280E45985}"/>
              </a:ext>
            </a:extLst>
          </p:cNvPr>
          <p:cNvSpPr/>
          <p:nvPr/>
        </p:nvSpPr>
        <p:spPr>
          <a:xfrm>
            <a:off x="1704873" y="8048622"/>
            <a:ext cx="112832" cy="715973"/>
          </a:xfrm>
          <a:custGeom>
            <a:avLst/>
            <a:gdLst>
              <a:gd name="connsiteX0" fmla="*/ 84240 w 112832"/>
              <a:gd name="connsiteY0" fmla="*/ 3 h 715973"/>
              <a:gd name="connsiteX1" fmla="*/ 112815 w 112832"/>
              <a:gd name="connsiteY1" fmla="*/ 366716 h 715973"/>
              <a:gd name="connsiteX2" fmla="*/ 79477 w 112832"/>
              <a:gd name="connsiteY2" fmla="*/ 544516 h 715973"/>
              <a:gd name="connsiteX3" fmla="*/ 102 w 112832"/>
              <a:gd name="connsiteY3" fmla="*/ 715966 h 715973"/>
              <a:gd name="connsiteX4" fmla="*/ 63602 w 112832"/>
              <a:gd name="connsiteY4" fmla="*/ 538166 h 715973"/>
              <a:gd name="connsiteX5" fmla="*/ 100115 w 112832"/>
              <a:gd name="connsiteY5" fmla="*/ 360366 h 715973"/>
              <a:gd name="connsiteX6" fmla="*/ 84240 w 112832"/>
              <a:gd name="connsiteY6" fmla="*/ 3 h 71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32" h="715973">
                <a:moveTo>
                  <a:pt x="84240" y="3"/>
                </a:moveTo>
                <a:cubicBezTo>
                  <a:pt x="86357" y="1061"/>
                  <a:pt x="113609" y="275964"/>
                  <a:pt x="112815" y="366716"/>
                </a:cubicBezTo>
                <a:cubicBezTo>
                  <a:pt x="112021" y="457468"/>
                  <a:pt x="98263" y="486308"/>
                  <a:pt x="79477" y="544516"/>
                </a:cubicBezTo>
                <a:cubicBezTo>
                  <a:pt x="60691" y="602724"/>
                  <a:pt x="2748" y="717024"/>
                  <a:pt x="102" y="715966"/>
                </a:cubicBezTo>
                <a:cubicBezTo>
                  <a:pt x="-2544" y="714908"/>
                  <a:pt x="46933" y="597433"/>
                  <a:pt x="63602" y="538166"/>
                </a:cubicBezTo>
                <a:cubicBezTo>
                  <a:pt x="80271" y="478899"/>
                  <a:pt x="96146" y="443974"/>
                  <a:pt x="100115" y="360366"/>
                </a:cubicBezTo>
                <a:cubicBezTo>
                  <a:pt x="104084" y="276758"/>
                  <a:pt x="82123" y="-1055"/>
                  <a:pt x="84240" y="3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9" name="フリーフォーム: 図形 3648">
            <a:extLst>
              <a:ext uri="{FF2B5EF4-FFF2-40B4-BE49-F238E27FC236}">
                <a16:creationId xmlns:a16="http://schemas.microsoft.com/office/drawing/2014/main" id="{C66F5253-8C28-43F8-8175-05A7BBFC71CA}"/>
              </a:ext>
            </a:extLst>
          </p:cNvPr>
          <p:cNvSpPr/>
          <p:nvPr/>
        </p:nvSpPr>
        <p:spPr>
          <a:xfrm>
            <a:off x="780897" y="8713719"/>
            <a:ext cx="958889" cy="551094"/>
          </a:xfrm>
          <a:custGeom>
            <a:avLst/>
            <a:gdLst>
              <a:gd name="connsiteX0" fmla="*/ 1741 w 958889"/>
              <a:gd name="connsiteY0" fmla="*/ 549344 h 551094"/>
              <a:gd name="connsiteX1" fmla="*/ 309716 w 958889"/>
              <a:gd name="connsiteY1" fmla="*/ 477906 h 551094"/>
              <a:gd name="connsiteX2" fmla="*/ 571653 w 958889"/>
              <a:gd name="connsiteY2" fmla="*/ 358844 h 551094"/>
              <a:gd name="connsiteX3" fmla="*/ 936778 w 958889"/>
              <a:gd name="connsiteY3" fmla="*/ 22294 h 551094"/>
              <a:gd name="connsiteX4" fmla="*/ 903441 w 958889"/>
              <a:gd name="connsiteY4" fmla="*/ 52456 h 551094"/>
              <a:gd name="connsiteX5" fmla="*/ 781203 w 958889"/>
              <a:gd name="connsiteY5" fmla="*/ 220731 h 551094"/>
              <a:gd name="connsiteX6" fmla="*/ 647853 w 958889"/>
              <a:gd name="connsiteY6" fmla="*/ 341381 h 551094"/>
              <a:gd name="connsiteX7" fmla="*/ 455766 w 958889"/>
              <a:gd name="connsiteY7" fmla="*/ 406469 h 551094"/>
              <a:gd name="connsiteX8" fmla="*/ 1741 w 958889"/>
              <a:gd name="connsiteY8" fmla="*/ 549344 h 55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889" h="551094">
                <a:moveTo>
                  <a:pt x="1741" y="549344"/>
                </a:moveTo>
                <a:cubicBezTo>
                  <a:pt x="-22601" y="561250"/>
                  <a:pt x="214731" y="509656"/>
                  <a:pt x="309716" y="477906"/>
                </a:cubicBezTo>
                <a:cubicBezTo>
                  <a:pt x="404701" y="446156"/>
                  <a:pt x="467143" y="434779"/>
                  <a:pt x="571653" y="358844"/>
                </a:cubicBezTo>
                <a:cubicBezTo>
                  <a:pt x="676163" y="282909"/>
                  <a:pt x="881480" y="73359"/>
                  <a:pt x="936778" y="22294"/>
                </a:cubicBezTo>
                <a:cubicBezTo>
                  <a:pt x="992076" y="-28771"/>
                  <a:pt x="929370" y="19383"/>
                  <a:pt x="903441" y="52456"/>
                </a:cubicBezTo>
                <a:cubicBezTo>
                  <a:pt x="877512" y="85529"/>
                  <a:pt x="823801" y="172577"/>
                  <a:pt x="781203" y="220731"/>
                </a:cubicBezTo>
                <a:cubicBezTo>
                  <a:pt x="738605" y="268885"/>
                  <a:pt x="702092" y="310425"/>
                  <a:pt x="647853" y="341381"/>
                </a:cubicBezTo>
                <a:cubicBezTo>
                  <a:pt x="593614" y="372337"/>
                  <a:pt x="565039" y="372338"/>
                  <a:pt x="455766" y="406469"/>
                </a:cubicBezTo>
                <a:lnTo>
                  <a:pt x="1741" y="549344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0" name="フリーフォーム: 図形 3649">
            <a:extLst>
              <a:ext uri="{FF2B5EF4-FFF2-40B4-BE49-F238E27FC236}">
                <a16:creationId xmlns:a16="http://schemas.microsoft.com/office/drawing/2014/main" id="{EC57AF29-E0C9-4495-86F4-301AC4D9B8D5}"/>
              </a:ext>
            </a:extLst>
          </p:cNvPr>
          <p:cNvSpPr/>
          <p:nvPr/>
        </p:nvSpPr>
        <p:spPr>
          <a:xfrm>
            <a:off x="1746250" y="6923466"/>
            <a:ext cx="330118" cy="455602"/>
          </a:xfrm>
          <a:custGeom>
            <a:avLst/>
            <a:gdLst>
              <a:gd name="connsiteX0" fmla="*/ 0 w 330118"/>
              <a:gd name="connsiteY0" fmla="*/ 20259 h 455602"/>
              <a:gd name="connsiteX1" fmla="*/ 230188 w 330118"/>
              <a:gd name="connsiteY1" fmla="*/ 9147 h 455602"/>
              <a:gd name="connsiteX2" fmla="*/ 285750 w 330118"/>
              <a:gd name="connsiteY2" fmla="*/ 1209 h 455602"/>
              <a:gd name="connsiteX3" fmla="*/ 277813 w 330118"/>
              <a:gd name="connsiteY3" fmla="*/ 36134 h 455602"/>
              <a:gd name="connsiteX4" fmla="*/ 301625 w 330118"/>
              <a:gd name="connsiteY4" fmla="*/ 77409 h 455602"/>
              <a:gd name="connsiteX5" fmla="*/ 261938 w 330118"/>
              <a:gd name="connsiteY5" fmla="*/ 94872 h 455602"/>
              <a:gd name="connsiteX6" fmla="*/ 287338 w 330118"/>
              <a:gd name="connsiteY6" fmla="*/ 356809 h 455602"/>
              <a:gd name="connsiteX7" fmla="*/ 287338 w 330118"/>
              <a:gd name="connsiteY7" fmla="*/ 329822 h 455602"/>
              <a:gd name="connsiteX8" fmla="*/ 325438 w 330118"/>
              <a:gd name="connsiteY8" fmla="*/ 348872 h 455602"/>
              <a:gd name="connsiteX9" fmla="*/ 320675 w 330118"/>
              <a:gd name="connsiteY9" fmla="*/ 421897 h 455602"/>
              <a:gd name="connsiteX10" fmla="*/ 246063 w 330118"/>
              <a:gd name="connsiteY10" fmla="*/ 434597 h 455602"/>
              <a:gd name="connsiteX11" fmla="*/ 57150 w 330118"/>
              <a:gd name="connsiteY11" fmla="*/ 455234 h 455602"/>
              <a:gd name="connsiteX12" fmla="*/ 290513 w 330118"/>
              <a:gd name="connsiteY12" fmla="*/ 415547 h 455602"/>
              <a:gd name="connsiteX13" fmla="*/ 298450 w 330118"/>
              <a:gd name="connsiteY13" fmla="*/ 377447 h 455602"/>
              <a:gd name="connsiteX14" fmla="*/ 255588 w 330118"/>
              <a:gd name="connsiteY14" fmla="*/ 183772 h 455602"/>
              <a:gd name="connsiteX15" fmla="*/ 269875 w 330118"/>
              <a:gd name="connsiteY15" fmla="*/ 44072 h 455602"/>
              <a:gd name="connsiteX16" fmla="*/ 247650 w 330118"/>
              <a:gd name="connsiteY16" fmla="*/ 36134 h 455602"/>
              <a:gd name="connsiteX17" fmla="*/ 0 w 330118"/>
              <a:gd name="connsiteY17" fmla="*/ 20259 h 45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0118" h="455602">
                <a:moveTo>
                  <a:pt x="0" y="20259"/>
                </a:moveTo>
                <a:lnTo>
                  <a:pt x="230188" y="9147"/>
                </a:lnTo>
                <a:cubicBezTo>
                  <a:pt x="277813" y="5972"/>
                  <a:pt x="277813" y="-3289"/>
                  <a:pt x="285750" y="1209"/>
                </a:cubicBezTo>
                <a:cubicBezTo>
                  <a:pt x="293687" y="5707"/>
                  <a:pt x="275167" y="23434"/>
                  <a:pt x="277813" y="36134"/>
                </a:cubicBezTo>
                <a:cubicBezTo>
                  <a:pt x="280459" y="48834"/>
                  <a:pt x="304271" y="67619"/>
                  <a:pt x="301625" y="77409"/>
                </a:cubicBezTo>
                <a:cubicBezTo>
                  <a:pt x="298979" y="87199"/>
                  <a:pt x="264319" y="48305"/>
                  <a:pt x="261938" y="94872"/>
                </a:cubicBezTo>
                <a:cubicBezTo>
                  <a:pt x="259557" y="141439"/>
                  <a:pt x="283105" y="317651"/>
                  <a:pt x="287338" y="356809"/>
                </a:cubicBezTo>
                <a:cubicBezTo>
                  <a:pt x="291571" y="395967"/>
                  <a:pt x="280988" y="331145"/>
                  <a:pt x="287338" y="329822"/>
                </a:cubicBezTo>
                <a:cubicBezTo>
                  <a:pt x="293688" y="328499"/>
                  <a:pt x="319882" y="333526"/>
                  <a:pt x="325438" y="348872"/>
                </a:cubicBezTo>
                <a:cubicBezTo>
                  <a:pt x="330994" y="364218"/>
                  <a:pt x="333904" y="407610"/>
                  <a:pt x="320675" y="421897"/>
                </a:cubicBezTo>
                <a:cubicBezTo>
                  <a:pt x="307446" y="436185"/>
                  <a:pt x="289984" y="429041"/>
                  <a:pt x="246063" y="434597"/>
                </a:cubicBezTo>
                <a:cubicBezTo>
                  <a:pt x="202142" y="440153"/>
                  <a:pt x="49742" y="458409"/>
                  <a:pt x="57150" y="455234"/>
                </a:cubicBezTo>
                <a:cubicBezTo>
                  <a:pt x="64558" y="452059"/>
                  <a:pt x="250296" y="428511"/>
                  <a:pt x="290513" y="415547"/>
                </a:cubicBezTo>
                <a:cubicBezTo>
                  <a:pt x="330730" y="402583"/>
                  <a:pt x="304271" y="416076"/>
                  <a:pt x="298450" y="377447"/>
                </a:cubicBezTo>
                <a:cubicBezTo>
                  <a:pt x="292629" y="338818"/>
                  <a:pt x="260351" y="239335"/>
                  <a:pt x="255588" y="183772"/>
                </a:cubicBezTo>
                <a:cubicBezTo>
                  <a:pt x="250826" y="128210"/>
                  <a:pt x="271198" y="68678"/>
                  <a:pt x="269875" y="44072"/>
                </a:cubicBezTo>
                <a:cubicBezTo>
                  <a:pt x="268552" y="19466"/>
                  <a:pt x="247650" y="36134"/>
                  <a:pt x="247650" y="36134"/>
                </a:cubicBezTo>
                <a:lnTo>
                  <a:pt x="0" y="20259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1" name="フリーフォーム: 図形 3650">
            <a:extLst>
              <a:ext uri="{FF2B5EF4-FFF2-40B4-BE49-F238E27FC236}">
                <a16:creationId xmlns:a16="http://schemas.microsoft.com/office/drawing/2014/main" id="{0F79A0D5-BAED-42D2-AE7B-2C1B5E70A913}"/>
              </a:ext>
            </a:extLst>
          </p:cNvPr>
          <p:cNvSpPr/>
          <p:nvPr/>
        </p:nvSpPr>
        <p:spPr>
          <a:xfrm>
            <a:off x="1750723" y="6934165"/>
            <a:ext cx="81376" cy="449023"/>
          </a:xfrm>
          <a:custGeom>
            <a:avLst/>
            <a:gdLst>
              <a:gd name="connsiteX0" fmla="*/ 1877 w 81376"/>
              <a:gd name="connsiteY0" fmla="*/ 35 h 449023"/>
              <a:gd name="connsiteX1" fmla="*/ 38390 w 81376"/>
              <a:gd name="connsiteY1" fmla="*/ 93698 h 449023"/>
              <a:gd name="connsiteX2" fmla="*/ 52677 w 81376"/>
              <a:gd name="connsiteY2" fmla="*/ 104810 h 449023"/>
              <a:gd name="connsiteX3" fmla="*/ 59027 w 81376"/>
              <a:gd name="connsiteY3" fmla="*/ 166723 h 449023"/>
              <a:gd name="connsiteX4" fmla="*/ 81252 w 81376"/>
              <a:gd name="connsiteY4" fmla="*/ 352460 h 449023"/>
              <a:gd name="connsiteX5" fmla="*/ 47915 w 81376"/>
              <a:gd name="connsiteY5" fmla="*/ 346110 h 449023"/>
              <a:gd name="connsiteX6" fmla="*/ 59027 w 81376"/>
              <a:gd name="connsiteY6" fmla="*/ 447710 h 449023"/>
              <a:gd name="connsiteX7" fmla="*/ 60615 w 81376"/>
              <a:gd name="connsiteY7" fmla="*/ 395323 h 449023"/>
              <a:gd name="connsiteX8" fmla="*/ 52677 w 81376"/>
              <a:gd name="connsiteY8" fmla="*/ 274673 h 449023"/>
              <a:gd name="connsiteX9" fmla="*/ 41565 w 81376"/>
              <a:gd name="connsiteY9" fmla="*/ 111160 h 449023"/>
              <a:gd name="connsiteX10" fmla="*/ 8227 w 81376"/>
              <a:gd name="connsiteY10" fmla="*/ 82585 h 449023"/>
              <a:gd name="connsiteX11" fmla="*/ 1877 w 81376"/>
              <a:gd name="connsiteY11" fmla="*/ 35 h 44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376" h="449023">
                <a:moveTo>
                  <a:pt x="1877" y="35"/>
                </a:moveTo>
                <a:cubicBezTo>
                  <a:pt x="6904" y="1887"/>
                  <a:pt x="29923" y="76236"/>
                  <a:pt x="38390" y="93698"/>
                </a:cubicBezTo>
                <a:cubicBezTo>
                  <a:pt x="46857" y="111160"/>
                  <a:pt x="49238" y="92639"/>
                  <a:pt x="52677" y="104810"/>
                </a:cubicBezTo>
                <a:cubicBezTo>
                  <a:pt x="56117" y="116981"/>
                  <a:pt x="54265" y="125448"/>
                  <a:pt x="59027" y="166723"/>
                </a:cubicBezTo>
                <a:cubicBezTo>
                  <a:pt x="63789" y="207998"/>
                  <a:pt x="83104" y="322562"/>
                  <a:pt x="81252" y="352460"/>
                </a:cubicBezTo>
                <a:cubicBezTo>
                  <a:pt x="79400" y="382358"/>
                  <a:pt x="51619" y="330235"/>
                  <a:pt x="47915" y="346110"/>
                </a:cubicBezTo>
                <a:cubicBezTo>
                  <a:pt x="44211" y="361985"/>
                  <a:pt x="56910" y="439508"/>
                  <a:pt x="59027" y="447710"/>
                </a:cubicBezTo>
                <a:cubicBezTo>
                  <a:pt x="61144" y="455912"/>
                  <a:pt x="61673" y="424162"/>
                  <a:pt x="60615" y="395323"/>
                </a:cubicBezTo>
                <a:cubicBezTo>
                  <a:pt x="59557" y="366484"/>
                  <a:pt x="55852" y="322033"/>
                  <a:pt x="52677" y="274673"/>
                </a:cubicBezTo>
                <a:cubicBezTo>
                  <a:pt x="49502" y="227313"/>
                  <a:pt x="48973" y="143175"/>
                  <a:pt x="41565" y="111160"/>
                </a:cubicBezTo>
                <a:cubicBezTo>
                  <a:pt x="34157" y="79145"/>
                  <a:pt x="13519" y="96079"/>
                  <a:pt x="8227" y="82585"/>
                </a:cubicBezTo>
                <a:cubicBezTo>
                  <a:pt x="2935" y="69091"/>
                  <a:pt x="-3150" y="-1817"/>
                  <a:pt x="1877" y="3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2" name="フリーフォーム: 図形 3651">
            <a:extLst>
              <a:ext uri="{FF2B5EF4-FFF2-40B4-BE49-F238E27FC236}">
                <a16:creationId xmlns:a16="http://schemas.microsoft.com/office/drawing/2014/main" id="{AB64FCE5-D3CC-46FC-AB34-CD44D08D22C7}"/>
              </a:ext>
            </a:extLst>
          </p:cNvPr>
          <p:cNvSpPr/>
          <p:nvPr/>
        </p:nvSpPr>
        <p:spPr>
          <a:xfrm>
            <a:off x="2122417" y="6894659"/>
            <a:ext cx="322399" cy="425304"/>
          </a:xfrm>
          <a:custGeom>
            <a:avLst/>
            <a:gdLst>
              <a:gd name="connsiteX0" fmla="*/ 71 w 322399"/>
              <a:gd name="connsiteY0" fmla="*/ 20491 h 425304"/>
              <a:gd name="connsiteX1" fmla="*/ 303283 w 322399"/>
              <a:gd name="connsiteY1" fmla="*/ 1441 h 425304"/>
              <a:gd name="connsiteX2" fmla="*/ 282646 w 322399"/>
              <a:gd name="connsiteY2" fmla="*/ 9379 h 425304"/>
              <a:gd name="connsiteX3" fmla="*/ 303283 w 322399"/>
              <a:gd name="connsiteY3" fmla="*/ 72879 h 425304"/>
              <a:gd name="connsiteX4" fmla="*/ 281058 w 322399"/>
              <a:gd name="connsiteY4" fmla="*/ 90341 h 425304"/>
              <a:gd name="connsiteX5" fmla="*/ 277883 w 322399"/>
              <a:gd name="connsiteY5" fmla="*/ 269729 h 425304"/>
              <a:gd name="connsiteX6" fmla="*/ 298521 w 322399"/>
              <a:gd name="connsiteY6" fmla="*/ 337991 h 425304"/>
              <a:gd name="connsiteX7" fmla="*/ 319158 w 322399"/>
              <a:gd name="connsiteY7" fmla="*/ 366566 h 425304"/>
              <a:gd name="connsiteX8" fmla="*/ 320746 w 322399"/>
              <a:gd name="connsiteY8" fmla="*/ 425304 h 425304"/>
              <a:gd name="connsiteX9" fmla="*/ 303283 w 322399"/>
              <a:gd name="connsiteY9" fmla="*/ 366566 h 425304"/>
              <a:gd name="connsiteX10" fmla="*/ 262008 w 322399"/>
              <a:gd name="connsiteY10" fmla="*/ 291954 h 425304"/>
              <a:gd name="connsiteX11" fmla="*/ 257246 w 322399"/>
              <a:gd name="connsiteY11" fmla="*/ 98279 h 425304"/>
              <a:gd name="connsiteX12" fmla="*/ 274708 w 322399"/>
              <a:gd name="connsiteY12" fmla="*/ 26841 h 425304"/>
              <a:gd name="connsiteX13" fmla="*/ 274708 w 322399"/>
              <a:gd name="connsiteY13" fmla="*/ 17316 h 425304"/>
              <a:gd name="connsiteX14" fmla="*/ 71 w 322399"/>
              <a:gd name="connsiteY14" fmla="*/ 20491 h 42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2399" h="425304">
                <a:moveTo>
                  <a:pt x="71" y="20491"/>
                </a:moveTo>
                <a:cubicBezTo>
                  <a:pt x="4833" y="17845"/>
                  <a:pt x="256187" y="3293"/>
                  <a:pt x="303283" y="1441"/>
                </a:cubicBezTo>
                <a:cubicBezTo>
                  <a:pt x="350379" y="-411"/>
                  <a:pt x="282646" y="-2527"/>
                  <a:pt x="282646" y="9379"/>
                </a:cubicBezTo>
                <a:cubicBezTo>
                  <a:pt x="282646" y="21285"/>
                  <a:pt x="303548" y="59385"/>
                  <a:pt x="303283" y="72879"/>
                </a:cubicBezTo>
                <a:cubicBezTo>
                  <a:pt x="303018" y="86373"/>
                  <a:pt x="285291" y="57533"/>
                  <a:pt x="281058" y="90341"/>
                </a:cubicBezTo>
                <a:cubicBezTo>
                  <a:pt x="276825" y="123149"/>
                  <a:pt x="274973" y="228454"/>
                  <a:pt x="277883" y="269729"/>
                </a:cubicBezTo>
                <a:cubicBezTo>
                  <a:pt x="280793" y="311004"/>
                  <a:pt x="291642" y="321852"/>
                  <a:pt x="298521" y="337991"/>
                </a:cubicBezTo>
                <a:cubicBezTo>
                  <a:pt x="305400" y="354131"/>
                  <a:pt x="315454" y="352014"/>
                  <a:pt x="319158" y="366566"/>
                </a:cubicBezTo>
                <a:cubicBezTo>
                  <a:pt x="322862" y="381118"/>
                  <a:pt x="323392" y="425304"/>
                  <a:pt x="320746" y="425304"/>
                </a:cubicBezTo>
                <a:cubicBezTo>
                  <a:pt x="318100" y="425304"/>
                  <a:pt x="313073" y="388791"/>
                  <a:pt x="303283" y="366566"/>
                </a:cubicBezTo>
                <a:cubicBezTo>
                  <a:pt x="293493" y="344341"/>
                  <a:pt x="269681" y="336668"/>
                  <a:pt x="262008" y="291954"/>
                </a:cubicBezTo>
                <a:cubicBezTo>
                  <a:pt x="254335" y="247240"/>
                  <a:pt x="255129" y="142464"/>
                  <a:pt x="257246" y="98279"/>
                </a:cubicBezTo>
                <a:cubicBezTo>
                  <a:pt x="259363" y="54094"/>
                  <a:pt x="271798" y="40335"/>
                  <a:pt x="274708" y="26841"/>
                </a:cubicBezTo>
                <a:cubicBezTo>
                  <a:pt x="277618" y="13347"/>
                  <a:pt x="318893" y="18374"/>
                  <a:pt x="274708" y="17316"/>
                </a:cubicBezTo>
                <a:cubicBezTo>
                  <a:pt x="230523" y="16258"/>
                  <a:pt x="-4691" y="23137"/>
                  <a:pt x="71" y="2049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3" name="フリーフォーム: 図形 3652">
            <a:extLst>
              <a:ext uri="{FF2B5EF4-FFF2-40B4-BE49-F238E27FC236}">
                <a16:creationId xmlns:a16="http://schemas.microsoft.com/office/drawing/2014/main" id="{7AB5E8D0-50E1-4716-A6C0-ADD0701FA2CB}"/>
              </a:ext>
            </a:extLst>
          </p:cNvPr>
          <p:cNvSpPr/>
          <p:nvPr/>
        </p:nvSpPr>
        <p:spPr>
          <a:xfrm>
            <a:off x="2134356" y="6879634"/>
            <a:ext cx="318942" cy="479642"/>
          </a:xfrm>
          <a:custGeom>
            <a:avLst/>
            <a:gdLst>
              <a:gd name="connsiteX0" fmla="*/ 832 w 318942"/>
              <a:gd name="connsiteY0" fmla="*/ 591 h 479642"/>
              <a:gd name="connsiteX1" fmla="*/ 4007 w 318942"/>
              <a:gd name="connsiteY1" fmla="*/ 132354 h 479642"/>
              <a:gd name="connsiteX2" fmla="*/ 29407 w 318942"/>
              <a:gd name="connsiteY2" fmla="*/ 116479 h 479642"/>
              <a:gd name="connsiteX3" fmla="*/ 46869 w 318942"/>
              <a:gd name="connsiteY3" fmla="*/ 141879 h 479642"/>
              <a:gd name="connsiteX4" fmla="*/ 62744 w 318942"/>
              <a:gd name="connsiteY4" fmla="*/ 349841 h 479642"/>
              <a:gd name="connsiteX5" fmla="*/ 32582 w 318942"/>
              <a:gd name="connsiteY5" fmla="*/ 383179 h 479642"/>
              <a:gd name="connsiteX6" fmla="*/ 42107 w 318942"/>
              <a:gd name="connsiteY6" fmla="*/ 475254 h 479642"/>
              <a:gd name="connsiteX7" fmla="*/ 80207 w 318942"/>
              <a:gd name="connsiteY7" fmla="*/ 462554 h 479642"/>
              <a:gd name="connsiteX8" fmla="*/ 313569 w 318942"/>
              <a:gd name="connsiteY8" fmla="*/ 441916 h 479642"/>
              <a:gd name="connsiteX9" fmla="*/ 229432 w 318942"/>
              <a:gd name="connsiteY9" fmla="*/ 427629 h 479642"/>
              <a:gd name="connsiteX10" fmla="*/ 62744 w 318942"/>
              <a:gd name="connsiteY10" fmla="*/ 432391 h 479642"/>
              <a:gd name="connsiteX11" fmla="*/ 40519 w 318942"/>
              <a:gd name="connsiteY11" fmla="*/ 395879 h 479642"/>
              <a:gd name="connsiteX12" fmla="*/ 70682 w 318942"/>
              <a:gd name="connsiteY12" fmla="*/ 254591 h 479642"/>
              <a:gd name="connsiteX13" fmla="*/ 11944 w 318942"/>
              <a:gd name="connsiteY13" fmla="*/ 89491 h 479642"/>
              <a:gd name="connsiteX14" fmla="*/ 832 w 318942"/>
              <a:gd name="connsiteY14" fmla="*/ 591 h 47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8942" h="479642">
                <a:moveTo>
                  <a:pt x="832" y="591"/>
                </a:moveTo>
                <a:cubicBezTo>
                  <a:pt x="-491" y="7735"/>
                  <a:pt x="-755" y="113039"/>
                  <a:pt x="4007" y="132354"/>
                </a:cubicBezTo>
                <a:cubicBezTo>
                  <a:pt x="8769" y="151669"/>
                  <a:pt x="22263" y="114892"/>
                  <a:pt x="29407" y="116479"/>
                </a:cubicBezTo>
                <a:cubicBezTo>
                  <a:pt x="36551" y="118067"/>
                  <a:pt x="41313" y="102985"/>
                  <a:pt x="46869" y="141879"/>
                </a:cubicBezTo>
                <a:cubicBezTo>
                  <a:pt x="52425" y="180773"/>
                  <a:pt x="65125" y="309624"/>
                  <a:pt x="62744" y="349841"/>
                </a:cubicBezTo>
                <a:cubicBezTo>
                  <a:pt x="60363" y="390058"/>
                  <a:pt x="36022" y="362277"/>
                  <a:pt x="32582" y="383179"/>
                </a:cubicBezTo>
                <a:cubicBezTo>
                  <a:pt x="29143" y="404081"/>
                  <a:pt x="34170" y="462025"/>
                  <a:pt x="42107" y="475254"/>
                </a:cubicBezTo>
                <a:cubicBezTo>
                  <a:pt x="50044" y="488483"/>
                  <a:pt x="34963" y="468110"/>
                  <a:pt x="80207" y="462554"/>
                </a:cubicBezTo>
                <a:cubicBezTo>
                  <a:pt x="125451" y="456998"/>
                  <a:pt x="288698" y="447737"/>
                  <a:pt x="313569" y="441916"/>
                </a:cubicBezTo>
                <a:cubicBezTo>
                  <a:pt x="338440" y="436095"/>
                  <a:pt x="271236" y="429216"/>
                  <a:pt x="229432" y="427629"/>
                </a:cubicBezTo>
                <a:cubicBezTo>
                  <a:pt x="187628" y="426042"/>
                  <a:pt x="94229" y="437683"/>
                  <a:pt x="62744" y="432391"/>
                </a:cubicBezTo>
                <a:cubicBezTo>
                  <a:pt x="31259" y="427099"/>
                  <a:pt x="39196" y="425512"/>
                  <a:pt x="40519" y="395879"/>
                </a:cubicBezTo>
                <a:cubicBezTo>
                  <a:pt x="41842" y="366246"/>
                  <a:pt x="75445" y="305656"/>
                  <a:pt x="70682" y="254591"/>
                </a:cubicBezTo>
                <a:cubicBezTo>
                  <a:pt x="65920" y="203526"/>
                  <a:pt x="23321" y="126268"/>
                  <a:pt x="11944" y="89491"/>
                </a:cubicBezTo>
                <a:cubicBezTo>
                  <a:pt x="567" y="52714"/>
                  <a:pt x="2155" y="-6553"/>
                  <a:pt x="832" y="59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4" name="フリーフォーム: 図形 3653">
            <a:extLst>
              <a:ext uri="{FF2B5EF4-FFF2-40B4-BE49-F238E27FC236}">
                <a16:creationId xmlns:a16="http://schemas.microsoft.com/office/drawing/2014/main" id="{5F4B8D49-E979-4018-A024-1ABA6724ECED}"/>
              </a:ext>
            </a:extLst>
          </p:cNvPr>
          <p:cNvSpPr/>
          <p:nvPr/>
        </p:nvSpPr>
        <p:spPr>
          <a:xfrm>
            <a:off x="3246697" y="6958984"/>
            <a:ext cx="706141" cy="52273"/>
          </a:xfrm>
          <a:custGeom>
            <a:avLst/>
            <a:gdLst>
              <a:gd name="connsiteX0" fmla="*/ 270 w 706141"/>
              <a:gd name="connsiteY0" fmla="*/ 51416 h 52273"/>
              <a:gd name="connsiteX1" fmla="*/ 660670 w 706141"/>
              <a:gd name="connsiteY1" fmla="*/ 30249 h 52273"/>
              <a:gd name="connsiteX2" fmla="*/ 580236 w 706141"/>
              <a:gd name="connsiteY2" fmla="*/ 616 h 52273"/>
              <a:gd name="connsiteX3" fmla="*/ 270 w 706141"/>
              <a:gd name="connsiteY3" fmla="*/ 51416 h 5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141" h="52273">
                <a:moveTo>
                  <a:pt x="270" y="51416"/>
                </a:moveTo>
                <a:cubicBezTo>
                  <a:pt x="13676" y="56355"/>
                  <a:pt x="564009" y="38716"/>
                  <a:pt x="660670" y="30249"/>
                </a:cubicBezTo>
                <a:cubicBezTo>
                  <a:pt x="757331" y="21782"/>
                  <a:pt x="685364" y="-4323"/>
                  <a:pt x="580236" y="616"/>
                </a:cubicBezTo>
                <a:cubicBezTo>
                  <a:pt x="475108" y="5555"/>
                  <a:pt x="-13136" y="46477"/>
                  <a:pt x="270" y="51416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5" name="フリーフォーム: 図形 3654">
            <a:extLst>
              <a:ext uri="{FF2B5EF4-FFF2-40B4-BE49-F238E27FC236}">
                <a16:creationId xmlns:a16="http://schemas.microsoft.com/office/drawing/2014/main" id="{8F9C611D-886C-4E50-AB3E-6B19299933E6}"/>
              </a:ext>
            </a:extLst>
          </p:cNvPr>
          <p:cNvSpPr/>
          <p:nvPr/>
        </p:nvSpPr>
        <p:spPr>
          <a:xfrm>
            <a:off x="3066790" y="7004759"/>
            <a:ext cx="301979" cy="622647"/>
          </a:xfrm>
          <a:custGeom>
            <a:avLst/>
            <a:gdLst>
              <a:gd name="connsiteX0" fmla="*/ 236798 w 301979"/>
              <a:gd name="connsiteY0" fmla="*/ 879 h 622647"/>
              <a:gd name="connsiteX1" fmla="*/ 252673 w 301979"/>
              <a:gd name="connsiteY1" fmla="*/ 97716 h 622647"/>
              <a:gd name="connsiteX2" fmla="*/ 260610 w 301979"/>
              <a:gd name="connsiteY2" fmla="*/ 69141 h 622647"/>
              <a:gd name="connsiteX3" fmla="*/ 292360 w 301979"/>
              <a:gd name="connsiteY3" fmla="*/ 115179 h 622647"/>
              <a:gd name="connsiteX4" fmla="*/ 211398 w 301979"/>
              <a:gd name="connsiteY4" fmla="*/ 389816 h 622647"/>
              <a:gd name="connsiteX5" fmla="*/ 260 w 301979"/>
              <a:gd name="connsiteY5" fmla="*/ 621591 h 622647"/>
              <a:gd name="connsiteX6" fmla="*/ 170123 w 301979"/>
              <a:gd name="connsiteY6" fmla="*/ 467604 h 622647"/>
              <a:gd name="connsiteX7" fmla="*/ 273310 w 301979"/>
              <a:gd name="connsiteY7" fmla="*/ 277104 h 622647"/>
              <a:gd name="connsiteX8" fmla="*/ 301885 w 301979"/>
              <a:gd name="connsiteY8" fmla="*/ 88191 h 622647"/>
              <a:gd name="connsiteX9" fmla="*/ 266960 w 301979"/>
              <a:gd name="connsiteY9" fmla="*/ 50091 h 622647"/>
              <a:gd name="connsiteX10" fmla="*/ 236798 w 301979"/>
              <a:gd name="connsiteY10" fmla="*/ 879 h 62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979" h="622647">
                <a:moveTo>
                  <a:pt x="236798" y="879"/>
                </a:moveTo>
                <a:cubicBezTo>
                  <a:pt x="234417" y="8816"/>
                  <a:pt x="248704" y="86339"/>
                  <a:pt x="252673" y="97716"/>
                </a:cubicBezTo>
                <a:cubicBezTo>
                  <a:pt x="256642" y="109093"/>
                  <a:pt x="253996" y="66231"/>
                  <a:pt x="260610" y="69141"/>
                </a:cubicBezTo>
                <a:cubicBezTo>
                  <a:pt x="267224" y="72051"/>
                  <a:pt x="300562" y="61733"/>
                  <a:pt x="292360" y="115179"/>
                </a:cubicBezTo>
                <a:cubicBezTo>
                  <a:pt x="284158" y="168625"/>
                  <a:pt x="260081" y="305414"/>
                  <a:pt x="211398" y="389816"/>
                </a:cubicBezTo>
                <a:cubicBezTo>
                  <a:pt x="162715" y="474218"/>
                  <a:pt x="7139" y="608626"/>
                  <a:pt x="260" y="621591"/>
                </a:cubicBezTo>
                <a:cubicBezTo>
                  <a:pt x="-6619" y="634556"/>
                  <a:pt x="124615" y="525018"/>
                  <a:pt x="170123" y="467604"/>
                </a:cubicBezTo>
                <a:cubicBezTo>
                  <a:pt x="215631" y="410190"/>
                  <a:pt x="251350" y="340339"/>
                  <a:pt x="273310" y="277104"/>
                </a:cubicBezTo>
                <a:cubicBezTo>
                  <a:pt x="295270" y="213869"/>
                  <a:pt x="302943" y="126027"/>
                  <a:pt x="301885" y="88191"/>
                </a:cubicBezTo>
                <a:cubicBezTo>
                  <a:pt x="300827" y="50356"/>
                  <a:pt x="275427" y="59087"/>
                  <a:pt x="266960" y="50091"/>
                </a:cubicBezTo>
                <a:cubicBezTo>
                  <a:pt x="258493" y="41095"/>
                  <a:pt x="239179" y="-7058"/>
                  <a:pt x="236798" y="87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6" name="フリーフォーム: 図形 3655">
            <a:extLst>
              <a:ext uri="{FF2B5EF4-FFF2-40B4-BE49-F238E27FC236}">
                <a16:creationId xmlns:a16="http://schemas.microsoft.com/office/drawing/2014/main" id="{1EB8705F-0FA0-44AE-A5E4-9F2B8F2F6DCD}"/>
              </a:ext>
            </a:extLst>
          </p:cNvPr>
          <p:cNvSpPr/>
          <p:nvPr/>
        </p:nvSpPr>
        <p:spPr>
          <a:xfrm>
            <a:off x="2637722" y="7576828"/>
            <a:ext cx="526049" cy="410927"/>
          </a:xfrm>
          <a:custGeom>
            <a:avLst/>
            <a:gdLst>
              <a:gd name="connsiteX0" fmla="*/ 524578 w 526049"/>
              <a:gd name="connsiteY0" fmla="*/ 310 h 410927"/>
              <a:gd name="connsiteX1" fmla="*/ 173741 w 526049"/>
              <a:gd name="connsiteY1" fmla="*/ 300347 h 410927"/>
              <a:gd name="connsiteX2" fmla="*/ 2291 w 526049"/>
              <a:gd name="connsiteY2" fmla="*/ 409885 h 410927"/>
              <a:gd name="connsiteX3" fmla="*/ 288041 w 526049"/>
              <a:gd name="connsiteY3" fmla="*/ 246372 h 410927"/>
              <a:gd name="connsiteX4" fmla="*/ 524578 w 526049"/>
              <a:gd name="connsiteY4" fmla="*/ 310 h 41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049" h="410927">
                <a:moveTo>
                  <a:pt x="524578" y="310"/>
                </a:moveTo>
                <a:cubicBezTo>
                  <a:pt x="505528" y="9306"/>
                  <a:pt x="260789" y="232085"/>
                  <a:pt x="173741" y="300347"/>
                </a:cubicBezTo>
                <a:cubicBezTo>
                  <a:pt x="86693" y="368609"/>
                  <a:pt x="-16759" y="418881"/>
                  <a:pt x="2291" y="409885"/>
                </a:cubicBezTo>
                <a:cubicBezTo>
                  <a:pt x="21341" y="400889"/>
                  <a:pt x="203110" y="312253"/>
                  <a:pt x="288041" y="246372"/>
                </a:cubicBezTo>
                <a:cubicBezTo>
                  <a:pt x="372972" y="180491"/>
                  <a:pt x="543628" y="-8686"/>
                  <a:pt x="524578" y="31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7" name="フリーフォーム: 図形 3656">
            <a:extLst>
              <a:ext uri="{FF2B5EF4-FFF2-40B4-BE49-F238E27FC236}">
                <a16:creationId xmlns:a16="http://schemas.microsoft.com/office/drawing/2014/main" id="{C85CED6E-DC09-488D-9A2F-F916A63F4520}"/>
              </a:ext>
            </a:extLst>
          </p:cNvPr>
          <p:cNvSpPr/>
          <p:nvPr/>
        </p:nvSpPr>
        <p:spPr>
          <a:xfrm>
            <a:off x="2406039" y="7814337"/>
            <a:ext cx="490817" cy="248159"/>
          </a:xfrm>
          <a:custGeom>
            <a:avLst/>
            <a:gdLst>
              <a:gd name="connsiteX0" fmla="*/ 2199 w 490817"/>
              <a:gd name="connsiteY0" fmla="*/ 240638 h 248159"/>
              <a:gd name="connsiteX1" fmla="*/ 276836 w 490817"/>
              <a:gd name="connsiteY1" fmla="*/ 146976 h 248159"/>
              <a:gd name="connsiteX2" fmla="*/ 486386 w 490817"/>
              <a:gd name="connsiteY2" fmla="*/ 2513 h 248159"/>
              <a:gd name="connsiteX3" fmla="*/ 399074 w 490817"/>
              <a:gd name="connsiteY3" fmla="*/ 67601 h 248159"/>
              <a:gd name="connsiteX4" fmla="*/ 160949 w 490817"/>
              <a:gd name="connsiteY4" fmla="*/ 223176 h 248159"/>
              <a:gd name="connsiteX5" fmla="*/ 2199 w 490817"/>
              <a:gd name="connsiteY5" fmla="*/ 240638 h 24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817" h="248159">
                <a:moveTo>
                  <a:pt x="2199" y="240638"/>
                </a:moveTo>
                <a:cubicBezTo>
                  <a:pt x="21513" y="227938"/>
                  <a:pt x="196138" y="186663"/>
                  <a:pt x="276836" y="146976"/>
                </a:cubicBezTo>
                <a:cubicBezTo>
                  <a:pt x="357534" y="107289"/>
                  <a:pt x="466013" y="15742"/>
                  <a:pt x="486386" y="2513"/>
                </a:cubicBezTo>
                <a:cubicBezTo>
                  <a:pt x="506759" y="-10716"/>
                  <a:pt x="453314" y="30824"/>
                  <a:pt x="399074" y="67601"/>
                </a:cubicBezTo>
                <a:cubicBezTo>
                  <a:pt x="344834" y="104378"/>
                  <a:pt x="226566" y="194866"/>
                  <a:pt x="160949" y="223176"/>
                </a:cubicBezTo>
                <a:cubicBezTo>
                  <a:pt x="95332" y="251486"/>
                  <a:pt x="-17115" y="253338"/>
                  <a:pt x="2199" y="24063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8" name="フリーフォーム: 図形 3657">
            <a:extLst>
              <a:ext uri="{FF2B5EF4-FFF2-40B4-BE49-F238E27FC236}">
                <a16:creationId xmlns:a16="http://schemas.microsoft.com/office/drawing/2014/main" id="{A8CC37D5-01FA-46E1-8908-DB4A2547A269}"/>
              </a:ext>
            </a:extLst>
          </p:cNvPr>
          <p:cNvSpPr/>
          <p:nvPr/>
        </p:nvSpPr>
        <p:spPr>
          <a:xfrm>
            <a:off x="2350030" y="8006441"/>
            <a:ext cx="71703" cy="624235"/>
          </a:xfrm>
          <a:custGeom>
            <a:avLst/>
            <a:gdLst>
              <a:gd name="connsiteX0" fmla="*/ 2645 w 71703"/>
              <a:gd name="connsiteY0" fmla="*/ 909 h 624235"/>
              <a:gd name="connsiteX1" fmla="*/ 39158 w 71703"/>
              <a:gd name="connsiteY1" fmla="*/ 235859 h 624235"/>
              <a:gd name="connsiteX2" fmla="*/ 67733 w 71703"/>
              <a:gd name="connsiteY2" fmla="*/ 596222 h 624235"/>
              <a:gd name="connsiteX3" fmla="*/ 66145 w 71703"/>
              <a:gd name="connsiteY3" fmla="*/ 581934 h 624235"/>
              <a:gd name="connsiteX4" fmla="*/ 18520 w 71703"/>
              <a:gd name="connsiteY4" fmla="*/ 434297 h 624235"/>
              <a:gd name="connsiteX5" fmla="*/ 4233 w 71703"/>
              <a:gd name="connsiteY5" fmla="*/ 164422 h 624235"/>
              <a:gd name="connsiteX6" fmla="*/ 2645 w 71703"/>
              <a:gd name="connsiteY6" fmla="*/ 909 h 62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03" h="624235">
                <a:moveTo>
                  <a:pt x="2645" y="909"/>
                </a:moveTo>
                <a:cubicBezTo>
                  <a:pt x="8466" y="12815"/>
                  <a:pt x="28310" y="136640"/>
                  <a:pt x="39158" y="235859"/>
                </a:cubicBezTo>
                <a:cubicBezTo>
                  <a:pt x="50006" y="335078"/>
                  <a:pt x="63235" y="538543"/>
                  <a:pt x="67733" y="596222"/>
                </a:cubicBezTo>
                <a:cubicBezTo>
                  <a:pt x="72231" y="653901"/>
                  <a:pt x="74347" y="608922"/>
                  <a:pt x="66145" y="581934"/>
                </a:cubicBezTo>
                <a:cubicBezTo>
                  <a:pt x="57943" y="554946"/>
                  <a:pt x="28839" y="503882"/>
                  <a:pt x="18520" y="434297"/>
                </a:cubicBezTo>
                <a:cubicBezTo>
                  <a:pt x="8201" y="364712"/>
                  <a:pt x="6350" y="232155"/>
                  <a:pt x="4233" y="164422"/>
                </a:cubicBezTo>
                <a:cubicBezTo>
                  <a:pt x="2116" y="96689"/>
                  <a:pt x="-3176" y="-10997"/>
                  <a:pt x="2645" y="90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9" name="フリーフォーム: 図形 3658">
            <a:extLst>
              <a:ext uri="{FF2B5EF4-FFF2-40B4-BE49-F238E27FC236}">
                <a16:creationId xmlns:a16="http://schemas.microsoft.com/office/drawing/2014/main" id="{BD91BA76-FEAC-4310-A713-83665E18AC0C}"/>
              </a:ext>
            </a:extLst>
          </p:cNvPr>
          <p:cNvSpPr/>
          <p:nvPr/>
        </p:nvSpPr>
        <p:spPr>
          <a:xfrm>
            <a:off x="2331729" y="8007720"/>
            <a:ext cx="149132" cy="99662"/>
          </a:xfrm>
          <a:custGeom>
            <a:avLst/>
            <a:gdLst>
              <a:gd name="connsiteX0" fmla="*/ 309 w 149132"/>
              <a:gd name="connsiteY0" fmla="*/ 7568 h 99662"/>
              <a:gd name="connsiteX1" fmla="*/ 143184 w 149132"/>
              <a:gd name="connsiteY1" fmla="*/ 1218 h 99662"/>
              <a:gd name="connsiteX2" fmla="*/ 124134 w 149132"/>
              <a:gd name="connsiteY2" fmla="*/ 10743 h 99662"/>
              <a:gd name="connsiteX3" fmla="*/ 143184 w 149132"/>
              <a:gd name="connsiteY3" fmla="*/ 99643 h 99662"/>
              <a:gd name="connsiteX4" fmla="*/ 105084 w 149132"/>
              <a:gd name="connsiteY4" fmla="*/ 18680 h 99662"/>
              <a:gd name="connsiteX5" fmla="*/ 309 w 149132"/>
              <a:gd name="connsiteY5" fmla="*/ 7568 h 9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132" h="99662">
                <a:moveTo>
                  <a:pt x="309" y="7568"/>
                </a:moveTo>
                <a:cubicBezTo>
                  <a:pt x="6659" y="4658"/>
                  <a:pt x="122547" y="689"/>
                  <a:pt x="143184" y="1218"/>
                </a:cubicBezTo>
                <a:cubicBezTo>
                  <a:pt x="163821" y="1747"/>
                  <a:pt x="124134" y="-5661"/>
                  <a:pt x="124134" y="10743"/>
                </a:cubicBezTo>
                <a:cubicBezTo>
                  <a:pt x="124134" y="27147"/>
                  <a:pt x="146359" y="98320"/>
                  <a:pt x="143184" y="99643"/>
                </a:cubicBezTo>
                <a:cubicBezTo>
                  <a:pt x="140009" y="100966"/>
                  <a:pt x="123076" y="32968"/>
                  <a:pt x="105084" y="18680"/>
                </a:cubicBezTo>
                <a:cubicBezTo>
                  <a:pt x="87092" y="4392"/>
                  <a:pt x="-6041" y="10478"/>
                  <a:pt x="309" y="7568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0" name="フリーフォーム: 図形 3659">
            <a:extLst>
              <a:ext uri="{FF2B5EF4-FFF2-40B4-BE49-F238E27FC236}">
                <a16:creationId xmlns:a16="http://schemas.microsoft.com/office/drawing/2014/main" id="{11862D9F-ACAF-4F7B-A4A4-35551E6CCDFF}"/>
              </a:ext>
            </a:extLst>
          </p:cNvPr>
          <p:cNvSpPr/>
          <p:nvPr/>
        </p:nvSpPr>
        <p:spPr>
          <a:xfrm>
            <a:off x="2387531" y="8328240"/>
            <a:ext cx="626655" cy="283974"/>
          </a:xfrm>
          <a:custGeom>
            <a:avLst/>
            <a:gdLst>
              <a:gd name="connsiteX0" fmla="*/ 69 w 626655"/>
              <a:gd name="connsiteY0" fmla="*/ 282360 h 283974"/>
              <a:gd name="connsiteX1" fmla="*/ 119132 w 626655"/>
              <a:gd name="connsiteY1" fmla="*/ 276010 h 283974"/>
              <a:gd name="connsiteX2" fmla="*/ 95319 w 626655"/>
              <a:gd name="connsiteY2" fmla="*/ 256960 h 283974"/>
              <a:gd name="connsiteX3" fmla="*/ 104844 w 626655"/>
              <a:gd name="connsiteY3" fmla="*/ 225210 h 283974"/>
              <a:gd name="connsiteX4" fmla="*/ 177869 w 626655"/>
              <a:gd name="connsiteY4" fmla="*/ 212510 h 283974"/>
              <a:gd name="connsiteX5" fmla="*/ 295344 w 626655"/>
              <a:gd name="connsiteY5" fmla="*/ 161710 h 283974"/>
              <a:gd name="connsiteX6" fmla="*/ 619194 w 626655"/>
              <a:gd name="connsiteY6" fmla="*/ 6135 h 283974"/>
              <a:gd name="connsiteX7" fmla="*/ 519182 w 626655"/>
              <a:gd name="connsiteY7" fmla="*/ 33123 h 283974"/>
              <a:gd name="connsiteX8" fmla="*/ 476319 w 626655"/>
              <a:gd name="connsiteY8" fmla="*/ 50585 h 283974"/>
              <a:gd name="connsiteX9" fmla="*/ 108019 w 626655"/>
              <a:gd name="connsiteY9" fmla="*/ 204573 h 283974"/>
              <a:gd name="connsiteX10" fmla="*/ 138182 w 626655"/>
              <a:gd name="connsiteY10" fmla="*/ 247435 h 283974"/>
              <a:gd name="connsiteX11" fmla="*/ 69 w 626655"/>
              <a:gd name="connsiteY11" fmla="*/ 282360 h 28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6655" h="283974">
                <a:moveTo>
                  <a:pt x="69" y="282360"/>
                </a:moveTo>
                <a:cubicBezTo>
                  <a:pt x="-3106" y="287122"/>
                  <a:pt x="103257" y="280243"/>
                  <a:pt x="119132" y="276010"/>
                </a:cubicBezTo>
                <a:cubicBezTo>
                  <a:pt x="135007" y="271777"/>
                  <a:pt x="97700" y="265427"/>
                  <a:pt x="95319" y="256960"/>
                </a:cubicBezTo>
                <a:cubicBezTo>
                  <a:pt x="92938" y="248493"/>
                  <a:pt x="91086" y="232618"/>
                  <a:pt x="104844" y="225210"/>
                </a:cubicBezTo>
                <a:cubicBezTo>
                  <a:pt x="118602" y="217802"/>
                  <a:pt x="146119" y="223093"/>
                  <a:pt x="177869" y="212510"/>
                </a:cubicBezTo>
                <a:cubicBezTo>
                  <a:pt x="209619" y="201927"/>
                  <a:pt x="221790" y="196106"/>
                  <a:pt x="295344" y="161710"/>
                </a:cubicBezTo>
                <a:cubicBezTo>
                  <a:pt x="368898" y="127314"/>
                  <a:pt x="581888" y="27566"/>
                  <a:pt x="619194" y="6135"/>
                </a:cubicBezTo>
                <a:cubicBezTo>
                  <a:pt x="656500" y="-15296"/>
                  <a:pt x="542995" y="25715"/>
                  <a:pt x="519182" y="33123"/>
                </a:cubicBezTo>
                <a:cubicBezTo>
                  <a:pt x="495370" y="40531"/>
                  <a:pt x="476319" y="50585"/>
                  <a:pt x="476319" y="50585"/>
                </a:cubicBezTo>
                <a:cubicBezTo>
                  <a:pt x="407792" y="79160"/>
                  <a:pt x="164375" y="171765"/>
                  <a:pt x="108019" y="204573"/>
                </a:cubicBezTo>
                <a:cubicBezTo>
                  <a:pt x="51663" y="237381"/>
                  <a:pt x="153263" y="236852"/>
                  <a:pt x="138182" y="247435"/>
                </a:cubicBezTo>
                <a:cubicBezTo>
                  <a:pt x="123101" y="258018"/>
                  <a:pt x="3244" y="277598"/>
                  <a:pt x="69" y="28236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1" name="フリーフォーム: 図形 3660">
            <a:extLst>
              <a:ext uri="{FF2B5EF4-FFF2-40B4-BE49-F238E27FC236}">
                <a16:creationId xmlns:a16="http://schemas.microsoft.com/office/drawing/2014/main" id="{C71F9454-D6BC-4068-A47E-254062098852}"/>
              </a:ext>
            </a:extLst>
          </p:cNvPr>
          <p:cNvSpPr/>
          <p:nvPr/>
        </p:nvSpPr>
        <p:spPr>
          <a:xfrm>
            <a:off x="2975447" y="8284584"/>
            <a:ext cx="571742" cy="691303"/>
          </a:xfrm>
          <a:custGeom>
            <a:avLst/>
            <a:gdLst>
              <a:gd name="connsiteX0" fmla="*/ 37628 w 571742"/>
              <a:gd name="connsiteY0" fmla="*/ 579 h 691303"/>
              <a:gd name="connsiteX1" fmla="*/ 37628 w 571742"/>
              <a:gd name="connsiteY1" fmla="*/ 192666 h 691303"/>
              <a:gd name="connsiteX2" fmla="*/ 70966 w 571742"/>
              <a:gd name="connsiteY2" fmla="*/ 608591 h 691303"/>
              <a:gd name="connsiteX3" fmla="*/ 48741 w 571742"/>
              <a:gd name="connsiteY3" fmla="*/ 607004 h 691303"/>
              <a:gd name="connsiteX4" fmla="*/ 12228 w 571742"/>
              <a:gd name="connsiteY4" fmla="*/ 607004 h 691303"/>
              <a:gd name="connsiteX5" fmla="*/ 12228 w 571742"/>
              <a:gd name="connsiteY5" fmla="*/ 686379 h 691303"/>
              <a:gd name="connsiteX6" fmla="*/ 129703 w 571742"/>
              <a:gd name="connsiteY6" fmla="*/ 683204 h 691303"/>
              <a:gd name="connsiteX7" fmla="*/ 544041 w 571742"/>
              <a:gd name="connsiteY7" fmla="*/ 678441 h 691303"/>
              <a:gd name="connsiteX8" fmla="*/ 534516 w 571742"/>
              <a:gd name="connsiteY8" fmla="*/ 662566 h 691303"/>
              <a:gd name="connsiteX9" fmla="*/ 531341 w 571742"/>
              <a:gd name="connsiteY9" fmla="*/ 660979 h 691303"/>
              <a:gd name="connsiteX10" fmla="*/ 367828 w 571742"/>
              <a:gd name="connsiteY10" fmla="*/ 667329 h 691303"/>
              <a:gd name="connsiteX11" fmla="*/ 32866 w 571742"/>
              <a:gd name="connsiteY11" fmla="*/ 673679 h 691303"/>
              <a:gd name="connsiteX12" fmla="*/ 15403 w 571742"/>
              <a:gd name="connsiteY12" fmla="*/ 637166 h 691303"/>
              <a:gd name="connsiteX13" fmla="*/ 58266 w 571742"/>
              <a:gd name="connsiteY13" fmla="*/ 614941 h 691303"/>
              <a:gd name="connsiteX14" fmla="*/ 48741 w 571742"/>
              <a:gd name="connsiteY14" fmla="*/ 527629 h 691303"/>
              <a:gd name="connsiteX15" fmla="*/ 53503 w 571742"/>
              <a:gd name="connsiteY15" fmla="*/ 146629 h 691303"/>
              <a:gd name="connsiteX16" fmla="*/ 37628 w 571742"/>
              <a:gd name="connsiteY16" fmla="*/ 579 h 69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1742" h="691303">
                <a:moveTo>
                  <a:pt x="37628" y="579"/>
                </a:moveTo>
                <a:cubicBezTo>
                  <a:pt x="34982" y="8252"/>
                  <a:pt x="32072" y="91331"/>
                  <a:pt x="37628" y="192666"/>
                </a:cubicBezTo>
                <a:cubicBezTo>
                  <a:pt x="43184" y="294001"/>
                  <a:pt x="69114" y="539535"/>
                  <a:pt x="70966" y="608591"/>
                </a:cubicBezTo>
                <a:cubicBezTo>
                  <a:pt x="72818" y="677647"/>
                  <a:pt x="58531" y="607268"/>
                  <a:pt x="48741" y="607004"/>
                </a:cubicBezTo>
                <a:cubicBezTo>
                  <a:pt x="38951" y="606740"/>
                  <a:pt x="18313" y="593775"/>
                  <a:pt x="12228" y="607004"/>
                </a:cubicBezTo>
                <a:cubicBezTo>
                  <a:pt x="6143" y="620233"/>
                  <a:pt x="-7351" y="673679"/>
                  <a:pt x="12228" y="686379"/>
                </a:cubicBezTo>
                <a:cubicBezTo>
                  <a:pt x="31807" y="699079"/>
                  <a:pt x="129703" y="683204"/>
                  <a:pt x="129703" y="683204"/>
                </a:cubicBezTo>
                <a:lnTo>
                  <a:pt x="544041" y="678441"/>
                </a:lnTo>
                <a:cubicBezTo>
                  <a:pt x="611510" y="675001"/>
                  <a:pt x="534516" y="662566"/>
                  <a:pt x="534516" y="662566"/>
                </a:cubicBezTo>
                <a:cubicBezTo>
                  <a:pt x="532399" y="659656"/>
                  <a:pt x="559122" y="660185"/>
                  <a:pt x="531341" y="660979"/>
                </a:cubicBezTo>
                <a:cubicBezTo>
                  <a:pt x="503560" y="661773"/>
                  <a:pt x="367828" y="667329"/>
                  <a:pt x="367828" y="667329"/>
                </a:cubicBezTo>
                <a:cubicBezTo>
                  <a:pt x="284749" y="669446"/>
                  <a:pt x="91604" y="678706"/>
                  <a:pt x="32866" y="673679"/>
                </a:cubicBezTo>
                <a:cubicBezTo>
                  <a:pt x="-25872" y="668652"/>
                  <a:pt x="11170" y="646956"/>
                  <a:pt x="15403" y="637166"/>
                </a:cubicBezTo>
                <a:cubicBezTo>
                  <a:pt x="19636" y="627376"/>
                  <a:pt x="52710" y="633197"/>
                  <a:pt x="58266" y="614941"/>
                </a:cubicBezTo>
                <a:cubicBezTo>
                  <a:pt x="63822" y="596685"/>
                  <a:pt x="49535" y="605681"/>
                  <a:pt x="48741" y="527629"/>
                </a:cubicBezTo>
                <a:cubicBezTo>
                  <a:pt x="47947" y="449577"/>
                  <a:pt x="52180" y="230766"/>
                  <a:pt x="53503" y="146629"/>
                </a:cubicBezTo>
                <a:cubicBezTo>
                  <a:pt x="54826" y="62492"/>
                  <a:pt x="40274" y="-7094"/>
                  <a:pt x="37628" y="57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2" name="フリーフォーム: 図形 3661">
            <a:extLst>
              <a:ext uri="{FF2B5EF4-FFF2-40B4-BE49-F238E27FC236}">
                <a16:creationId xmlns:a16="http://schemas.microsoft.com/office/drawing/2014/main" id="{ECC6876A-C54E-48F5-9B1C-5B660224E62F}"/>
              </a:ext>
            </a:extLst>
          </p:cNvPr>
          <p:cNvSpPr/>
          <p:nvPr/>
        </p:nvSpPr>
        <p:spPr>
          <a:xfrm>
            <a:off x="3451823" y="7964773"/>
            <a:ext cx="88732" cy="982428"/>
          </a:xfrm>
          <a:custGeom>
            <a:avLst/>
            <a:gdLst>
              <a:gd name="connsiteX0" fmla="*/ 10515 w 88732"/>
              <a:gd name="connsiteY0" fmla="*/ 14002 h 982428"/>
              <a:gd name="connsiteX1" fmla="*/ 42265 w 88732"/>
              <a:gd name="connsiteY1" fmla="*/ 722027 h 982428"/>
              <a:gd name="connsiteX2" fmla="*/ 32740 w 88732"/>
              <a:gd name="connsiteY2" fmla="*/ 888715 h 982428"/>
              <a:gd name="connsiteX3" fmla="*/ 78777 w 88732"/>
              <a:gd name="connsiteY3" fmla="*/ 920465 h 982428"/>
              <a:gd name="connsiteX4" fmla="*/ 81952 w 88732"/>
              <a:gd name="connsiteY4" fmla="*/ 982377 h 982428"/>
              <a:gd name="connsiteX5" fmla="*/ 85127 w 88732"/>
              <a:gd name="connsiteY5" fmla="*/ 909352 h 982428"/>
              <a:gd name="connsiteX6" fmla="*/ 26390 w 88732"/>
              <a:gd name="connsiteY6" fmla="*/ 880777 h 982428"/>
              <a:gd name="connsiteX7" fmla="*/ 990 w 88732"/>
              <a:gd name="connsiteY7" fmla="*/ 298165 h 982428"/>
              <a:gd name="connsiteX8" fmla="*/ 10515 w 88732"/>
              <a:gd name="connsiteY8" fmla="*/ 14002 h 982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732" h="982428">
                <a:moveTo>
                  <a:pt x="10515" y="14002"/>
                </a:moveTo>
                <a:cubicBezTo>
                  <a:pt x="17394" y="84646"/>
                  <a:pt x="38561" y="576242"/>
                  <a:pt x="42265" y="722027"/>
                </a:cubicBezTo>
                <a:cubicBezTo>
                  <a:pt x="45969" y="867812"/>
                  <a:pt x="26655" y="855642"/>
                  <a:pt x="32740" y="888715"/>
                </a:cubicBezTo>
                <a:cubicBezTo>
                  <a:pt x="38825" y="921788"/>
                  <a:pt x="70575" y="904855"/>
                  <a:pt x="78777" y="920465"/>
                </a:cubicBezTo>
                <a:cubicBezTo>
                  <a:pt x="86979" y="936075"/>
                  <a:pt x="80894" y="984229"/>
                  <a:pt x="81952" y="982377"/>
                </a:cubicBezTo>
                <a:cubicBezTo>
                  <a:pt x="83010" y="980525"/>
                  <a:pt x="94387" y="926285"/>
                  <a:pt x="85127" y="909352"/>
                </a:cubicBezTo>
                <a:cubicBezTo>
                  <a:pt x="75867" y="892419"/>
                  <a:pt x="40413" y="982641"/>
                  <a:pt x="26390" y="880777"/>
                </a:cubicBezTo>
                <a:cubicBezTo>
                  <a:pt x="12367" y="778913"/>
                  <a:pt x="4430" y="440511"/>
                  <a:pt x="990" y="298165"/>
                </a:cubicBezTo>
                <a:cubicBezTo>
                  <a:pt x="-2450" y="155819"/>
                  <a:pt x="3636" y="-56642"/>
                  <a:pt x="10515" y="1400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3" name="フリーフォーム: 図形 3662">
            <a:extLst>
              <a:ext uri="{FF2B5EF4-FFF2-40B4-BE49-F238E27FC236}">
                <a16:creationId xmlns:a16="http://schemas.microsoft.com/office/drawing/2014/main" id="{710B26A1-3BC0-47BC-8856-F657BF9DBF84}"/>
              </a:ext>
            </a:extLst>
          </p:cNvPr>
          <p:cNvSpPr/>
          <p:nvPr/>
        </p:nvSpPr>
        <p:spPr>
          <a:xfrm>
            <a:off x="3650603" y="6972193"/>
            <a:ext cx="238123" cy="717787"/>
          </a:xfrm>
          <a:custGeom>
            <a:avLst/>
            <a:gdLst>
              <a:gd name="connsiteX0" fmla="*/ 214960 w 238123"/>
              <a:gd name="connsiteY0" fmla="*/ 107 h 717787"/>
              <a:gd name="connsiteX1" fmla="*/ 219722 w 238123"/>
              <a:gd name="connsiteY1" fmla="*/ 108057 h 717787"/>
              <a:gd name="connsiteX2" fmla="*/ 194322 w 238123"/>
              <a:gd name="connsiteY2" fmla="*/ 81070 h 717787"/>
              <a:gd name="connsiteX3" fmla="*/ 172097 w 238123"/>
              <a:gd name="connsiteY3" fmla="*/ 89007 h 717787"/>
              <a:gd name="connsiteX4" fmla="*/ 187972 w 238123"/>
              <a:gd name="connsiteY4" fmla="*/ 136632 h 717787"/>
              <a:gd name="connsiteX5" fmla="*/ 153047 w 238123"/>
              <a:gd name="connsiteY5" fmla="*/ 381107 h 717787"/>
              <a:gd name="connsiteX6" fmla="*/ 647 w 238123"/>
              <a:gd name="connsiteY6" fmla="*/ 717657 h 717787"/>
              <a:gd name="connsiteX7" fmla="*/ 100660 w 238123"/>
              <a:gd name="connsiteY7" fmla="*/ 419207 h 717787"/>
              <a:gd name="connsiteX8" fmla="*/ 160985 w 238123"/>
              <a:gd name="connsiteY8" fmla="*/ 252520 h 717787"/>
              <a:gd name="connsiteX9" fmla="*/ 194322 w 238123"/>
              <a:gd name="connsiteY9" fmla="*/ 82657 h 717787"/>
              <a:gd name="connsiteX10" fmla="*/ 237185 w 238123"/>
              <a:gd name="connsiteY10" fmla="*/ 87420 h 717787"/>
              <a:gd name="connsiteX11" fmla="*/ 214960 w 238123"/>
              <a:gd name="connsiteY11" fmla="*/ 107 h 71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8123" h="717787">
                <a:moveTo>
                  <a:pt x="214960" y="107"/>
                </a:moveTo>
                <a:cubicBezTo>
                  <a:pt x="212049" y="3547"/>
                  <a:pt x="223162" y="94563"/>
                  <a:pt x="219722" y="108057"/>
                </a:cubicBezTo>
                <a:cubicBezTo>
                  <a:pt x="216282" y="121551"/>
                  <a:pt x="202260" y="84245"/>
                  <a:pt x="194322" y="81070"/>
                </a:cubicBezTo>
                <a:cubicBezTo>
                  <a:pt x="186384" y="77895"/>
                  <a:pt x="173155" y="79747"/>
                  <a:pt x="172097" y="89007"/>
                </a:cubicBezTo>
                <a:cubicBezTo>
                  <a:pt x="171039" y="98267"/>
                  <a:pt x="191147" y="87949"/>
                  <a:pt x="187972" y="136632"/>
                </a:cubicBezTo>
                <a:cubicBezTo>
                  <a:pt x="184797" y="185315"/>
                  <a:pt x="184268" y="284270"/>
                  <a:pt x="153047" y="381107"/>
                </a:cubicBezTo>
                <a:cubicBezTo>
                  <a:pt x="121826" y="477944"/>
                  <a:pt x="9378" y="711307"/>
                  <a:pt x="647" y="717657"/>
                </a:cubicBezTo>
                <a:cubicBezTo>
                  <a:pt x="-8084" y="724007"/>
                  <a:pt x="73937" y="496730"/>
                  <a:pt x="100660" y="419207"/>
                </a:cubicBezTo>
                <a:cubicBezTo>
                  <a:pt x="127383" y="341684"/>
                  <a:pt x="145375" y="308612"/>
                  <a:pt x="160985" y="252520"/>
                </a:cubicBezTo>
                <a:cubicBezTo>
                  <a:pt x="176595" y="196428"/>
                  <a:pt x="181622" y="110174"/>
                  <a:pt x="194322" y="82657"/>
                </a:cubicBezTo>
                <a:cubicBezTo>
                  <a:pt x="207022" y="55140"/>
                  <a:pt x="231100" y="98268"/>
                  <a:pt x="237185" y="87420"/>
                </a:cubicBezTo>
                <a:cubicBezTo>
                  <a:pt x="243270" y="76572"/>
                  <a:pt x="217871" y="-3333"/>
                  <a:pt x="214960" y="107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4" name="フリーフォーム: 図形 3663">
            <a:extLst>
              <a:ext uri="{FF2B5EF4-FFF2-40B4-BE49-F238E27FC236}">
                <a16:creationId xmlns:a16="http://schemas.microsoft.com/office/drawing/2014/main" id="{E3C37947-E8CF-451A-843F-2D9546F2FB8F}"/>
              </a:ext>
            </a:extLst>
          </p:cNvPr>
          <p:cNvSpPr/>
          <p:nvPr/>
        </p:nvSpPr>
        <p:spPr>
          <a:xfrm>
            <a:off x="3378611" y="7681682"/>
            <a:ext cx="283885" cy="315738"/>
          </a:xfrm>
          <a:custGeom>
            <a:avLst/>
            <a:gdLst>
              <a:gd name="connsiteX0" fmla="*/ 283752 w 283885"/>
              <a:gd name="connsiteY0" fmla="*/ 231 h 315738"/>
              <a:gd name="connsiteX1" fmla="*/ 182152 w 283885"/>
              <a:gd name="connsiteY1" fmla="*/ 158981 h 315738"/>
              <a:gd name="connsiteX2" fmla="*/ 36102 w 283885"/>
              <a:gd name="connsiteY2" fmla="*/ 292331 h 315738"/>
              <a:gd name="connsiteX3" fmla="*/ 2764 w 283885"/>
              <a:gd name="connsiteY3" fmla="*/ 314556 h 315738"/>
              <a:gd name="connsiteX4" fmla="*/ 88489 w 283885"/>
              <a:gd name="connsiteY4" fmla="*/ 278043 h 315738"/>
              <a:gd name="connsiteX5" fmla="*/ 161514 w 283885"/>
              <a:gd name="connsiteY5" fmla="*/ 127231 h 315738"/>
              <a:gd name="connsiteX6" fmla="*/ 283752 w 283885"/>
              <a:gd name="connsiteY6" fmla="*/ 231 h 31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85" h="315738">
                <a:moveTo>
                  <a:pt x="283752" y="231"/>
                </a:moveTo>
                <a:cubicBezTo>
                  <a:pt x="287192" y="5523"/>
                  <a:pt x="223427" y="110298"/>
                  <a:pt x="182152" y="158981"/>
                </a:cubicBezTo>
                <a:cubicBezTo>
                  <a:pt x="140877" y="207664"/>
                  <a:pt x="66000" y="266402"/>
                  <a:pt x="36102" y="292331"/>
                </a:cubicBezTo>
                <a:cubicBezTo>
                  <a:pt x="6204" y="318260"/>
                  <a:pt x="-5967" y="316937"/>
                  <a:pt x="2764" y="314556"/>
                </a:cubicBezTo>
                <a:cubicBezTo>
                  <a:pt x="11495" y="312175"/>
                  <a:pt x="62031" y="309264"/>
                  <a:pt x="88489" y="278043"/>
                </a:cubicBezTo>
                <a:cubicBezTo>
                  <a:pt x="114947" y="246822"/>
                  <a:pt x="130293" y="172739"/>
                  <a:pt x="161514" y="127231"/>
                </a:cubicBezTo>
                <a:cubicBezTo>
                  <a:pt x="192735" y="81723"/>
                  <a:pt x="280312" y="-5061"/>
                  <a:pt x="283752" y="23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5" name="フリーフォーム: 図形 3664">
            <a:extLst>
              <a:ext uri="{FF2B5EF4-FFF2-40B4-BE49-F238E27FC236}">
                <a16:creationId xmlns:a16="http://schemas.microsoft.com/office/drawing/2014/main" id="{983D7309-EF91-4F42-90A0-90BEC37C69F6}"/>
              </a:ext>
            </a:extLst>
          </p:cNvPr>
          <p:cNvSpPr/>
          <p:nvPr/>
        </p:nvSpPr>
        <p:spPr>
          <a:xfrm>
            <a:off x="4046629" y="6738155"/>
            <a:ext cx="28398" cy="604258"/>
          </a:xfrm>
          <a:custGeom>
            <a:avLst/>
            <a:gdLst>
              <a:gd name="connsiteX0" fmla="*/ 438 w 28398"/>
              <a:gd name="connsiteY0" fmla="*/ 14012 h 604258"/>
              <a:gd name="connsiteX1" fmla="*/ 8904 w 28398"/>
              <a:gd name="connsiteY1" fmla="*/ 585512 h 604258"/>
              <a:gd name="connsiteX2" fmla="*/ 27954 w 28398"/>
              <a:gd name="connsiteY2" fmla="*/ 441578 h 604258"/>
              <a:gd name="connsiteX3" fmla="*/ 21604 w 28398"/>
              <a:gd name="connsiteY3" fmla="*/ 196045 h 604258"/>
              <a:gd name="connsiteX4" fmla="*/ 438 w 28398"/>
              <a:gd name="connsiteY4" fmla="*/ 14012 h 6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98" h="604258">
                <a:moveTo>
                  <a:pt x="438" y="14012"/>
                </a:moveTo>
                <a:cubicBezTo>
                  <a:pt x="-1679" y="78923"/>
                  <a:pt x="4318" y="514251"/>
                  <a:pt x="8904" y="585512"/>
                </a:cubicBezTo>
                <a:cubicBezTo>
                  <a:pt x="13490" y="656773"/>
                  <a:pt x="25837" y="506489"/>
                  <a:pt x="27954" y="441578"/>
                </a:cubicBezTo>
                <a:cubicBezTo>
                  <a:pt x="30071" y="376667"/>
                  <a:pt x="24073" y="265189"/>
                  <a:pt x="21604" y="196045"/>
                </a:cubicBezTo>
                <a:cubicBezTo>
                  <a:pt x="19135" y="126901"/>
                  <a:pt x="2555" y="-50899"/>
                  <a:pt x="438" y="1401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6" name="フリーフォーム: 図形 3665">
            <a:extLst>
              <a:ext uri="{FF2B5EF4-FFF2-40B4-BE49-F238E27FC236}">
                <a16:creationId xmlns:a16="http://schemas.microsoft.com/office/drawing/2014/main" id="{43B47A17-9610-4363-ACC0-2993506E884A}"/>
              </a:ext>
            </a:extLst>
          </p:cNvPr>
          <p:cNvSpPr/>
          <p:nvPr/>
        </p:nvSpPr>
        <p:spPr>
          <a:xfrm>
            <a:off x="4029064" y="7042130"/>
            <a:ext cx="930333" cy="292467"/>
          </a:xfrm>
          <a:custGeom>
            <a:avLst/>
            <a:gdLst>
              <a:gd name="connsiteX0" fmla="*/ 11 w 930333"/>
              <a:gd name="connsiteY0" fmla="*/ 288945 h 292467"/>
              <a:gd name="connsiteX1" fmla="*/ 130186 w 930333"/>
              <a:gd name="connsiteY1" fmla="*/ 279420 h 292467"/>
              <a:gd name="connsiteX2" fmla="*/ 106374 w 930333"/>
              <a:gd name="connsiteY2" fmla="*/ 260370 h 292467"/>
              <a:gd name="connsiteX3" fmla="*/ 179399 w 930333"/>
              <a:gd name="connsiteY3" fmla="*/ 214333 h 292467"/>
              <a:gd name="connsiteX4" fmla="*/ 836624 w 930333"/>
              <a:gd name="connsiteY4" fmla="*/ 212745 h 292467"/>
              <a:gd name="connsiteX5" fmla="*/ 822336 w 930333"/>
              <a:gd name="connsiteY5" fmla="*/ 225445 h 292467"/>
              <a:gd name="connsiteX6" fmla="*/ 833449 w 930333"/>
              <a:gd name="connsiteY6" fmla="*/ 234970 h 292467"/>
              <a:gd name="connsiteX7" fmla="*/ 842974 w 930333"/>
              <a:gd name="connsiteY7" fmla="*/ 268308 h 292467"/>
              <a:gd name="connsiteX8" fmla="*/ 925524 w 930333"/>
              <a:gd name="connsiteY8" fmla="*/ 268308 h 292467"/>
              <a:gd name="connsiteX9" fmla="*/ 919174 w 930333"/>
              <a:gd name="connsiteY9" fmla="*/ 20 h 292467"/>
              <a:gd name="connsiteX10" fmla="*/ 908061 w 930333"/>
              <a:gd name="connsiteY10" fmla="*/ 254020 h 292467"/>
              <a:gd name="connsiteX11" fmla="*/ 822336 w 930333"/>
              <a:gd name="connsiteY11" fmla="*/ 285770 h 292467"/>
              <a:gd name="connsiteX12" fmla="*/ 835036 w 930333"/>
              <a:gd name="connsiteY12" fmla="*/ 196870 h 292467"/>
              <a:gd name="connsiteX13" fmla="*/ 149236 w 930333"/>
              <a:gd name="connsiteY13" fmla="*/ 200045 h 292467"/>
              <a:gd name="connsiteX14" fmla="*/ 82561 w 930333"/>
              <a:gd name="connsiteY14" fmla="*/ 220683 h 292467"/>
              <a:gd name="connsiteX15" fmla="*/ 122249 w 930333"/>
              <a:gd name="connsiteY15" fmla="*/ 247670 h 292467"/>
              <a:gd name="connsiteX16" fmla="*/ 11 w 930333"/>
              <a:gd name="connsiteY16" fmla="*/ 288945 h 29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30333" h="292467">
                <a:moveTo>
                  <a:pt x="11" y="288945"/>
                </a:moveTo>
                <a:cubicBezTo>
                  <a:pt x="1334" y="294237"/>
                  <a:pt x="112459" y="284183"/>
                  <a:pt x="130186" y="279420"/>
                </a:cubicBezTo>
                <a:cubicBezTo>
                  <a:pt x="147913" y="274657"/>
                  <a:pt x="98172" y="271218"/>
                  <a:pt x="106374" y="260370"/>
                </a:cubicBezTo>
                <a:cubicBezTo>
                  <a:pt x="114576" y="249522"/>
                  <a:pt x="57691" y="222270"/>
                  <a:pt x="179399" y="214333"/>
                </a:cubicBezTo>
                <a:cubicBezTo>
                  <a:pt x="301107" y="206396"/>
                  <a:pt x="729468" y="210893"/>
                  <a:pt x="836624" y="212745"/>
                </a:cubicBezTo>
                <a:cubicBezTo>
                  <a:pt x="943780" y="214597"/>
                  <a:pt x="822865" y="221741"/>
                  <a:pt x="822336" y="225445"/>
                </a:cubicBezTo>
                <a:cubicBezTo>
                  <a:pt x="821807" y="229149"/>
                  <a:pt x="830009" y="227826"/>
                  <a:pt x="833449" y="234970"/>
                </a:cubicBezTo>
                <a:cubicBezTo>
                  <a:pt x="836889" y="242114"/>
                  <a:pt x="827628" y="262752"/>
                  <a:pt x="842974" y="268308"/>
                </a:cubicBezTo>
                <a:cubicBezTo>
                  <a:pt x="858320" y="273864"/>
                  <a:pt x="912824" y="313023"/>
                  <a:pt x="925524" y="268308"/>
                </a:cubicBezTo>
                <a:cubicBezTo>
                  <a:pt x="938224" y="223593"/>
                  <a:pt x="922084" y="2401"/>
                  <a:pt x="919174" y="20"/>
                </a:cubicBezTo>
                <a:cubicBezTo>
                  <a:pt x="916264" y="-2361"/>
                  <a:pt x="924201" y="206395"/>
                  <a:pt x="908061" y="254020"/>
                </a:cubicBezTo>
                <a:cubicBezTo>
                  <a:pt x="891921" y="301645"/>
                  <a:pt x="834507" y="295295"/>
                  <a:pt x="822336" y="285770"/>
                </a:cubicBezTo>
                <a:cubicBezTo>
                  <a:pt x="810165" y="276245"/>
                  <a:pt x="947219" y="211157"/>
                  <a:pt x="835036" y="196870"/>
                </a:cubicBezTo>
                <a:cubicBezTo>
                  <a:pt x="722853" y="182583"/>
                  <a:pt x="274648" y="196076"/>
                  <a:pt x="149236" y="200045"/>
                </a:cubicBezTo>
                <a:cubicBezTo>
                  <a:pt x="23824" y="204014"/>
                  <a:pt x="87059" y="212746"/>
                  <a:pt x="82561" y="220683"/>
                </a:cubicBezTo>
                <a:cubicBezTo>
                  <a:pt x="78063" y="228620"/>
                  <a:pt x="128599" y="238410"/>
                  <a:pt x="122249" y="247670"/>
                </a:cubicBezTo>
                <a:cubicBezTo>
                  <a:pt x="115899" y="256930"/>
                  <a:pt x="-1312" y="283653"/>
                  <a:pt x="11" y="28894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7" name="フリーフォーム: 図形 3666">
            <a:extLst>
              <a:ext uri="{FF2B5EF4-FFF2-40B4-BE49-F238E27FC236}">
                <a16:creationId xmlns:a16="http://schemas.microsoft.com/office/drawing/2014/main" id="{DBC225A8-CB15-427F-9EFD-0E711C56F016}"/>
              </a:ext>
            </a:extLst>
          </p:cNvPr>
          <p:cNvSpPr/>
          <p:nvPr/>
        </p:nvSpPr>
        <p:spPr>
          <a:xfrm>
            <a:off x="4042544" y="6734634"/>
            <a:ext cx="910964" cy="408068"/>
          </a:xfrm>
          <a:custGeom>
            <a:avLst/>
            <a:gdLst>
              <a:gd name="connsiteX0" fmla="*/ 819 w 910964"/>
              <a:gd name="connsiteY0" fmla="*/ 13829 h 408068"/>
              <a:gd name="connsiteX1" fmla="*/ 157981 w 910964"/>
              <a:gd name="connsiteY1" fmla="*/ 10654 h 408068"/>
              <a:gd name="connsiteX2" fmla="*/ 100831 w 910964"/>
              <a:gd name="connsiteY2" fmla="*/ 26529 h 408068"/>
              <a:gd name="connsiteX3" fmla="*/ 108769 w 910964"/>
              <a:gd name="connsiteY3" fmla="*/ 58279 h 408068"/>
              <a:gd name="connsiteX4" fmla="*/ 835844 w 910964"/>
              <a:gd name="connsiteY4" fmla="*/ 48754 h 408068"/>
              <a:gd name="connsiteX5" fmla="*/ 796156 w 910964"/>
              <a:gd name="connsiteY5" fmla="*/ 63041 h 408068"/>
              <a:gd name="connsiteX6" fmla="*/ 835844 w 910964"/>
              <a:gd name="connsiteY6" fmla="*/ 47166 h 408068"/>
              <a:gd name="connsiteX7" fmla="*/ 821556 w 910964"/>
              <a:gd name="connsiteY7" fmla="*/ 10654 h 408068"/>
              <a:gd name="connsiteX8" fmla="*/ 902519 w 910964"/>
              <a:gd name="connsiteY8" fmla="*/ 4304 h 408068"/>
              <a:gd name="connsiteX9" fmla="*/ 907281 w 910964"/>
              <a:gd name="connsiteY9" fmla="*/ 69391 h 408068"/>
              <a:gd name="connsiteX10" fmla="*/ 910456 w 910964"/>
              <a:gd name="connsiteY10" fmla="*/ 401179 h 408068"/>
              <a:gd name="connsiteX11" fmla="*/ 896169 w 910964"/>
              <a:gd name="connsiteY11" fmla="*/ 272591 h 408068"/>
              <a:gd name="connsiteX12" fmla="*/ 885056 w 910964"/>
              <a:gd name="connsiteY12" fmla="*/ 18591 h 408068"/>
              <a:gd name="connsiteX13" fmla="*/ 856481 w 910964"/>
              <a:gd name="connsiteY13" fmla="*/ 29704 h 408068"/>
              <a:gd name="connsiteX14" fmla="*/ 754881 w 910964"/>
              <a:gd name="connsiteY14" fmla="*/ 72566 h 408068"/>
              <a:gd name="connsiteX15" fmla="*/ 238944 w 910964"/>
              <a:gd name="connsiteY15" fmla="*/ 86854 h 408068"/>
              <a:gd name="connsiteX16" fmla="*/ 100831 w 910964"/>
              <a:gd name="connsiteY16" fmla="*/ 39229 h 408068"/>
              <a:gd name="connsiteX17" fmla="*/ 819 w 910964"/>
              <a:gd name="connsiteY17" fmla="*/ 13829 h 40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0964" h="408068">
                <a:moveTo>
                  <a:pt x="819" y="13829"/>
                </a:moveTo>
                <a:cubicBezTo>
                  <a:pt x="10344" y="9066"/>
                  <a:pt x="141312" y="8537"/>
                  <a:pt x="157981" y="10654"/>
                </a:cubicBezTo>
                <a:cubicBezTo>
                  <a:pt x="174650" y="12771"/>
                  <a:pt x="109033" y="18592"/>
                  <a:pt x="100831" y="26529"/>
                </a:cubicBezTo>
                <a:cubicBezTo>
                  <a:pt x="92629" y="34466"/>
                  <a:pt x="-13733" y="54575"/>
                  <a:pt x="108769" y="58279"/>
                </a:cubicBezTo>
                <a:cubicBezTo>
                  <a:pt x="231271" y="61983"/>
                  <a:pt x="721280" y="47960"/>
                  <a:pt x="835844" y="48754"/>
                </a:cubicBezTo>
                <a:cubicBezTo>
                  <a:pt x="950408" y="49548"/>
                  <a:pt x="796156" y="63306"/>
                  <a:pt x="796156" y="63041"/>
                </a:cubicBezTo>
                <a:cubicBezTo>
                  <a:pt x="796156" y="62776"/>
                  <a:pt x="831611" y="55897"/>
                  <a:pt x="835844" y="47166"/>
                </a:cubicBezTo>
                <a:cubicBezTo>
                  <a:pt x="840077" y="38435"/>
                  <a:pt x="810444" y="17798"/>
                  <a:pt x="821556" y="10654"/>
                </a:cubicBezTo>
                <a:cubicBezTo>
                  <a:pt x="832669" y="3510"/>
                  <a:pt x="888232" y="-5485"/>
                  <a:pt x="902519" y="4304"/>
                </a:cubicBezTo>
                <a:cubicBezTo>
                  <a:pt x="916806" y="14093"/>
                  <a:pt x="905958" y="3245"/>
                  <a:pt x="907281" y="69391"/>
                </a:cubicBezTo>
                <a:cubicBezTo>
                  <a:pt x="908604" y="135537"/>
                  <a:pt x="912308" y="367312"/>
                  <a:pt x="910456" y="401179"/>
                </a:cubicBezTo>
                <a:cubicBezTo>
                  <a:pt x="908604" y="435046"/>
                  <a:pt x="900402" y="336356"/>
                  <a:pt x="896169" y="272591"/>
                </a:cubicBezTo>
                <a:cubicBezTo>
                  <a:pt x="891936" y="208826"/>
                  <a:pt x="891671" y="59072"/>
                  <a:pt x="885056" y="18591"/>
                </a:cubicBezTo>
                <a:cubicBezTo>
                  <a:pt x="878441" y="-21890"/>
                  <a:pt x="878177" y="20708"/>
                  <a:pt x="856481" y="29704"/>
                </a:cubicBezTo>
                <a:cubicBezTo>
                  <a:pt x="834785" y="38700"/>
                  <a:pt x="857804" y="63041"/>
                  <a:pt x="754881" y="72566"/>
                </a:cubicBezTo>
                <a:cubicBezTo>
                  <a:pt x="651958" y="82091"/>
                  <a:pt x="347952" y="92410"/>
                  <a:pt x="238944" y="86854"/>
                </a:cubicBezTo>
                <a:cubicBezTo>
                  <a:pt x="129936" y="81298"/>
                  <a:pt x="134433" y="47431"/>
                  <a:pt x="100831" y="39229"/>
                </a:cubicBezTo>
                <a:cubicBezTo>
                  <a:pt x="67229" y="31027"/>
                  <a:pt x="-8706" y="18592"/>
                  <a:pt x="819" y="1382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8" name="フリーフォーム: 図形 3667">
            <a:extLst>
              <a:ext uri="{FF2B5EF4-FFF2-40B4-BE49-F238E27FC236}">
                <a16:creationId xmlns:a16="http://schemas.microsoft.com/office/drawing/2014/main" id="{2E43E338-B1CA-430E-9904-11D321E78FF6}"/>
              </a:ext>
            </a:extLst>
          </p:cNvPr>
          <p:cNvSpPr/>
          <p:nvPr/>
        </p:nvSpPr>
        <p:spPr>
          <a:xfrm>
            <a:off x="4088170" y="8383746"/>
            <a:ext cx="561128" cy="588506"/>
          </a:xfrm>
          <a:custGeom>
            <a:avLst/>
            <a:gdLst>
              <a:gd name="connsiteX0" fmla="*/ 2818 w 561128"/>
              <a:gd name="connsiteY0" fmla="*/ 1429 h 588506"/>
              <a:gd name="connsiteX1" fmla="*/ 1230 w 561128"/>
              <a:gd name="connsiteY1" fmla="*/ 391954 h 588506"/>
              <a:gd name="connsiteX2" fmla="*/ 4405 w 561128"/>
              <a:gd name="connsiteY2" fmla="*/ 368142 h 588506"/>
              <a:gd name="connsiteX3" fmla="*/ 9168 w 561128"/>
              <a:gd name="connsiteY3" fmla="*/ 572929 h 588506"/>
              <a:gd name="connsiteX4" fmla="*/ 34568 w 561128"/>
              <a:gd name="connsiteY4" fmla="*/ 572929 h 588506"/>
              <a:gd name="connsiteX5" fmla="*/ 42505 w 561128"/>
              <a:gd name="connsiteY5" fmla="*/ 572929 h 588506"/>
              <a:gd name="connsiteX6" fmla="*/ 556855 w 561128"/>
              <a:gd name="connsiteY6" fmla="*/ 542767 h 588506"/>
              <a:gd name="connsiteX7" fmla="*/ 274280 w 561128"/>
              <a:gd name="connsiteY7" fmla="*/ 542767 h 588506"/>
              <a:gd name="connsiteX8" fmla="*/ 31393 w 561128"/>
              <a:gd name="connsiteY8" fmla="*/ 552292 h 588506"/>
              <a:gd name="connsiteX9" fmla="*/ 2818 w 561128"/>
              <a:gd name="connsiteY9" fmla="*/ 1429 h 58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1128" h="588506">
                <a:moveTo>
                  <a:pt x="2818" y="1429"/>
                </a:moveTo>
                <a:cubicBezTo>
                  <a:pt x="-2209" y="-25294"/>
                  <a:pt x="966" y="330835"/>
                  <a:pt x="1230" y="391954"/>
                </a:cubicBezTo>
                <a:cubicBezTo>
                  <a:pt x="1494" y="453073"/>
                  <a:pt x="3082" y="337980"/>
                  <a:pt x="4405" y="368142"/>
                </a:cubicBezTo>
                <a:cubicBezTo>
                  <a:pt x="5728" y="398304"/>
                  <a:pt x="4141" y="538798"/>
                  <a:pt x="9168" y="572929"/>
                </a:cubicBezTo>
                <a:cubicBezTo>
                  <a:pt x="14195" y="607060"/>
                  <a:pt x="34568" y="572929"/>
                  <a:pt x="34568" y="572929"/>
                </a:cubicBezTo>
                <a:lnTo>
                  <a:pt x="42505" y="572929"/>
                </a:lnTo>
                <a:lnTo>
                  <a:pt x="556855" y="542767"/>
                </a:lnTo>
                <a:cubicBezTo>
                  <a:pt x="595484" y="537740"/>
                  <a:pt x="361857" y="541180"/>
                  <a:pt x="274280" y="542767"/>
                </a:cubicBezTo>
                <a:cubicBezTo>
                  <a:pt x="186703" y="544355"/>
                  <a:pt x="74256" y="638282"/>
                  <a:pt x="31393" y="552292"/>
                </a:cubicBezTo>
                <a:cubicBezTo>
                  <a:pt x="-11470" y="466302"/>
                  <a:pt x="7845" y="28152"/>
                  <a:pt x="2818" y="142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9" name="フリーフォーム: 図形 3668">
            <a:extLst>
              <a:ext uri="{FF2B5EF4-FFF2-40B4-BE49-F238E27FC236}">
                <a16:creationId xmlns:a16="http://schemas.microsoft.com/office/drawing/2014/main" id="{638EA841-D559-4032-94BD-DF80DD528E83}"/>
              </a:ext>
            </a:extLst>
          </p:cNvPr>
          <p:cNvSpPr/>
          <p:nvPr/>
        </p:nvSpPr>
        <p:spPr>
          <a:xfrm>
            <a:off x="4086949" y="8350357"/>
            <a:ext cx="961371" cy="159968"/>
          </a:xfrm>
          <a:custGeom>
            <a:avLst/>
            <a:gdLst>
              <a:gd name="connsiteX0" fmla="*/ 864 w 961371"/>
              <a:gd name="connsiteY0" fmla="*/ 34818 h 159968"/>
              <a:gd name="connsiteX1" fmla="*/ 115164 w 961371"/>
              <a:gd name="connsiteY1" fmla="*/ 36406 h 159968"/>
              <a:gd name="connsiteX2" fmla="*/ 85001 w 961371"/>
              <a:gd name="connsiteY2" fmla="*/ 55456 h 159968"/>
              <a:gd name="connsiteX3" fmla="*/ 108814 w 961371"/>
              <a:gd name="connsiteY3" fmla="*/ 134831 h 159968"/>
              <a:gd name="connsiteX4" fmla="*/ 375514 w 961371"/>
              <a:gd name="connsiteY4" fmla="*/ 125306 h 159968"/>
              <a:gd name="connsiteX5" fmla="*/ 947014 w 961371"/>
              <a:gd name="connsiteY5" fmla="*/ 1481 h 159968"/>
              <a:gd name="connsiteX6" fmla="*/ 753339 w 961371"/>
              <a:gd name="connsiteY6" fmla="*/ 63393 h 159968"/>
              <a:gd name="connsiteX7" fmla="*/ 359639 w 961371"/>
              <a:gd name="connsiteY7" fmla="*/ 158643 h 159968"/>
              <a:gd name="connsiteX8" fmla="*/ 158026 w 961371"/>
              <a:gd name="connsiteY8" fmla="*/ 118956 h 159968"/>
              <a:gd name="connsiteX9" fmla="*/ 85001 w 961371"/>
              <a:gd name="connsiteY9" fmla="*/ 117368 h 159968"/>
              <a:gd name="connsiteX10" fmla="*/ 62776 w 961371"/>
              <a:gd name="connsiteY10" fmla="*/ 61806 h 159968"/>
              <a:gd name="connsiteX11" fmla="*/ 864 w 961371"/>
              <a:gd name="connsiteY11" fmla="*/ 34818 h 15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1371" h="159968">
                <a:moveTo>
                  <a:pt x="864" y="34818"/>
                </a:moveTo>
                <a:cubicBezTo>
                  <a:pt x="9595" y="30585"/>
                  <a:pt x="101141" y="32966"/>
                  <a:pt x="115164" y="36406"/>
                </a:cubicBezTo>
                <a:cubicBezTo>
                  <a:pt x="129187" y="39846"/>
                  <a:pt x="86059" y="39052"/>
                  <a:pt x="85001" y="55456"/>
                </a:cubicBezTo>
                <a:cubicBezTo>
                  <a:pt x="83943" y="71860"/>
                  <a:pt x="60395" y="123189"/>
                  <a:pt x="108814" y="134831"/>
                </a:cubicBezTo>
                <a:cubicBezTo>
                  <a:pt x="157233" y="146473"/>
                  <a:pt x="235814" y="147531"/>
                  <a:pt x="375514" y="125306"/>
                </a:cubicBezTo>
                <a:cubicBezTo>
                  <a:pt x="515214" y="103081"/>
                  <a:pt x="884043" y="11800"/>
                  <a:pt x="947014" y="1481"/>
                </a:cubicBezTo>
                <a:cubicBezTo>
                  <a:pt x="1009985" y="-8838"/>
                  <a:pt x="851235" y="37199"/>
                  <a:pt x="753339" y="63393"/>
                </a:cubicBezTo>
                <a:cubicBezTo>
                  <a:pt x="655443" y="89587"/>
                  <a:pt x="458858" y="149383"/>
                  <a:pt x="359639" y="158643"/>
                </a:cubicBezTo>
                <a:cubicBezTo>
                  <a:pt x="260420" y="167903"/>
                  <a:pt x="203799" y="125835"/>
                  <a:pt x="158026" y="118956"/>
                </a:cubicBezTo>
                <a:cubicBezTo>
                  <a:pt x="112253" y="112077"/>
                  <a:pt x="100876" y="126893"/>
                  <a:pt x="85001" y="117368"/>
                </a:cubicBezTo>
                <a:cubicBezTo>
                  <a:pt x="69126" y="107843"/>
                  <a:pt x="73359" y="73977"/>
                  <a:pt x="62776" y="61806"/>
                </a:cubicBezTo>
                <a:cubicBezTo>
                  <a:pt x="52193" y="49635"/>
                  <a:pt x="-7867" y="39051"/>
                  <a:pt x="864" y="3481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0" name="フリーフォーム: 図形 3669">
            <a:extLst>
              <a:ext uri="{FF2B5EF4-FFF2-40B4-BE49-F238E27FC236}">
                <a16:creationId xmlns:a16="http://schemas.microsoft.com/office/drawing/2014/main" id="{619042B7-E287-4C5C-BD67-E4D56B04B94D}"/>
              </a:ext>
            </a:extLst>
          </p:cNvPr>
          <p:cNvSpPr/>
          <p:nvPr/>
        </p:nvSpPr>
        <p:spPr>
          <a:xfrm>
            <a:off x="4516584" y="8464247"/>
            <a:ext cx="1049285" cy="464760"/>
          </a:xfrm>
          <a:custGeom>
            <a:avLst/>
            <a:gdLst>
              <a:gd name="connsiteX0" fmla="*/ 1047604 w 1049285"/>
              <a:gd name="connsiteY0" fmla="*/ 303 h 464760"/>
              <a:gd name="connsiteX1" fmla="*/ 828529 w 1049285"/>
              <a:gd name="connsiteY1" fmla="*/ 201916 h 464760"/>
              <a:gd name="connsiteX2" fmla="*/ 506266 w 1049285"/>
              <a:gd name="connsiteY2" fmla="*/ 360666 h 464760"/>
              <a:gd name="connsiteX3" fmla="*/ 7791 w 1049285"/>
              <a:gd name="connsiteY3" fmla="*/ 457503 h 464760"/>
              <a:gd name="connsiteX4" fmla="*/ 230041 w 1049285"/>
              <a:gd name="connsiteY4" fmla="*/ 444803 h 464760"/>
              <a:gd name="connsiteX5" fmla="*/ 604691 w 1049285"/>
              <a:gd name="connsiteY5" fmla="*/ 341616 h 464760"/>
              <a:gd name="connsiteX6" fmla="*/ 912666 w 1049285"/>
              <a:gd name="connsiteY6" fmla="*/ 160641 h 464760"/>
              <a:gd name="connsiteX7" fmla="*/ 1047604 w 1049285"/>
              <a:gd name="connsiteY7" fmla="*/ 303 h 46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285" h="464760">
                <a:moveTo>
                  <a:pt x="1047604" y="303"/>
                </a:moveTo>
                <a:cubicBezTo>
                  <a:pt x="1033581" y="7182"/>
                  <a:pt x="918752" y="141856"/>
                  <a:pt x="828529" y="201916"/>
                </a:cubicBezTo>
                <a:cubicBezTo>
                  <a:pt x="738306" y="261976"/>
                  <a:pt x="643056" y="318068"/>
                  <a:pt x="506266" y="360666"/>
                </a:cubicBezTo>
                <a:cubicBezTo>
                  <a:pt x="369476" y="403264"/>
                  <a:pt x="53829" y="443480"/>
                  <a:pt x="7791" y="457503"/>
                </a:cubicBezTo>
                <a:cubicBezTo>
                  <a:pt x="-38247" y="471526"/>
                  <a:pt x="130558" y="464117"/>
                  <a:pt x="230041" y="444803"/>
                </a:cubicBezTo>
                <a:cubicBezTo>
                  <a:pt x="329524" y="425489"/>
                  <a:pt x="490920" y="388976"/>
                  <a:pt x="604691" y="341616"/>
                </a:cubicBezTo>
                <a:cubicBezTo>
                  <a:pt x="718462" y="294256"/>
                  <a:pt x="839906" y="215939"/>
                  <a:pt x="912666" y="160641"/>
                </a:cubicBezTo>
                <a:cubicBezTo>
                  <a:pt x="985426" y="105343"/>
                  <a:pt x="1061627" y="-6576"/>
                  <a:pt x="1047604" y="303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1" name="フリーフォーム: 図形 3670">
            <a:extLst>
              <a:ext uri="{FF2B5EF4-FFF2-40B4-BE49-F238E27FC236}">
                <a16:creationId xmlns:a16="http://schemas.microsoft.com/office/drawing/2014/main" id="{842290CF-4BCC-431A-ADA8-B33B3B17A118}"/>
              </a:ext>
            </a:extLst>
          </p:cNvPr>
          <p:cNvSpPr/>
          <p:nvPr/>
        </p:nvSpPr>
        <p:spPr>
          <a:xfrm>
            <a:off x="4832341" y="7634134"/>
            <a:ext cx="508417" cy="775367"/>
          </a:xfrm>
          <a:custGeom>
            <a:avLst/>
            <a:gdLst>
              <a:gd name="connsiteX0" fmla="*/ 492134 w 508417"/>
              <a:gd name="connsiteY0" fmla="*/ 154 h 775367"/>
              <a:gd name="connsiteX1" fmla="*/ 477847 w 508417"/>
              <a:gd name="connsiteY1" fmla="*/ 368454 h 775367"/>
              <a:gd name="connsiteX2" fmla="*/ 430222 w 508417"/>
              <a:gd name="connsiteY2" fmla="*/ 485929 h 775367"/>
              <a:gd name="connsiteX3" fmla="*/ 261947 w 508417"/>
              <a:gd name="connsiteY3" fmla="*/ 668491 h 775367"/>
              <a:gd name="connsiteX4" fmla="*/ 9 w 508417"/>
              <a:gd name="connsiteY4" fmla="*/ 774854 h 775367"/>
              <a:gd name="connsiteX5" fmla="*/ 271472 w 508417"/>
              <a:gd name="connsiteY5" fmla="*/ 697066 h 775367"/>
              <a:gd name="connsiteX6" fmla="*/ 488959 w 508417"/>
              <a:gd name="connsiteY6" fmla="*/ 451004 h 775367"/>
              <a:gd name="connsiteX7" fmla="*/ 500072 w 508417"/>
              <a:gd name="connsiteY7" fmla="*/ 324004 h 775367"/>
              <a:gd name="connsiteX8" fmla="*/ 492134 w 508417"/>
              <a:gd name="connsiteY8" fmla="*/ 154 h 77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417" h="775367">
                <a:moveTo>
                  <a:pt x="492134" y="154"/>
                </a:moveTo>
                <a:cubicBezTo>
                  <a:pt x="488430" y="7562"/>
                  <a:pt x="488166" y="287492"/>
                  <a:pt x="477847" y="368454"/>
                </a:cubicBezTo>
                <a:cubicBezTo>
                  <a:pt x="467528" y="449416"/>
                  <a:pt x="466205" y="435923"/>
                  <a:pt x="430222" y="485929"/>
                </a:cubicBezTo>
                <a:cubicBezTo>
                  <a:pt x="394239" y="535935"/>
                  <a:pt x="333649" y="620337"/>
                  <a:pt x="261947" y="668491"/>
                </a:cubicBezTo>
                <a:cubicBezTo>
                  <a:pt x="190245" y="716645"/>
                  <a:pt x="-1578" y="770092"/>
                  <a:pt x="9" y="774854"/>
                </a:cubicBezTo>
                <a:cubicBezTo>
                  <a:pt x="1596" y="779616"/>
                  <a:pt x="189980" y="751041"/>
                  <a:pt x="271472" y="697066"/>
                </a:cubicBezTo>
                <a:cubicBezTo>
                  <a:pt x="352964" y="643091"/>
                  <a:pt x="450859" y="513181"/>
                  <a:pt x="488959" y="451004"/>
                </a:cubicBezTo>
                <a:cubicBezTo>
                  <a:pt x="527059" y="388827"/>
                  <a:pt x="496897" y="394912"/>
                  <a:pt x="500072" y="324004"/>
                </a:cubicBezTo>
                <a:cubicBezTo>
                  <a:pt x="503247" y="253096"/>
                  <a:pt x="495838" y="-7254"/>
                  <a:pt x="492134" y="154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2" name="フリーフォーム: 図形 3671">
            <a:extLst>
              <a:ext uri="{FF2B5EF4-FFF2-40B4-BE49-F238E27FC236}">
                <a16:creationId xmlns:a16="http://schemas.microsoft.com/office/drawing/2014/main" id="{922EF551-BF2E-4613-8012-B2B6DA483290}"/>
              </a:ext>
            </a:extLst>
          </p:cNvPr>
          <p:cNvSpPr/>
          <p:nvPr/>
        </p:nvSpPr>
        <p:spPr>
          <a:xfrm>
            <a:off x="5322798" y="6813027"/>
            <a:ext cx="49476" cy="858677"/>
          </a:xfrm>
          <a:custGeom>
            <a:avLst/>
            <a:gdLst>
              <a:gd name="connsiteX0" fmla="*/ 23902 w 49476"/>
              <a:gd name="connsiteY0" fmla="*/ 11636 h 858677"/>
              <a:gd name="connsiteX1" fmla="*/ 19140 w 49476"/>
              <a:gd name="connsiteY1" fmla="*/ 618061 h 858677"/>
              <a:gd name="connsiteX2" fmla="*/ 90 w 49476"/>
              <a:gd name="connsiteY2" fmla="*/ 851423 h 858677"/>
              <a:gd name="connsiteX3" fmla="*/ 12790 w 49476"/>
              <a:gd name="connsiteY3" fmla="*/ 791098 h 858677"/>
              <a:gd name="connsiteX4" fmla="*/ 31840 w 49476"/>
              <a:gd name="connsiteY4" fmla="*/ 705373 h 858677"/>
              <a:gd name="connsiteX5" fmla="*/ 49302 w 49476"/>
              <a:gd name="connsiteY5" fmla="*/ 254523 h 858677"/>
              <a:gd name="connsiteX6" fmla="*/ 23902 w 49476"/>
              <a:gd name="connsiteY6" fmla="*/ 11636 h 85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76" h="858677">
                <a:moveTo>
                  <a:pt x="23902" y="11636"/>
                </a:moveTo>
                <a:cubicBezTo>
                  <a:pt x="18875" y="72226"/>
                  <a:pt x="23109" y="478097"/>
                  <a:pt x="19140" y="618061"/>
                </a:cubicBezTo>
                <a:cubicBezTo>
                  <a:pt x="15171" y="758025"/>
                  <a:pt x="1148" y="822584"/>
                  <a:pt x="90" y="851423"/>
                </a:cubicBezTo>
                <a:cubicBezTo>
                  <a:pt x="-968" y="880262"/>
                  <a:pt x="7498" y="815440"/>
                  <a:pt x="12790" y="791098"/>
                </a:cubicBezTo>
                <a:cubicBezTo>
                  <a:pt x="18082" y="766756"/>
                  <a:pt x="25755" y="794802"/>
                  <a:pt x="31840" y="705373"/>
                </a:cubicBezTo>
                <a:cubicBezTo>
                  <a:pt x="37925" y="615944"/>
                  <a:pt x="46921" y="367765"/>
                  <a:pt x="49302" y="254523"/>
                </a:cubicBezTo>
                <a:cubicBezTo>
                  <a:pt x="51683" y="141281"/>
                  <a:pt x="28929" y="-48954"/>
                  <a:pt x="23902" y="11636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3" name="フリーフォーム: 図形 3672">
            <a:extLst>
              <a:ext uri="{FF2B5EF4-FFF2-40B4-BE49-F238E27FC236}">
                <a16:creationId xmlns:a16="http://schemas.microsoft.com/office/drawing/2014/main" id="{17901229-4D63-4CEE-94EB-691EAFC70D52}"/>
              </a:ext>
            </a:extLst>
          </p:cNvPr>
          <p:cNvSpPr/>
          <p:nvPr/>
        </p:nvSpPr>
        <p:spPr>
          <a:xfrm>
            <a:off x="5262665" y="6718618"/>
            <a:ext cx="620027" cy="169731"/>
          </a:xfrm>
          <a:custGeom>
            <a:avLst/>
            <a:gdLst>
              <a:gd name="connsiteX0" fmla="*/ 617435 w 620027"/>
              <a:gd name="connsiteY0" fmla="*/ 31432 h 169731"/>
              <a:gd name="connsiteX1" fmla="*/ 393598 w 620027"/>
              <a:gd name="connsiteY1" fmla="*/ 20320 h 169731"/>
              <a:gd name="connsiteX2" fmla="*/ 149123 w 620027"/>
              <a:gd name="connsiteY2" fmla="*/ 2857 h 169731"/>
              <a:gd name="connsiteX3" fmla="*/ 4660 w 620027"/>
              <a:gd name="connsiteY3" fmla="*/ 1270 h 169731"/>
              <a:gd name="connsiteX4" fmla="*/ 34823 w 620027"/>
              <a:gd name="connsiteY4" fmla="*/ 15557 h 169731"/>
              <a:gd name="connsiteX5" fmla="*/ 28473 w 620027"/>
              <a:gd name="connsiteY5" fmla="*/ 74295 h 169731"/>
              <a:gd name="connsiteX6" fmla="*/ 52285 w 620027"/>
              <a:gd name="connsiteY6" fmla="*/ 96520 h 169731"/>
              <a:gd name="connsiteX7" fmla="*/ 96735 w 620027"/>
              <a:gd name="connsiteY7" fmla="*/ 115570 h 169731"/>
              <a:gd name="connsiteX8" fmla="*/ 106260 w 620027"/>
              <a:gd name="connsiteY8" fmla="*/ 169545 h 169731"/>
              <a:gd name="connsiteX9" fmla="*/ 71335 w 620027"/>
              <a:gd name="connsiteY9" fmla="*/ 94932 h 169731"/>
              <a:gd name="connsiteX10" fmla="*/ 50698 w 620027"/>
              <a:gd name="connsiteY10" fmla="*/ 61595 h 169731"/>
              <a:gd name="connsiteX11" fmla="*/ 50698 w 620027"/>
              <a:gd name="connsiteY11" fmla="*/ 25082 h 169731"/>
              <a:gd name="connsiteX12" fmla="*/ 239610 w 620027"/>
              <a:gd name="connsiteY12" fmla="*/ 23495 h 169731"/>
              <a:gd name="connsiteX13" fmla="*/ 617435 w 620027"/>
              <a:gd name="connsiteY13" fmla="*/ 31432 h 16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0027" h="169731">
                <a:moveTo>
                  <a:pt x="617435" y="31432"/>
                </a:moveTo>
                <a:cubicBezTo>
                  <a:pt x="643100" y="30903"/>
                  <a:pt x="471650" y="25083"/>
                  <a:pt x="393598" y="20320"/>
                </a:cubicBezTo>
                <a:cubicBezTo>
                  <a:pt x="315546" y="15557"/>
                  <a:pt x="213946" y="6032"/>
                  <a:pt x="149123" y="2857"/>
                </a:cubicBezTo>
                <a:cubicBezTo>
                  <a:pt x="84300" y="-318"/>
                  <a:pt x="23710" y="-847"/>
                  <a:pt x="4660" y="1270"/>
                </a:cubicBezTo>
                <a:cubicBezTo>
                  <a:pt x="-14390" y="3387"/>
                  <a:pt x="30854" y="3386"/>
                  <a:pt x="34823" y="15557"/>
                </a:cubicBezTo>
                <a:cubicBezTo>
                  <a:pt x="38792" y="27728"/>
                  <a:pt x="25563" y="60801"/>
                  <a:pt x="28473" y="74295"/>
                </a:cubicBezTo>
                <a:cubicBezTo>
                  <a:pt x="31383" y="87789"/>
                  <a:pt x="40908" y="89641"/>
                  <a:pt x="52285" y="96520"/>
                </a:cubicBezTo>
                <a:cubicBezTo>
                  <a:pt x="63662" y="103399"/>
                  <a:pt x="87739" y="103399"/>
                  <a:pt x="96735" y="115570"/>
                </a:cubicBezTo>
                <a:cubicBezTo>
                  <a:pt x="105731" y="127741"/>
                  <a:pt x="110493" y="172985"/>
                  <a:pt x="106260" y="169545"/>
                </a:cubicBezTo>
                <a:cubicBezTo>
                  <a:pt x="102027" y="166105"/>
                  <a:pt x="80595" y="112923"/>
                  <a:pt x="71335" y="94932"/>
                </a:cubicBezTo>
                <a:cubicBezTo>
                  <a:pt x="62075" y="76941"/>
                  <a:pt x="54137" y="73237"/>
                  <a:pt x="50698" y="61595"/>
                </a:cubicBezTo>
                <a:cubicBezTo>
                  <a:pt x="47259" y="49953"/>
                  <a:pt x="19213" y="31432"/>
                  <a:pt x="50698" y="25082"/>
                </a:cubicBezTo>
                <a:cubicBezTo>
                  <a:pt x="82183" y="18732"/>
                  <a:pt x="146477" y="22172"/>
                  <a:pt x="239610" y="23495"/>
                </a:cubicBezTo>
                <a:lnTo>
                  <a:pt x="617435" y="31432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4" name="フリーフォーム: 図形 3673">
            <a:extLst>
              <a:ext uri="{FF2B5EF4-FFF2-40B4-BE49-F238E27FC236}">
                <a16:creationId xmlns:a16="http://schemas.microsoft.com/office/drawing/2014/main" id="{FED16F96-9493-408A-8816-1367C248E169}"/>
              </a:ext>
            </a:extLst>
          </p:cNvPr>
          <p:cNvSpPr/>
          <p:nvPr/>
        </p:nvSpPr>
        <p:spPr>
          <a:xfrm>
            <a:off x="5534010" y="6727985"/>
            <a:ext cx="363277" cy="576549"/>
          </a:xfrm>
          <a:custGeom>
            <a:avLst/>
            <a:gdLst>
              <a:gd name="connsiteX0" fmla="*/ 15 w 363277"/>
              <a:gd name="connsiteY0" fmla="*/ 1428 h 576549"/>
              <a:gd name="connsiteX1" fmla="*/ 327040 w 363277"/>
              <a:gd name="connsiteY1" fmla="*/ 17303 h 576549"/>
              <a:gd name="connsiteX2" fmla="*/ 352440 w 363277"/>
              <a:gd name="connsiteY2" fmla="*/ 85565 h 576549"/>
              <a:gd name="connsiteX3" fmla="*/ 303228 w 363277"/>
              <a:gd name="connsiteY3" fmla="*/ 118903 h 576549"/>
              <a:gd name="connsiteX4" fmla="*/ 301640 w 363277"/>
              <a:gd name="connsiteY4" fmla="*/ 158590 h 576549"/>
              <a:gd name="connsiteX5" fmla="*/ 284178 w 363277"/>
              <a:gd name="connsiteY5" fmla="*/ 557053 h 576549"/>
              <a:gd name="connsiteX6" fmla="*/ 279415 w 363277"/>
              <a:gd name="connsiteY6" fmla="*/ 490378 h 576549"/>
              <a:gd name="connsiteX7" fmla="*/ 265128 w 363277"/>
              <a:gd name="connsiteY7" fmla="*/ 276065 h 576549"/>
              <a:gd name="connsiteX8" fmla="*/ 301640 w 363277"/>
              <a:gd name="connsiteY8" fmla="*/ 95090 h 576549"/>
              <a:gd name="connsiteX9" fmla="*/ 341328 w 363277"/>
              <a:gd name="connsiteY9" fmla="*/ 44290 h 576549"/>
              <a:gd name="connsiteX10" fmla="*/ 15 w 363277"/>
              <a:gd name="connsiteY10" fmla="*/ 1428 h 57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277" h="576549">
                <a:moveTo>
                  <a:pt x="15" y="1428"/>
                </a:moveTo>
                <a:cubicBezTo>
                  <a:pt x="-2366" y="-3070"/>
                  <a:pt x="268303" y="3280"/>
                  <a:pt x="327040" y="17303"/>
                </a:cubicBezTo>
                <a:cubicBezTo>
                  <a:pt x="385777" y="31326"/>
                  <a:pt x="356409" y="68632"/>
                  <a:pt x="352440" y="85565"/>
                </a:cubicBezTo>
                <a:cubicBezTo>
                  <a:pt x="348471" y="102498"/>
                  <a:pt x="311695" y="106732"/>
                  <a:pt x="303228" y="118903"/>
                </a:cubicBezTo>
                <a:cubicBezTo>
                  <a:pt x="294761" y="131074"/>
                  <a:pt x="304815" y="85565"/>
                  <a:pt x="301640" y="158590"/>
                </a:cubicBezTo>
                <a:cubicBezTo>
                  <a:pt x="298465" y="231615"/>
                  <a:pt x="287882" y="501755"/>
                  <a:pt x="284178" y="557053"/>
                </a:cubicBezTo>
                <a:cubicBezTo>
                  <a:pt x="280474" y="612351"/>
                  <a:pt x="282590" y="537209"/>
                  <a:pt x="279415" y="490378"/>
                </a:cubicBezTo>
                <a:cubicBezTo>
                  <a:pt x="276240" y="443547"/>
                  <a:pt x="261424" y="341946"/>
                  <a:pt x="265128" y="276065"/>
                </a:cubicBezTo>
                <a:cubicBezTo>
                  <a:pt x="268832" y="210184"/>
                  <a:pt x="288940" y="133719"/>
                  <a:pt x="301640" y="95090"/>
                </a:cubicBezTo>
                <a:cubicBezTo>
                  <a:pt x="314340" y="56461"/>
                  <a:pt x="389482" y="58577"/>
                  <a:pt x="341328" y="44290"/>
                </a:cubicBezTo>
                <a:cubicBezTo>
                  <a:pt x="293174" y="30003"/>
                  <a:pt x="2396" y="5926"/>
                  <a:pt x="15" y="142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5" name="フリーフォーム: 図形 3674">
            <a:extLst>
              <a:ext uri="{FF2B5EF4-FFF2-40B4-BE49-F238E27FC236}">
                <a16:creationId xmlns:a16="http://schemas.microsoft.com/office/drawing/2014/main" id="{F01B48B9-A684-4F6A-B6CE-6B1A06BC5ADC}"/>
              </a:ext>
            </a:extLst>
          </p:cNvPr>
          <p:cNvSpPr/>
          <p:nvPr/>
        </p:nvSpPr>
        <p:spPr>
          <a:xfrm>
            <a:off x="5767027" y="7273486"/>
            <a:ext cx="35694" cy="767829"/>
          </a:xfrm>
          <a:custGeom>
            <a:avLst/>
            <a:gdLst>
              <a:gd name="connsiteX0" fmla="*/ 35286 w 35694"/>
              <a:gd name="connsiteY0" fmla="*/ 17902 h 767829"/>
              <a:gd name="connsiteX1" fmla="*/ 27348 w 35694"/>
              <a:gd name="connsiteY1" fmla="*/ 557652 h 767829"/>
              <a:gd name="connsiteX2" fmla="*/ 5123 w 35694"/>
              <a:gd name="connsiteY2" fmla="*/ 760852 h 767829"/>
              <a:gd name="connsiteX3" fmla="*/ 5123 w 35694"/>
              <a:gd name="connsiteY3" fmla="*/ 708464 h 767829"/>
              <a:gd name="connsiteX4" fmla="*/ 361 w 35694"/>
              <a:gd name="connsiteY4" fmla="*/ 587814 h 767829"/>
              <a:gd name="connsiteX5" fmla="*/ 16236 w 35694"/>
              <a:gd name="connsiteY5" fmla="*/ 170302 h 767829"/>
              <a:gd name="connsiteX6" fmla="*/ 35286 w 35694"/>
              <a:gd name="connsiteY6" fmla="*/ 17902 h 76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94" h="767829">
                <a:moveTo>
                  <a:pt x="35286" y="17902"/>
                </a:moveTo>
                <a:cubicBezTo>
                  <a:pt x="37138" y="82460"/>
                  <a:pt x="32375" y="433827"/>
                  <a:pt x="27348" y="557652"/>
                </a:cubicBezTo>
                <a:cubicBezTo>
                  <a:pt x="22321" y="681477"/>
                  <a:pt x="8827" y="735717"/>
                  <a:pt x="5123" y="760852"/>
                </a:cubicBezTo>
                <a:cubicBezTo>
                  <a:pt x="1419" y="785987"/>
                  <a:pt x="5917" y="737304"/>
                  <a:pt x="5123" y="708464"/>
                </a:cubicBezTo>
                <a:cubicBezTo>
                  <a:pt x="4329" y="679624"/>
                  <a:pt x="-1491" y="677508"/>
                  <a:pt x="361" y="587814"/>
                </a:cubicBezTo>
                <a:cubicBezTo>
                  <a:pt x="2213" y="498120"/>
                  <a:pt x="9092" y="263435"/>
                  <a:pt x="16236" y="170302"/>
                </a:cubicBezTo>
                <a:cubicBezTo>
                  <a:pt x="23380" y="77169"/>
                  <a:pt x="33434" y="-46656"/>
                  <a:pt x="35286" y="1790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6" name="フリーフォーム: 図形 3675">
            <a:extLst>
              <a:ext uri="{FF2B5EF4-FFF2-40B4-BE49-F238E27FC236}">
                <a16:creationId xmlns:a16="http://schemas.microsoft.com/office/drawing/2014/main" id="{D71DD69D-E288-49BF-BC46-CC51F89BFB3B}"/>
              </a:ext>
            </a:extLst>
          </p:cNvPr>
          <p:cNvSpPr/>
          <p:nvPr/>
        </p:nvSpPr>
        <p:spPr>
          <a:xfrm>
            <a:off x="5465520" y="8051529"/>
            <a:ext cx="308977" cy="547805"/>
          </a:xfrm>
          <a:custGeom>
            <a:avLst/>
            <a:gdLst>
              <a:gd name="connsiteX0" fmla="*/ 308218 w 308977"/>
              <a:gd name="connsiteY0" fmla="*/ 271 h 547805"/>
              <a:gd name="connsiteX1" fmla="*/ 236780 w 308977"/>
              <a:gd name="connsiteY1" fmla="*/ 212996 h 547805"/>
              <a:gd name="connsiteX2" fmla="*/ 105018 w 308977"/>
              <a:gd name="connsiteY2" fmla="*/ 446359 h 547805"/>
              <a:gd name="connsiteX3" fmla="*/ 1830 w 308977"/>
              <a:gd name="connsiteY3" fmla="*/ 540021 h 547805"/>
              <a:gd name="connsiteX4" fmla="*/ 193918 w 308977"/>
              <a:gd name="connsiteY4" fmla="*/ 257446 h 547805"/>
              <a:gd name="connsiteX5" fmla="*/ 308218 w 308977"/>
              <a:gd name="connsiteY5" fmla="*/ 271 h 54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977" h="547805">
                <a:moveTo>
                  <a:pt x="308218" y="271"/>
                </a:moveTo>
                <a:cubicBezTo>
                  <a:pt x="315362" y="-7137"/>
                  <a:pt x="270647" y="138648"/>
                  <a:pt x="236780" y="212996"/>
                </a:cubicBezTo>
                <a:cubicBezTo>
                  <a:pt x="202913" y="287344"/>
                  <a:pt x="144176" y="391855"/>
                  <a:pt x="105018" y="446359"/>
                </a:cubicBezTo>
                <a:cubicBezTo>
                  <a:pt x="65860" y="500863"/>
                  <a:pt x="-12987" y="571507"/>
                  <a:pt x="1830" y="540021"/>
                </a:cubicBezTo>
                <a:cubicBezTo>
                  <a:pt x="16647" y="508536"/>
                  <a:pt x="145499" y="346346"/>
                  <a:pt x="193918" y="257446"/>
                </a:cubicBezTo>
                <a:cubicBezTo>
                  <a:pt x="242337" y="168546"/>
                  <a:pt x="301074" y="7679"/>
                  <a:pt x="308218" y="27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7" name="フリーフォーム: 図形 3676">
            <a:extLst>
              <a:ext uri="{FF2B5EF4-FFF2-40B4-BE49-F238E27FC236}">
                <a16:creationId xmlns:a16="http://schemas.microsoft.com/office/drawing/2014/main" id="{47C8FD56-7CA5-4DF6-BE60-6795B4617D1B}"/>
              </a:ext>
            </a:extLst>
          </p:cNvPr>
          <p:cNvSpPr/>
          <p:nvPr/>
        </p:nvSpPr>
        <p:spPr>
          <a:xfrm>
            <a:off x="6354696" y="6685069"/>
            <a:ext cx="637705" cy="409356"/>
          </a:xfrm>
          <a:custGeom>
            <a:avLst/>
            <a:gdLst>
              <a:gd name="connsiteX0" fmla="*/ 25467 w 637705"/>
              <a:gd name="connsiteY0" fmla="*/ 14181 h 409356"/>
              <a:gd name="connsiteX1" fmla="*/ 601729 w 637705"/>
              <a:gd name="connsiteY1" fmla="*/ 72919 h 409356"/>
              <a:gd name="connsiteX2" fmla="*/ 579504 w 637705"/>
              <a:gd name="connsiteY2" fmla="*/ 82444 h 409356"/>
              <a:gd name="connsiteX3" fmla="*/ 601729 w 637705"/>
              <a:gd name="connsiteY3" fmla="*/ 84031 h 409356"/>
              <a:gd name="connsiteX4" fmla="*/ 604904 w 637705"/>
              <a:gd name="connsiteY4" fmla="*/ 157056 h 409356"/>
              <a:gd name="connsiteX5" fmla="*/ 573154 w 637705"/>
              <a:gd name="connsiteY5" fmla="*/ 149119 h 409356"/>
              <a:gd name="connsiteX6" fmla="*/ 571567 w 637705"/>
              <a:gd name="connsiteY6" fmla="*/ 193569 h 409356"/>
              <a:gd name="connsiteX7" fmla="*/ 522354 w 637705"/>
              <a:gd name="connsiteY7" fmla="*/ 406294 h 409356"/>
              <a:gd name="connsiteX8" fmla="*/ 546167 w 637705"/>
              <a:gd name="connsiteY8" fmla="*/ 307869 h 409356"/>
              <a:gd name="connsiteX9" fmla="*/ 554104 w 637705"/>
              <a:gd name="connsiteY9" fmla="*/ 147531 h 409356"/>
              <a:gd name="connsiteX10" fmla="*/ 593792 w 637705"/>
              <a:gd name="connsiteY10" fmla="*/ 130069 h 409356"/>
              <a:gd name="connsiteX11" fmla="*/ 593792 w 637705"/>
              <a:gd name="connsiteY11" fmla="*/ 91969 h 409356"/>
              <a:gd name="connsiteX12" fmla="*/ 542992 w 637705"/>
              <a:gd name="connsiteY12" fmla="*/ 55456 h 409356"/>
              <a:gd name="connsiteX13" fmla="*/ 144529 w 637705"/>
              <a:gd name="connsiteY13" fmla="*/ 1481 h 409356"/>
              <a:gd name="connsiteX14" fmla="*/ 25467 w 637705"/>
              <a:gd name="connsiteY14" fmla="*/ 14181 h 40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37705" h="409356">
                <a:moveTo>
                  <a:pt x="25467" y="14181"/>
                </a:moveTo>
                <a:cubicBezTo>
                  <a:pt x="101667" y="26087"/>
                  <a:pt x="509390" y="61542"/>
                  <a:pt x="601729" y="72919"/>
                </a:cubicBezTo>
                <a:cubicBezTo>
                  <a:pt x="694068" y="84296"/>
                  <a:pt x="579504" y="80592"/>
                  <a:pt x="579504" y="82444"/>
                </a:cubicBezTo>
                <a:cubicBezTo>
                  <a:pt x="579504" y="84296"/>
                  <a:pt x="597496" y="71596"/>
                  <a:pt x="601729" y="84031"/>
                </a:cubicBezTo>
                <a:cubicBezTo>
                  <a:pt x="605962" y="96466"/>
                  <a:pt x="609666" y="146208"/>
                  <a:pt x="604904" y="157056"/>
                </a:cubicBezTo>
                <a:cubicBezTo>
                  <a:pt x="600142" y="167904"/>
                  <a:pt x="578710" y="143033"/>
                  <a:pt x="573154" y="149119"/>
                </a:cubicBezTo>
                <a:cubicBezTo>
                  <a:pt x="567598" y="155205"/>
                  <a:pt x="580034" y="150707"/>
                  <a:pt x="571567" y="193569"/>
                </a:cubicBezTo>
                <a:cubicBezTo>
                  <a:pt x="563100" y="236431"/>
                  <a:pt x="526587" y="387244"/>
                  <a:pt x="522354" y="406294"/>
                </a:cubicBezTo>
                <a:cubicBezTo>
                  <a:pt x="518121" y="425344"/>
                  <a:pt x="540875" y="350996"/>
                  <a:pt x="546167" y="307869"/>
                </a:cubicBezTo>
                <a:cubicBezTo>
                  <a:pt x="551459" y="264742"/>
                  <a:pt x="546167" y="177164"/>
                  <a:pt x="554104" y="147531"/>
                </a:cubicBezTo>
                <a:cubicBezTo>
                  <a:pt x="562041" y="117898"/>
                  <a:pt x="587177" y="139329"/>
                  <a:pt x="593792" y="130069"/>
                </a:cubicBezTo>
                <a:cubicBezTo>
                  <a:pt x="600407" y="120809"/>
                  <a:pt x="602259" y="104404"/>
                  <a:pt x="593792" y="91969"/>
                </a:cubicBezTo>
                <a:cubicBezTo>
                  <a:pt x="585325" y="79534"/>
                  <a:pt x="617869" y="70537"/>
                  <a:pt x="542992" y="55456"/>
                </a:cubicBezTo>
                <a:cubicBezTo>
                  <a:pt x="468115" y="40375"/>
                  <a:pt x="228666" y="5714"/>
                  <a:pt x="144529" y="1481"/>
                </a:cubicBezTo>
                <a:cubicBezTo>
                  <a:pt x="60392" y="-2752"/>
                  <a:pt x="-50733" y="2275"/>
                  <a:pt x="25467" y="1418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8" name="フリーフォーム: 図形 3677">
            <a:extLst>
              <a:ext uri="{FF2B5EF4-FFF2-40B4-BE49-F238E27FC236}">
                <a16:creationId xmlns:a16="http://schemas.microsoft.com/office/drawing/2014/main" id="{0AA0FD63-9257-49A2-B65A-3A436714C654}"/>
              </a:ext>
            </a:extLst>
          </p:cNvPr>
          <p:cNvSpPr/>
          <p:nvPr/>
        </p:nvSpPr>
        <p:spPr>
          <a:xfrm>
            <a:off x="6327370" y="6697482"/>
            <a:ext cx="132219" cy="560954"/>
          </a:xfrm>
          <a:custGeom>
            <a:avLst/>
            <a:gdLst>
              <a:gd name="connsiteX0" fmla="*/ 57555 w 132219"/>
              <a:gd name="connsiteY0" fmla="*/ 181 h 560954"/>
              <a:gd name="connsiteX1" fmla="*/ 54380 w 132219"/>
              <a:gd name="connsiteY1" fmla="*/ 112893 h 560954"/>
              <a:gd name="connsiteX2" fmla="*/ 82955 w 132219"/>
              <a:gd name="connsiteY2" fmla="*/ 90668 h 560954"/>
              <a:gd name="connsiteX3" fmla="*/ 113118 w 132219"/>
              <a:gd name="connsiteY3" fmla="*/ 108131 h 560954"/>
              <a:gd name="connsiteX4" fmla="*/ 71843 w 132219"/>
              <a:gd name="connsiteY4" fmla="*/ 325618 h 560954"/>
              <a:gd name="connsiteX5" fmla="*/ 405 w 132219"/>
              <a:gd name="connsiteY5" fmla="*/ 560568 h 560954"/>
              <a:gd name="connsiteX6" fmla="*/ 106768 w 132219"/>
              <a:gd name="connsiteY6" fmla="*/ 268468 h 560954"/>
              <a:gd name="connsiteX7" fmla="*/ 130580 w 132219"/>
              <a:gd name="connsiteY7" fmla="*/ 97018 h 560954"/>
              <a:gd name="connsiteX8" fmla="*/ 75018 w 132219"/>
              <a:gd name="connsiteY8" fmla="*/ 85906 h 560954"/>
              <a:gd name="connsiteX9" fmla="*/ 57555 w 132219"/>
              <a:gd name="connsiteY9" fmla="*/ 181 h 56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219" h="560954">
                <a:moveTo>
                  <a:pt x="57555" y="181"/>
                </a:moveTo>
                <a:cubicBezTo>
                  <a:pt x="54115" y="4679"/>
                  <a:pt x="50147" y="97812"/>
                  <a:pt x="54380" y="112893"/>
                </a:cubicBezTo>
                <a:cubicBezTo>
                  <a:pt x="58613" y="127974"/>
                  <a:pt x="73165" y="91462"/>
                  <a:pt x="82955" y="90668"/>
                </a:cubicBezTo>
                <a:cubicBezTo>
                  <a:pt x="92745" y="89874"/>
                  <a:pt x="114970" y="68973"/>
                  <a:pt x="113118" y="108131"/>
                </a:cubicBezTo>
                <a:cubicBezTo>
                  <a:pt x="111266" y="147289"/>
                  <a:pt x="90629" y="250212"/>
                  <a:pt x="71843" y="325618"/>
                </a:cubicBezTo>
                <a:cubicBezTo>
                  <a:pt x="53057" y="401024"/>
                  <a:pt x="-5416" y="570093"/>
                  <a:pt x="405" y="560568"/>
                </a:cubicBezTo>
                <a:cubicBezTo>
                  <a:pt x="6226" y="551043"/>
                  <a:pt x="85072" y="345726"/>
                  <a:pt x="106768" y="268468"/>
                </a:cubicBezTo>
                <a:cubicBezTo>
                  <a:pt x="128464" y="191210"/>
                  <a:pt x="135872" y="127445"/>
                  <a:pt x="130580" y="97018"/>
                </a:cubicBezTo>
                <a:cubicBezTo>
                  <a:pt x="125288" y="66591"/>
                  <a:pt x="85072" y="95696"/>
                  <a:pt x="75018" y="85906"/>
                </a:cubicBezTo>
                <a:cubicBezTo>
                  <a:pt x="64964" y="76117"/>
                  <a:pt x="60995" y="-4317"/>
                  <a:pt x="57555" y="18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9" name="フリーフォーム: 図形 3678">
            <a:extLst>
              <a:ext uri="{FF2B5EF4-FFF2-40B4-BE49-F238E27FC236}">
                <a16:creationId xmlns:a16="http://schemas.microsoft.com/office/drawing/2014/main" id="{711BC8D1-A372-4615-8C6D-2C2AA34DD13F}"/>
              </a:ext>
            </a:extLst>
          </p:cNvPr>
          <p:cNvSpPr/>
          <p:nvPr/>
        </p:nvSpPr>
        <p:spPr>
          <a:xfrm>
            <a:off x="6087628" y="7180215"/>
            <a:ext cx="264600" cy="381181"/>
          </a:xfrm>
          <a:custGeom>
            <a:avLst/>
            <a:gdLst>
              <a:gd name="connsiteX0" fmla="*/ 263960 w 264600"/>
              <a:gd name="connsiteY0" fmla="*/ 48 h 381181"/>
              <a:gd name="connsiteX1" fmla="*/ 125847 w 264600"/>
              <a:gd name="connsiteY1" fmla="*/ 257223 h 381181"/>
              <a:gd name="connsiteX2" fmla="*/ 435 w 264600"/>
              <a:gd name="connsiteY2" fmla="*/ 381048 h 381181"/>
              <a:gd name="connsiteX3" fmla="*/ 170297 w 264600"/>
              <a:gd name="connsiteY3" fmla="*/ 236585 h 381181"/>
              <a:gd name="connsiteX4" fmla="*/ 263960 w 264600"/>
              <a:gd name="connsiteY4" fmla="*/ 48 h 38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600" h="381181">
                <a:moveTo>
                  <a:pt x="263960" y="48"/>
                </a:moveTo>
                <a:cubicBezTo>
                  <a:pt x="256552" y="3488"/>
                  <a:pt x="169768" y="193723"/>
                  <a:pt x="125847" y="257223"/>
                </a:cubicBezTo>
                <a:cubicBezTo>
                  <a:pt x="81926" y="320723"/>
                  <a:pt x="-6973" y="384488"/>
                  <a:pt x="435" y="381048"/>
                </a:cubicBezTo>
                <a:cubicBezTo>
                  <a:pt x="7843" y="377608"/>
                  <a:pt x="127699" y="296116"/>
                  <a:pt x="170297" y="236585"/>
                </a:cubicBezTo>
                <a:cubicBezTo>
                  <a:pt x="212895" y="177054"/>
                  <a:pt x="271368" y="-3392"/>
                  <a:pt x="263960" y="4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0" name="フリーフォーム: 図形 3679">
            <a:extLst>
              <a:ext uri="{FF2B5EF4-FFF2-40B4-BE49-F238E27FC236}">
                <a16:creationId xmlns:a16="http://schemas.microsoft.com/office/drawing/2014/main" id="{BC911EE5-5E7C-4576-A6E8-D45A865680B8}"/>
              </a:ext>
            </a:extLst>
          </p:cNvPr>
          <p:cNvSpPr/>
          <p:nvPr/>
        </p:nvSpPr>
        <p:spPr>
          <a:xfrm>
            <a:off x="5978453" y="7480952"/>
            <a:ext cx="154182" cy="612714"/>
          </a:xfrm>
          <a:custGeom>
            <a:avLst/>
            <a:gdLst>
              <a:gd name="connsiteX0" fmla="*/ 154060 w 154182"/>
              <a:gd name="connsiteY0" fmla="*/ 83486 h 612714"/>
              <a:gd name="connsiteX1" fmla="*/ 95322 w 154182"/>
              <a:gd name="connsiteY1" fmla="*/ 23161 h 612714"/>
              <a:gd name="connsiteX2" fmla="*/ 30235 w 154182"/>
              <a:gd name="connsiteY2" fmla="*/ 15223 h 612714"/>
              <a:gd name="connsiteX3" fmla="*/ 17535 w 154182"/>
              <a:gd name="connsiteY3" fmla="*/ 61261 h 612714"/>
              <a:gd name="connsiteX4" fmla="*/ 12772 w 154182"/>
              <a:gd name="connsiteY4" fmla="*/ 123173 h 612714"/>
              <a:gd name="connsiteX5" fmla="*/ 72 w 154182"/>
              <a:gd name="connsiteY5" fmla="*/ 589898 h 612714"/>
              <a:gd name="connsiteX6" fmla="*/ 19122 w 154182"/>
              <a:gd name="connsiteY6" fmla="*/ 488298 h 612714"/>
              <a:gd name="connsiteX7" fmla="*/ 38172 w 154182"/>
              <a:gd name="connsiteY7" fmla="*/ 35861 h 612714"/>
              <a:gd name="connsiteX8" fmla="*/ 79447 w 154182"/>
              <a:gd name="connsiteY8" fmla="*/ 35861 h 612714"/>
              <a:gd name="connsiteX9" fmla="*/ 154060 w 154182"/>
              <a:gd name="connsiteY9" fmla="*/ 83486 h 6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82" h="612714">
                <a:moveTo>
                  <a:pt x="154060" y="83486"/>
                </a:moveTo>
                <a:cubicBezTo>
                  <a:pt x="156706" y="81369"/>
                  <a:pt x="115959" y="34538"/>
                  <a:pt x="95322" y="23161"/>
                </a:cubicBezTo>
                <a:cubicBezTo>
                  <a:pt x="74684" y="11784"/>
                  <a:pt x="43199" y="8873"/>
                  <a:pt x="30235" y="15223"/>
                </a:cubicBezTo>
                <a:cubicBezTo>
                  <a:pt x="17271" y="21573"/>
                  <a:pt x="20446" y="43269"/>
                  <a:pt x="17535" y="61261"/>
                </a:cubicBezTo>
                <a:cubicBezTo>
                  <a:pt x="14624" y="79253"/>
                  <a:pt x="15682" y="35067"/>
                  <a:pt x="12772" y="123173"/>
                </a:cubicBezTo>
                <a:cubicBezTo>
                  <a:pt x="9862" y="211279"/>
                  <a:pt x="-986" y="529044"/>
                  <a:pt x="72" y="589898"/>
                </a:cubicBezTo>
                <a:cubicBezTo>
                  <a:pt x="1130" y="650752"/>
                  <a:pt x="12772" y="580637"/>
                  <a:pt x="19122" y="488298"/>
                </a:cubicBezTo>
                <a:cubicBezTo>
                  <a:pt x="25472" y="395959"/>
                  <a:pt x="28118" y="111267"/>
                  <a:pt x="38172" y="35861"/>
                </a:cubicBezTo>
                <a:cubicBezTo>
                  <a:pt x="48226" y="-39545"/>
                  <a:pt x="61985" y="25807"/>
                  <a:pt x="79447" y="35861"/>
                </a:cubicBezTo>
                <a:cubicBezTo>
                  <a:pt x="96909" y="45915"/>
                  <a:pt x="151414" y="85603"/>
                  <a:pt x="154060" y="83486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1" name="フリーフォーム: 図形 3680">
            <a:extLst>
              <a:ext uri="{FF2B5EF4-FFF2-40B4-BE49-F238E27FC236}">
                <a16:creationId xmlns:a16="http://schemas.microsoft.com/office/drawing/2014/main" id="{7C7B3574-F0BC-4FE4-BBD1-C5ABEF03DC96}"/>
              </a:ext>
            </a:extLst>
          </p:cNvPr>
          <p:cNvSpPr/>
          <p:nvPr/>
        </p:nvSpPr>
        <p:spPr>
          <a:xfrm>
            <a:off x="5971851" y="7502520"/>
            <a:ext cx="767397" cy="574933"/>
          </a:xfrm>
          <a:custGeom>
            <a:avLst/>
            <a:gdLst>
              <a:gd name="connsiteX0" fmla="*/ 752799 w 767397"/>
              <a:gd name="connsiteY0" fmla="*/ 7943 h 574933"/>
              <a:gd name="connsiteX1" fmla="*/ 681362 w 767397"/>
              <a:gd name="connsiteY1" fmla="*/ 169868 h 574933"/>
              <a:gd name="connsiteX2" fmla="*/ 506737 w 767397"/>
              <a:gd name="connsiteY2" fmla="*/ 365130 h 574933"/>
              <a:gd name="connsiteX3" fmla="*/ 314649 w 767397"/>
              <a:gd name="connsiteY3" fmla="*/ 476255 h 574933"/>
              <a:gd name="connsiteX4" fmla="*/ 116212 w 767397"/>
              <a:gd name="connsiteY4" fmla="*/ 533405 h 574933"/>
              <a:gd name="connsiteX5" fmla="*/ 93987 w 767397"/>
              <a:gd name="connsiteY5" fmla="*/ 571505 h 574933"/>
              <a:gd name="connsiteX6" fmla="*/ 324 w 767397"/>
              <a:gd name="connsiteY6" fmla="*/ 571505 h 574933"/>
              <a:gd name="connsiteX7" fmla="*/ 65412 w 767397"/>
              <a:gd name="connsiteY7" fmla="*/ 557218 h 574933"/>
              <a:gd name="connsiteX8" fmla="*/ 125737 w 767397"/>
              <a:gd name="connsiteY8" fmla="*/ 514355 h 574933"/>
              <a:gd name="connsiteX9" fmla="*/ 400374 w 767397"/>
              <a:gd name="connsiteY9" fmla="*/ 430218 h 574933"/>
              <a:gd name="connsiteX10" fmla="*/ 752799 w 767397"/>
              <a:gd name="connsiteY10" fmla="*/ 7943 h 57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7397" h="574933">
                <a:moveTo>
                  <a:pt x="752799" y="7943"/>
                </a:moveTo>
                <a:cubicBezTo>
                  <a:pt x="799630" y="-35449"/>
                  <a:pt x="722372" y="110337"/>
                  <a:pt x="681362" y="169868"/>
                </a:cubicBezTo>
                <a:cubicBezTo>
                  <a:pt x="640352" y="229399"/>
                  <a:pt x="567856" y="314065"/>
                  <a:pt x="506737" y="365130"/>
                </a:cubicBezTo>
                <a:cubicBezTo>
                  <a:pt x="445618" y="416195"/>
                  <a:pt x="379736" y="448209"/>
                  <a:pt x="314649" y="476255"/>
                </a:cubicBezTo>
                <a:cubicBezTo>
                  <a:pt x="249561" y="504301"/>
                  <a:pt x="152989" y="517530"/>
                  <a:pt x="116212" y="533405"/>
                </a:cubicBezTo>
                <a:cubicBezTo>
                  <a:pt x="79435" y="549280"/>
                  <a:pt x="113302" y="565155"/>
                  <a:pt x="93987" y="571505"/>
                </a:cubicBezTo>
                <a:cubicBezTo>
                  <a:pt x="74672" y="577855"/>
                  <a:pt x="5086" y="573886"/>
                  <a:pt x="324" y="571505"/>
                </a:cubicBezTo>
                <a:cubicBezTo>
                  <a:pt x="-4438" y="569124"/>
                  <a:pt x="44510" y="566743"/>
                  <a:pt x="65412" y="557218"/>
                </a:cubicBezTo>
                <a:cubicBezTo>
                  <a:pt x="86314" y="547693"/>
                  <a:pt x="69910" y="535522"/>
                  <a:pt x="125737" y="514355"/>
                </a:cubicBezTo>
                <a:cubicBezTo>
                  <a:pt x="181564" y="493188"/>
                  <a:pt x="297980" y="509858"/>
                  <a:pt x="400374" y="430218"/>
                </a:cubicBezTo>
                <a:cubicBezTo>
                  <a:pt x="502768" y="350579"/>
                  <a:pt x="705968" y="51335"/>
                  <a:pt x="752799" y="7943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2" name="フリーフォーム: 図形 3681">
            <a:extLst>
              <a:ext uri="{FF2B5EF4-FFF2-40B4-BE49-F238E27FC236}">
                <a16:creationId xmlns:a16="http://schemas.microsoft.com/office/drawing/2014/main" id="{8903B026-2527-483C-97E4-082823B9D1D5}"/>
              </a:ext>
            </a:extLst>
          </p:cNvPr>
          <p:cNvSpPr/>
          <p:nvPr/>
        </p:nvSpPr>
        <p:spPr>
          <a:xfrm>
            <a:off x="6715125" y="7556500"/>
            <a:ext cx="460434" cy="28013"/>
          </a:xfrm>
          <a:custGeom>
            <a:avLst/>
            <a:gdLst>
              <a:gd name="connsiteX0" fmla="*/ 0 w 460434"/>
              <a:gd name="connsiteY0" fmla="*/ 0 h 28013"/>
              <a:gd name="connsiteX1" fmla="*/ 407988 w 460434"/>
              <a:gd name="connsiteY1" fmla="*/ 25400 h 28013"/>
              <a:gd name="connsiteX2" fmla="*/ 458788 w 460434"/>
              <a:gd name="connsiteY2" fmla="*/ 25400 h 28013"/>
              <a:gd name="connsiteX3" fmla="*/ 442913 w 460434"/>
              <a:gd name="connsiteY3" fmla="*/ 9525 h 28013"/>
              <a:gd name="connsiteX4" fmla="*/ 396875 w 460434"/>
              <a:gd name="connsiteY4" fmla="*/ 3175 h 28013"/>
              <a:gd name="connsiteX5" fmla="*/ 0 w 460434"/>
              <a:gd name="connsiteY5" fmla="*/ 0 h 2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434" h="28013">
                <a:moveTo>
                  <a:pt x="0" y="0"/>
                </a:moveTo>
                <a:lnTo>
                  <a:pt x="407988" y="25400"/>
                </a:lnTo>
                <a:cubicBezTo>
                  <a:pt x="484453" y="29633"/>
                  <a:pt x="452967" y="28046"/>
                  <a:pt x="458788" y="25400"/>
                </a:cubicBezTo>
                <a:cubicBezTo>
                  <a:pt x="464609" y="22754"/>
                  <a:pt x="453232" y="13229"/>
                  <a:pt x="442913" y="9525"/>
                </a:cubicBezTo>
                <a:cubicBezTo>
                  <a:pt x="432594" y="5821"/>
                  <a:pt x="396875" y="3175"/>
                  <a:pt x="396875" y="3175"/>
                </a:cubicBezTo>
                <a:lnTo>
                  <a:pt x="0" y="0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3" name="フリーフォーム: 図形 3682">
            <a:extLst>
              <a:ext uri="{FF2B5EF4-FFF2-40B4-BE49-F238E27FC236}">
                <a16:creationId xmlns:a16="http://schemas.microsoft.com/office/drawing/2014/main" id="{853AD7EF-6000-4EBC-AB83-DE5CD4225AD5}"/>
              </a:ext>
            </a:extLst>
          </p:cNvPr>
          <p:cNvSpPr/>
          <p:nvPr/>
        </p:nvSpPr>
        <p:spPr>
          <a:xfrm>
            <a:off x="7113657" y="7585036"/>
            <a:ext cx="59858" cy="737373"/>
          </a:xfrm>
          <a:custGeom>
            <a:avLst/>
            <a:gdLst>
              <a:gd name="connsiteX0" fmla="*/ 57081 w 59858"/>
              <a:gd name="connsiteY0" fmla="*/ 39 h 737373"/>
              <a:gd name="connsiteX1" fmla="*/ 36443 w 59858"/>
              <a:gd name="connsiteY1" fmla="*/ 306427 h 737373"/>
              <a:gd name="connsiteX2" fmla="*/ 1518 w 59858"/>
              <a:gd name="connsiteY2" fmla="*/ 716002 h 737373"/>
              <a:gd name="connsiteX3" fmla="*/ 9456 w 59858"/>
              <a:gd name="connsiteY3" fmla="*/ 663614 h 737373"/>
              <a:gd name="connsiteX4" fmla="*/ 38031 w 59858"/>
              <a:gd name="connsiteY4" fmla="*/ 527089 h 737373"/>
              <a:gd name="connsiteX5" fmla="*/ 55493 w 59858"/>
              <a:gd name="connsiteY5" fmla="*/ 325477 h 737373"/>
              <a:gd name="connsiteX6" fmla="*/ 57081 w 59858"/>
              <a:gd name="connsiteY6" fmla="*/ 39 h 73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58" h="737373">
                <a:moveTo>
                  <a:pt x="57081" y="39"/>
                </a:moveTo>
                <a:cubicBezTo>
                  <a:pt x="53906" y="-3136"/>
                  <a:pt x="45703" y="187100"/>
                  <a:pt x="36443" y="306427"/>
                </a:cubicBezTo>
                <a:cubicBezTo>
                  <a:pt x="27183" y="425754"/>
                  <a:pt x="6016" y="656471"/>
                  <a:pt x="1518" y="716002"/>
                </a:cubicBezTo>
                <a:cubicBezTo>
                  <a:pt x="-2980" y="775533"/>
                  <a:pt x="3370" y="695100"/>
                  <a:pt x="9456" y="663614"/>
                </a:cubicBezTo>
                <a:cubicBezTo>
                  <a:pt x="15541" y="632129"/>
                  <a:pt x="30358" y="583445"/>
                  <a:pt x="38031" y="527089"/>
                </a:cubicBezTo>
                <a:cubicBezTo>
                  <a:pt x="45704" y="470733"/>
                  <a:pt x="49143" y="408821"/>
                  <a:pt x="55493" y="325477"/>
                </a:cubicBezTo>
                <a:cubicBezTo>
                  <a:pt x="61843" y="242133"/>
                  <a:pt x="60256" y="3214"/>
                  <a:pt x="57081" y="3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4" name="フリーフォーム: 図形 3683">
            <a:extLst>
              <a:ext uri="{FF2B5EF4-FFF2-40B4-BE49-F238E27FC236}">
                <a16:creationId xmlns:a16="http://schemas.microsoft.com/office/drawing/2014/main" id="{30202480-2486-4F80-963B-0DE73EF36C1C}"/>
              </a:ext>
            </a:extLst>
          </p:cNvPr>
          <p:cNvSpPr/>
          <p:nvPr/>
        </p:nvSpPr>
        <p:spPr>
          <a:xfrm>
            <a:off x="6364281" y="8208703"/>
            <a:ext cx="759750" cy="341633"/>
          </a:xfrm>
          <a:custGeom>
            <a:avLst/>
            <a:gdLst>
              <a:gd name="connsiteX0" fmla="*/ 7 w 759750"/>
              <a:gd name="connsiteY0" fmla="*/ 327285 h 341633"/>
              <a:gd name="connsiteX1" fmla="*/ 419107 w 759750"/>
              <a:gd name="connsiteY1" fmla="*/ 303472 h 341633"/>
              <a:gd name="connsiteX2" fmla="*/ 527057 w 759750"/>
              <a:gd name="connsiteY2" fmla="*/ 284422 h 341633"/>
              <a:gd name="connsiteX3" fmla="*/ 684219 w 759750"/>
              <a:gd name="connsiteY3" fmla="*/ 200285 h 341633"/>
              <a:gd name="connsiteX4" fmla="*/ 755657 w 759750"/>
              <a:gd name="connsiteY4" fmla="*/ 5022 h 341633"/>
              <a:gd name="connsiteX5" fmla="*/ 749307 w 759750"/>
              <a:gd name="connsiteY5" fmla="*/ 66935 h 341633"/>
              <a:gd name="connsiteX6" fmla="*/ 735019 w 759750"/>
              <a:gd name="connsiteY6" fmla="*/ 166947 h 341633"/>
              <a:gd name="connsiteX7" fmla="*/ 668344 w 759750"/>
              <a:gd name="connsiteY7" fmla="*/ 236797 h 341633"/>
              <a:gd name="connsiteX8" fmla="*/ 430219 w 759750"/>
              <a:gd name="connsiteY8" fmla="*/ 335222 h 341633"/>
              <a:gd name="connsiteX9" fmla="*/ 7 w 759750"/>
              <a:gd name="connsiteY9" fmla="*/ 327285 h 34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9750" h="341633">
                <a:moveTo>
                  <a:pt x="7" y="327285"/>
                </a:moveTo>
                <a:cubicBezTo>
                  <a:pt x="-1845" y="321993"/>
                  <a:pt x="331265" y="310616"/>
                  <a:pt x="419107" y="303472"/>
                </a:cubicBezTo>
                <a:cubicBezTo>
                  <a:pt x="506949" y="296328"/>
                  <a:pt x="482872" y="301620"/>
                  <a:pt x="527057" y="284422"/>
                </a:cubicBezTo>
                <a:cubicBezTo>
                  <a:pt x="571242" y="267224"/>
                  <a:pt x="646119" y="246852"/>
                  <a:pt x="684219" y="200285"/>
                </a:cubicBezTo>
                <a:cubicBezTo>
                  <a:pt x="722319" y="153718"/>
                  <a:pt x="744809" y="27247"/>
                  <a:pt x="755657" y="5022"/>
                </a:cubicBezTo>
                <a:cubicBezTo>
                  <a:pt x="766505" y="-17203"/>
                  <a:pt x="752747" y="39948"/>
                  <a:pt x="749307" y="66935"/>
                </a:cubicBezTo>
                <a:cubicBezTo>
                  <a:pt x="745867" y="93922"/>
                  <a:pt x="748513" y="138637"/>
                  <a:pt x="735019" y="166947"/>
                </a:cubicBezTo>
                <a:cubicBezTo>
                  <a:pt x="721525" y="195257"/>
                  <a:pt x="719144" y="208751"/>
                  <a:pt x="668344" y="236797"/>
                </a:cubicBezTo>
                <a:cubicBezTo>
                  <a:pt x="617544" y="264843"/>
                  <a:pt x="540550" y="319082"/>
                  <a:pt x="430219" y="335222"/>
                </a:cubicBezTo>
                <a:cubicBezTo>
                  <a:pt x="319888" y="351362"/>
                  <a:pt x="1859" y="332577"/>
                  <a:pt x="7" y="32728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5" name="フリーフォーム: 図形 3684">
            <a:extLst>
              <a:ext uri="{FF2B5EF4-FFF2-40B4-BE49-F238E27FC236}">
                <a16:creationId xmlns:a16="http://schemas.microsoft.com/office/drawing/2014/main" id="{34B50936-69DF-4400-BA30-CE842237893C}"/>
              </a:ext>
            </a:extLst>
          </p:cNvPr>
          <p:cNvSpPr/>
          <p:nvPr/>
        </p:nvSpPr>
        <p:spPr>
          <a:xfrm>
            <a:off x="6228854" y="8432025"/>
            <a:ext cx="129778" cy="583827"/>
          </a:xfrm>
          <a:custGeom>
            <a:avLst/>
            <a:gdLst>
              <a:gd name="connsiteX0" fmla="*/ 127496 w 129778"/>
              <a:gd name="connsiteY0" fmla="*/ 111900 h 583827"/>
              <a:gd name="connsiteX1" fmla="*/ 122734 w 129778"/>
              <a:gd name="connsiteY1" fmla="*/ 42050 h 583827"/>
              <a:gd name="connsiteX2" fmla="*/ 127496 w 129778"/>
              <a:gd name="connsiteY2" fmla="*/ 16650 h 583827"/>
              <a:gd name="connsiteX3" fmla="*/ 92571 w 129778"/>
              <a:gd name="connsiteY3" fmla="*/ 5538 h 583827"/>
              <a:gd name="connsiteX4" fmla="*/ 27484 w 129778"/>
              <a:gd name="connsiteY4" fmla="*/ 775 h 583827"/>
              <a:gd name="connsiteX5" fmla="*/ 35421 w 129778"/>
              <a:gd name="connsiteY5" fmla="*/ 21413 h 583827"/>
              <a:gd name="connsiteX6" fmla="*/ 33834 w 129778"/>
              <a:gd name="connsiteY6" fmla="*/ 110313 h 583827"/>
              <a:gd name="connsiteX7" fmla="*/ 17959 w 129778"/>
              <a:gd name="connsiteY7" fmla="*/ 303988 h 583827"/>
              <a:gd name="connsiteX8" fmla="*/ 2084 w 129778"/>
              <a:gd name="connsiteY8" fmla="*/ 565925 h 583827"/>
              <a:gd name="connsiteX9" fmla="*/ 2084 w 129778"/>
              <a:gd name="connsiteY9" fmla="*/ 548463 h 583827"/>
              <a:gd name="connsiteX10" fmla="*/ 19546 w 129778"/>
              <a:gd name="connsiteY10" fmla="*/ 450038 h 583827"/>
              <a:gd name="connsiteX11" fmla="*/ 14784 w 129778"/>
              <a:gd name="connsiteY11" fmla="*/ 123013 h 583827"/>
              <a:gd name="connsiteX12" fmla="*/ 51296 w 129778"/>
              <a:gd name="connsiteY12" fmla="*/ 34113 h 583827"/>
              <a:gd name="connsiteX13" fmla="*/ 79871 w 129778"/>
              <a:gd name="connsiteY13" fmla="*/ 32525 h 583827"/>
              <a:gd name="connsiteX14" fmla="*/ 127496 w 129778"/>
              <a:gd name="connsiteY14" fmla="*/ 111900 h 58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778" h="583827">
                <a:moveTo>
                  <a:pt x="127496" y="111900"/>
                </a:moveTo>
                <a:cubicBezTo>
                  <a:pt x="134640" y="113488"/>
                  <a:pt x="122734" y="57925"/>
                  <a:pt x="122734" y="42050"/>
                </a:cubicBezTo>
                <a:cubicBezTo>
                  <a:pt x="122734" y="26175"/>
                  <a:pt x="132523" y="22735"/>
                  <a:pt x="127496" y="16650"/>
                </a:cubicBezTo>
                <a:cubicBezTo>
                  <a:pt x="122469" y="10565"/>
                  <a:pt x="109240" y="8184"/>
                  <a:pt x="92571" y="5538"/>
                </a:cubicBezTo>
                <a:cubicBezTo>
                  <a:pt x="75902" y="2892"/>
                  <a:pt x="37009" y="-1871"/>
                  <a:pt x="27484" y="775"/>
                </a:cubicBezTo>
                <a:cubicBezTo>
                  <a:pt x="17959" y="3421"/>
                  <a:pt x="34363" y="3157"/>
                  <a:pt x="35421" y="21413"/>
                </a:cubicBezTo>
                <a:cubicBezTo>
                  <a:pt x="36479" y="39669"/>
                  <a:pt x="36744" y="63217"/>
                  <a:pt x="33834" y="110313"/>
                </a:cubicBezTo>
                <a:cubicBezTo>
                  <a:pt x="30924" y="157409"/>
                  <a:pt x="23251" y="228053"/>
                  <a:pt x="17959" y="303988"/>
                </a:cubicBezTo>
                <a:cubicBezTo>
                  <a:pt x="12667" y="379923"/>
                  <a:pt x="4730" y="525179"/>
                  <a:pt x="2084" y="565925"/>
                </a:cubicBezTo>
                <a:cubicBezTo>
                  <a:pt x="-562" y="606671"/>
                  <a:pt x="-826" y="567778"/>
                  <a:pt x="2084" y="548463"/>
                </a:cubicBezTo>
                <a:cubicBezTo>
                  <a:pt x="4994" y="529148"/>
                  <a:pt x="17429" y="520946"/>
                  <a:pt x="19546" y="450038"/>
                </a:cubicBezTo>
                <a:cubicBezTo>
                  <a:pt x="21663" y="379130"/>
                  <a:pt x="9492" y="192334"/>
                  <a:pt x="14784" y="123013"/>
                </a:cubicBezTo>
                <a:cubicBezTo>
                  <a:pt x="20076" y="53692"/>
                  <a:pt x="40448" y="49194"/>
                  <a:pt x="51296" y="34113"/>
                </a:cubicBezTo>
                <a:cubicBezTo>
                  <a:pt x="62144" y="19032"/>
                  <a:pt x="69023" y="22735"/>
                  <a:pt x="79871" y="32525"/>
                </a:cubicBezTo>
                <a:cubicBezTo>
                  <a:pt x="90719" y="42314"/>
                  <a:pt x="120352" y="110312"/>
                  <a:pt x="127496" y="11190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6" name="フリーフォーム: 図形 3685">
            <a:extLst>
              <a:ext uri="{FF2B5EF4-FFF2-40B4-BE49-F238E27FC236}">
                <a16:creationId xmlns:a16="http://schemas.microsoft.com/office/drawing/2014/main" id="{325790E6-5128-481B-BED0-107BD7D23657}"/>
              </a:ext>
            </a:extLst>
          </p:cNvPr>
          <p:cNvSpPr/>
          <p:nvPr/>
        </p:nvSpPr>
        <p:spPr>
          <a:xfrm>
            <a:off x="6235694" y="8757365"/>
            <a:ext cx="1140006" cy="271281"/>
          </a:xfrm>
          <a:custGeom>
            <a:avLst/>
            <a:gdLst>
              <a:gd name="connsiteX0" fmla="*/ 6 w 1140006"/>
              <a:gd name="connsiteY0" fmla="*/ 259635 h 271281"/>
              <a:gd name="connsiteX1" fmla="*/ 536581 w 1140006"/>
              <a:gd name="connsiteY1" fmla="*/ 265985 h 271281"/>
              <a:gd name="connsiteX2" fmla="*/ 844556 w 1140006"/>
              <a:gd name="connsiteY2" fmla="*/ 181848 h 271281"/>
              <a:gd name="connsiteX3" fmla="*/ 1135069 w 1140006"/>
              <a:gd name="connsiteY3" fmla="*/ 4048 h 271281"/>
              <a:gd name="connsiteX4" fmla="*/ 1035056 w 1140006"/>
              <a:gd name="connsiteY4" fmla="*/ 53260 h 271281"/>
              <a:gd name="connsiteX5" fmla="*/ 781056 w 1140006"/>
              <a:gd name="connsiteY5" fmla="*/ 177085 h 271281"/>
              <a:gd name="connsiteX6" fmla="*/ 547694 w 1140006"/>
              <a:gd name="connsiteY6" fmla="*/ 235823 h 271281"/>
              <a:gd name="connsiteX7" fmla="*/ 6 w 1140006"/>
              <a:gd name="connsiteY7" fmla="*/ 259635 h 27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0006" h="271281">
                <a:moveTo>
                  <a:pt x="6" y="259635"/>
                </a:moveTo>
                <a:cubicBezTo>
                  <a:pt x="-1846" y="264662"/>
                  <a:pt x="395823" y="278949"/>
                  <a:pt x="536581" y="265985"/>
                </a:cubicBezTo>
                <a:cubicBezTo>
                  <a:pt x="677339" y="253021"/>
                  <a:pt x="744808" y="225504"/>
                  <a:pt x="844556" y="181848"/>
                </a:cubicBezTo>
                <a:cubicBezTo>
                  <a:pt x="944304" y="138192"/>
                  <a:pt x="1103319" y="25479"/>
                  <a:pt x="1135069" y="4048"/>
                </a:cubicBezTo>
                <a:cubicBezTo>
                  <a:pt x="1166819" y="-17383"/>
                  <a:pt x="1035056" y="53260"/>
                  <a:pt x="1035056" y="53260"/>
                </a:cubicBezTo>
                <a:cubicBezTo>
                  <a:pt x="976054" y="82099"/>
                  <a:pt x="862283" y="146658"/>
                  <a:pt x="781056" y="177085"/>
                </a:cubicBezTo>
                <a:cubicBezTo>
                  <a:pt x="699829" y="207512"/>
                  <a:pt x="674958" y="223388"/>
                  <a:pt x="547694" y="235823"/>
                </a:cubicBezTo>
                <a:cubicBezTo>
                  <a:pt x="420430" y="248258"/>
                  <a:pt x="1858" y="254608"/>
                  <a:pt x="6" y="25963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7" name="フリーフォーム: 図形 3686">
            <a:extLst>
              <a:ext uri="{FF2B5EF4-FFF2-40B4-BE49-F238E27FC236}">
                <a16:creationId xmlns:a16="http://schemas.microsoft.com/office/drawing/2014/main" id="{5B65E7A2-747E-4CE7-A7B5-59B744F28734}"/>
              </a:ext>
            </a:extLst>
          </p:cNvPr>
          <p:cNvSpPr/>
          <p:nvPr/>
        </p:nvSpPr>
        <p:spPr>
          <a:xfrm>
            <a:off x="7364904" y="8177816"/>
            <a:ext cx="239637" cy="584167"/>
          </a:xfrm>
          <a:custGeom>
            <a:avLst/>
            <a:gdLst>
              <a:gd name="connsiteX0" fmla="*/ 239221 w 239637"/>
              <a:gd name="connsiteY0" fmla="*/ 5747 h 584167"/>
              <a:gd name="connsiteX1" fmla="*/ 167784 w 239637"/>
              <a:gd name="connsiteY1" fmla="*/ 345472 h 584167"/>
              <a:gd name="connsiteX2" fmla="*/ 109046 w 239637"/>
              <a:gd name="connsiteY2" fmla="*/ 445484 h 584167"/>
              <a:gd name="connsiteX3" fmla="*/ 1096 w 239637"/>
              <a:gd name="connsiteY3" fmla="*/ 583597 h 584167"/>
              <a:gd name="connsiteX4" fmla="*/ 50309 w 239637"/>
              <a:gd name="connsiteY4" fmla="*/ 497872 h 584167"/>
              <a:gd name="connsiteX5" fmla="*/ 142384 w 239637"/>
              <a:gd name="connsiteY5" fmla="*/ 339122 h 584167"/>
              <a:gd name="connsiteX6" fmla="*/ 194771 w 239637"/>
              <a:gd name="connsiteY6" fmla="*/ 147034 h 584167"/>
              <a:gd name="connsiteX7" fmla="*/ 239221 w 239637"/>
              <a:gd name="connsiteY7" fmla="*/ 5747 h 58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37" h="584167">
                <a:moveTo>
                  <a:pt x="239221" y="5747"/>
                </a:moveTo>
                <a:cubicBezTo>
                  <a:pt x="234723" y="38820"/>
                  <a:pt x="189480" y="272183"/>
                  <a:pt x="167784" y="345472"/>
                </a:cubicBezTo>
                <a:cubicBezTo>
                  <a:pt x="146088" y="418762"/>
                  <a:pt x="136827" y="405797"/>
                  <a:pt x="109046" y="445484"/>
                </a:cubicBezTo>
                <a:cubicBezTo>
                  <a:pt x="81265" y="485171"/>
                  <a:pt x="10885" y="574866"/>
                  <a:pt x="1096" y="583597"/>
                </a:cubicBezTo>
                <a:cubicBezTo>
                  <a:pt x="-8694" y="592328"/>
                  <a:pt x="50309" y="497872"/>
                  <a:pt x="50309" y="497872"/>
                </a:cubicBezTo>
                <a:cubicBezTo>
                  <a:pt x="73857" y="457126"/>
                  <a:pt x="118307" y="397595"/>
                  <a:pt x="142384" y="339122"/>
                </a:cubicBezTo>
                <a:cubicBezTo>
                  <a:pt x="166461" y="280649"/>
                  <a:pt x="178896" y="203390"/>
                  <a:pt x="194771" y="147034"/>
                </a:cubicBezTo>
                <a:cubicBezTo>
                  <a:pt x="210646" y="90678"/>
                  <a:pt x="243719" y="-27326"/>
                  <a:pt x="239221" y="5747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8" name="フリーフォーム: 図形 3687">
            <a:extLst>
              <a:ext uri="{FF2B5EF4-FFF2-40B4-BE49-F238E27FC236}">
                <a16:creationId xmlns:a16="http://schemas.microsoft.com/office/drawing/2014/main" id="{D2A61D02-2C63-44F1-AD47-E194B513A124}"/>
              </a:ext>
            </a:extLst>
          </p:cNvPr>
          <p:cNvSpPr/>
          <p:nvPr/>
        </p:nvSpPr>
        <p:spPr>
          <a:xfrm>
            <a:off x="7584503" y="7380265"/>
            <a:ext cx="85715" cy="867458"/>
          </a:xfrm>
          <a:custGeom>
            <a:avLst/>
            <a:gdLst>
              <a:gd name="connsiteX0" fmla="*/ 84710 w 85715"/>
              <a:gd name="connsiteY0" fmla="*/ 23 h 867458"/>
              <a:gd name="connsiteX1" fmla="*/ 70422 w 85715"/>
              <a:gd name="connsiteY1" fmla="*/ 212748 h 867458"/>
              <a:gd name="connsiteX2" fmla="*/ 5335 w 85715"/>
              <a:gd name="connsiteY2" fmla="*/ 820760 h 867458"/>
              <a:gd name="connsiteX3" fmla="*/ 6922 w 85715"/>
              <a:gd name="connsiteY3" fmla="*/ 784248 h 867458"/>
              <a:gd name="connsiteX4" fmla="*/ 32322 w 85715"/>
              <a:gd name="connsiteY4" fmla="*/ 450873 h 867458"/>
              <a:gd name="connsiteX5" fmla="*/ 51372 w 85715"/>
              <a:gd name="connsiteY5" fmla="*/ 222273 h 867458"/>
              <a:gd name="connsiteX6" fmla="*/ 84710 w 85715"/>
              <a:gd name="connsiteY6" fmla="*/ 23 h 86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15" h="867458">
                <a:moveTo>
                  <a:pt x="84710" y="23"/>
                </a:moveTo>
                <a:cubicBezTo>
                  <a:pt x="87885" y="-1564"/>
                  <a:pt x="83651" y="75959"/>
                  <a:pt x="70422" y="212748"/>
                </a:cubicBezTo>
                <a:cubicBezTo>
                  <a:pt x="57193" y="349537"/>
                  <a:pt x="15918" y="725510"/>
                  <a:pt x="5335" y="820760"/>
                </a:cubicBezTo>
                <a:cubicBezTo>
                  <a:pt x="-5248" y="916010"/>
                  <a:pt x="2424" y="845896"/>
                  <a:pt x="6922" y="784248"/>
                </a:cubicBezTo>
                <a:cubicBezTo>
                  <a:pt x="11420" y="722600"/>
                  <a:pt x="24914" y="544535"/>
                  <a:pt x="32322" y="450873"/>
                </a:cubicBezTo>
                <a:cubicBezTo>
                  <a:pt x="39730" y="357211"/>
                  <a:pt x="43699" y="292917"/>
                  <a:pt x="51372" y="222273"/>
                </a:cubicBezTo>
                <a:cubicBezTo>
                  <a:pt x="59045" y="151629"/>
                  <a:pt x="81535" y="1610"/>
                  <a:pt x="84710" y="23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9" name="フリーフォーム: 図形 3688">
            <a:extLst>
              <a:ext uri="{FF2B5EF4-FFF2-40B4-BE49-F238E27FC236}">
                <a16:creationId xmlns:a16="http://schemas.microsoft.com/office/drawing/2014/main" id="{E96F1F19-658F-475E-8FCE-66CBDD6D2B75}"/>
              </a:ext>
            </a:extLst>
          </p:cNvPr>
          <p:cNvSpPr/>
          <p:nvPr/>
        </p:nvSpPr>
        <p:spPr>
          <a:xfrm>
            <a:off x="6845251" y="7065688"/>
            <a:ext cx="858410" cy="393911"/>
          </a:xfrm>
          <a:custGeom>
            <a:avLst/>
            <a:gdLst>
              <a:gd name="connsiteX0" fmla="*/ 49 w 858410"/>
              <a:gd name="connsiteY0" fmla="*/ 275 h 393911"/>
              <a:gd name="connsiteX1" fmla="*/ 393749 w 858410"/>
              <a:gd name="connsiteY1" fmla="*/ 41550 h 393911"/>
              <a:gd name="connsiteX2" fmla="*/ 769987 w 858410"/>
              <a:gd name="connsiteY2" fmla="*/ 62187 h 393911"/>
              <a:gd name="connsiteX3" fmla="*/ 857299 w 858410"/>
              <a:gd name="connsiteY3" fmla="*/ 79650 h 393911"/>
              <a:gd name="connsiteX4" fmla="*/ 820787 w 858410"/>
              <a:gd name="connsiteY4" fmla="*/ 93937 h 393911"/>
              <a:gd name="connsiteX5" fmla="*/ 843012 w 858410"/>
              <a:gd name="connsiteY5" fmla="*/ 93937 h 393911"/>
              <a:gd name="connsiteX6" fmla="*/ 852537 w 858410"/>
              <a:gd name="connsiteY6" fmla="*/ 159025 h 393911"/>
              <a:gd name="connsiteX7" fmla="*/ 831899 w 858410"/>
              <a:gd name="connsiteY7" fmla="*/ 381275 h 393911"/>
              <a:gd name="connsiteX8" fmla="*/ 835074 w 858410"/>
              <a:gd name="connsiteY8" fmla="*/ 338412 h 393911"/>
              <a:gd name="connsiteX9" fmla="*/ 817612 w 858410"/>
              <a:gd name="connsiteY9" fmla="*/ 105050 h 393911"/>
              <a:gd name="connsiteX10" fmla="*/ 766812 w 858410"/>
              <a:gd name="connsiteY10" fmla="*/ 100287 h 393911"/>
              <a:gd name="connsiteX11" fmla="*/ 538212 w 858410"/>
              <a:gd name="connsiteY11" fmla="*/ 97112 h 393911"/>
              <a:gd name="connsiteX12" fmla="*/ 419149 w 858410"/>
              <a:gd name="connsiteY12" fmla="*/ 63775 h 393911"/>
              <a:gd name="connsiteX13" fmla="*/ 49 w 858410"/>
              <a:gd name="connsiteY13" fmla="*/ 275 h 39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8410" h="393911">
                <a:moveTo>
                  <a:pt x="49" y="275"/>
                </a:moveTo>
                <a:cubicBezTo>
                  <a:pt x="-4184" y="-3429"/>
                  <a:pt x="265426" y="31231"/>
                  <a:pt x="393749" y="41550"/>
                </a:cubicBezTo>
                <a:cubicBezTo>
                  <a:pt x="522072" y="51869"/>
                  <a:pt x="692729" y="55837"/>
                  <a:pt x="769987" y="62187"/>
                </a:cubicBezTo>
                <a:cubicBezTo>
                  <a:pt x="847245" y="68537"/>
                  <a:pt x="848832" y="74358"/>
                  <a:pt x="857299" y="79650"/>
                </a:cubicBezTo>
                <a:cubicBezTo>
                  <a:pt x="865766" y="84942"/>
                  <a:pt x="823168" y="91556"/>
                  <a:pt x="820787" y="93937"/>
                </a:cubicBezTo>
                <a:cubicBezTo>
                  <a:pt x="818406" y="96318"/>
                  <a:pt x="837720" y="83089"/>
                  <a:pt x="843012" y="93937"/>
                </a:cubicBezTo>
                <a:cubicBezTo>
                  <a:pt x="848304" y="104785"/>
                  <a:pt x="854389" y="111136"/>
                  <a:pt x="852537" y="159025"/>
                </a:cubicBezTo>
                <a:cubicBezTo>
                  <a:pt x="850685" y="206914"/>
                  <a:pt x="834810" y="351377"/>
                  <a:pt x="831899" y="381275"/>
                </a:cubicBezTo>
                <a:cubicBezTo>
                  <a:pt x="828989" y="411173"/>
                  <a:pt x="837455" y="384449"/>
                  <a:pt x="835074" y="338412"/>
                </a:cubicBezTo>
                <a:cubicBezTo>
                  <a:pt x="832693" y="292375"/>
                  <a:pt x="828989" y="144738"/>
                  <a:pt x="817612" y="105050"/>
                </a:cubicBezTo>
                <a:cubicBezTo>
                  <a:pt x="806235" y="65363"/>
                  <a:pt x="813379" y="101610"/>
                  <a:pt x="766812" y="100287"/>
                </a:cubicBezTo>
                <a:cubicBezTo>
                  <a:pt x="720245" y="98964"/>
                  <a:pt x="596156" y="103197"/>
                  <a:pt x="538212" y="97112"/>
                </a:cubicBezTo>
                <a:cubicBezTo>
                  <a:pt x="480268" y="91027"/>
                  <a:pt x="508314" y="75681"/>
                  <a:pt x="419149" y="63775"/>
                </a:cubicBezTo>
                <a:cubicBezTo>
                  <a:pt x="329984" y="51869"/>
                  <a:pt x="4282" y="3979"/>
                  <a:pt x="49" y="27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0" name="フリーフォーム: 図形 3689">
            <a:extLst>
              <a:ext uri="{FF2B5EF4-FFF2-40B4-BE49-F238E27FC236}">
                <a16:creationId xmlns:a16="http://schemas.microsoft.com/office/drawing/2014/main" id="{1D3BE421-F8E2-4794-8340-8D06B93F1DFA}"/>
              </a:ext>
            </a:extLst>
          </p:cNvPr>
          <p:cNvSpPr/>
          <p:nvPr/>
        </p:nvSpPr>
        <p:spPr>
          <a:xfrm>
            <a:off x="7224662" y="6611627"/>
            <a:ext cx="324624" cy="454307"/>
          </a:xfrm>
          <a:custGeom>
            <a:avLst/>
            <a:gdLst>
              <a:gd name="connsiteX0" fmla="*/ 41326 w 324624"/>
              <a:gd name="connsiteY0" fmla="*/ 1898 h 454307"/>
              <a:gd name="connsiteX1" fmla="*/ 242938 w 324624"/>
              <a:gd name="connsiteY1" fmla="*/ 14598 h 454307"/>
              <a:gd name="connsiteX2" fmla="*/ 320726 w 324624"/>
              <a:gd name="connsiteY2" fmla="*/ 24123 h 454307"/>
              <a:gd name="connsiteX3" fmla="*/ 312788 w 324624"/>
              <a:gd name="connsiteY3" fmla="*/ 46348 h 454307"/>
              <a:gd name="connsiteX4" fmla="*/ 311201 w 324624"/>
              <a:gd name="connsiteY4" fmla="*/ 98736 h 454307"/>
              <a:gd name="connsiteX5" fmla="*/ 288976 w 324624"/>
              <a:gd name="connsiteY5" fmla="*/ 122548 h 454307"/>
              <a:gd name="connsiteX6" fmla="*/ 276276 w 324624"/>
              <a:gd name="connsiteY6" fmla="*/ 193986 h 454307"/>
              <a:gd name="connsiteX7" fmla="*/ 255638 w 324624"/>
              <a:gd name="connsiteY7" fmla="*/ 355911 h 454307"/>
              <a:gd name="connsiteX8" fmla="*/ 238176 w 324624"/>
              <a:gd name="connsiteY8" fmla="*/ 359086 h 454307"/>
              <a:gd name="connsiteX9" fmla="*/ 284213 w 324624"/>
              <a:gd name="connsiteY9" fmla="*/ 365436 h 454307"/>
              <a:gd name="connsiteX10" fmla="*/ 282626 w 324624"/>
              <a:gd name="connsiteY10" fmla="*/ 449573 h 454307"/>
              <a:gd name="connsiteX11" fmla="*/ 244526 w 324624"/>
              <a:gd name="connsiteY11" fmla="*/ 441636 h 454307"/>
              <a:gd name="connsiteX12" fmla="*/ 6401 w 324624"/>
              <a:gd name="connsiteY12" fmla="*/ 424173 h 454307"/>
              <a:gd name="connsiteX13" fmla="*/ 84188 w 324624"/>
              <a:gd name="connsiteY13" fmla="*/ 414648 h 454307"/>
              <a:gd name="connsiteX14" fmla="*/ 255638 w 324624"/>
              <a:gd name="connsiteY14" fmla="*/ 427348 h 454307"/>
              <a:gd name="connsiteX15" fmla="*/ 263576 w 324624"/>
              <a:gd name="connsiteY15" fmla="*/ 405123 h 454307"/>
              <a:gd name="connsiteX16" fmla="*/ 250876 w 324624"/>
              <a:gd name="connsiteY16" fmla="*/ 338448 h 454307"/>
              <a:gd name="connsiteX17" fmla="*/ 268338 w 324624"/>
              <a:gd name="connsiteY17" fmla="*/ 117786 h 454307"/>
              <a:gd name="connsiteX18" fmla="*/ 304851 w 324624"/>
              <a:gd name="connsiteY18" fmla="*/ 73336 h 454307"/>
              <a:gd name="connsiteX19" fmla="*/ 304851 w 324624"/>
              <a:gd name="connsiteY19" fmla="*/ 59048 h 454307"/>
              <a:gd name="connsiteX20" fmla="*/ 41326 w 324624"/>
              <a:gd name="connsiteY20" fmla="*/ 1898 h 45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4624" h="454307">
                <a:moveTo>
                  <a:pt x="41326" y="1898"/>
                </a:moveTo>
                <a:cubicBezTo>
                  <a:pt x="31007" y="-5510"/>
                  <a:pt x="196371" y="10894"/>
                  <a:pt x="242938" y="14598"/>
                </a:cubicBezTo>
                <a:cubicBezTo>
                  <a:pt x="289505" y="18302"/>
                  <a:pt x="309084" y="18831"/>
                  <a:pt x="320726" y="24123"/>
                </a:cubicBezTo>
                <a:cubicBezTo>
                  <a:pt x="332368" y="29415"/>
                  <a:pt x="314375" y="33913"/>
                  <a:pt x="312788" y="46348"/>
                </a:cubicBezTo>
                <a:cubicBezTo>
                  <a:pt x="311201" y="58783"/>
                  <a:pt x="315170" y="86036"/>
                  <a:pt x="311201" y="98736"/>
                </a:cubicBezTo>
                <a:cubicBezTo>
                  <a:pt x="307232" y="111436"/>
                  <a:pt x="294797" y="106673"/>
                  <a:pt x="288976" y="122548"/>
                </a:cubicBezTo>
                <a:cubicBezTo>
                  <a:pt x="283155" y="138423"/>
                  <a:pt x="281832" y="155092"/>
                  <a:pt x="276276" y="193986"/>
                </a:cubicBezTo>
                <a:cubicBezTo>
                  <a:pt x="270720" y="232880"/>
                  <a:pt x="261988" y="328394"/>
                  <a:pt x="255638" y="355911"/>
                </a:cubicBezTo>
                <a:cubicBezTo>
                  <a:pt x="249288" y="383428"/>
                  <a:pt x="233414" y="357499"/>
                  <a:pt x="238176" y="359086"/>
                </a:cubicBezTo>
                <a:cubicBezTo>
                  <a:pt x="242938" y="360673"/>
                  <a:pt x="276805" y="350355"/>
                  <a:pt x="284213" y="365436"/>
                </a:cubicBezTo>
                <a:cubicBezTo>
                  <a:pt x="291621" y="380517"/>
                  <a:pt x="289240" y="436873"/>
                  <a:pt x="282626" y="449573"/>
                </a:cubicBezTo>
                <a:cubicBezTo>
                  <a:pt x="276012" y="462273"/>
                  <a:pt x="290564" y="445869"/>
                  <a:pt x="244526" y="441636"/>
                </a:cubicBezTo>
                <a:cubicBezTo>
                  <a:pt x="198489" y="437403"/>
                  <a:pt x="33124" y="428671"/>
                  <a:pt x="6401" y="424173"/>
                </a:cubicBezTo>
                <a:cubicBezTo>
                  <a:pt x="-20322" y="419675"/>
                  <a:pt x="42649" y="414119"/>
                  <a:pt x="84188" y="414648"/>
                </a:cubicBezTo>
                <a:cubicBezTo>
                  <a:pt x="125727" y="415177"/>
                  <a:pt x="225740" y="428935"/>
                  <a:pt x="255638" y="427348"/>
                </a:cubicBezTo>
                <a:cubicBezTo>
                  <a:pt x="285536" y="425761"/>
                  <a:pt x="264370" y="419940"/>
                  <a:pt x="263576" y="405123"/>
                </a:cubicBezTo>
                <a:cubicBezTo>
                  <a:pt x="262782" y="390306"/>
                  <a:pt x="250082" y="386337"/>
                  <a:pt x="250876" y="338448"/>
                </a:cubicBezTo>
                <a:cubicBezTo>
                  <a:pt x="251670" y="290559"/>
                  <a:pt x="259342" y="161971"/>
                  <a:pt x="268338" y="117786"/>
                </a:cubicBezTo>
                <a:cubicBezTo>
                  <a:pt x="277334" y="73601"/>
                  <a:pt x="298766" y="83126"/>
                  <a:pt x="304851" y="73336"/>
                </a:cubicBezTo>
                <a:cubicBezTo>
                  <a:pt x="310936" y="63546"/>
                  <a:pt x="346126" y="70690"/>
                  <a:pt x="304851" y="59048"/>
                </a:cubicBezTo>
                <a:cubicBezTo>
                  <a:pt x="263576" y="47406"/>
                  <a:pt x="51645" y="9306"/>
                  <a:pt x="41326" y="189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1" name="フリーフォーム: 図形 3690">
            <a:extLst>
              <a:ext uri="{FF2B5EF4-FFF2-40B4-BE49-F238E27FC236}">
                <a16:creationId xmlns:a16="http://schemas.microsoft.com/office/drawing/2014/main" id="{BFDFCFCE-CD73-4780-AB4D-B1E42261830C}"/>
              </a:ext>
            </a:extLst>
          </p:cNvPr>
          <p:cNvSpPr/>
          <p:nvPr/>
        </p:nvSpPr>
        <p:spPr>
          <a:xfrm>
            <a:off x="7221005" y="6551594"/>
            <a:ext cx="76763" cy="482829"/>
          </a:xfrm>
          <a:custGeom>
            <a:avLst/>
            <a:gdLst>
              <a:gd name="connsiteX0" fmla="*/ 54508 w 76763"/>
              <a:gd name="connsiteY0" fmla="*/ 19 h 482829"/>
              <a:gd name="connsiteX1" fmla="*/ 29108 w 76763"/>
              <a:gd name="connsiteY1" fmla="*/ 120669 h 482829"/>
              <a:gd name="connsiteX2" fmla="*/ 56095 w 76763"/>
              <a:gd name="connsiteY2" fmla="*/ 160356 h 482829"/>
              <a:gd name="connsiteX3" fmla="*/ 56095 w 76763"/>
              <a:gd name="connsiteY3" fmla="*/ 239731 h 482829"/>
              <a:gd name="connsiteX4" fmla="*/ 49745 w 76763"/>
              <a:gd name="connsiteY4" fmla="*/ 382606 h 482829"/>
              <a:gd name="connsiteX5" fmla="*/ 8470 w 76763"/>
              <a:gd name="connsiteY5" fmla="*/ 403244 h 482829"/>
              <a:gd name="connsiteX6" fmla="*/ 2120 w 76763"/>
              <a:gd name="connsiteY6" fmla="*/ 482619 h 482829"/>
              <a:gd name="connsiteX7" fmla="*/ 35458 w 76763"/>
              <a:gd name="connsiteY7" fmla="*/ 425469 h 482829"/>
              <a:gd name="connsiteX8" fmla="*/ 64033 w 76763"/>
              <a:gd name="connsiteY8" fmla="*/ 395306 h 482829"/>
              <a:gd name="connsiteX9" fmla="*/ 76733 w 76763"/>
              <a:gd name="connsiteY9" fmla="*/ 150831 h 482829"/>
              <a:gd name="connsiteX10" fmla="*/ 60858 w 76763"/>
              <a:gd name="connsiteY10" fmla="*/ 130194 h 482829"/>
              <a:gd name="connsiteX11" fmla="*/ 54508 w 76763"/>
              <a:gd name="connsiteY11" fmla="*/ 19 h 48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763" h="482829">
                <a:moveTo>
                  <a:pt x="54508" y="19"/>
                </a:moveTo>
                <a:cubicBezTo>
                  <a:pt x="49216" y="-1568"/>
                  <a:pt x="28843" y="93946"/>
                  <a:pt x="29108" y="120669"/>
                </a:cubicBezTo>
                <a:cubicBezTo>
                  <a:pt x="29372" y="147392"/>
                  <a:pt x="51597" y="140512"/>
                  <a:pt x="56095" y="160356"/>
                </a:cubicBezTo>
                <a:cubicBezTo>
                  <a:pt x="60593" y="180200"/>
                  <a:pt x="57153" y="202689"/>
                  <a:pt x="56095" y="239731"/>
                </a:cubicBezTo>
                <a:cubicBezTo>
                  <a:pt x="55037" y="276773"/>
                  <a:pt x="57682" y="355354"/>
                  <a:pt x="49745" y="382606"/>
                </a:cubicBezTo>
                <a:cubicBezTo>
                  <a:pt x="41808" y="409858"/>
                  <a:pt x="16407" y="386575"/>
                  <a:pt x="8470" y="403244"/>
                </a:cubicBezTo>
                <a:cubicBezTo>
                  <a:pt x="533" y="419913"/>
                  <a:pt x="-2378" y="478915"/>
                  <a:pt x="2120" y="482619"/>
                </a:cubicBezTo>
                <a:cubicBezTo>
                  <a:pt x="6618" y="486323"/>
                  <a:pt x="25139" y="440021"/>
                  <a:pt x="35458" y="425469"/>
                </a:cubicBezTo>
                <a:cubicBezTo>
                  <a:pt x="45777" y="410917"/>
                  <a:pt x="57154" y="441079"/>
                  <a:pt x="64033" y="395306"/>
                </a:cubicBezTo>
                <a:cubicBezTo>
                  <a:pt x="70912" y="349533"/>
                  <a:pt x="77262" y="195016"/>
                  <a:pt x="76733" y="150831"/>
                </a:cubicBezTo>
                <a:cubicBezTo>
                  <a:pt x="76204" y="106646"/>
                  <a:pt x="66150" y="148979"/>
                  <a:pt x="60858" y="130194"/>
                </a:cubicBezTo>
                <a:cubicBezTo>
                  <a:pt x="55566" y="111409"/>
                  <a:pt x="59800" y="1606"/>
                  <a:pt x="54508" y="1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2" name="フリーフォーム: 図形 3691">
            <a:extLst>
              <a:ext uri="{FF2B5EF4-FFF2-40B4-BE49-F238E27FC236}">
                <a16:creationId xmlns:a16="http://schemas.microsoft.com/office/drawing/2014/main" id="{99F53A75-B94B-4629-B52A-FB39368AA8F5}"/>
              </a:ext>
            </a:extLst>
          </p:cNvPr>
          <p:cNvSpPr/>
          <p:nvPr/>
        </p:nvSpPr>
        <p:spPr>
          <a:xfrm>
            <a:off x="7587315" y="6610038"/>
            <a:ext cx="306872" cy="495998"/>
          </a:xfrm>
          <a:custGeom>
            <a:avLst/>
            <a:gdLst>
              <a:gd name="connsiteX0" fmla="*/ 66023 w 306872"/>
              <a:gd name="connsiteY0" fmla="*/ 312 h 495998"/>
              <a:gd name="connsiteX1" fmla="*/ 31098 w 306872"/>
              <a:gd name="connsiteY1" fmla="*/ 128900 h 495998"/>
              <a:gd name="connsiteX2" fmla="*/ 39035 w 306872"/>
              <a:gd name="connsiteY2" fmla="*/ 108262 h 495998"/>
              <a:gd name="connsiteX3" fmla="*/ 81898 w 306872"/>
              <a:gd name="connsiteY3" fmla="*/ 147950 h 495998"/>
              <a:gd name="connsiteX4" fmla="*/ 72373 w 306872"/>
              <a:gd name="connsiteY4" fmla="*/ 174937 h 495998"/>
              <a:gd name="connsiteX5" fmla="*/ 59673 w 306872"/>
              <a:gd name="connsiteY5" fmla="*/ 359087 h 495998"/>
              <a:gd name="connsiteX6" fmla="*/ 2523 w 306872"/>
              <a:gd name="connsiteY6" fmla="*/ 392425 h 495998"/>
              <a:gd name="connsiteX7" fmla="*/ 15223 w 306872"/>
              <a:gd name="connsiteY7" fmla="*/ 463862 h 495998"/>
              <a:gd name="connsiteX8" fmla="*/ 61260 w 306872"/>
              <a:gd name="connsiteY8" fmla="*/ 460687 h 495998"/>
              <a:gd name="connsiteX9" fmla="*/ 289860 w 306872"/>
              <a:gd name="connsiteY9" fmla="*/ 495612 h 495998"/>
              <a:gd name="connsiteX10" fmla="*/ 272398 w 306872"/>
              <a:gd name="connsiteY10" fmla="*/ 478150 h 495998"/>
              <a:gd name="connsiteX11" fmla="*/ 131110 w 306872"/>
              <a:gd name="connsiteY11" fmla="*/ 459100 h 495998"/>
              <a:gd name="connsiteX12" fmla="*/ 31098 w 306872"/>
              <a:gd name="connsiteY12" fmla="*/ 421000 h 495998"/>
              <a:gd name="connsiteX13" fmla="*/ 54910 w 306872"/>
              <a:gd name="connsiteY13" fmla="*/ 386075 h 495998"/>
              <a:gd name="connsiteX14" fmla="*/ 80310 w 306872"/>
              <a:gd name="connsiteY14" fmla="*/ 371787 h 495998"/>
              <a:gd name="connsiteX15" fmla="*/ 75548 w 306872"/>
              <a:gd name="connsiteY15" fmla="*/ 114612 h 495998"/>
              <a:gd name="connsiteX16" fmla="*/ 56498 w 306872"/>
              <a:gd name="connsiteY16" fmla="*/ 92387 h 495998"/>
              <a:gd name="connsiteX17" fmla="*/ 66023 w 306872"/>
              <a:gd name="connsiteY17" fmla="*/ 312 h 4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6872" h="495998">
                <a:moveTo>
                  <a:pt x="66023" y="312"/>
                </a:moveTo>
                <a:cubicBezTo>
                  <a:pt x="61790" y="6397"/>
                  <a:pt x="35596" y="110908"/>
                  <a:pt x="31098" y="128900"/>
                </a:cubicBezTo>
                <a:cubicBezTo>
                  <a:pt x="26600" y="146892"/>
                  <a:pt x="30568" y="105087"/>
                  <a:pt x="39035" y="108262"/>
                </a:cubicBezTo>
                <a:cubicBezTo>
                  <a:pt x="47502" y="111437"/>
                  <a:pt x="76342" y="136838"/>
                  <a:pt x="81898" y="147950"/>
                </a:cubicBezTo>
                <a:cubicBezTo>
                  <a:pt x="87454" y="159063"/>
                  <a:pt x="76077" y="139748"/>
                  <a:pt x="72373" y="174937"/>
                </a:cubicBezTo>
                <a:cubicBezTo>
                  <a:pt x="68669" y="210126"/>
                  <a:pt x="71315" y="322839"/>
                  <a:pt x="59673" y="359087"/>
                </a:cubicBezTo>
                <a:cubicBezTo>
                  <a:pt x="48031" y="395335"/>
                  <a:pt x="9931" y="374963"/>
                  <a:pt x="2523" y="392425"/>
                </a:cubicBezTo>
                <a:cubicBezTo>
                  <a:pt x="-4885" y="409887"/>
                  <a:pt x="5434" y="452485"/>
                  <a:pt x="15223" y="463862"/>
                </a:cubicBezTo>
                <a:cubicBezTo>
                  <a:pt x="25012" y="475239"/>
                  <a:pt x="15487" y="455395"/>
                  <a:pt x="61260" y="460687"/>
                </a:cubicBezTo>
                <a:cubicBezTo>
                  <a:pt x="107033" y="465979"/>
                  <a:pt x="254670" y="492702"/>
                  <a:pt x="289860" y="495612"/>
                </a:cubicBezTo>
                <a:cubicBezTo>
                  <a:pt x="325050" y="498522"/>
                  <a:pt x="298856" y="484235"/>
                  <a:pt x="272398" y="478150"/>
                </a:cubicBezTo>
                <a:cubicBezTo>
                  <a:pt x="245940" y="472065"/>
                  <a:pt x="171327" y="468625"/>
                  <a:pt x="131110" y="459100"/>
                </a:cubicBezTo>
                <a:cubicBezTo>
                  <a:pt x="90893" y="449575"/>
                  <a:pt x="43798" y="433171"/>
                  <a:pt x="31098" y="421000"/>
                </a:cubicBezTo>
                <a:cubicBezTo>
                  <a:pt x="18398" y="408829"/>
                  <a:pt x="46708" y="394277"/>
                  <a:pt x="54910" y="386075"/>
                </a:cubicBezTo>
                <a:cubicBezTo>
                  <a:pt x="63112" y="377873"/>
                  <a:pt x="76870" y="417031"/>
                  <a:pt x="80310" y="371787"/>
                </a:cubicBezTo>
                <a:cubicBezTo>
                  <a:pt x="83750" y="326543"/>
                  <a:pt x="79517" y="161179"/>
                  <a:pt x="75548" y="114612"/>
                </a:cubicBezTo>
                <a:cubicBezTo>
                  <a:pt x="71579" y="68045"/>
                  <a:pt x="59938" y="105881"/>
                  <a:pt x="56498" y="92387"/>
                </a:cubicBezTo>
                <a:cubicBezTo>
                  <a:pt x="53058" y="78893"/>
                  <a:pt x="70256" y="-5773"/>
                  <a:pt x="66023" y="31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3" name="フリーフォーム: 図形 3692">
            <a:extLst>
              <a:ext uri="{FF2B5EF4-FFF2-40B4-BE49-F238E27FC236}">
                <a16:creationId xmlns:a16="http://schemas.microsoft.com/office/drawing/2014/main" id="{1A80DD7C-C7E0-4BB2-A412-5971A55F32E7}"/>
              </a:ext>
            </a:extLst>
          </p:cNvPr>
          <p:cNvSpPr/>
          <p:nvPr/>
        </p:nvSpPr>
        <p:spPr>
          <a:xfrm>
            <a:off x="7645259" y="6649780"/>
            <a:ext cx="297670" cy="451131"/>
          </a:xfrm>
          <a:custGeom>
            <a:avLst/>
            <a:gdLst>
              <a:gd name="connsiteX0" fmla="*/ 141 w 297670"/>
              <a:gd name="connsiteY0" fmla="*/ 258 h 451131"/>
              <a:gd name="connsiteX1" fmla="*/ 279541 w 297670"/>
              <a:gd name="connsiteY1" fmla="*/ 32008 h 451131"/>
              <a:gd name="connsiteX2" fmla="*/ 270016 w 297670"/>
              <a:gd name="connsiteY2" fmla="*/ 47883 h 451131"/>
              <a:gd name="connsiteX3" fmla="*/ 268429 w 297670"/>
              <a:gd name="connsiteY3" fmla="*/ 108208 h 451131"/>
              <a:gd name="connsiteX4" fmla="*/ 239854 w 297670"/>
              <a:gd name="connsiteY4" fmla="*/ 117733 h 451131"/>
              <a:gd name="connsiteX5" fmla="*/ 223979 w 297670"/>
              <a:gd name="connsiteY5" fmla="*/ 266958 h 451131"/>
              <a:gd name="connsiteX6" fmla="*/ 214454 w 297670"/>
              <a:gd name="connsiteY6" fmla="*/ 354270 h 451131"/>
              <a:gd name="connsiteX7" fmla="*/ 231916 w 297670"/>
              <a:gd name="connsiteY7" fmla="*/ 373320 h 451131"/>
              <a:gd name="connsiteX8" fmla="*/ 243029 w 297670"/>
              <a:gd name="connsiteY8" fmla="*/ 451108 h 451131"/>
              <a:gd name="connsiteX9" fmla="*/ 204929 w 297670"/>
              <a:gd name="connsiteY9" fmla="*/ 378083 h 451131"/>
              <a:gd name="connsiteX10" fmla="*/ 209691 w 297670"/>
              <a:gd name="connsiteY10" fmla="*/ 122495 h 451131"/>
              <a:gd name="connsiteX11" fmla="*/ 260491 w 297670"/>
              <a:gd name="connsiteY11" fmla="*/ 62170 h 451131"/>
              <a:gd name="connsiteX12" fmla="*/ 241441 w 297670"/>
              <a:gd name="connsiteY12" fmla="*/ 51058 h 451131"/>
              <a:gd name="connsiteX13" fmla="*/ 141 w 297670"/>
              <a:gd name="connsiteY13" fmla="*/ 258 h 45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670" h="451131">
                <a:moveTo>
                  <a:pt x="141" y="258"/>
                </a:moveTo>
                <a:cubicBezTo>
                  <a:pt x="6491" y="-2917"/>
                  <a:pt x="234562" y="24070"/>
                  <a:pt x="279541" y="32008"/>
                </a:cubicBezTo>
                <a:cubicBezTo>
                  <a:pt x="324520" y="39946"/>
                  <a:pt x="271868" y="35183"/>
                  <a:pt x="270016" y="47883"/>
                </a:cubicBezTo>
                <a:cubicBezTo>
                  <a:pt x="268164" y="60583"/>
                  <a:pt x="273456" y="96566"/>
                  <a:pt x="268429" y="108208"/>
                </a:cubicBezTo>
                <a:cubicBezTo>
                  <a:pt x="263402" y="119850"/>
                  <a:pt x="247262" y="91275"/>
                  <a:pt x="239854" y="117733"/>
                </a:cubicBezTo>
                <a:cubicBezTo>
                  <a:pt x="232446" y="144191"/>
                  <a:pt x="228212" y="227535"/>
                  <a:pt x="223979" y="266958"/>
                </a:cubicBezTo>
                <a:cubicBezTo>
                  <a:pt x="219746" y="306381"/>
                  <a:pt x="213131" y="336543"/>
                  <a:pt x="214454" y="354270"/>
                </a:cubicBezTo>
                <a:cubicBezTo>
                  <a:pt x="215777" y="371997"/>
                  <a:pt x="227154" y="357180"/>
                  <a:pt x="231916" y="373320"/>
                </a:cubicBezTo>
                <a:cubicBezTo>
                  <a:pt x="236679" y="389460"/>
                  <a:pt x="247527" y="450314"/>
                  <a:pt x="243029" y="451108"/>
                </a:cubicBezTo>
                <a:cubicBezTo>
                  <a:pt x="238531" y="451902"/>
                  <a:pt x="210485" y="432852"/>
                  <a:pt x="204929" y="378083"/>
                </a:cubicBezTo>
                <a:cubicBezTo>
                  <a:pt x="199373" y="323314"/>
                  <a:pt x="200431" y="175147"/>
                  <a:pt x="209691" y="122495"/>
                </a:cubicBezTo>
                <a:cubicBezTo>
                  <a:pt x="218951" y="69843"/>
                  <a:pt x="255199" y="74076"/>
                  <a:pt x="260491" y="62170"/>
                </a:cubicBezTo>
                <a:cubicBezTo>
                  <a:pt x="265783" y="50264"/>
                  <a:pt x="279805" y="58995"/>
                  <a:pt x="241441" y="51058"/>
                </a:cubicBezTo>
                <a:cubicBezTo>
                  <a:pt x="203077" y="43121"/>
                  <a:pt x="-6209" y="3433"/>
                  <a:pt x="141" y="25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4" name="楕円 3693">
            <a:extLst>
              <a:ext uri="{FF2B5EF4-FFF2-40B4-BE49-F238E27FC236}">
                <a16:creationId xmlns:a16="http://schemas.microsoft.com/office/drawing/2014/main" id="{35FACF12-4BE3-4DF9-B346-1147FBA87D28}"/>
              </a:ext>
            </a:extLst>
          </p:cNvPr>
          <p:cNvSpPr/>
          <p:nvPr/>
        </p:nvSpPr>
        <p:spPr>
          <a:xfrm>
            <a:off x="7862888" y="7723188"/>
            <a:ext cx="457200" cy="457200"/>
          </a:xfrm>
          <a:prstGeom prst="ellipse">
            <a:avLst/>
          </a:prstGeom>
          <a:noFill/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5" name="フリーフォーム: 図形 3694">
            <a:extLst>
              <a:ext uri="{FF2B5EF4-FFF2-40B4-BE49-F238E27FC236}">
                <a16:creationId xmlns:a16="http://schemas.microsoft.com/office/drawing/2014/main" id="{BBE0928E-1A59-4FD7-9316-619E7075B191}"/>
              </a:ext>
            </a:extLst>
          </p:cNvPr>
          <p:cNvSpPr/>
          <p:nvPr/>
        </p:nvSpPr>
        <p:spPr>
          <a:xfrm>
            <a:off x="8737383" y="7069629"/>
            <a:ext cx="585008" cy="98581"/>
          </a:xfrm>
          <a:custGeom>
            <a:avLst/>
            <a:gdLst>
              <a:gd name="connsiteX0" fmla="*/ 4450 w 585008"/>
              <a:gd name="connsiteY0" fmla="*/ 38 h 98581"/>
              <a:gd name="connsiteX1" fmla="*/ 487050 w 585008"/>
              <a:gd name="connsiteY1" fmla="*/ 82588 h 98581"/>
              <a:gd name="connsiteX2" fmla="*/ 584417 w 585008"/>
              <a:gd name="connsiteY2" fmla="*/ 93171 h 98581"/>
              <a:gd name="connsiteX3" fmla="*/ 470117 w 585008"/>
              <a:gd name="connsiteY3" fmla="*/ 97404 h 98581"/>
              <a:gd name="connsiteX4" fmla="*/ 258450 w 585008"/>
              <a:gd name="connsiteY4" fmla="*/ 72004 h 98581"/>
              <a:gd name="connsiteX5" fmla="*/ 4450 w 585008"/>
              <a:gd name="connsiteY5" fmla="*/ 38 h 9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08" h="98581">
                <a:moveTo>
                  <a:pt x="4450" y="38"/>
                </a:moveTo>
                <a:cubicBezTo>
                  <a:pt x="42550" y="1802"/>
                  <a:pt x="390389" y="67066"/>
                  <a:pt x="487050" y="82588"/>
                </a:cubicBezTo>
                <a:cubicBezTo>
                  <a:pt x="583711" y="98110"/>
                  <a:pt x="587239" y="90702"/>
                  <a:pt x="584417" y="93171"/>
                </a:cubicBezTo>
                <a:cubicBezTo>
                  <a:pt x="581595" y="95640"/>
                  <a:pt x="524445" y="100932"/>
                  <a:pt x="470117" y="97404"/>
                </a:cubicBezTo>
                <a:cubicBezTo>
                  <a:pt x="415789" y="93876"/>
                  <a:pt x="333592" y="86821"/>
                  <a:pt x="258450" y="72004"/>
                </a:cubicBezTo>
                <a:cubicBezTo>
                  <a:pt x="183308" y="57187"/>
                  <a:pt x="-33650" y="-1726"/>
                  <a:pt x="4450" y="3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6" name="フリーフォーム: 図形 3695">
            <a:extLst>
              <a:ext uri="{FF2B5EF4-FFF2-40B4-BE49-F238E27FC236}">
                <a16:creationId xmlns:a16="http://schemas.microsoft.com/office/drawing/2014/main" id="{E82F0DEB-5027-4DBB-995D-898AFB6A2E51}"/>
              </a:ext>
            </a:extLst>
          </p:cNvPr>
          <p:cNvSpPr/>
          <p:nvPr/>
        </p:nvSpPr>
        <p:spPr>
          <a:xfrm>
            <a:off x="8678504" y="7012315"/>
            <a:ext cx="128322" cy="876462"/>
          </a:xfrm>
          <a:custGeom>
            <a:avLst/>
            <a:gdLst>
              <a:gd name="connsiteX0" fmla="*/ 56979 w 128322"/>
              <a:gd name="connsiteY0" fmla="*/ 202 h 876462"/>
              <a:gd name="connsiteX1" fmla="*/ 56979 w 128322"/>
              <a:gd name="connsiteY1" fmla="*/ 146252 h 876462"/>
              <a:gd name="connsiteX2" fmla="*/ 82379 w 128322"/>
              <a:gd name="connsiteY2" fmla="*/ 127202 h 876462"/>
              <a:gd name="connsiteX3" fmla="*/ 78146 w 128322"/>
              <a:gd name="connsiteY3" fmla="*/ 184352 h 876462"/>
              <a:gd name="connsiteX4" fmla="*/ 1946 w 128322"/>
              <a:gd name="connsiteY4" fmla="*/ 848985 h 876462"/>
              <a:gd name="connsiteX5" fmla="*/ 31579 w 128322"/>
              <a:gd name="connsiteY5" fmla="*/ 690235 h 876462"/>
              <a:gd name="connsiteX6" fmla="*/ 126829 w 128322"/>
              <a:gd name="connsiteY6" fmla="*/ 146252 h 876462"/>
              <a:gd name="connsiteX7" fmla="*/ 88729 w 128322"/>
              <a:gd name="connsiteY7" fmla="*/ 114502 h 876462"/>
              <a:gd name="connsiteX8" fmla="*/ 56979 w 128322"/>
              <a:gd name="connsiteY8" fmla="*/ 202 h 87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22" h="876462">
                <a:moveTo>
                  <a:pt x="56979" y="202"/>
                </a:moveTo>
                <a:cubicBezTo>
                  <a:pt x="51687" y="5494"/>
                  <a:pt x="52746" y="125085"/>
                  <a:pt x="56979" y="146252"/>
                </a:cubicBezTo>
                <a:cubicBezTo>
                  <a:pt x="61212" y="167419"/>
                  <a:pt x="78851" y="120852"/>
                  <a:pt x="82379" y="127202"/>
                </a:cubicBezTo>
                <a:cubicBezTo>
                  <a:pt x="85907" y="133552"/>
                  <a:pt x="91551" y="64055"/>
                  <a:pt x="78146" y="184352"/>
                </a:cubicBezTo>
                <a:cubicBezTo>
                  <a:pt x="64741" y="304649"/>
                  <a:pt x="9707" y="764671"/>
                  <a:pt x="1946" y="848985"/>
                </a:cubicBezTo>
                <a:cubicBezTo>
                  <a:pt x="-5815" y="933299"/>
                  <a:pt x="10765" y="807357"/>
                  <a:pt x="31579" y="690235"/>
                </a:cubicBezTo>
                <a:cubicBezTo>
                  <a:pt x="52393" y="573113"/>
                  <a:pt x="117304" y="242208"/>
                  <a:pt x="126829" y="146252"/>
                </a:cubicBezTo>
                <a:cubicBezTo>
                  <a:pt x="136354" y="50297"/>
                  <a:pt x="97548" y="134258"/>
                  <a:pt x="88729" y="114502"/>
                </a:cubicBezTo>
                <a:cubicBezTo>
                  <a:pt x="79910" y="94746"/>
                  <a:pt x="62271" y="-5090"/>
                  <a:pt x="56979" y="20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7" name="フリーフォーム: 図形 3696">
            <a:extLst>
              <a:ext uri="{FF2B5EF4-FFF2-40B4-BE49-F238E27FC236}">
                <a16:creationId xmlns:a16="http://schemas.microsoft.com/office/drawing/2014/main" id="{91121995-C7FB-4946-B675-4B7091749B7D}"/>
              </a:ext>
            </a:extLst>
          </p:cNvPr>
          <p:cNvSpPr/>
          <p:nvPr/>
        </p:nvSpPr>
        <p:spPr>
          <a:xfrm>
            <a:off x="9085706" y="7126447"/>
            <a:ext cx="242627" cy="1082471"/>
          </a:xfrm>
          <a:custGeom>
            <a:avLst/>
            <a:gdLst>
              <a:gd name="connsiteX0" fmla="*/ 210694 w 242627"/>
              <a:gd name="connsiteY0" fmla="*/ 370 h 1082471"/>
              <a:gd name="connsiteX1" fmla="*/ 242444 w 242627"/>
              <a:gd name="connsiteY1" fmla="*/ 118903 h 1082471"/>
              <a:gd name="connsiteX2" fmla="*/ 193761 w 242627"/>
              <a:gd name="connsiteY2" fmla="*/ 106203 h 1082471"/>
              <a:gd name="connsiteX3" fmla="*/ 168361 w 242627"/>
              <a:gd name="connsiteY3" fmla="*/ 133720 h 1082471"/>
              <a:gd name="connsiteX4" fmla="*/ 104861 w 242627"/>
              <a:gd name="connsiteY4" fmla="*/ 578220 h 1082471"/>
              <a:gd name="connsiteX5" fmla="*/ 3261 w 242627"/>
              <a:gd name="connsiteY5" fmla="*/ 1062936 h 1082471"/>
              <a:gd name="connsiteX6" fmla="*/ 32894 w 242627"/>
              <a:gd name="connsiteY6" fmla="*/ 927470 h 1082471"/>
              <a:gd name="connsiteX7" fmla="*/ 111211 w 242627"/>
              <a:gd name="connsiteY7" fmla="*/ 379253 h 1082471"/>
              <a:gd name="connsiteX8" fmla="*/ 172594 w 242627"/>
              <a:gd name="connsiteY8" fmla="*/ 87153 h 1082471"/>
              <a:gd name="connsiteX9" fmla="*/ 219161 w 242627"/>
              <a:gd name="connsiteY9" fmla="*/ 80803 h 1082471"/>
              <a:gd name="connsiteX10" fmla="*/ 210694 w 242627"/>
              <a:gd name="connsiteY10" fmla="*/ 370 h 108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627" h="1082471">
                <a:moveTo>
                  <a:pt x="210694" y="370"/>
                </a:moveTo>
                <a:cubicBezTo>
                  <a:pt x="214575" y="6720"/>
                  <a:pt x="245266" y="101264"/>
                  <a:pt x="242444" y="118903"/>
                </a:cubicBezTo>
                <a:cubicBezTo>
                  <a:pt x="239622" y="136542"/>
                  <a:pt x="206108" y="103734"/>
                  <a:pt x="193761" y="106203"/>
                </a:cubicBezTo>
                <a:cubicBezTo>
                  <a:pt x="181414" y="108672"/>
                  <a:pt x="183178" y="55051"/>
                  <a:pt x="168361" y="133720"/>
                </a:cubicBezTo>
                <a:cubicBezTo>
                  <a:pt x="153544" y="212390"/>
                  <a:pt x="132378" y="423351"/>
                  <a:pt x="104861" y="578220"/>
                </a:cubicBezTo>
                <a:cubicBezTo>
                  <a:pt x="77344" y="733089"/>
                  <a:pt x="15255" y="1004728"/>
                  <a:pt x="3261" y="1062936"/>
                </a:cubicBezTo>
                <a:cubicBezTo>
                  <a:pt x="-8733" y="1121144"/>
                  <a:pt x="14902" y="1041417"/>
                  <a:pt x="32894" y="927470"/>
                </a:cubicBezTo>
                <a:cubicBezTo>
                  <a:pt x="50886" y="813523"/>
                  <a:pt x="87928" y="519306"/>
                  <a:pt x="111211" y="379253"/>
                </a:cubicBezTo>
                <a:cubicBezTo>
                  <a:pt x="134494" y="239200"/>
                  <a:pt x="154602" y="136895"/>
                  <a:pt x="172594" y="87153"/>
                </a:cubicBezTo>
                <a:cubicBezTo>
                  <a:pt x="190586" y="37411"/>
                  <a:pt x="212811" y="90328"/>
                  <a:pt x="219161" y="80803"/>
                </a:cubicBezTo>
                <a:cubicBezTo>
                  <a:pt x="225511" y="71278"/>
                  <a:pt x="206813" y="-5980"/>
                  <a:pt x="210694" y="37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8" name="フリーフォーム: 図形 3697">
            <a:extLst>
              <a:ext uri="{FF2B5EF4-FFF2-40B4-BE49-F238E27FC236}">
                <a16:creationId xmlns:a16="http://schemas.microsoft.com/office/drawing/2014/main" id="{673671CE-C306-4D16-8B7C-8BE1B01DE73D}"/>
              </a:ext>
            </a:extLst>
          </p:cNvPr>
          <p:cNvSpPr/>
          <p:nvPr/>
        </p:nvSpPr>
        <p:spPr>
          <a:xfrm>
            <a:off x="8396719" y="7854892"/>
            <a:ext cx="284921" cy="838871"/>
          </a:xfrm>
          <a:custGeom>
            <a:avLst/>
            <a:gdLst>
              <a:gd name="connsiteX0" fmla="*/ 281614 w 284921"/>
              <a:gd name="connsiteY0" fmla="*/ 4291 h 838871"/>
              <a:gd name="connsiteX1" fmla="*/ 127098 w 284921"/>
              <a:gd name="connsiteY1" fmla="*/ 548275 h 838871"/>
              <a:gd name="connsiteX2" fmla="*/ 98 w 284921"/>
              <a:gd name="connsiteY2" fmla="*/ 836141 h 838871"/>
              <a:gd name="connsiteX3" fmla="*/ 108048 w 284921"/>
              <a:gd name="connsiteY3" fmla="*/ 671041 h 838871"/>
              <a:gd name="connsiteX4" fmla="*/ 222348 w 284921"/>
              <a:gd name="connsiteY4" fmla="*/ 313325 h 838871"/>
              <a:gd name="connsiteX5" fmla="*/ 281614 w 284921"/>
              <a:gd name="connsiteY5" fmla="*/ 4291 h 83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921" h="838871">
                <a:moveTo>
                  <a:pt x="281614" y="4291"/>
                </a:moveTo>
                <a:cubicBezTo>
                  <a:pt x="265739" y="43449"/>
                  <a:pt x="174017" y="409633"/>
                  <a:pt x="127098" y="548275"/>
                </a:cubicBezTo>
                <a:cubicBezTo>
                  <a:pt x="80179" y="686917"/>
                  <a:pt x="3273" y="815680"/>
                  <a:pt x="98" y="836141"/>
                </a:cubicBezTo>
                <a:cubicBezTo>
                  <a:pt x="-3077" y="856602"/>
                  <a:pt x="71006" y="758177"/>
                  <a:pt x="108048" y="671041"/>
                </a:cubicBezTo>
                <a:cubicBezTo>
                  <a:pt x="145090" y="583905"/>
                  <a:pt x="192009" y="422686"/>
                  <a:pt x="222348" y="313325"/>
                </a:cubicBezTo>
                <a:cubicBezTo>
                  <a:pt x="252687" y="203964"/>
                  <a:pt x="297489" y="-34867"/>
                  <a:pt x="281614" y="429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9" name="フリーフォーム: 図形 3698">
            <a:extLst>
              <a:ext uri="{FF2B5EF4-FFF2-40B4-BE49-F238E27FC236}">
                <a16:creationId xmlns:a16="http://schemas.microsoft.com/office/drawing/2014/main" id="{9DFCFF0E-3A26-4EDC-91ED-7229D52D9C9C}"/>
              </a:ext>
            </a:extLst>
          </p:cNvPr>
          <p:cNvSpPr/>
          <p:nvPr/>
        </p:nvSpPr>
        <p:spPr>
          <a:xfrm>
            <a:off x="8826916" y="7981949"/>
            <a:ext cx="315254" cy="907624"/>
          </a:xfrm>
          <a:custGeom>
            <a:avLst/>
            <a:gdLst>
              <a:gd name="connsiteX0" fmla="*/ 314967 w 315254"/>
              <a:gd name="connsiteY0" fmla="*/ 1 h 907624"/>
              <a:gd name="connsiteX1" fmla="*/ 179501 w 315254"/>
              <a:gd name="connsiteY1" fmla="*/ 493184 h 907624"/>
              <a:gd name="connsiteX2" fmla="*/ 1701 w 315254"/>
              <a:gd name="connsiteY2" fmla="*/ 901701 h 907624"/>
              <a:gd name="connsiteX3" fmla="*/ 92717 w 315254"/>
              <a:gd name="connsiteY3" fmla="*/ 719668 h 907624"/>
              <a:gd name="connsiteX4" fmla="*/ 143517 w 315254"/>
              <a:gd name="connsiteY4" fmla="*/ 497418 h 907624"/>
              <a:gd name="connsiteX5" fmla="*/ 314967 w 315254"/>
              <a:gd name="connsiteY5" fmla="*/ 1 h 90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254" h="907624">
                <a:moveTo>
                  <a:pt x="314967" y="1"/>
                </a:moveTo>
                <a:cubicBezTo>
                  <a:pt x="320964" y="-705"/>
                  <a:pt x="231712" y="342901"/>
                  <a:pt x="179501" y="493184"/>
                </a:cubicBezTo>
                <a:cubicBezTo>
                  <a:pt x="127290" y="643467"/>
                  <a:pt x="16165" y="863954"/>
                  <a:pt x="1701" y="901701"/>
                </a:cubicBezTo>
                <a:cubicBezTo>
                  <a:pt x="-12763" y="939448"/>
                  <a:pt x="69081" y="787049"/>
                  <a:pt x="92717" y="719668"/>
                </a:cubicBezTo>
                <a:cubicBezTo>
                  <a:pt x="116353" y="652288"/>
                  <a:pt x="107886" y="612424"/>
                  <a:pt x="143517" y="497418"/>
                </a:cubicBezTo>
                <a:cubicBezTo>
                  <a:pt x="179148" y="382412"/>
                  <a:pt x="308970" y="707"/>
                  <a:pt x="314967" y="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0" name="フリーフォーム: 図形 3699">
            <a:extLst>
              <a:ext uri="{FF2B5EF4-FFF2-40B4-BE49-F238E27FC236}">
                <a16:creationId xmlns:a16="http://schemas.microsoft.com/office/drawing/2014/main" id="{8F3B8D2F-921F-4CAE-924D-08935FA286F0}"/>
              </a:ext>
            </a:extLst>
          </p:cNvPr>
          <p:cNvSpPr/>
          <p:nvPr/>
        </p:nvSpPr>
        <p:spPr>
          <a:xfrm>
            <a:off x="8085344" y="8651712"/>
            <a:ext cx="846323" cy="641810"/>
          </a:xfrm>
          <a:custGeom>
            <a:avLst/>
            <a:gdLst>
              <a:gd name="connsiteX0" fmla="*/ 350631 w 846323"/>
              <a:gd name="connsiteY0" fmla="*/ 1751 h 641810"/>
              <a:gd name="connsiteX1" fmla="*/ 134731 w 846323"/>
              <a:gd name="connsiteY1" fmla="*/ 412913 h 641810"/>
              <a:gd name="connsiteX2" fmla="*/ 133144 w 846323"/>
              <a:gd name="connsiteY2" fmla="*/ 466888 h 641810"/>
              <a:gd name="connsiteX3" fmla="*/ 98219 w 846323"/>
              <a:gd name="connsiteY3" fmla="*/ 458951 h 641810"/>
              <a:gd name="connsiteX4" fmla="*/ 9319 w 846323"/>
              <a:gd name="connsiteY4" fmla="*/ 451013 h 641810"/>
              <a:gd name="connsiteX5" fmla="*/ 55356 w 846323"/>
              <a:gd name="connsiteY5" fmla="*/ 457363 h 641810"/>
              <a:gd name="connsiteX6" fmla="*/ 9319 w 846323"/>
              <a:gd name="connsiteY6" fmla="*/ 522451 h 641810"/>
              <a:gd name="connsiteX7" fmla="*/ 274431 w 846323"/>
              <a:gd name="connsiteY7" fmla="*/ 570076 h 641810"/>
              <a:gd name="connsiteX8" fmla="*/ 633206 w 846323"/>
              <a:gd name="connsiteY8" fmla="*/ 641513 h 641810"/>
              <a:gd name="connsiteX9" fmla="*/ 642731 w 846323"/>
              <a:gd name="connsiteY9" fmla="*/ 593888 h 641810"/>
              <a:gd name="connsiteX10" fmla="*/ 645906 w 846323"/>
              <a:gd name="connsiteY10" fmla="*/ 552613 h 641810"/>
              <a:gd name="connsiteX11" fmla="*/ 610981 w 846323"/>
              <a:gd name="connsiteY11" fmla="*/ 539913 h 641810"/>
              <a:gd name="connsiteX12" fmla="*/ 658606 w 846323"/>
              <a:gd name="connsiteY12" fmla="*/ 446251 h 641810"/>
              <a:gd name="connsiteX13" fmla="*/ 845931 w 846323"/>
              <a:gd name="connsiteY13" fmla="*/ 163 h 641810"/>
              <a:gd name="connsiteX14" fmla="*/ 603044 w 846323"/>
              <a:gd name="connsiteY14" fmla="*/ 500226 h 641810"/>
              <a:gd name="connsiteX15" fmla="*/ 639556 w 846323"/>
              <a:gd name="connsiteY15" fmla="*/ 603413 h 641810"/>
              <a:gd name="connsiteX16" fmla="*/ 564944 w 846323"/>
              <a:gd name="connsiteY16" fmla="*/ 605001 h 641810"/>
              <a:gd name="connsiteX17" fmla="*/ 39481 w 846323"/>
              <a:gd name="connsiteY17" fmla="*/ 524038 h 641810"/>
              <a:gd name="connsiteX18" fmla="*/ 69644 w 846323"/>
              <a:gd name="connsiteY18" fmla="*/ 436726 h 641810"/>
              <a:gd name="connsiteX19" fmla="*/ 187119 w 846323"/>
              <a:gd name="connsiteY19" fmla="*/ 400213 h 641810"/>
              <a:gd name="connsiteX20" fmla="*/ 350631 w 846323"/>
              <a:gd name="connsiteY20" fmla="*/ 1751 h 64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46323" h="641810">
                <a:moveTo>
                  <a:pt x="350631" y="1751"/>
                </a:moveTo>
                <a:cubicBezTo>
                  <a:pt x="341900" y="3868"/>
                  <a:pt x="170979" y="335390"/>
                  <a:pt x="134731" y="412913"/>
                </a:cubicBezTo>
                <a:cubicBezTo>
                  <a:pt x="98483" y="490436"/>
                  <a:pt x="139229" y="459215"/>
                  <a:pt x="133144" y="466888"/>
                </a:cubicBezTo>
                <a:cubicBezTo>
                  <a:pt x="127059" y="474561"/>
                  <a:pt x="118856" y="461597"/>
                  <a:pt x="98219" y="458951"/>
                </a:cubicBezTo>
                <a:cubicBezTo>
                  <a:pt x="77582" y="456305"/>
                  <a:pt x="16463" y="451278"/>
                  <a:pt x="9319" y="451013"/>
                </a:cubicBezTo>
                <a:cubicBezTo>
                  <a:pt x="2175" y="450748"/>
                  <a:pt x="55356" y="445457"/>
                  <a:pt x="55356" y="457363"/>
                </a:cubicBezTo>
                <a:cubicBezTo>
                  <a:pt x="55356" y="469269"/>
                  <a:pt x="-27193" y="503666"/>
                  <a:pt x="9319" y="522451"/>
                </a:cubicBezTo>
                <a:cubicBezTo>
                  <a:pt x="45831" y="541236"/>
                  <a:pt x="274431" y="570076"/>
                  <a:pt x="274431" y="570076"/>
                </a:cubicBezTo>
                <a:cubicBezTo>
                  <a:pt x="378412" y="589920"/>
                  <a:pt x="571823" y="637544"/>
                  <a:pt x="633206" y="641513"/>
                </a:cubicBezTo>
                <a:cubicBezTo>
                  <a:pt x="694589" y="645482"/>
                  <a:pt x="640614" y="608705"/>
                  <a:pt x="642731" y="593888"/>
                </a:cubicBezTo>
                <a:cubicBezTo>
                  <a:pt x="644848" y="579071"/>
                  <a:pt x="651198" y="561609"/>
                  <a:pt x="645906" y="552613"/>
                </a:cubicBezTo>
                <a:cubicBezTo>
                  <a:pt x="640614" y="543617"/>
                  <a:pt x="608864" y="557640"/>
                  <a:pt x="610981" y="539913"/>
                </a:cubicBezTo>
                <a:cubicBezTo>
                  <a:pt x="613098" y="522186"/>
                  <a:pt x="619448" y="536209"/>
                  <a:pt x="658606" y="446251"/>
                </a:cubicBezTo>
                <a:cubicBezTo>
                  <a:pt x="697764" y="356293"/>
                  <a:pt x="855191" y="-8833"/>
                  <a:pt x="845931" y="163"/>
                </a:cubicBezTo>
                <a:cubicBezTo>
                  <a:pt x="836671" y="9159"/>
                  <a:pt x="637440" y="399684"/>
                  <a:pt x="603044" y="500226"/>
                </a:cubicBezTo>
                <a:cubicBezTo>
                  <a:pt x="568648" y="600768"/>
                  <a:pt x="645906" y="585951"/>
                  <a:pt x="639556" y="603413"/>
                </a:cubicBezTo>
                <a:cubicBezTo>
                  <a:pt x="633206" y="620875"/>
                  <a:pt x="664956" y="618230"/>
                  <a:pt x="564944" y="605001"/>
                </a:cubicBezTo>
                <a:cubicBezTo>
                  <a:pt x="464932" y="591772"/>
                  <a:pt x="122031" y="552084"/>
                  <a:pt x="39481" y="524038"/>
                </a:cubicBezTo>
                <a:cubicBezTo>
                  <a:pt x="-43069" y="495992"/>
                  <a:pt x="45038" y="457364"/>
                  <a:pt x="69644" y="436726"/>
                </a:cubicBezTo>
                <a:cubicBezTo>
                  <a:pt x="94250" y="416089"/>
                  <a:pt x="140023" y="467682"/>
                  <a:pt x="187119" y="400213"/>
                </a:cubicBezTo>
                <a:cubicBezTo>
                  <a:pt x="234215" y="332744"/>
                  <a:pt x="359362" y="-366"/>
                  <a:pt x="350631" y="175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1" name="フリーフォーム: 図形 3700">
            <a:extLst>
              <a:ext uri="{FF2B5EF4-FFF2-40B4-BE49-F238E27FC236}">
                <a16:creationId xmlns:a16="http://schemas.microsoft.com/office/drawing/2014/main" id="{BF4E99FE-143E-4C15-9E82-4B6707174471}"/>
              </a:ext>
            </a:extLst>
          </p:cNvPr>
          <p:cNvSpPr/>
          <p:nvPr/>
        </p:nvSpPr>
        <p:spPr>
          <a:xfrm>
            <a:off x="9627985" y="7232332"/>
            <a:ext cx="607573" cy="590766"/>
          </a:xfrm>
          <a:custGeom>
            <a:avLst/>
            <a:gdLst>
              <a:gd name="connsiteX0" fmla="*/ 8140 w 607573"/>
              <a:gd name="connsiteY0" fmla="*/ 318 h 590766"/>
              <a:gd name="connsiteX1" fmla="*/ 570115 w 607573"/>
              <a:gd name="connsiteY1" fmla="*/ 130493 h 590766"/>
              <a:gd name="connsiteX2" fmla="*/ 552653 w 607573"/>
              <a:gd name="connsiteY2" fmla="*/ 152718 h 590766"/>
              <a:gd name="connsiteX3" fmla="*/ 532015 w 607573"/>
              <a:gd name="connsiteY3" fmla="*/ 206693 h 590766"/>
              <a:gd name="connsiteX4" fmla="*/ 401840 w 607573"/>
              <a:gd name="connsiteY4" fmla="*/ 578168 h 590766"/>
              <a:gd name="connsiteX5" fmla="*/ 424065 w 607573"/>
              <a:gd name="connsiteY5" fmla="*/ 470218 h 590766"/>
              <a:gd name="connsiteX6" fmla="*/ 528840 w 607573"/>
              <a:gd name="connsiteY6" fmla="*/ 143193 h 590766"/>
              <a:gd name="connsiteX7" fmla="*/ 465340 w 607573"/>
              <a:gd name="connsiteY7" fmla="*/ 125731 h 590766"/>
              <a:gd name="connsiteX8" fmla="*/ 251028 w 607573"/>
              <a:gd name="connsiteY8" fmla="*/ 93981 h 590766"/>
              <a:gd name="connsiteX9" fmla="*/ 8140 w 607573"/>
              <a:gd name="connsiteY9" fmla="*/ 318 h 59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573" h="590766">
                <a:moveTo>
                  <a:pt x="8140" y="318"/>
                </a:moveTo>
                <a:cubicBezTo>
                  <a:pt x="61321" y="6403"/>
                  <a:pt x="479363" y="105093"/>
                  <a:pt x="570115" y="130493"/>
                </a:cubicBezTo>
                <a:cubicBezTo>
                  <a:pt x="660867" y="155893"/>
                  <a:pt x="559003" y="140018"/>
                  <a:pt x="552653" y="152718"/>
                </a:cubicBezTo>
                <a:cubicBezTo>
                  <a:pt x="546303" y="165418"/>
                  <a:pt x="557151" y="135785"/>
                  <a:pt x="532015" y="206693"/>
                </a:cubicBezTo>
                <a:cubicBezTo>
                  <a:pt x="506880" y="277601"/>
                  <a:pt x="419832" y="534247"/>
                  <a:pt x="401840" y="578168"/>
                </a:cubicBezTo>
                <a:cubicBezTo>
                  <a:pt x="383848" y="622089"/>
                  <a:pt x="402898" y="542714"/>
                  <a:pt x="424065" y="470218"/>
                </a:cubicBezTo>
                <a:cubicBezTo>
                  <a:pt x="445232" y="397722"/>
                  <a:pt x="521961" y="200608"/>
                  <a:pt x="528840" y="143193"/>
                </a:cubicBezTo>
                <a:cubicBezTo>
                  <a:pt x="535719" y="85778"/>
                  <a:pt x="511642" y="133933"/>
                  <a:pt x="465340" y="125731"/>
                </a:cubicBezTo>
                <a:cubicBezTo>
                  <a:pt x="419038" y="117529"/>
                  <a:pt x="325111" y="110914"/>
                  <a:pt x="251028" y="93981"/>
                </a:cubicBezTo>
                <a:cubicBezTo>
                  <a:pt x="176945" y="77048"/>
                  <a:pt x="-45041" y="-5767"/>
                  <a:pt x="8140" y="31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2" name="フリーフォーム: 図形 3701">
            <a:extLst>
              <a:ext uri="{FF2B5EF4-FFF2-40B4-BE49-F238E27FC236}">
                <a16:creationId xmlns:a16="http://schemas.microsoft.com/office/drawing/2014/main" id="{63E3F13C-7908-4156-B3FD-3FC2B3D89C2C}"/>
              </a:ext>
            </a:extLst>
          </p:cNvPr>
          <p:cNvSpPr/>
          <p:nvPr/>
        </p:nvSpPr>
        <p:spPr>
          <a:xfrm>
            <a:off x="9553414" y="7167544"/>
            <a:ext cx="139174" cy="681940"/>
          </a:xfrm>
          <a:custGeom>
            <a:avLst/>
            <a:gdLst>
              <a:gd name="connsiteX0" fmla="*/ 66836 w 139174"/>
              <a:gd name="connsiteY0" fmla="*/ 19 h 681940"/>
              <a:gd name="connsiteX1" fmla="*/ 70011 w 139174"/>
              <a:gd name="connsiteY1" fmla="*/ 125431 h 681940"/>
              <a:gd name="connsiteX2" fmla="*/ 116049 w 139174"/>
              <a:gd name="connsiteY2" fmla="*/ 187344 h 681940"/>
              <a:gd name="connsiteX3" fmla="*/ 90649 w 139174"/>
              <a:gd name="connsiteY3" fmla="*/ 266719 h 681940"/>
              <a:gd name="connsiteX4" fmla="*/ 1749 w 139174"/>
              <a:gd name="connsiteY4" fmla="*/ 673119 h 681940"/>
              <a:gd name="connsiteX5" fmla="*/ 39849 w 139174"/>
              <a:gd name="connsiteY5" fmla="*/ 515956 h 681940"/>
              <a:gd name="connsiteX6" fmla="*/ 138274 w 139174"/>
              <a:gd name="connsiteY6" fmla="*/ 165119 h 681940"/>
              <a:gd name="connsiteX7" fmla="*/ 87474 w 139174"/>
              <a:gd name="connsiteY7" fmla="*/ 115906 h 681940"/>
              <a:gd name="connsiteX8" fmla="*/ 66836 w 139174"/>
              <a:gd name="connsiteY8" fmla="*/ 19 h 68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174" h="681940">
                <a:moveTo>
                  <a:pt x="66836" y="19"/>
                </a:moveTo>
                <a:cubicBezTo>
                  <a:pt x="63926" y="1606"/>
                  <a:pt x="61809" y="94210"/>
                  <a:pt x="70011" y="125431"/>
                </a:cubicBezTo>
                <a:cubicBezTo>
                  <a:pt x="78213" y="156652"/>
                  <a:pt x="112609" y="163796"/>
                  <a:pt x="116049" y="187344"/>
                </a:cubicBezTo>
                <a:cubicBezTo>
                  <a:pt x="119489" y="210892"/>
                  <a:pt x="109699" y="185757"/>
                  <a:pt x="90649" y="266719"/>
                </a:cubicBezTo>
                <a:cubicBezTo>
                  <a:pt x="71599" y="347681"/>
                  <a:pt x="10216" y="631580"/>
                  <a:pt x="1749" y="673119"/>
                </a:cubicBezTo>
                <a:cubicBezTo>
                  <a:pt x="-6718" y="714659"/>
                  <a:pt x="17095" y="600623"/>
                  <a:pt x="39849" y="515956"/>
                </a:cubicBezTo>
                <a:cubicBezTo>
                  <a:pt x="62603" y="431289"/>
                  <a:pt x="130337" y="231794"/>
                  <a:pt x="138274" y="165119"/>
                </a:cubicBezTo>
                <a:cubicBezTo>
                  <a:pt x="146211" y="98444"/>
                  <a:pt x="99380" y="138131"/>
                  <a:pt x="87474" y="115906"/>
                </a:cubicBezTo>
                <a:cubicBezTo>
                  <a:pt x="75568" y="93681"/>
                  <a:pt x="69746" y="-1568"/>
                  <a:pt x="66836" y="1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3" name="フリーフォーム: 図形 3702">
            <a:extLst>
              <a:ext uri="{FF2B5EF4-FFF2-40B4-BE49-F238E27FC236}">
                <a16:creationId xmlns:a16="http://schemas.microsoft.com/office/drawing/2014/main" id="{927520DC-05B4-4325-9963-15495A98C6B3}"/>
              </a:ext>
            </a:extLst>
          </p:cNvPr>
          <p:cNvSpPr/>
          <p:nvPr/>
        </p:nvSpPr>
        <p:spPr>
          <a:xfrm>
            <a:off x="9951323" y="7827485"/>
            <a:ext cx="97682" cy="794042"/>
          </a:xfrm>
          <a:custGeom>
            <a:avLst/>
            <a:gdLst>
              <a:gd name="connsiteX0" fmla="*/ 97552 w 97682"/>
              <a:gd name="connsiteY0" fmla="*/ 478 h 794042"/>
              <a:gd name="connsiteX1" fmla="*/ 29290 w 97682"/>
              <a:gd name="connsiteY1" fmla="*/ 346553 h 794042"/>
              <a:gd name="connsiteX2" fmla="*/ 3890 w 97682"/>
              <a:gd name="connsiteY2" fmla="*/ 770415 h 794042"/>
              <a:gd name="connsiteX3" fmla="*/ 715 w 97682"/>
              <a:gd name="connsiteY3" fmla="*/ 691040 h 794042"/>
              <a:gd name="connsiteX4" fmla="*/ 10240 w 97682"/>
              <a:gd name="connsiteY4" fmla="*/ 281465 h 794042"/>
              <a:gd name="connsiteX5" fmla="*/ 97552 w 97682"/>
              <a:gd name="connsiteY5" fmla="*/ 478 h 79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82" h="794042">
                <a:moveTo>
                  <a:pt x="97552" y="478"/>
                </a:moveTo>
                <a:cubicBezTo>
                  <a:pt x="100727" y="11326"/>
                  <a:pt x="44900" y="218230"/>
                  <a:pt x="29290" y="346553"/>
                </a:cubicBezTo>
                <a:cubicBezTo>
                  <a:pt x="13680" y="474876"/>
                  <a:pt x="8652" y="713001"/>
                  <a:pt x="3890" y="770415"/>
                </a:cubicBezTo>
                <a:cubicBezTo>
                  <a:pt x="-872" y="827829"/>
                  <a:pt x="-343" y="772532"/>
                  <a:pt x="715" y="691040"/>
                </a:cubicBezTo>
                <a:cubicBezTo>
                  <a:pt x="1773" y="609548"/>
                  <a:pt x="-1931" y="397352"/>
                  <a:pt x="10240" y="281465"/>
                </a:cubicBezTo>
                <a:cubicBezTo>
                  <a:pt x="22411" y="165578"/>
                  <a:pt x="94377" y="-10370"/>
                  <a:pt x="97552" y="47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4" name="フリーフォーム: 図形 3703">
            <a:extLst>
              <a:ext uri="{FF2B5EF4-FFF2-40B4-BE49-F238E27FC236}">
                <a16:creationId xmlns:a16="http://schemas.microsoft.com/office/drawing/2014/main" id="{4D9C00EC-23D3-45A2-8A74-1EC619525411}"/>
              </a:ext>
            </a:extLst>
          </p:cNvPr>
          <p:cNvSpPr/>
          <p:nvPr/>
        </p:nvSpPr>
        <p:spPr>
          <a:xfrm>
            <a:off x="9498848" y="7722411"/>
            <a:ext cx="89689" cy="863399"/>
          </a:xfrm>
          <a:custGeom>
            <a:avLst/>
            <a:gdLst>
              <a:gd name="connsiteX0" fmla="*/ 89652 w 89689"/>
              <a:gd name="connsiteY0" fmla="*/ 3952 h 863399"/>
              <a:gd name="connsiteX1" fmla="*/ 35677 w 89689"/>
              <a:gd name="connsiteY1" fmla="*/ 251602 h 863399"/>
              <a:gd name="connsiteX2" fmla="*/ 8690 w 89689"/>
              <a:gd name="connsiteY2" fmla="*/ 827864 h 863399"/>
              <a:gd name="connsiteX3" fmla="*/ 5515 w 89689"/>
              <a:gd name="connsiteY3" fmla="*/ 758014 h 863399"/>
              <a:gd name="connsiteX4" fmla="*/ 2340 w 89689"/>
              <a:gd name="connsiteY4" fmla="*/ 402414 h 863399"/>
              <a:gd name="connsiteX5" fmla="*/ 43615 w 89689"/>
              <a:gd name="connsiteY5" fmla="*/ 119839 h 863399"/>
              <a:gd name="connsiteX6" fmla="*/ 89652 w 89689"/>
              <a:gd name="connsiteY6" fmla="*/ 3952 h 86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89" h="863399">
                <a:moveTo>
                  <a:pt x="89652" y="3952"/>
                </a:moveTo>
                <a:cubicBezTo>
                  <a:pt x="88329" y="25912"/>
                  <a:pt x="49171" y="114283"/>
                  <a:pt x="35677" y="251602"/>
                </a:cubicBezTo>
                <a:cubicBezTo>
                  <a:pt x="22183" y="388921"/>
                  <a:pt x="13717" y="743462"/>
                  <a:pt x="8690" y="827864"/>
                </a:cubicBezTo>
                <a:cubicBezTo>
                  <a:pt x="3663" y="912266"/>
                  <a:pt x="6573" y="828922"/>
                  <a:pt x="5515" y="758014"/>
                </a:cubicBezTo>
                <a:cubicBezTo>
                  <a:pt x="4457" y="687106"/>
                  <a:pt x="-4010" y="508776"/>
                  <a:pt x="2340" y="402414"/>
                </a:cubicBezTo>
                <a:cubicBezTo>
                  <a:pt x="8690" y="296052"/>
                  <a:pt x="30121" y="183868"/>
                  <a:pt x="43615" y="119839"/>
                </a:cubicBezTo>
                <a:cubicBezTo>
                  <a:pt x="57109" y="55810"/>
                  <a:pt x="90975" y="-18008"/>
                  <a:pt x="89652" y="395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5" name="フリーフォーム: 図形 3704">
            <a:extLst>
              <a:ext uri="{FF2B5EF4-FFF2-40B4-BE49-F238E27FC236}">
                <a16:creationId xmlns:a16="http://schemas.microsoft.com/office/drawing/2014/main" id="{0907F892-1A67-4774-82EF-A28F1BAA9879}"/>
              </a:ext>
            </a:extLst>
          </p:cNvPr>
          <p:cNvSpPr/>
          <p:nvPr/>
        </p:nvSpPr>
        <p:spPr>
          <a:xfrm>
            <a:off x="9478958" y="8443636"/>
            <a:ext cx="74867" cy="912790"/>
          </a:xfrm>
          <a:custGeom>
            <a:avLst/>
            <a:gdLst>
              <a:gd name="connsiteX0" fmla="*/ 12705 w 74867"/>
              <a:gd name="connsiteY0" fmla="*/ 277 h 912790"/>
              <a:gd name="connsiteX1" fmla="*/ 15880 w 74867"/>
              <a:gd name="connsiteY1" fmla="*/ 243164 h 912790"/>
              <a:gd name="connsiteX2" fmla="*/ 60330 w 74867"/>
              <a:gd name="connsiteY2" fmla="*/ 830539 h 912790"/>
              <a:gd name="connsiteX3" fmla="*/ 74617 w 74867"/>
              <a:gd name="connsiteY3" fmla="*/ 894039 h 912790"/>
              <a:gd name="connsiteX4" fmla="*/ 50805 w 74867"/>
              <a:gd name="connsiteY4" fmla="*/ 694014 h 912790"/>
              <a:gd name="connsiteX5" fmla="*/ 17467 w 74867"/>
              <a:gd name="connsiteY5" fmla="*/ 359052 h 912790"/>
              <a:gd name="connsiteX6" fmla="*/ 5 w 74867"/>
              <a:gd name="connsiteY6" fmla="*/ 198714 h 912790"/>
              <a:gd name="connsiteX7" fmla="*/ 12705 w 74867"/>
              <a:gd name="connsiteY7" fmla="*/ 277 h 91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67" h="912790">
                <a:moveTo>
                  <a:pt x="12705" y="277"/>
                </a:moveTo>
                <a:cubicBezTo>
                  <a:pt x="15351" y="7685"/>
                  <a:pt x="7943" y="104787"/>
                  <a:pt x="15880" y="243164"/>
                </a:cubicBezTo>
                <a:cubicBezTo>
                  <a:pt x="23817" y="381541"/>
                  <a:pt x="50541" y="722060"/>
                  <a:pt x="60330" y="830539"/>
                </a:cubicBezTo>
                <a:cubicBezTo>
                  <a:pt x="70119" y="939018"/>
                  <a:pt x="76204" y="916793"/>
                  <a:pt x="74617" y="894039"/>
                </a:cubicBezTo>
                <a:cubicBezTo>
                  <a:pt x="73030" y="871285"/>
                  <a:pt x="60330" y="783178"/>
                  <a:pt x="50805" y="694014"/>
                </a:cubicBezTo>
                <a:cubicBezTo>
                  <a:pt x="41280" y="604850"/>
                  <a:pt x="25934" y="441602"/>
                  <a:pt x="17467" y="359052"/>
                </a:cubicBezTo>
                <a:cubicBezTo>
                  <a:pt x="9000" y="276502"/>
                  <a:pt x="-260" y="261949"/>
                  <a:pt x="5" y="198714"/>
                </a:cubicBezTo>
                <a:cubicBezTo>
                  <a:pt x="270" y="135479"/>
                  <a:pt x="10059" y="-7131"/>
                  <a:pt x="12705" y="277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6" name="フリーフォーム: 図形 3705">
            <a:extLst>
              <a:ext uri="{FF2B5EF4-FFF2-40B4-BE49-F238E27FC236}">
                <a16:creationId xmlns:a16="http://schemas.microsoft.com/office/drawing/2014/main" id="{F6A884C5-14B1-46E3-827C-9EE8E5722AD7}"/>
              </a:ext>
            </a:extLst>
          </p:cNvPr>
          <p:cNvSpPr/>
          <p:nvPr/>
        </p:nvSpPr>
        <p:spPr>
          <a:xfrm>
            <a:off x="9936353" y="8559591"/>
            <a:ext cx="77199" cy="771937"/>
          </a:xfrm>
          <a:custGeom>
            <a:avLst/>
            <a:gdLst>
              <a:gd name="connsiteX0" fmla="*/ 17272 w 77199"/>
              <a:gd name="connsiteY0" fmla="*/ 209 h 771937"/>
              <a:gd name="connsiteX1" fmla="*/ 14097 w 77199"/>
              <a:gd name="connsiteY1" fmla="*/ 400259 h 771937"/>
              <a:gd name="connsiteX2" fmla="*/ 72835 w 77199"/>
              <a:gd name="connsiteY2" fmla="*/ 759034 h 771937"/>
              <a:gd name="connsiteX3" fmla="*/ 64897 w 77199"/>
              <a:gd name="connsiteY3" fmla="*/ 670134 h 771937"/>
              <a:gd name="connsiteX4" fmla="*/ 1397 w 77199"/>
              <a:gd name="connsiteY4" fmla="*/ 454234 h 771937"/>
              <a:gd name="connsiteX5" fmla="*/ 17272 w 77199"/>
              <a:gd name="connsiteY5" fmla="*/ 209 h 77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99" h="771937">
                <a:moveTo>
                  <a:pt x="17272" y="209"/>
                </a:moveTo>
                <a:cubicBezTo>
                  <a:pt x="19389" y="-8787"/>
                  <a:pt x="4836" y="273788"/>
                  <a:pt x="14097" y="400259"/>
                </a:cubicBezTo>
                <a:cubicBezTo>
                  <a:pt x="23358" y="526730"/>
                  <a:pt x="64368" y="714055"/>
                  <a:pt x="72835" y="759034"/>
                </a:cubicBezTo>
                <a:cubicBezTo>
                  <a:pt x="81302" y="804013"/>
                  <a:pt x="76803" y="720934"/>
                  <a:pt x="64897" y="670134"/>
                </a:cubicBezTo>
                <a:cubicBezTo>
                  <a:pt x="52991" y="619334"/>
                  <a:pt x="8276" y="565094"/>
                  <a:pt x="1397" y="454234"/>
                </a:cubicBezTo>
                <a:cubicBezTo>
                  <a:pt x="-5482" y="343374"/>
                  <a:pt x="15155" y="9205"/>
                  <a:pt x="17272" y="20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7" name="フリーフォーム: 図形 3706">
            <a:extLst>
              <a:ext uri="{FF2B5EF4-FFF2-40B4-BE49-F238E27FC236}">
                <a16:creationId xmlns:a16="http://schemas.microsoft.com/office/drawing/2014/main" id="{D1641685-5B64-4353-939B-062100151412}"/>
              </a:ext>
            </a:extLst>
          </p:cNvPr>
          <p:cNvSpPr/>
          <p:nvPr/>
        </p:nvSpPr>
        <p:spPr>
          <a:xfrm>
            <a:off x="9492076" y="8838592"/>
            <a:ext cx="631518" cy="737211"/>
          </a:xfrm>
          <a:custGeom>
            <a:avLst/>
            <a:gdLst>
              <a:gd name="connsiteX0" fmla="*/ 20224 w 631518"/>
              <a:gd name="connsiteY0" fmla="*/ 2196 h 737211"/>
              <a:gd name="connsiteX1" fmla="*/ 17049 w 631518"/>
              <a:gd name="connsiteY1" fmla="*/ 214921 h 737211"/>
              <a:gd name="connsiteX2" fmla="*/ 85312 w 631518"/>
              <a:gd name="connsiteY2" fmla="*/ 522896 h 737211"/>
              <a:gd name="connsiteX3" fmla="*/ 59912 w 631518"/>
              <a:gd name="connsiteY3" fmla="*/ 508608 h 737211"/>
              <a:gd name="connsiteX4" fmla="*/ 29749 w 631518"/>
              <a:gd name="connsiteY4" fmla="*/ 516546 h 737211"/>
              <a:gd name="connsiteX5" fmla="*/ 2762 w 631518"/>
              <a:gd name="connsiteY5" fmla="*/ 602271 h 737211"/>
              <a:gd name="connsiteX6" fmla="*/ 78962 w 631518"/>
              <a:gd name="connsiteY6" fmla="*/ 607033 h 737211"/>
              <a:gd name="connsiteX7" fmla="*/ 409162 w 631518"/>
              <a:gd name="connsiteY7" fmla="*/ 711808 h 737211"/>
              <a:gd name="connsiteX8" fmla="*/ 628237 w 631518"/>
              <a:gd name="connsiteY8" fmla="*/ 737208 h 737211"/>
              <a:gd name="connsiteX9" fmla="*/ 531399 w 631518"/>
              <a:gd name="connsiteY9" fmla="*/ 713396 h 737211"/>
              <a:gd name="connsiteX10" fmla="*/ 402812 w 631518"/>
              <a:gd name="connsiteY10" fmla="*/ 675296 h 737211"/>
              <a:gd name="connsiteX11" fmla="*/ 29749 w 631518"/>
              <a:gd name="connsiteY11" fmla="*/ 586396 h 737211"/>
              <a:gd name="connsiteX12" fmla="*/ 31337 w 631518"/>
              <a:gd name="connsiteY12" fmla="*/ 543533 h 737211"/>
              <a:gd name="connsiteX13" fmla="*/ 98012 w 631518"/>
              <a:gd name="connsiteY13" fmla="*/ 494321 h 737211"/>
              <a:gd name="connsiteX14" fmla="*/ 28162 w 631518"/>
              <a:gd name="connsiteY14" fmla="*/ 346683 h 737211"/>
              <a:gd name="connsiteX15" fmla="*/ 20224 w 631518"/>
              <a:gd name="connsiteY15" fmla="*/ 2196 h 73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1518" h="737211">
                <a:moveTo>
                  <a:pt x="20224" y="2196"/>
                </a:moveTo>
                <a:cubicBezTo>
                  <a:pt x="18372" y="-19764"/>
                  <a:pt x="6201" y="128138"/>
                  <a:pt x="17049" y="214921"/>
                </a:cubicBezTo>
                <a:cubicBezTo>
                  <a:pt x="27897" y="301704"/>
                  <a:pt x="78168" y="473948"/>
                  <a:pt x="85312" y="522896"/>
                </a:cubicBezTo>
                <a:cubicBezTo>
                  <a:pt x="92456" y="571844"/>
                  <a:pt x="69172" y="509666"/>
                  <a:pt x="59912" y="508608"/>
                </a:cubicBezTo>
                <a:cubicBezTo>
                  <a:pt x="50652" y="507550"/>
                  <a:pt x="39274" y="500936"/>
                  <a:pt x="29749" y="516546"/>
                </a:cubicBezTo>
                <a:cubicBezTo>
                  <a:pt x="20224" y="532156"/>
                  <a:pt x="-5440" y="587190"/>
                  <a:pt x="2762" y="602271"/>
                </a:cubicBezTo>
                <a:cubicBezTo>
                  <a:pt x="10964" y="617352"/>
                  <a:pt x="11229" y="588777"/>
                  <a:pt x="78962" y="607033"/>
                </a:cubicBezTo>
                <a:cubicBezTo>
                  <a:pt x="146695" y="625289"/>
                  <a:pt x="317616" y="690112"/>
                  <a:pt x="409162" y="711808"/>
                </a:cubicBezTo>
                <a:cubicBezTo>
                  <a:pt x="500708" y="733504"/>
                  <a:pt x="607864" y="736943"/>
                  <a:pt x="628237" y="737208"/>
                </a:cubicBezTo>
                <a:cubicBezTo>
                  <a:pt x="648610" y="737473"/>
                  <a:pt x="568970" y="723715"/>
                  <a:pt x="531399" y="713396"/>
                </a:cubicBezTo>
                <a:cubicBezTo>
                  <a:pt x="493828" y="703077"/>
                  <a:pt x="486420" y="696463"/>
                  <a:pt x="402812" y="675296"/>
                </a:cubicBezTo>
                <a:cubicBezTo>
                  <a:pt x="319204" y="654129"/>
                  <a:pt x="91661" y="608356"/>
                  <a:pt x="29749" y="586396"/>
                </a:cubicBezTo>
                <a:cubicBezTo>
                  <a:pt x="-32163" y="564436"/>
                  <a:pt x="19960" y="558879"/>
                  <a:pt x="31337" y="543533"/>
                </a:cubicBezTo>
                <a:cubicBezTo>
                  <a:pt x="42714" y="528187"/>
                  <a:pt x="98541" y="527129"/>
                  <a:pt x="98012" y="494321"/>
                </a:cubicBezTo>
                <a:cubicBezTo>
                  <a:pt x="97483" y="461513"/>
                  <a:pt x="41127" y="425529"/>
                  <a:pt x="28162" y="346683"/>
                </a:cubicBezTo>
                <a:cubicBezTo>
                  <a:pt x="15197" y="267837"/>
                  <a:pt x="22076" y="24156"/>
                  <a:pt x="20224" y="2196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8" name="フリーフォーム: 図形 3707">
            <a:extLst>
              <a:ext uri="{FF2B5EF4-FFF2-40B4-BE49-F238E27FC236}">
                <a16:creationId xmlns:a16="http://schemas.microsoft.com/office/drawing/2014/main" id="{27527AD7-CB88-4431-82E9-0D84AB8AA483}"/>
              </a:ext>
            </a:extLst>
          </p:cNvPr>
          <p:cNvSpPr/>
          <p:nvPr/>
        </p:nvSpPr>
        <p:spPr>
          <a:xfrm>
            <a:off x="9973874" y="9066979"/>
            <a:ext cx="163496" cy="513649"/>
          </a:xfrm>
          <a:custGeom>
            <a:avLst/>
            <a:gdLst>
              <a:gd name="connsiteX0" fmla="*/ 389 w 163496"/>
              <a:gd name="connsiteY0" fmla="*/ 2409 h 513649"/>
              <a:gd name="connsiteX1" fmla="*/ 35314 w 163496"/>
              <a:gd name="connsiteY1" fmla="*/ 240534 h 513649"/>
              <a:gd name="connsiteX2" fmla="*/ 90876 w 163496"/>
              <a:gd name="connsiteY2" fmla="*/ 397696 h 513649"/>
              <a:gd name="connsiteX3" fmla="*/ 160726 w 163496"/>
              <a:gd name="connsiteY3" fmla="*/ 458021 h 513649"/>
              <a:gd name="connsiteX4" fmla="*/ 148026 w 163496"/>
              <a:gd name="connsiteY4" fmla="*/ 513584 h 513649"/>
              <a:gd name="connsiteX5" fmla="*/ 133739 w 163496"/>
              <a:gd name="connsiteY5" fmla="*/ 446909 h 513649"/>
              <a:gd name="connsiteX6" fmla="*/ 57539 w 163496"/>
              <a:gd name="connsiteY6" fmla="*/ 399284 h 513649"/>
              <a:gd name="connsiteX7" fmla="*/ 389 w 163496"/>
              <a:gd name="connsiteY7" fmla="*/ 2409 h 51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496" h="513649">
                <a:moveTo>
                  <a:pt x="389" y="2409"/>
                </a:moveTo>
                <a:cubicBezTo>
                  <a:pt x="-3315" y="-24049"/>
                  <a:pt x="20233" y="174653"/>
                  <a:pt x="35314" y="240534"/>
                </a:cubicBezTo>
                <a:cubicBezTo>
                  <a:pt x="50395" y="306415"/>
                  <a:pt x="69974" y="361448"/>
                  <a:pt x="90876" y="397696"/>
                </a:cubicBezTo>
                <a:cubicBezTo>
                  <a:pt x="111778" y="433944"/>
                  <a:pt x="151201" y="438706"/>
                  <a:pt x="160726" y="458021"/>
                </a:cubicBezTo>
                <a:cubicBezTo>
                  <a:pt x="170251" y="477336"/>
                  <a:pt x="152524" y="515436"/>
                  <a:pt x="148026" y="513584"/>
                </a:cubicBezTo>
                <a:cubicBezTo>
                  <a:pt x="143528" y="511732"/>
                  <a:pt x="148820" y="465959"/>
                  <a:pt x="133739" y="446909"/>
                </a:cubicBezTo>
                <a:cubicBezTo>
                  <a:pt x="118658" y="427859"/>
                  <a:pt x="77118" y="470986"/>
                  <a:pt x="57539" y="399284"/>
                </a:cubicBezTo>
                <a:cubicBezTo>
                  <a:pt x="37960" y="327582"/>
                  <a:pt x="4093" y="28867"/>
                  <a:pt x="389" y="240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9" name="フリーフォーム: 図形 3708">
            <a:extLst>
              <a:ext uri="{FF2B5EF4-FFF2-40B4-BE49-F238E27FC236}">
                <a16:creationId xmlns:a16="http://schemas.microsoft.com/office/drawing/2014/main" id="{5AFC8701-2048-480B-9877-66321906F73B}"/>
              </a:ext>
            </a:extLst>
          </p:cNvPr>
          <p:cNvSpPr/>
          <p:nvPr/>
        </p:nvSpPr>
        <p:spPr>
          <a:xfrm>
            <a:off x="11681217" y="7666036"/>
            <a:ext cx="676881" cy="674102"/>
          </a:xfrm>
          <a:custGeom>
            <a:avLst/>
            <a:gdLst>
              <a:gd name="connsiteX0" fmla="*/ 1196 w 676881"/>
              <a:gd name="connsiteY0" fmla="*/ 2 h 674102"/>
              <a:gd name="connsiteX1" fmla="*/ 348858 w 676881"/>
              <a:gd name="connsiteY1" fmla="*/ 119064 h 674102"/>
              <a:gd name="connsiteX2" fmla="*/ 663183 w 676881"/>
              <a:gd name="connsiteY2" fmla="*/ 236539 h 674102"/>
              <a:gd name="connsiteX3" fmla="*/ 620321 w 676881"/>
              <a:gd name="connsiteY3" fmla="*/ 249239 h 674102"/>
              <a:gd name="connsiteX4" fmla="*/ 618733 w 676881"/>
              <a:gd name="connsiteY4" fmla="*/ 304802 h 674102"/>
              <a:gd name="connsiteX5" fmla="*/ 571108 w 676881"/>
              <a:gd name="connsiteY5" fmla="*/ 301627 h 674102"/>
              <a:gd name="connsiteX6" fmla="*/ 550471 w 676881"/>
              <a:gd name="connsiteY6" fmla="*/ 373064 h 674102"/>
              <a:gd name="connsiteX7" fmla="*/ 371083 w 676881"/>
              <a:gd name="connsiteY7" fmla="*/ 671514 h 674102"/>
              <a:gd name="connsiteX8" fmla="*/ 474271 w 676881"/>
              <a:gd name="connsiteY8" fmla="*/ 506414 h 674102"/>
              <a:gd name="connsiteX9" fmla="*/ 545708 w 676881"/>
              <a:gd name="connsiteY9" fmla="*/ 306389 h 674102"/>
              <a:gd name="connsiteX10" fmla="*/ 594921 w 676881"/>
              <a:gd name="connsiteY10" fmla="*/ 261939 h 674102"/>
              <a:gd name="connsiteX11" fmla="*/ 564758 w 676881"/>
              <a:gd name="connsiteY11" fmla="*/ 211139 h 674102"/>
              <a:gd name="connsiteX12" fmla="*/ 245671 w 676881"/>
              <a:gd name="connsiteY12" fmla="*/ 115889 h 674102"/>
              <a:gd name="connsiteX13" fmla="*/ 1196 w 676881"/>
              <a:gd name="connsiteY13" fmla="*/ 2 h 67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6881" h="674102">
                <a:moveTo>
                  <a:pt x="1196" y="2"/>
                </a:moveTo>
                <a:cubicBezTo>
                  <a:pt x="18394" y="531"/>
                  <a:pt x="238527" y="79641"/>
                  <a:pt x="348858" y="119064"/>
                </a:cubicBezTo>
                <a:cubicBezTo>
                  <a:pt x="459189" y="158487"/>
                  <a:pt x="617939" y="214843"/>
                  <a:pt x="663183" y="236539"/>
                </a:cubicBezTo>
                <a:cubicBezTo>
                  <a:pt x="708427" y="258235"/>
                  <a:pt x="627729" y="237862"/>
                  <a:pt x="620321" y="249239"/>
                </a:cubicBezTo>
                <a:cubicBezTo>
                  <a:pt x="612913" y="260616"/>
                  <a:pt x="626935" y="296071"/>
                  <a:pt x="618733" y="304802"/>
                </a:cubicBezTo>
                <a:cubicBezTo>
                  <a:pt x="610531" y="313533"/>
                  <a:pt x="582485" y="290250"/>
                  <a:pt x="571108" y="301627"/>
                </a:cubicBezTo>
                <a:cubicBezTo>
                  <a:pt x="559731" y="313004"/>
                  <a:pt x="583809" y="311416"/>
                  <a:pt x="550471" y="373064"/>
                </a:cubicBezTo>
                <a:cubicBezTo>
                  <a:pt x="517134" y="434712"/>
                  <a:pt x="383783" y="649289"/>
                  <a:pt x="371083" y="671514"/>
                </a:cubicBezTo>
                <a:cubicBezTo>
                  <a:pt x="358383" y="693739"/>
                  <a:pt x="445167" y="567268"/>
                  <a:pt x="474271" y="506414"/>
                </a:cubicBezTo>
                <a:cubicBezTo>
                  <a:pt x="503375" y="445560"/>
                  <a:pt x="525600" y="347135"/>
                  <a:pt x="545708" y="306389"/>
                </a:cubicBezTo>
                <a:cubicBezTo>
                  <a:pt x="565816" y="265643"/>
                  <a:pt x="591746" y="277814"/>
                  <a:pt x="594921" y="261939"/>
                </a:cubicBezTo>
                <a:cubicBezTo>
                  <a:pt x="598096" y="246064"/>
                  <a:pt x="622966" y="235481"/>
                  <a:pt x="564758" y="211139"/>
                </a:cubicBezTo>
                <a:cubicBezTo>
                  <a:pt x="506550" y="186797"/>
                  <a:pt x="334835" y="149226"/>
                  <a:pt x="245671" y="115889"/>
                </a:cubicBezTo>
                <a:cubicBezTo>
                  <a:pt x="156507" y="82552"/>
                  <a:pt x="-16002" y="-527"/>
                  <a:pt x="1196" y="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0" name="フリーフォーム: 図形 3709">
            <a:extLst>
              <a:ext uri="{FF2B5EF4-FFF2-40B4-BE49-F238E27FC236}">
                <a16:creationId xmlns:a16="http://schemas.microsoft.com/office/drawing/2014/main" id="{0D10AE99-9B6C-4339-9700-65540EC916F3}"/>
              </a:ext>
            </a:extLst>
          </p:cNvPr>
          <p:cNvSpPr/>
          <p:nvPr/>
        </p:nvSpPr>
        <p:spPr>
          <a:xfrm>
            <a:off x="11056652" y="7665787"/>
            <a:ext cx="735662" cy="836923"/>
          </a:xfrm>
          <a:custGeom>
            <a:avLst/>
            <a:gdLst>
              <a:gd name="connsiteX0" fmla="*/ 719423 w 735662"/>
              <a:gd name="connsiteY0" fmla="*/ 251 h 836923"/>
              <a:gd name="connsiteX1" fmla="*/ 659098 w 735662"/>
              <a:gd name="connsiteY1" fmla="*/ 92326 h 836923"/>
              <a:gd name="connsiteX2" fmla="*/ 724186 w 735662"/>
              <a:gd name="connsiteY2" fmla="*/ 152651 h 836923"/>
              <a:gd name="connsiteX3" fmla="*/ 708311 w 735662"/>
              <a:gd name="connsiteY3" fmla="*/ 235201 h 836923"/>
              <a:gd name="connsiteX4" fmla="*/ 482886 w 735662"/>
              <a:gd name="connsiteY4" fmla="*/ 546351 h 836923"/>
              <a:gd name="connsiteX5" fmla="*/ 286 w 735662"/>
              <a:gd name="connsiteY5" fmla="*/ 836863 h 836923"/>
              <a:gd name="connsiteX6" fmla="*/ 414623 w 735662"/>
              <a:gd name="connsiteY6" fmla="*/ 570163 h 836923"/>
              <a:gd name="connsiteX7" fmla="*/ 567023 w 735662"/>
              <a:gd name="connsiteY7" fmla="*/ 376488 h 836923"/>
              <a:gd name="connsiteX8" fmla="*/ 722598 w 735662"/>
              <a:gd name="connsiteY8" fmla="*/ 122488 h 836923"/>
              <a:gd name="connsiteX9" fmla="*/ 719423 w 735662"/>
              <a:gd name="connsiteY9" fmla="*/ 251 h 83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5662" h="836923">
                <a:moveTo>
                  <a:pt x="719423" y="251"/>
                </a:moveTo>
                <a:cubicBezTo>
                  <a:pt x="708840" y="-4776"/>
                  <a:pt x="658304" y="66926"/>
                  <a:pt x="659098" y="92326"/>
                </a:cubicBezTo>
                <a:cubicBezTo>
                  <a:pt x="659892" y="117726"/>
                  <a:pt x="715984" y="128839"/>
                  <a:pt x="724186" y="152651"/>
                </a:cubicBezTo>
                <a:cubicBezTo>
                  <a:pt x="732388" y="176463"/>
                  <a:pt x="748528" y="169584"/>
                  <a:pt x="708311" y="235201"/>
                </a:cubicBezTo>
                <a:cubicBezTo>
                  <a:pt x="668094" y="300818"/>
                  <a:pt x="600890" y="446074"/>
                  <a:pt x="482886" y="546351"/>
                </a:cubicBezTo>
                <a:cubicBezTo>
                  <a:pt x="364882" y="646628"/>
                  <a:pt x="11663" y="832894"/>
                  <a:pt x="286" y="836863"/>
                </a:cubicBezTo>
                <a:cubicBezTo>
                  <a:pt x="-11091" y="840832"/>
                  <a:pt x="320167" y="646892"/>
                  <a:pt x="414623" y="570163"/>
                </a:cubicBezTo>
                <a:cubicBezTo>
                  <a:pt x="509079" y="493434"/>
                  <a:pt x="515694" y="451101"/>
                  <a:pt x="567023" y="376488"/>
                </a:cubicBezTo>
                <a:cubicBezTo>
                  <a:pt x="618352" y="301875"/>
                  <a:pt x="696933" y="180167"/>
                  <a:pt x="722598" y="122488"/>
                </a:cubicBezTo>
                <a:cubicBezTo>
                  <a:pt x="748263" y="64809"/>
                  <a:pt x="730006" y="5278"/>
                  <a:pt x="719423" y="251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1" name="フリーフォーム: 図形 3710">
            <a:extLst>
              <a:ext uri="{FF2B5EF4-FFF2-40B4-BE49-F238E27FC236}">
                <a16:creationId xmlns:a16="http://schemas.microsoft.com/office/drawing/2014/main" id="{A29B3071-3E91-4B89-9AAA-047587B2E097}"/>
              </a:ext>
            </a:extLst>
          </p:cNvPr>
          <p:cNvSpPr/>
          <p:nvPr/>
        </p:nvSpPr>
        <p:spPr>
          <a:xfrm>
            <a:off x="11537792" y="8122342"/>
            <a:ext cx="651165" cy="632066"/>
          </a:xfrm>
          <a:custGeom>
            <a:avLst/>
            <a:gdLst>
              <a:gd name="connsiteX0" fmla="*/ 651033 w 651165"/>
              <a:gd name="connsiteY0" fmla="*/ 896 h 632066"/>
              <a:gd name="connsiteX1" fmla="*/ 433546 w 651165"/>
              <a:gd name="connsiteY1" fmla="*/ 302521 h 632066"/>
              <a:gd name="connsiteX2" fmla="*/ 182721 w 651165"/>
              <a:gd name="connsiteY2" fmla="*/ 531121 h 632066"/>
              <a:gd name="connsiteX3" fmla="*/ 158 w 651165"/>
              <a:gd name="connsiteY3" fmla="*/ 631133 h 632066"/>
              <a:gd name="connsiteX4" fmla="*/ 212883 w 651165"/>
              <a:gd name="connsiteY4" fmla="*/ 478733 h 632066"/>
              <a:gd name="connsiteX5" fmla="*/ 462121 w 651165"/>
              <a:gd name="connsiteY5" fmla="*/ 218383 h 632066"/>
              <a:gd name="connsiteX6" fmla="*/ 651033 w 651165"/>
              <a:gd name="connsiteY6" fmla="*/ 896 h 6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165" h="632066">
                <a:moveTo>
                  <a:pt x="651033" y="896"/>
                </a:moveTo>
                <a:cubicBezTo>
                  <a:pt x="646270" y="14919"/>
                  <a:pt x="511598" y="214150"/>
                  <a:pt x="433546" y="302521"/>
                </a:cubicBezTo>
                <a:cubicBezTo>
                  <a:pt x="355494" y="390892"/>
                  <a:pt x="254952" y="476352"/>
                  <a:pt x="182721" y="531121"/>
                </a:cubicBezTo>
                <a:cubicBezTo>
                  <a:pt x="110490" y="585890"/>
                  <a:pt x="-4869" y="639864"/>
                  <a:pt x="158" y="631133"/>
                </a:cubicBezTo>
                <a:cubicBezTo>
                  <a:pt x="5185" y="622402"/>
                  <a:pt x="135889" y="547525"/>
                  <a:pt x="212883" y="478733"/>
                </a:cubicBezTo>
                <a:cubicBezTo>
                  <a:pt x="289877" y="409941"/>
                  <a:pt x="392800" y="295906"/>
                  <a:pt x="462121" y="218383"/>
                </a:cubicBezTo>
                <a:cubicBezTo>
                  <a:pt x="531442" y="140860"/>
                  <a:pt x="655796" y="-13127"/>
                  <a:pt x="651033" y="896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2" name="フリーフォーム: 図形 3711">
            <a:extLst>
              <a:ext uri="{FF2B5EF4-FFF2-40B4-BE49-F238E27FC236}">
                <a16:creationId xmlns:a16="http://schemas.microsoft.com/office/drawing/2014/main" id="{A1F4D445-D66B-4DAC-A673-BF5C53052E43}"/>
              </a:ext>
            </a:extLst>
          </p:cNvPr>
          <p:cNvSpPr/>
          <p:nvPr/>
        </p:nvSpPr>
        <p:spPr>
          <a:xfrm>
            <a:off x="10404356" y="8208500"/>
            <a:ext cx="1109584" cy="343610"/>
          </a:xfrm>
          <a:custGeom>
            <a:avLst/>
            <a:gdLst>
              <a:gd name="connsiteX0" fmla="*/ 1707 w 1109584"/>
              <a:gd name="connsiteY0" fmla="*/ 343363 h 343610"/>
              <a:gd name="connsiteX1" fmla="*/ 417632 w 1109584"/>
              <a:gd name="connsiteY1" fmla="*/ 305263 h 343610"/>
              <a:gd name="connsiteX2" fmla="*/ 789107 w 1109584"/>
              <a:gd name="connsiteY2" fmla="*/ 170325 h 343610"/>
              <a:gd name="connsiteX3" fmla="*/ 1108194 w 1109584"/>
              <a:gd name="connsiteY3" fmla="*/ 463 h 343610"/>
              <a:gd name="connsiteX4" fmla="*/ 912932 w 1109584"/>
              <a:gd name="connsiteY4" fmla="*/ 116350 h 343610"/>
              <a:gd name="connsiteX5" fmla="*/ 582732 w 1109584"/>
              <a:gd name="connsiteY5" fmla="*/ 292563 h 343610"/>
              <a:gd name="connsiteX6" fmla="*/ 1707 w 1109584"/>
              <a:gd name="connsiteY6" fmla="*/ 343363 h 34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9584" h="343610">
                <a:moveTo>
                  <a:pt x="1707" y="343363"/>
                </a:moveTo>
                <a:cubicBezTo>
                  <a:pt x="-25810" y="345480"/>
                  <a:pt x="286399" y="334103"/>
                  <a:pt x="417632" y="305263"/>
                </a:cubicBezTo>
                <a:cubicBezTo>
                  <a:pt x="548865" y="276423"/>
                  <a:pt x="674013" y="221125"/>
                  <a:pt x="789107" y="170325"/>
                </a:cubicBezTo>
                <a:cubicBezTo>
                  <a:pt x="904201" y="119525"/>
                  <a:pt x="1087557" y="9459"/>
                  <a:pt x="1108194" y="463"/>
                </a:cubicBezTo>
                <a:cubicBezTo>
                  <a:pt x="1128832" y="-8533"/>
                  <a:pt x="912932" y="116350"/>
                  <a:pt x="912932" y="116350"/>
                </a:cubicBezTo>
                <a:cubicBezTo>
                  <a:pt x="825355" y="165033"/>
                  <a:pt x="732222" y="251552"/>
                  <a:pt x="582732" y="292563"/>
                </a:cubicBezTo>
                <a:cubicBezTo>
                  <a:pt x="433242" y="333573"/>
                  <a:pt x="29224" y="341246"/>
                  <a:pt x="1707" y="343363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3" name="フリーフォーム: 図形 3712">
            <a:extLst>
              <a:ext uri="{FF2B5EF4-FFF2-40B4-BE49-F238E27FC236}">
                <a16:creationId xmlns:a16="http://schemas.microsoft.com/office/drawing/2014/main" id="{6B2B01F0-25E5-4550-AE43-F818B196B75D}"/>
              </a:ext>
            </a:extLst>
          </p:cNvPr>
          <p:cNvSpPr/>
          <p:nvPr/>
        </p:nvSpPr>
        <p:spPr>
          <a:xfrm>
            <a:off x="10373400" y="8540338"/>
            <a:ext cx="436230" cy="30739"/>
          </a:xfrm>
          <a:custGeom>
            <a:avLst/>
            <a:gdLst>
              <a:gd name="connsiteX0" fmla="*/ 13613 w 436230"/>
              <a:gd name="connsiteY0" fmla="*/ 30575 h 30739"/>
              <a:gd name="connsiteX1" fmla="*/ 427950 w 436230"/>
              <a:gd name="connsiteY1" fmla="*/ 2000 h 30739"/>
              <a:gd name="connsiteX2" fmla="*/ 277138 w 436230"/>
              <a:gd name="connsiteY2" fmla="*/ 3587 h 30739"/>
              <a:gd name="connsiteX3" fmla="*/ 115213 w 436230"/>
              <a:gd name="connsiteY3" fmla="*/ 13112 h 30739"/>
              <a:gd name="connsiteX4" fmla="*/ 13613 w 436230"/>
              <a:gd name="connsiteY4" fmla="*/ 30575 h 3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30" h="30739">
                <a:moveTo>
                  <a:pt x="13613" y="30575"/>
                </a:moveTo>
                <a:cubicBezTo>
                  <a:pt x="65736" y="28723"/>
                  <a:pt x="384029" y="6498"/>
                  <a:pt x="427950" y="2000"/>
                </a:cubicBezTo>
                <a:cubicBezTo>
                  <a:pt x="471871" y="-2498"/>
                  <a:pt x="329261" y="1735"/>
                  <a:pt x="277138" y="3587"/>
                </a:cubicBezTo>
                <a:cubicBezTo>
                  <a:pt x="225015" y="5439"/>
                  <a:pt x="157546" y="8085"/>
                  <a:pt x="115213" y="13112"/>
                </a:cubicBezTo>
                <a:cubicBezTo>
                  <a:pt x="72880" y="18139"/>
                  <a:pt x="-38510" y="32427"/>
                  <a:pt x="13613" y="30575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4" name="フリーフォーム: 図形 3713">
            <a:extLst>
              <a:ext uri="{FF2B5EF4-FFF2-40B4-BE49-F238E27FC236}">
                <a16:creationId xmlns:a16="http://schemas.microsoft.com/office/drawing/2014/main" id="{FCB3BD31-059C-4289-AEC0-F615021E0C2C}"/>
              </a:ext>
            </a:extLst>
          </p:cNvPr>
          <p:cNvSpPr/>
          <p:nvPr/>
        </p:nvSpPr>
        <p:spPr>
          <a:xfrm>
            <a:off x="10214145" y="8488108"/>
            <a:ext cx="114214" cy="573049"/>
          </a:xfrm>
          <a:custGeom>
            <a:avLst/>
            <a:gdLst>
              <a:gd name="connsiteX0" fmla="*/ 114130 w 114214"/>
              <a:gd name="connsiteY0" fmla="*/ 3430 h 573049"/>
              <a:gd name="connsiteX1" fmla="*/ 68093 w 114214"/>
              <a:gd name="connsiteY1" fmla="*/ 224092 h 573049"/>
              <a:gd name="connsiteX2" fmla="*/ 1418 w 114214"/>
              <a:gd name="connsiteY2" fmla="*/ 559055 h 573049"/>
              <a:gd name="connsiteX3" fmla="*/ 25230 w 114214"/>
              <a:gd name="connsiteY3" fmla="*/ 498730 h 573049"/>
              <a:gd name="connsiteX4" fmla="*/ 56980 w 114214"/>
              <a:gd name="connsiteY4" fmla="*/ 395542 h 573049"/>
              <a:gd name="connsiteX5" fmla="*/ 114130 w 114214"/>
              <a:gd name="connsiteY5" fmla="*/ 3430 h 57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14" h="573049">
                <a:moveTo>
                  <a:pt x="114130" y="3430"/>
                </a:moveTo>
                <a:cubicBezTo>
                  <a:pt x="115982" y="-25145"/>
                  <a:pt x="86878" y="131488"/>
                  <a:pt x="68093" y="224092"/>
                </a:cubicBezTo>
                <a:cubicBezTo>
                  <a:pt x="49308" y="316696"/>
                  <a:pt x="8562" y="513282"/>
                  <a:pt x="1418" y="559055"/>
                </a:cubicBezTo>
                <a:cubicBezTo>
                  <a:pt x="-5726" y="604828"/>
                  <a:pt x="15970" y="525982"/>
                  <a:pt x="25230" y="498730"/>
                </a:cubicBezTo>
                <a:cubicBezTo>
                  <a:pt x="34490" y="471478"/>
                  <a:pt x="41899" y="476769"/>
                  <a:pt x="56980" y="395542"/>
                </a:cubicBezTo>
                <a:cubicBezTo>
                  <a:pt x="72061" y="314315"/>
                  <a:pt x="112278" y="32005"/>
                  <a:pt x="114130" y="3430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5" name="フリーフォーム: 図形 3714">
            <a:extLst>
              <a:ext uri="{FF2B5EF4-FFF2-40B4-BE49-F238E27FC236}">
                <a16:creationId xmlns:a16="http://schemas.microsoft.com/office/drawing/2014/main" id="{59A7FDD0-A578-4C35-96E8-0028EA3A2994}"/>
              </a:ext>
            </a:extLst>
          </p:cNvPr>
          <p:cNvSpPr/>
          <p:nvPr/>
        </p:nvSpPr>
        <p:spPr>
          <a:xfrm>
            <a:off x="10297868" y="8478796"/>
            <a:ext cx="169943" cy="143666"/>
          </a:xfrm>
          <a:custGeom>
            <a:avLst/>
            <a:gdLst>
              <a:gd name="connsiteX0" fmla="*/ 245 w 169943"/>
              <a:gd name="connsiteY0" fmla="*/ 42 h 143666"/>
              <a:gd name="connsiteX1" fmla="*/ 119307 w 169943"/>
              <a:gd name="connsiteY1" fmla="*/ 23854 h 143666"/>
              <a:gd name="connsiteX2" fmla="*/ 106607 w 169943"/>
              <a:gd name="connsiteY2" fmla="*/ 36554 h 143666"/>
              <a:gd name="connsiteX3" fmla="*/ 168520 w 169943"/>
              <a:gd name="connsiteY3" fmla="*/ 141329 h 143666"/>
              <a:gd name="connsiteX4" fmla="*/ 144707 w 169943"/>
              <a:gd name="connsiteY4" fmla="*/ 104817 h 143666"/>
              <a:gd name="connsiteX5" fmla="*/ 84382 w 169943"/>
              <a:gd name="connsiteY5" fmla="*/ 52429 h 143666"/>
              <a:gd name="connsiteX6" fmla="*/ 87557 w 169943"/>
              <a:gd name="connsiteY6" fmla="*/ 30204 h 143666"/>
              <a:gd name="connsiteX7" fmla="*/ 245 w 169943"/>
              <a:gd name="connsiteY7" fmla="*/ 42 h 14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943" h="143666">
                <a:moveTo>
                  <a:pt x="245" y="42"/>
                </a:moveTo>
                <a:cubicBezTo>
                  <a:pt x="5536" y="-1016"/>
                  <a:pt x="101580" y="17769"/>
                  <a:pt x="119307" y="23854"/>
                </a:cubicBezTo>
                <a:cubicBezTo>
                  <a:pt x="137034" y="29939"/>
                  <a:pt x="98405" y="16975"/>
                  <a:pt x="106607" y="36554"/>
                </a:cubicBezTo>
                <a:cubicBezTo>
                  <a:pt x="114809" y="56133"/>
                  <a:pt x="162170" y="129952"/>
                  <a:pt x="168520" y="141329"/>
                </a:cubicBezTo>
                <a:cubicBezTo>
                  <a:pt x="174870" y="152706"/>
                  <a:pt x="158730" y="119634"/>
                  <a:pt x="144707" y="104817"/>
                </a:cubicBezTo>
                <a:cubicBezTo>
                  <a:pt x="130684" y="90000"/>
                  <a:pt x="93907" y="64864"/>
                  <a:pt x="84382" y="52429"/>
                </a:cubicBezTo>
                <a:cubicBezTo>
                  <a:pt x="74857" y="39994"/>
                  <a:pt x="98405" y="37612"/>
                  <a:pt x="87557" y="30204"/>
                </a:cubicBezTo>
                <a:cubicBezTo>
                  <a:pt x="76709" y="22796"/>
                  <a:pt x="-5046" y="1100"/>
                  <a:pt x="245" y="42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6" name="フリーフォーム: 図形 3715">
            <a:extLst>
              <a:ext uri="{FF2B5EF4-FFF2-40B4-BE49-F238E27FC236}">
                <a16:creationId xmlns:a16="http://schemas.microsoft.com/office/drawing/2014/main" id="{421C3D89-1CBF-4256-AD34-E2285108A325}"/>
              </a:ext>
            </a:extLst>
          </p:cNvPr>
          <p:cNvSpPr/>
          <p:nvPr/>
        </p:nvSpPr>
        <p:spPr>
          <a:xfrm>
            <a:off x="10208881" y="8953490"/>
            <a:ext cx="827454" cy="117736"/>
          </a:xfrm>
          <a:custGeom>
            <a:avLst/>
            <a:gdLst>
              <a:gd name="connsiteX0" fmla="*/ 332 w 827454"/>
              <a:gd name="connsiteY0" fmla="*/ 87323 h 117736"/>
              <a:gd name="connsiteX1" fmla="*/ 79707 w 827454"/>
              <a:gd name="connsiteY1" fmla="*/ 117485 h 117736"/>
              <a:gd name="connsiteX2" fmla="*/ 108282 w 827454"/>
              <a:gd name="connsiteY2" fmla="*/ 68273 h 117736"/>
              <a:gd name="connsiteX3" fmla="*/ 120982 w 827454"/>
              <a:gd name="connsiteY3" fmla="*/ 115898 h 117736"/>
              <a:gd name="connsiteX4" fmla="*/ 424194 w 827454"/>
              <a:gd name="connsiteY4" fmla="*/ 96848 h 117736"/>
              <a:gd name="connsiteX5" fmla="*/ 827419 w 827454"/>
              <a:gd name="connsiteY5" fmla="*/ 10 h 117736"/>
              <a:gd name="connsiteX6" fmla="*/ 401969 w 827454"/>
              <a:gd name="connsiteY6" fmla="*/ 90498 h 117736"/>
              <a:gd name="connsiteX7" fmla="*/ 109869 w 827454"/>
              <a:gd name="connsiteY7" fmla="*/ 84148 h 117736"/>
              <a:gd name="connsiteX8" fmla="*/ 52719 w 827454"/>
              <a:gd name="connsiteY8" fmla="*/ 84148 h 117736"/>
              <a:gd name="connsiteX9" fmla="*/ 332 w 827454"/>
              <a:gd name="connsiteY9" fmla="*/ 87323 h 11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7454" h="117736">
                <a:moveTo>
                  <a:pt x="332" y="87323"/>
                </a:moveTo>
                <a:cubicBezTo>
                  <a:pt x="4830" y="92879"/>
                  <a:pt x="61715" y="120660"/>
                  <a:pt x="79707" y="117485"/>
                </a:cubicBezTo>
                <a:cubicBezTo>
                  <a:pt x="97699" y="114310"/>
                  <a:pt x="101403" y="68537"/>
                  <a:pt x="108282" y="68273"/>
                </a:cubicBezTo>
                <a:cubicBezTo>
                  <a:pt x="115161" y="68009"/>
                  <a:pt x="68330" y="111136"/>
                  <a:pt x="120982" y="115898"/>
                </a:cubicBezTo>
                <a:cubicBezTo>
                  <a:pt x="173634" y="120660"/>
                  <a:pt x="306455" y="116163"/>
                  <a:pt x="424194" y="96848"/>
                </a:cubicBezTo>
                <a:cubicBezTo>
                  <a:pt x="541933" y="77533"/>
                  <a:pt x="831123" y="1068"/>
                  <a:pt x="827419" y="10"/>
                </a:cubicBezTo>
                <a:cubicBezTo>
                  <a:pt x="823715" y="-1048"/>
                  <a:pt x="521561" y="76475"/>
                  <a:pt x="401969" y="90498"/>
                </a:cubicBezTo>
                <a:cubicBezTo>
                  <a:pt x="282377" y="104521"/>
                  <a:pt x="168077" y="85206"/>
                  <a:pt x="109869" y="84148"/>
                </a:cubicBezTo>
                <a:cubicBezTo>
                  <a:pt x="51661" y="83090"/>
                  <a:pt x="67271" y="83619"/>
                  <a:pt x="52719" y="84148"/>
                </a:cubicBezTo>
                <a:cubicBezTo>
                  <a:pt x="38167" y="84677"/>
                  <a:pt x="-4166" y="81767"/>
                  <a:pt x="332" y="87323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7" name="フリーフォーム: 図形 3716">
            <a:extLst>
              <a:ext uri="{FF2B5EF4-FFF2-40B4-BE49-F238E27FC236}">
                <a16:creationId xmlns:a16="http://schemas.microsoft.com/office/drawing/2014/main" id="{F23F81D7-E959-47B5-B37D-CC244603FEFF}"/>
              </a:ext>
            </a:extLst>
          </p:cNvPr>
          <p:cNvSpPr/>
          <p:nvPr/>
        </p:nvSpPr>
        <p:spPr>
          <a:xfrm>
            <a:off x="10733172" y="8945146"/>
            <a:ext cx="569150" cy="938705"/>
          </a:xfrm>
          <a:custGeom>
            <a:avLst/>
            <a:gdLst>
              <a:gd name="connsiteX0" fmla="*/ 295191 w 569150"/>
              <a:gd name="connsiteY0" fmla="*/ 417 h 938705"/>
              <a:gd name="connsiteX1" fmla="*/ 204703 w 569150"/>
              <a:gd name="connsiteY1" fmla="*/ 325854 h 938705"/>
              <a:gd name="connsiteX2" fmla="*/ 123741 w 569150"/>
              <a:gd name="connsiteY2" fmla="*/ 759242 h 938705"/>
              <a:gd name="connsiteX3" fmla="*/ 118978 w 569150"/>
              <a:gd name="connsiteY3" fmla="*/ 732254 h 938705"/>
              <a:gd name="connsiteX4" fmla="*/ 63416 w 569150"/>
              <a:gd name="connsiteY4" fmla="*/ 727492 h 938705"/>
              <a:gd name="connsiteX5" fmla="*/ 53891 w 569150"/>
              <a:gd name="connsiteY5" fmla="*/ 797342 h 938705"/>
              <a:gd name="connsiteX6" fmla="*/ 3091 w 569150"/>
              <a:gd name="connsiteY6" fmla="*/ 794167 h 938705"/>
              <a:gd name="connsiteX7" fmla="*/ 155491 w 569150"/>
              <a:gd name="connsiteY7" fmla="*/ 817979 h 938705"/>
              <a:gd name="connsiteX8" fmla="*/ 558716 w 569150"/>
              <a:gd name="connsiteY8" fmla="*/ 937042 h 938705"/>
              <a:gd name="connsiteX9" fmla="*/ 419016 w 569150"/>
              <a:gd name="connsiteY9" fmla="*/ 879892 h 938705"/>
              <a:gd name="connsiteX10" fmla="*/ 80878 w 569150"/>
              <a:gd name="connsiteY10" fmla="*/ 771942 h 938705"/>
              <a:gd name="connsiteX11" fmla="*/ 147553 w 569150"/>
              <a:gd name="connsiteY11" fmla="*/ 698917 h 938705"/>
              <a:gd name="connsiteX12" fmla="*/ 241216 w 569150"/>
              <a:gd name="connsiteY12" fmla="*/ 267117 h 938705"/>
              <a:gd name="connsiteX13" fmla="*/ 295191 w 569150"/>
              <a:gd name="connsiteY13" fmla="*/ 417 h 93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150" h="938705">
                <a:moveTo>
                  <a:pt x="295191" y="417"/>
                </a:moveTo>
                <a:cubicBezTo>
                  <a:pt x="289106" y="10206"/>
                  <a:pt x="233278" y="199383"/>
                  <a:pt x="204703" y="325854"/>
                </a:cubicBezTo>
                <a:cubicBezTo>
                  <a:pt x="176128" y="452325"/>
                  <a:pt x="138028" y="691509"/>
                  <a:pt x="123741" y="759242"/>
                </a:cubicBezTo>
                <a:cubicBezTo>
                  <a:pt x="109454" y="826975"/>
                  <a:pt x="129032" y="737546"/>
                  <a:pt x="118978" y="732254"/>
                </a:cubicBezTo>
                <a:cubicBezTo>
                  <a:pt x="108924" y="726962"/>
                  <a:pt x="74264" y="716644"/>
                  <a:pt x="63416" y="727492"/>
                </a:cubicBezTo>
                <a:cubicBezTo>
                  <a:pt x="52568" y="738340"/>
                  <a:pt x="63945" y="786230"/>
                  <a:pt x="53891" y="797342"/>
                </a:cubicBezTo>
                <a:cubicBezTo>
                  <a:pt x="43837" y="808454"/>
                  <a:pt x="-13842" y="790728"/>
                  <a:pt x="3091" y="794167"/>
                </a:cubicBezTo>
                <a:cubicBezTo>
                  <a:pt x="20024" y="797606"/>
                  <a:pt x="62887" y="794167"/>
                  <a:pt x="155491" y="817979"/>
                </a:cubicBezTo>
                <a:cubicBezTo>
                  <a:pt x="248095" y="841792"/>
                  <a:pt x="514795" y="926723"/>
                  <a:pt x="558716" y="937042"/>
                </a:cubicBezTo>
                <a:cubicBezTo>
                  <a:pt x="602637" y="947361"/>
                  <a:pt x="498656" y="907409"/>
                  <a:pt x="419016" y="879892"/>
                </a:cubicBezTo>
                <a:cubicBezTo>
                  <a:pt x="339376" y="852375"/>
                  <a:pt x="126122" y="802104"/>
                  <a:pt x="80878" y="771942"/>
                </a:cubicBezTo>
                <a:cubicBezTo>
                  <a:pt x="35634" y="741780"/>
                  <a:pt x="120830" y="783055"/>
                  <a:pt x="147553" y="698917"/>
                </a:cubicBezTo>
                <a:cubicBezTo>
                  <a:pt x="174276" y="614780"/>
                  <a:pt x="217139" y="379300"/>
                  <a:pt x="241216" y="267117"/>
                </a:cubicBezTo>
                <a:cubicBezTo>
                  <a:pt x="265293" y="154934"/>
                  <a:pt x="301276" y="-9372"/>
                  <a:pt x="295191" y="417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8" name="フリーフォーム: 図形 3717">
            <a:extLst>
              <a:ext uri="{FF2B5EF4-FFF2-40B4-BE49-F238E27FC236}">
                <a16:creationId xmlns:a16="http://schemas.microsoft.com/office/drawing/2014/main" id="{EE81FB1E-44E4-4A9C-9146-DF829819B1C0}"/>
              </a:ext>
            </a:extLst>
          </p:cNvPr>
          <p:cNvSpPr/>
          <p:nvPr/>
        </p:nvSpPr>
        <p:spPr>
          <a:xfrm>
            <a:off x="11374416" y="8753025"/>
            <a:ext cx="166733" cy="670444"/>
          </a:xfrm>
          <a:custGeom>
            <a:avLst/>
            <a:gdLst>
              <a:gd name="connsiteX0" fmla="*/ 166709 w 166733"/>
              <a:gd name="connsiteY0" fmla="*/ 2038 h 670444"/>
              <a:gd name="connsiteX1" fmla="*/ 31772 w 166733"/>
              <a:gd name="connsiteY1" fmla="*/ 521150 h 670444"/>
              <a:gd name="connsiteX2" fmla="*/ 22 w 166733"/>
              <a:gd name="connsiteY2" fmla="*/ 668788 h 670444"/>
              <a:gd name="connsiteX3" fmla="*/ 27009 w 166733"/>
              <a:gd name="connsiteY3" fmla="*/ 584650 h 670444"/>
              <a:gd name="connsiteX4" fmla="*/ 42884 w 166733"/>
              <a:gd name="connsiteY4" fmla="*/ 349700 h 670444"/>
              <a:gd name="connsiteX5" fmla="*/ 166709 w 166733"/>
              <a:gd name="connsiteY5" fmla="*/ 2038 h 67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733" h="670444">
                <a:moveTo>
                  <a:pt x="166709" y="2038"/>
                </a:moveTo>
                <a:cubicBezTo>
                  <a:pt x="164857" y="30613"/>
                  <a:pt x="59553" y="410025"/>
                  <a:pt x="31772" y="521150"/>
                </a:cubicBezTo>
                <a:cubicBezTo>
                  <a:pt x="3991" y="632275"/>
                  <a:pt x="816" y="658205"/>
                  <a:pt x="22" y="668788"/>
                </a:cubicBezTo>
                <a:cubicBezTo>
                  <a:pt x="-772" y="679371"/>
                  <a:pt x="19865" y="637831"/>
                  <a:pt x="27009" y="584650"/>
                </a:cubicBezTo>
                <a:cubicBezTo>
                  <a:pt x="34153" y="531469"/>
                  <a:pt x="18807" y="446273"/>
                  <a:pt x="42884" y="349700"/>
                </a:cubicBezTo>
                <a:cubicBezTo>
                  <a:pt x="66961" y="253127"/>
                  <a:pt x="168561" y="-26537"/>
                  <a:pt x="166709" y="2038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9" name="フリーフォーム: 図形 3718">
            <a:extLst>
              <a:ext uri="{FF2B5EF4-FFF2-40B4-BE49-F238E27FC236}">
                <a16:creationId xmlns:a16="http://schemas.microsoft.com/office/drawing/2014/main" id="{DB6950BF-19FD-40C5-9985-1611C51AB9E5}"/>
              </a:ext>
            </a:extLst>
          </p:cNvPr>
          <p:cNvSpPr/>
          <p:nvPr/>
        </p:nvSpPr>
        <p:spPr>
          <a:xfrm>
            <a:off x="11262537" y="9377314"/>
            <a:ext cx="135931" cy="527316"/>
          </a:xfrm>
          <a:custGeom>
            <a:avLst/>
            <a:gdLst>
              <a:gd name="connsiteX0" fmla="*/ 135713 w 135931"/>
              <a:gd name="connsiteY0" fmla="*/ 49 h 527316"/>
              <a:gd name="connsiteX1" fmla="*/ 34113 w 135931"/>
              <a:gd name="connsiteY1" fmla="*/ 373111 h 527316"/>
              <a:gd name="connsiteX2" fmla="*/ 49988 w 135931"/>
              <a:gd name="connsiteY2" fmla="*/ 438199 h 527316"/>
              <a:gd name="connsiteX3" fmla="*/ 64276 w 135931"/>
              <a:gd name="connsiteY3" fmla="*/ 442961 h 527316"/>
              <a:gd name="connsiteX4" fmla="*/ 46813 w 135931"/>
              <a:gd name="connsiteY4" fmla="*/ 527099 h 527316"/>
              <a:gd name="connsiteX5" fmla="*/ 48401 w 135931"/>
              <a:gd name="connsiteY5" fmla="*/ 465186 h 527316"/>
              <a:gd name="connsiteX6" fmla="*/ 2363 w 135931"/>
              <a:gd name="connsiteY6" fmla="*/ 400099 h 527316"/>
              <a:gd name="connsiteX7" fmla="*/ 135713 w 135931"/>
              <a:gd name="connsiteY7" fmla="*/ 49 h 5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931" h="527316">
                <a:moveTo>
                  <a:pt x="135713" y="49"/>
                </a:moveTo>
                <a:cubicBezTo>
                  <a:pt x="141005" y="-4449"/>
                  <a:pt x="48400" y="300086"/>
                  <a:pt x="34113" y="373111"/>
                </a:cubicBezTo>
                <a:cubicBezTo>
                  <a:pt x="19826" y="446136"/>
                  <a:pt x="44961" y="426557"/>
                  <a:pt x="49988" y="438199"/>
                </a:cubicBezTo>
                <a:cubicBezTo>
                  <a:pt x="55015" y="449841"/>
                  <a:pt x="64805" y="428144"/>
                  <a:pt x="64276" y="442961"/>
                </a:cubicBezTo>
                <a:cubicBezTo>
                  <a:pt x="63747" y="457778"/>
                  <a:pt x="49459" y="523395"/>
                  <a:pt x="46813" y="527099"/>
                </a:cubicBezTo>
                <a:cubicBezTo>
                  <a:pt x="44167" y="530803"/>
                  <a:pt x="55809" y="486353"/>
                  <a:pt x="48401" y="465186"/>
                </a:cubicBezTo>
                <a:cubicBezTo>
                  <a:pt x="40993" y="444019"/>
                  <a:pt x="-11660" y="480003"/>
                  <a:pt x="2363" y="400099"/>
                </a:cubicBezTo>
                <a:cubicBezTo>
                  <a:pt x="16386" y="320195"/>
                  <a:pt x="130421" y="4547"/>
                  <a:pt x="135713" y="49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88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結婚式は人生で最高のイベント」話題の映画「ウェディング・ハイ」を観た！｜【公式】式場探しならワールドウェディング">
            <a:extLst>
              <a:ext uri="{FF2B5EF4-FFF2-40B4-BE49-F238E27FC236}">
                <a16:creationId xmlns:a16="http://schemas.microsoft.com/office/drawing/2014/main" id="{4E0B99F9-8832-412D-8C7F-32F349798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9" t="40663" r="32642"/>
          <a:stretch/>
        </p:blipFill>
        <p:spPr bwMode="auto">
          <a:xfrm>
            <a:off x="72180" y="533400"/>
            <a:ext cx="9529020" cy="1173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91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99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28</cp:revision>
  <dcterms:created xsi:type="dcterms:W3CDTF">2022-04-17T00:34:03Z</dcterms:created>
  <dcterms:modified xsi:type="dcterms:W3CDTF">2022-04-19T10:56:00Z</dcterms:modified>
</cp:coreProperties>
</file>